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 autoAdjust="0"/>
    <p:restoredTop sz="94676" autoAdjust="0"/>
  </p:normalViewPr>
  <p:slideViewPr>
    <p:cSldViewPr>
      <p:cViewPr varScale="1">
        <p:scale>
          <a:sx n="88" d="100"/>
          <a:sy n="88" d="100"/>
        </p:scale>
        <p:origin x="-10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12041</TotalTime>
  <Words>871</Words>
  <Application>Microsoft Office PowerPoint</Application>
  <PresentationFormat>On-screen Show (4:3)</PresentationFormat>
  <Paragraphs>289</Paragraphs>
  <Slides>42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Probabilistic Graphical Models  For Text Mining:  A Topic Modeling Survey </vt:lpstr>
      <vt:lpstr>Summary</vt:lpstr>
      <vt:lpstr>Introduction to topic models</vt:lpstr>
      <vt:lpstr>Introduction to topic models</vt:lpstr>
      <vt:lpstr>Introduction to topic models</vt:lpstr>
      <vt:lpstr>Probabilistic graphical models: basics</vt:lpstr>
      <vt:lpstr>Probabilistic graphical models: basics</vt:lpstr>
      <vt:lpstr>Probabilistic graphical models: basics</vt:lpstr>
      <vt:lpstr>Inference and learning  in graphical models</vt:lpstr>
      <vt:lpstr>Inference and learning  in graphical models</vt:lpstr>
      <vt:lpstr>Inference and learning  in graphical models</vt:lpstr>
      <vt:lpstr>Inference and learning  in graphical models</vt:lpstr>
      <vt:lpstr>Finding topics with PGM</vt:lpstr>
      <vt:lpstr>Finding topics with PGM</vt:lpstr>
      <vt:lpstr>Finding topics with PGM</vt:lpstr>
      <vt:lpstr>Finding topics with PGM</vt:lpstr>
      <vt:lpstr>Finding topics with PGM</vt:lpstr>
      <vt:lpstr>Finding topics with PGM</vt:lpstr>
      <vt:lpstr>Finding topics with PGM</vt:lpstr>
      <vt:lpstr>Classification</vt:lpstr>
      <vt:lpstr>Classification</vt:lpstr>
      <vt:lpstr>Classification</vt:lpstr>
      <vt:lpstr>Examples and applications: Document relations</vt:lpstr>
      <vt:lpstr>Examples and applications</vt:lpstr>
      <vt:lpstr>Examples and applications</vt:lpstr>
      <vt:lpstr>Examples and applications</vt:lpstr>
      <vt:lpstr>Examples and applications</vt:lpstr>
      <vt:lpstr>Examples and applications: Topic relations</vt:lpstr>
      <vt:lpstr>Examples and applications</vt:lpstr>
      <vt:lpstr>Examples and applications</vt:lpstr>
      <vt:lpstr>Examples and applications: Word relations</vt:lpstr>
      <vt:lpstr>Examples and applications</vt:lpstr>
      <vt:lpstr>Examples and applications</vt:lpstr>
      <vt:lpstr>Examples and applications</vt:lpstr>
      <vt:lpstr>Examples and applications</vt:lpstr>
      <vt:lpstr>Examples and applications</vt:lpstr>
      <vt:lpstr>Examples and applications</vt:lpstr>
      <vt:lpstr>Examples and applications</vt:lpstr>
      <vt:lpstr>Examples and applications</vt:lpstr>
      <vt:lpstr>Examples and applications</vt:lpstr>
      <vt:lpstr>Conclusion  and  Ideas for Future Research</vt:lpstr>
      <vt:lpstr>THE 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Probabilistic Graphical Models  For Text Mining:  A Topic Modeling Survey</dc:title>
  <dc:creator>vladisav</dc:creator>
  <cp:lastModifiedBy>RTI katedra</cp:lastModifiedBy>
  <cp:revision>68</cp:revision>
  <dcterms:created xsi:type="dcterms:W3CDTF">2006-08-16T00:00:00Z</dcterms:created>
  <dcterms:modified xsi:type="dcterms:W3CDTF">2013-03-29T12:34:05Z</dcterms:modified>
</cp:coreProperties>
</file>