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7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Discusion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New Algorithm for X,</a:t>
            </a:r>
            <a:br>
              <a:rPr lang="en-US" dirty="0" smtClean="0"/>
            </a:br>
            <a:r>
              <a:rPr lang="en-US" dirty="0" smtClean="0"/>
              <a:t>Tuned to Dataflow Architectures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724694" y="4152106"/>
            <a:ext cx="4038600" cy="1588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743200" y="6172200"/>
            <a:ext cx="6019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895600" y="4724400"/>
            <a:ext cx="5638800" cy="6858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895600" y="5410200"/>
            <a:ext cx="5562600" cy="4572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895600" y="4114800"/>
            <a:ext cx="5638800" cy="8382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895600" y="3429000"/>
            <a:ext cx="5638800" cy="9906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895600" y="2667000"/>
            <a:ext cx="5715000" cy="12192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2895600" y="1981200"/>
            <a:ext cx="5715000" cy="13716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09600" y="32882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MultiCore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09600" y="38216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ManyCore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57266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MAX.precisionChanges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5257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MAX.dataCoreography</a:t>
            </a:r>
            <a:r>
              <a:rPr lang="en-US" dirty="0" smtClean="0"/>
              <a:t>]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4800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MAX.algorithmChanges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09600" y="4343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MAX.direct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819400" y="1905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execution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848600" y="6172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size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048000" y="62484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10</a:t>
            </a:r>
            <a:r>
              <a:rPr lang="en-US" baseline="30000" dirty="0" smtClean="0"/>
              <a:t>3</a:t>
            </a:r>
            <a:r>
              <a:rPr lang="en-US" dirty="0" smtClean="0"/>
              <a:t>       10</a:t>
            </a:r>
            <a:r>
              <a:rPr lang="en-US" baseline="30000" dirty="0" smtClean="0"/>
              <a:t>4</a:t>
            </a:r>
            <a:r>
              <a:rPr lang="en-US" dirty="0" smtClean="0"/>
              <a:t>      10</a:t>
            </a:r>
            <a:r>
              <a:rPr lang="en-US" baseline="30000" dirty="0" smtClean="0"/>
              <a:t>5</a:t>
            </a:r>
            <a:r>
              <a:rPr lang="en-US" dirty="0" smtClean="0"/>
              <a:t>      10</a:t>
            </a:r>
            <a:r>
              <a:rPr lang="en-US" baseline="30000" dirty="0" smtClean="0"/>
              <a:t>6</a:t>
            </a:r>
            <a:r>
              <a:rPr lang="en-US" dirty="0" smtClean="0"/>
              <a:t>      10</a:t>
            </a:r>
            <a:r>
              <a:rPr lang="en-US" baseline="30000" dirty="0" smtClean="0"/>
              <a:t>7</a:t>
            </a:r>
            <a:r>
              <a:rPr lang="en-US" dirty="0" smtClean="0"/>
              <a:t>      10</a:t>
            </a:r>
            <a:r>
              <a:rPr lang="en-US" baseline="30000" dirty="0" smtClean="0"/>
              <a:t>8</a:t>
            </a:r>
            <a:r>
              <a:rPr lang="en-US" dirty="0" smtClean="0"/>
              <a:t>       10</a:t>
            </a:r>
            <a:r>
              <a:rPr lang="en-US" baseline="30000" dirty="0" smtClean="0"/>
              <a:t>9</a:t>
            </a:r>
            <a:endParaRPr lang="en-US" baseline="30000" dirty="0"/>
          </a:p>
        </p:txBody>
      </p:sp>
      <p:sp>
        <p:nvSpPr>
          <p:cNvPr id="34" name="TextBox 33"/>
          <p:cNvSpPr txBox="1"/>
          <p:nvPr/>
        </p:nvSpPr>
        <p:spPr>
          <a:xfrm>
            <a:off x="2438400" y="3810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438400" y="4343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438400" y="481511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438400" y="527231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438400" y="574402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3352800" y="6143172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984162" y="613591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619172" y="614317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257800" y="614317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867400" y="614317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477000" y="6143172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148286" y="6143172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Architecture-Oriented Comparison of </a:t>
            </a:r>
            <a:br>
              <a:rPr lang="en-US" dirty="0" smtClean="0"/>
            </a:br>
            <a:r>
              <a:rPr lang="en-US" dirty="0" smtClean="0"/>
              <a:t>Algorithms for X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185160"/>
          <a:ext cx="8229599" cy="2225040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{2D5ABB26-0587-4C30-8999-92F81FD0307C}</a:tableStyleId>
              </a:tblPr>
              <a:tblGrid>
                <a:gridCol w="1175657"/>
                <a:gridCol w="1175657"/>
                <a:gridCol w="1175657"/>
                <a:gridCol w="1273629"/>
                <a:gridCol w="1077685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O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L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D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N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E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W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MultiCore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ManyCore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MAX.direct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MAX.ac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MAX.dc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MAX.pc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Alg. 1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1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1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1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1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2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4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Alg. 2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2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3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3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3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4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3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Alg. 3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3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2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4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4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3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2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Alg. 4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4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4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2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2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1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accent5">
                                <a:lumMod val="75000"/>
                              </a:schemeClr>
                            </a:solidFill>
                          </a:ln>
                        </a:rPr>
                        <a:t>1</a:t>
                      </a:r>
                      <a:endParaRPr lang="en-US" dirty="0">
                        <a:ln>
                          <a:solidFill>
                            <a:schemeClr val="accent5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94</Words>
  <Application>Microsoft Office PowerPoint</Application>
  <PresentationFormat>On-screen Show (4:3)</PresentationFormat>
  <Paragraphs>57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Discusion</vt:lpstr>
      <vt:lpstr>A New Algorithm for X, Tuned to Dataflow Architectures</vt:lpstr>
      <vt:lpstr>An Architecture-Oriented Comparison of  Algorithms for X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Discusion</dc:title>
  <dc:creator>F</dc:creator>
  <cp:lastModifiedBy>F</cp:lastModifiedBy>
  <cp:revision>9</cp:revision>
  <dcterms:created xsi:type="dcterms:W3CDTF">2006-08-16T00:00:00Z</dcterms:created>
  <dcterms:modified xsi:type="dcterms:W3CDTF">2012-11-20T16:23:45Z</dcterms:modified>
</cp:coreProperties>
</file>