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93" r:id="rId4"/>
    <p:sldMasterId id="2147483707" r:id="rId5"/>
  </p:sldMasterIdLst>
  <p:notesMasterIdLst>
    <p:notesMasterId r:id="rId27"/>
  </p:notesMasterIdLst>
  <p:sldIdLst>
    <p:sldId id="261" r:id="rId6"/>
    <p:sldId id="256" r:id="rId7"/>
    <p:sldId id="259" r:id="rId8"/>
    <p:sldId id="264" r:id="rId9"/>
    <p:sldId id="262"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797675" cy="987425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8" autoAdjust="0"/>
    <p:restoredTop sz="93300" autoAdjust="0"/>
  </p:normalViewPr>
  <p:slideViewPr>
    <p:cSldViewPr>
      <p:cViewPr varScale="1">
        <p:scale>
          <a:sx n="72" d="100"/>
          <a:sy n="72" d="100"/>
        </p:scale>
        <p:origin x="-10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D477B295-1245-407A-B1E4-ADF8F975DA93}" type="datetimeFigureOut">
              <a:rPr lang="en-GB" smtClean="0"/>
              <a:pPr/>
              <a:t>15/11/2012</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3304FAFD-65FD-4577-8B2E-BAE14756FE78}" type="slidenum">
              <a:rPr lang="en-GB" smtClean="0"/>
              <a:pPr/>
              <a:t>‹#›</a:t>
            </a:fld>
            <a:endParaRPr lang="en-GB"/>
          </a:p>
        </p:txBody>
      </p:sp>
    </p:spTree>
    <p:extLst>
      <p:ext uri="{BB962C8B-B14F-4D97-AF65-F5344CB8AC3E}">
        <p14:creationId xmlns:p14="http://schemas.microsoft.com/office/powerpoint/2010/main" xmlns="" val="412962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304FAFD-65FD-4577-8B2E-BAE14756FE78}"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304FAFD-65FD-4577-8B2E-BAE14756FE78}" type="slidenum">
              <a:rPr lang="en-GB" smtClean="0"/>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AB2AA6-3512-4ABE-9D0F-7B9EB25D8DF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6296" y="260648"/>
            <a:ext cx="1728192" cy="58655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77909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91AB2AA6-3512-4ABE-9D0F-7B9EB25D8DF8}" type="slidenum">
              <a:rPr lang="en-GB" smtClean="0"/>
              <a:pPr/>
              <a:t>‹#›</a:t>
            </a:fld>
            <a:endParaRPr lang="en-GB"/>
          </a:p>
        </p:txBody>
      </p:sp>
      <p:sp>
        <p:nvSpPr>
          <p:cNvPr id="7" name="Footer Placeholder 6"/>
          <p:cNvSpPr>
            <a:spLocks noGrp="1"/>
          </p:cNvSpPr>
          <p:nvPr>
            <p:ph type="ftr" sz="quarter" idx="14"/>
          </p:nvPr>
        </p:nvSpPr>
        <p:spPr/>
        <p:txBody>
          <a:bodyPr/>
          <a:lstStyle>
            <a:lvl1pPr algn="r">
              <a:defRPr/>
            </a:lvl1p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p:txBody>
          <a:bodyPr/>
          <a:lstStyle/>
          <a:p>
            <a:r>
              <a:rPr lang="en-GB" smtClean="0">
                <a:solidFill>
                  <a:srgbClr val="FFFFFF"/>
                </a:solidFill>
              </a:rPr>
              <a:t>Survivng the end of frequency scaling</a:t>
            </a:r>
            <a:endParaRPr lang="en-GB">
              <a:solidFill>
                <a:srgbClr val="FFFFFF"/>
              </a:solidFill>
            </a:endParaRPr>
          </a:p>
        </p:txBody>
      </p:sp>
      <p:sp>
        <p:nvSpPr>
          <p:cNvPr id="6" name="Slide Number Placeholder 5"/>
          <p:cNvSpPr>
            <a:spLocks noGrp="1"/>
          </p:cNvSpPr>
          <p:nvPr>
            <p:ph type="sldNum" sz="quarter" idx="12"/>
          </p:nvPr>
        </p:nvSpPr>
        <p:spPr/>
        <p:txBody>
          <a:bodyPr/>
          <a:lstStyle/>
          <a:p>
            <a:fld id="{C028E7DA-F94B-4684-82D1-1B40ABCED2CB}" type="slidenum">
              <a:rPr lang="en-GB" smtClean="0">
                <a:solidFill>
                  <a:srgbClr val="FFFFFF"/>
                </a:solidFill>
              </a:rPr>
              <a:pPr/>
              <a:t>‹#›</a:t>
            </a:fld>
            <a:endParaRPr lang="en-GB">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162D9C5-9C72-4C75-A1BC-B4986A40F6AC}" type="slidenum">
              <a:rPr lang="en-GB" smtClean="0">
                <a:solidFill>
                  <a:srgbClr val="FFFFFF"/>
                </a:solidFill>
              </a:rPr>
              <a:pPr/>
              <a:t>‹#›</a:t>
            </a:fld>
            <a:endParaRPr lang="en-GB">
              <a:solidFill>
                <a:srgbClr val="FFFFFF"/>
              </a:solidFill>
            </a:endParaRPr>
          </a:p>
        </p:txBody>
      </p:sp>
      <p:sp>
        <p:nvSpPr>
          <p:cNvPr id="7" name="Footer Placeholder 6"/>
          <p:cNvSpPr>
            <a:spLocks noGrp="1"/>
          </p:cNvSpPr>
          <p:nvPr>
            <p:ph type="ftr" sz="quarter" idx="14"/>
          </p:nvPr>
        </p:nvSpPr>
        <p:spPr/>
        <p:txBody>
          <a:bodyPr/>
          <a:lstStyle>
            <a:lvl1pPr algn="r">
              <a:defRPr/>
            </a:lvl1pPr>
          </a:lstStyle>
          <a:p>
            <a:r>
              <a:rPr lang="en-GB" smtClean="0">
                <a:solidFill>
                  <a:srgbClr val="FFFFFF"/>
                </a:solidFill>
              </a:rPr>
              <a:t>Survivng the end of frequency scaling</a:t>
            </a:r>
            <a:endParaRPr lang="en-GB" dirty="0" smtClean="0">
              <a:solidFill>
                <a:srgbClr val="FFFFFF"/>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F162D9C5-9C72-4C75-A1BC-B4986A40F6AC}" type="slidenum">
              <a:rPr lang="en-GB" smtClean="0">
                <a:solidFill>
                  <a:srgbClr val="FFFFFF"/>
                </a:solidFill>
              </a:rPr>
              <a:pPr/>
              <a:t>‹#›</a:t>
            </a:fld>
            <a:endParaRPr lang="en-GB">
              <a:solidFill>
                <a:srgbClr val="FFFFFF"/>
              </a:solidFill>
            </a:endParaRPr>
          </a:p>
        </p:txBody>
      </p:sp>
      <p:sp>
        <p:nvSpPr>
          <p:cNvPr id="8" name="Footer Placeholder 7"/>
          <p:cNvSpPr>
            <a:spLocks noGrp="1"/>
          </p:cNvSpPr>
          <p:nvPr>
            <p:ph type="ftr" sz="quarter" idx="14"/>
          </p:nvPr>
        </p:nvSpPr>
        <p:spPr/>
        <p:txBody>
          <a:bodyPr/>
          <a:lstStyle>
            <a:lvl1pPr algn="r">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68760"/>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16832"/>
            <a:ext cx="4040188"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268760"/>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16832"/>
            <a:ext cx="4041775"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F162D9C5-9C72-4C75-A1BC-B4986A40F6AC}" type="slidenum">
              <a:rPr lang="en-GB" smtClean="0">
                <a:solidFill>
                  <a:srgbClr val="FFFFFF"/>
                </a:solidFill>
              </a:rPr>
              <a:pPr/>
              <a:t>‹#›</a:t>
            </a:fld>
            <a:endParaRPr lang="en-GB">
              <a:solidFill>
                <a:srgbClr val="FFFFFF"/>
              </a:solidFill>
            </a:endParaRPr>
          </a:p>
        </p:txBody>
      </p:sp>
      <p:sp>
        <p:nvSpPr>
          <p:cNvPr id="10" name="Footer Placeholder 9"/>
          <p:cNvSpPr>
            <a:spLocks noGrp="1"/>
          </p:cNvSpPr>
          <p:nvPr>
            <p:ph type="ftr" sz="quarter" idx="14"/>
          </p:nvPr>
        </p:nvSpPr>
        <p:spPr/>
        <p:txBody>
          <a:bodyPr/>
          <a:lstStyle>
            <a:lvl1pPr algn="r">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162D9C5-9C72-4C75-A1BC-B4986A40F6AC}" type="slidenum">
              <a:rPr lang="en-GB" smtClean="0">
                <a:solidFill>
                  <a:srgbClr val="FFFFFF"/>
                </a:solidFill>
              </a:rPr>
              <a:pPr/>
              <a:t>‹#›</a:t>
            </a:fld>
            <a:endParaRPr lang="en-GB">
              <a:solidFill>
                <a:srgbClr val="FFFFFF"/>
              </a:solidFill>
            </a:endParaRPr>
          </a:p>
        </p:txBody>
      </p:sp>
      <p:sp>
        <p:nvSpPr>
          <p:cNvPr id="6" name="Footer Placeholder 5"/>
          <p:cNvSpPr>
            <a:spLocks noGrp="1"/>
          </p:cNvSpPr>
          <p:nvPr>
            <p:ph type="ftr" sz="quarter" idx="14"/>
          </p:nvPr>
        </p:nvSpPr>
        <p:spPr/>
        <p:txBody>
          <a:bodyPr/>
          <a:lstStyle>
            <a:lvl1pPr algn="r">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62D9C5-9C72-4C75-A1BC-B4986A40F6AC}" type="slidenum">
              <a:rPr lang="en-GB" smtClean="0">
                <a:solidFill>
                  <a:srgbClr val="FFFFFF"/>
                </a:solidFill>
              </a:rPr>
              <a:pPr/>
              <a:t>‹#›</a:t>
            </a:fld>
            <a:endParaRPr lang="en-GB">
              <a:solidFill>
                <a:srgbClr val="FFFFFF"/>
              </a:solidFill>
            </a:endParaRPr>
          </a:p>
        </p:txBody>
      </p:sp>
      <p:sp>
        <p:nvSpPr>
          <p:cNvPr id="5" name="Footer Placeholder 4"/>
          <p:cNvSpPr>
            <a:spLocks noGrp="1"/>
          </p:cNvSpPr>
          <p:nvPr>
            <p:ph type="ftr" sz="quarter" idx="14"/>
          </p:nvPr>
        </p:nvSpPr>
        <p:spPr/>
        <p:txBody>
          <a:bodyPr/>
          <a:lstStyle>
            <a:lvl1pPr algn="r">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smtClean="0"/>
              <a:t>Click to edit Master title style</a:t>
            </a:r>
            <a:endParaRPr lang="en-GB" dirty="0"/>
          </a:p>
        </p:txBody>
      </p:sp>
      <p:sp>
        <p:nvSpPr>
          <p:cNvPr id="3" name="Content Placeholder 2"/>
          <p:cNvSpPr>
            <a:spLocks noGrp="1"/>
          </p:cNvSpPr>
          <p:nvPr>
            <p:ph idx="1"/>
          </p:nvPr>
        </p:nvSpPr>
        <p:spPr>
          <a:xfrm>
            <a:off x="3575050" y="260648"/>
            <a:ext cx="5111750" cy="5865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162D9C5-9C72-4C75-A1BC-B4986A40F6AC}" type="slidenum">
              <a:rPr lang="en-GB" smtClean="0">
                <a:solidFill>
                  <a:srgbClr val="FFFFFF"/>
                </a:solidFill>
              </a:rPr>
              <a:pPr/>
              <a:t>‹#›</a:t>
            </a:fld>
            <a:endParaRPr lang="en-GB">
              <a:solidFill>
                <a:srgbClr val="FFFFFF"/>
              </a:solidFill>
            </a:endParaRPr>
          </a:p>
        </p:txBody>
      </p:sp>
      <p:sp>
        <p:nvSpPr>
          <p:cNvPr id="8" name="Footer Placeholder 7"/>
          <p:cNvSpPr>
            <a:spLocks noGrp="1"/>
          </p:cNvSpPr>
          <p:nvPr>
            <p:ph type="ftr" sz="quarter" idx="14"/>
          </p:nvPr>
        </p:nvSpPr>
        <p:spPr/>
        <p:txBody>
          <a:bodyPr/>
          <a:lstStyle>
            <a:lvl1pPr algn="r">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162D9C5-9C72-4C75-A1BC-B4986A40F6AC}" type="slidenum">
              <a:rPr lang="en-GB" smtClean="0">
                <a:solidFill>
                  <a:srgbClr val="FFFFFF"/>
                </a:solidFill>
              </a:rPr>
              <a:pPr/>
              <a:t>‹#›</a:t>
            </a:fld>
            <a:endParaRPr lang="en-GB">
              <a:solidFill>
                <a:srgbClr val="FFFFFF"/>
              </a:solidFill>
            </a:endParaRPr>
          </a:p>
        </p:txBody>
      </p:sp>
      <p:sp>
        <p:nvSpPr>
          <p:cNvPr id="8" name="Footer Placeholder 7"/>
          <p:cNvSpPr>
            <a:spLocks noGrp="1"/>
          </p:cNvSpPr>
          <p:nvPr>
            <p:ph type="ftr" sz="quarter" idx="14"/>
          </p:nvPr>
        </p:nvSpPr>
        <p:spPr/>
        <p:txBody>
          <a:bodyPr/>
          <a:lstStyle>
            <a:lvl1pPr algn="r">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1"/>
          </p:nvPr>
        </p:nvSpPr>
        <p:spPr/>
        <p:txBody>
          <a:bodyPr/>
          <a:lstStyle/>
          <a:p>
            <a:fld id="{F162D9C5-9C72-4C75-A1BC-B4986A40F6AC}" type="slidenum">
              <a:rPr lang="en-GB" smtClean="0">
                <a:solidFill>
                  <a:srgbClr val="FFFFFF"/>
                </a:solidFill>
              </a:rPr>
              <a:pPr/>
              <a:t>‹#›</a:t>
            </a:fld>
            <a:endParaRPr lang="en-GB" dirty="0">
              <a:solidFill>
                <a:srgbClr val="FFFFFF"/>
              </a:solidFill>
            </a:endParaRPr>
          </a:p>
        </p:txBody>
      </p:sp>
      <p:sp>
        <p:nvSpPr>
          <p:cNvPr id="10" name="Footer Placeholder 9"/>
          <p:cNvSpPr>
            <a:spLocks noGrp="1"/>
          </p:cNvSpPr>
          <p:nvPr>
            <p:ph type="ftr" sz="quarter" idx="12"/>
          </p:nvPr>
        </p:nvSpPr>
        <p:spPr/>
        <p:txBody>
          <a:bodyPr/>
          <a:lstStyle>
            <a:lvl1pPr algn="r">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91AB2AA6-3512-4ABE-9D0F-7B9EB25D8DF8}" type="slidenum">
              <a:rPr lang="en-GB" smtClean="0"/>
              <a:pPr/>
              <a:t>‹#›</a:t>
            </a:fld>
            <a:endParaRPr lang="en-GB"/>
          </a:p>
        </p:txBody>
      </p:sp>
      <p:sp>
        <p:nvSpPr>
          <p:cNvPr id="7" name="Footer Placeholder 6"/>
          <p:cNvSpPr>
            <a:spLocks noGrp="1"/>
          </p:cNvSpPr>
          <p:nvPr>
            <p:ph type="ftr" sz="quarter" idx="14"/>
          </p:nvPr>
        </p:nvSpPr>
        <p:spPr/>
        <p:txBody>
          <a:bodyPr/>
          <a:lstStyle>
            <a:lvl1pPr algn="r">
              <a:defRPr/>
            </a:lvl1pPr>
          </a:lstStyle>
          <a:p>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6296" y="260648"/>
            <a:ext cx="1728192" cy="58655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77909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162D9C5-9C72-4C75-A1BC-B4986A40F6AC}" type="slidenum">
              <a:rPr lang="en-GB" smtClean="0">
                <a:solidFill>
                  <a:srgbClr val="FFFFFF"/>
                </a:solidFill>
              </a:rPr>
              <a:pPr/>
              <a:t>‹#›</a:t>
            </a:fld>
            <a:endParaRPr lang="en-GB">
              <a:solidFill>
                <a:srgbClr val="FFFFFF"/>
              </a:solidFill>
            </a:endParaRPr>
          </a:p>
        </p:txBody>
      </p:sp>
      <p:sp>
        <p:nvSpPr>
          <p:cNvPr id="7" name="Footer Placeholder 6"/>
          <p:cNvSpPr>
            <a:spLocks noGrp="1"/>
          </p:cNvSpPr>
          <p:nvPr>
            <p:ph type="ftr" sz="quarter" idx="14"/>
          </p:nvPr>
        </p:nvSpPr>
        <p:spPr/>
        <p:txBody>
          <a:bodyPr/>
          <a:lstStyle>
            <a:lvl1pPr algn="r">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lstStyle/>
          <a:p>
            <a:fld id="{C028E7DA-F94B-4684-82D1-1B40ABCED2CB}" type="slidenum">
              <a:rPr lang="en-GB" smtClean="0">
                <a:solidFill>
                  <a:srgbClr val="FFFFFF"/>
                </a:solidFill>
              </a:rPr>
              <a:pPr/>
              <a:t>‹#›</a:t>
            </a:fld>
            <a:endParaRPr lang="en-GB">
              <a:solidFill>
                <a:srgbClr val="FFFFFF"/>
              </a:solidFill>
            </a:endParaRPr>
          </a:p>
        </p:txBody>
      </p:sp>
      <p:sp>
        <p:nvSpPr>
          <p:cNvPr id="7" name="Footer Placeholder 4"/>
          <p:cNvSpPr>
            <a:spLocks noGrp="1"/>
          </p:cNvSpPr>
          <p:nvPr>
            <p:ph type="ftr" sz="quarter" idx="3"/>
          </p:nvPr>
        </p:nvSpPr>
        <p:spPr>
          <a:xfrm>
            <a:off x="3995936" y="6599013"/>
            <a:ext cx="3888432" cy="430387"/>
          </a:xfrm>
          <a:prstGeom prst="rect">
            <a:avLst/>
          </a:prstGeom>
        </p:spPr>
        <p:txBody>
          <a:bodyPr vert="horz" lIns="91440" tIns="45720" rIns="91440" bIns="45720" rtlCol="0" anchor="t"/>
          <a:lstStyle>
            <a:lvl1pPr algn="r">
              <a:defRPr sz="1200">
                <a:solidFill>
                  <a:schemeClr val="bg1"/>
                </a:solidFill>
                <a:effectLst>
                  <a:outerShdw blurRad="50800" dist="38100" dir="2700000" algn="tl" rotWithShape="0">
                    <a:prstClr val="black">
                      <a:alpha val="40000"/>
                    </a:prstClr>
                  </a:outerShdw>
                </a:effectLst>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162D9C5-9C72-4C75-A1BC-B4986A40F6AC}" type="slidenum">
              <a:rPr lang="en-GB" smtClean="0">
                <a:solidFill>
                  <a:srgbClr val="FFFFFF"/>
                </a:solidFill>
              </a:rPr>
              <a:pPr/>
              <a:t>‹#›</a:t>
            </a:fld>
            <a:endParaRPr lang="en-GB">
              <a:solidFill>
                <a:srgbClr val="FFFFFF"/>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
        <p:nvSpPr>
          <p:cNvPr id="8" name="Footer Placeholder 4"/>
          <p:cNvSpPr txBox="1">
            <a:spLocks/>
          </p:cNvSpPr>
          <p:nvPr userDrawn="1"/>
        </p:nvSpPr>
        <p:spPr>
          <a:xfrm>
            <a:off x="3923928" y="6525344"/>
            <a:ext cx="3888432" cy="430387"/>
          </a:xfrm>
          <a:prstGeom prst="rect">
            <a:avLst/>
          </a:prstGeom>
        </p:spPr>
        <p:txBody>
          <a:bodyPr vert="horz" lIns="91440" tIns="45720" rIns="91440" bIns="45720" rtlCol="0" anchor="t"/>
          <a:lstStyle>
            <a:lvl1pPr algn="r">
              <a:defRPr sz="1200">
                <a:solidFill>
                  <a:schemeClr val="bg1"/>
                </a:solidFill>
                <a:effectLst>
                  <a:outerShdw blurRad="50800" dist="38100" dir="2700000" algn="tl" rotWithShape="0">
                    <a:prstClr val="black">
                      <a:alpha val="40000"/>
                    </a:prstClr>
                  </a:outerShdw>
                </a:effectLst>
              </a:defRPr>
            </a:lvl1pPr>
          </a:lstStyle>
          <a:p>
            <a:pPr>
              <a:defRPr/>
            </a:pPr>
            <a:r>
              <a:rPr lang="en-US" smtClean="0">
                <a:solidFill>
                  <a:srgbClr val="FFFFFF"/>
                </a:solidFill>
              </a:rPr>
              <a:t>Maxeler Technologies, Inc. - Proprietary and Confidential</a:t>
            </a:r>
            <a:endParaRPr lang="en-GB" dirty="0" smtClean="0">
              <a:solidFill>
                <a:srgbClr val="FFFFFF"/>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F162D9C5-9C72-4C75-A1BC-B4986A40F6AC}" type="slidenum">
              <a:rPr lang="en-GB" smtClean="0">
                <a:solidFill>
                  <a:srgbClr val="FFFFFF"/>
                </a:solidFill>
              </a:rPr>
              <a:pPr/>
              <a:t>‹#›</a:t>
            </a:fld>
            <a:endParaRPr lang="en-GB">
              <a:solidFill>
                <a:srgbClr val="FFFFFF"/>
              </a:solidFill>
            </a:endParaRPr>
          </a:p>
        </p:txBody>
      </p:sp>
      <p:sp>
        <p:nvSpPr>
          <p:cNvPr id="9" name="Footer Placeholder 4"/>
          <p:cNvSpPr>
            <a:spLocks noGrp="1"/>
          </p:cNvSpPr>
          <p:nvPr>
            <p:ph type="ftr" sz="quarter" idx="3"/>
          </p:nvPr>
        </p:nvSpPr>
        <p:spPr>
          <a:xfrm>
            <a:off x="3995936" y="6599013"/>
            <a:ext cx="3888432" cy="430387"/>
          </a:xfrm>
          <a:prstGeom prst="rect">
            <a:avLst/>
          </a:prstGeom>
        </p:spPr>
        <p:txBody>
          <a:bodyPr vert="horz" lIns="91440" tIns="45720" rIns="91440" bIns="45720" rtlCol="0" anchor="t"/>
          <a:lstStyle>
            <a:lvl1pPr algn="r">
              <a:defRPr sz="1200">
                <a:solidFill>
                  <a:schemeClr val="bg1"/>
                </a:solidFill>
                <a:effectLst>
                  <a:outerShdw blurRad="50800" dist="38100" dir="2700000" algn="tl" rotWithShape="0">
                    <a:prstClr val="black">
                      <a:alpha val="40000"/>
                    </a:prstClr>
                  </a:outerShdw>
                </a:effectLst>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68760"/>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16832"/>
            <a:ext cx="4040188"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268760"/>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16832"/>
            <a:ext cx="4041775"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F162D9C5-9C72-4C75-A1BC-B4986A40F6AC}" type="slidenum">
              <a:rPr lang="en-GB" smtClean="0">
                <a:solidFill>
                  <a:srgbClr val="FFFFFF"/>
                </a:solidFill>
              </a:rPr>
              <a:pPr/>
              <a:t>‹#›</a:t>
            </a:fld>
            <a:endParaRPr lang="en-GB">
              <a:solidFill>
                <a:srgbClr val="FFFFFF"/>
              </a:solidFill>
            </a:endParaRPr>
          </a:p>
        </p:txBody>
      </p:sp>
      <p:sp>
        <p:nvSpPr>
          <p:cNvPr id="11" name="Footer Placeholder 4"/>
          <p:cNvSpPr>
            <a:spLocks noGrp="1"/>
          </p:cNvSpPr>
          <p:nvPr>
            <p:ph type="ftr" sz="quarter" idx="13"/>
          </p:nvPr>
        </p:nvSpPr>
        <p:spPr>
          <a:xfrm>
            <a:off x="3995936" y="6599013"/>
            <a:ext cx="3888432" cy="430387"/>
          </a:xfrm>
          <a:prstGeom prst="rect">
            <a:avLst/>
          </a:prstGeom>
        </p:spPr>
        <p:txBody>
          <a:bodyPr vert="horz" lIns="91440" tIns="45720" rIns="91440" bIns="45720" rtlCol="0" anchor="t"/>
          <a:lstStyle>
            <a:lvl1pPr algn="r">
              <a:defRPr sz="1200">
                <a:solidFill>
                  <a:schemeClr val="bg1"/>
                </a:solidFill>
                <a:effectLst>
                  <a:outerShdw blurRad="50800" dist="38100" dir="2700000" algn="tl" rotWithShape="0">
                    <a:prstClr val="black">
                      <a:alpha val="40000"/>
                    </a:prstClr>
                  </a:outerShdw>
                </a:effectLst>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162D9C5-9C72-4C75-A1BC-B4986A40F6AC}" type="slidenum">
              <a:rPr lang="en-GB" smtClean="0">
                <a:solidFill>
                  <a:srgbClr val="FFFFFF"/>
                </a:solidFill>
              </a:rPr>
              <a:pPr/>
              <a:t>‹#›</a:t>
            </a:fld>
            <a:endParaRPr lang="en-GB">
              <a:solidFill>
                <a:srgbClr val="FFFFFF"/>
              </a:solidFill>
            </a:endParaRPr>
          </a:p>
        </p:txBody>
      </p:sp>
      <p:sp>
        <p:nvSpPr>
          <p:cNvPr id="7" name="Footer Placeholder 4"/>
          <p:cNvSpPr>
            <a:spLocks noGrp="1"/>
          </p:cNvSpPr>
          <p:nvPr>
            <p:ph type="ftr" sz="quarter" idx="3"/>
          </p:nvPr>
        </p:nvSpPr>
        <p:spPr>
          <a:xfrm>
            <a:off x="3995936" y="6599013"/>
            <a:ext cx="3888432" cy="430387"/>
          </a:xfrm>
          <a:prstGeom prst="rect">
            <a:avLst/>
          </a:prstGeom>
        </p:spPr>
        <p:txBody>
          <a:bodyPr vert="horz" lIns="91440" tIns="45720" rIns="91440" bIns="45720" rtlCol="0" anchor="t"/>
          <a:lstStyle>
            <a:lvl1pPr algn="r">
              <a:defRPr sz="1200">
                <a:solidFill>
                  <a:schemeClr val="bg1"/>
                </a:solidFill>
                <a:effectLst>
                  <a:outerShdw blurRad="50800" dist="38100" dir="2700000" algn="tl" rotWithShape="0">
                    <a:prstClr val="black">
                      <a:alpha val="40000"/>
                    </a:prstClr>
                  </a:outerShdw>
                </a:effectLst>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62D9C5-9C72-4C75-A1BC-B4986A40F6AC}" type="slidenum">
              <a:rPr lang="en-GB" smtClean="0">
                <a:solidFill>
                  <a:srgbClr val="FFFFFF"/>
                </a:solidFill>
              </a:rPr>
              <a:pPr/>
              <a:t>‹#›</a:t>
            </a:fld>
            <a:endParaRPr lang="en-GB">
              <a:solidFill>
                <a:srgbClr val="FFFFFF"/>
              </a:solidFill>
            </a:endParaRPr>
          </a:p>
        </p:txBody>
      </p:sp>
      <p:sp>
        <p:nvSpPr>
          <p:cNvPr id="6" name="Footer Placeholder 4"/>
          <p:cNvSpPr>
            <a:spLocks noGrp="1"/>
          </p:cNvSpPr>
          <p:nvPr>
            <p:ph type="ftr" sz="quarter" idx="3"/>
          </p:nvPr>
        </p:nvSpPr>
        <p:spPr>
          <a:xfrm>
            <a:off x="3995936" y="6599013"/>
            <a:ext cx="3888432" cy="430387"/>
          </a:xfrm>
          <a:prstGeom prst="rect">
            <a:avLst/>
          </a:prstGeom>
        </p:spPr>
        <p:txBody>
          <a:bodyPr vert="horz" lIns="91440" tIns="45720" rIns="91440" bIns="45720" rtlCol="0" anchor="t"/>
          <a:lstStyle>
            <a:lvl1pPr algn="r">
              <a:defRPr sz="1200">
                <a:solidFill>
                  <a:schemeClr val="bg1"/>
                </a:solidFill>
                <a:effectLst>
                  <a:outerShdw blurRad="50800" dist="38100" dir="2700000" algn="tl" rotWithShape="0">
                    <a:prstClr val="black">
                      <a:alpha val="40000"/>
                    </a:prstClr>
                  </a:outerShdw>
                </a:effectLst>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smtClean="0"/>
              <a:t>Click to edit Master title style</a:t>
            </a:r>
            <a:endParaRPr lang="en-GB" dirty="0"/>
          </a:p>
        </p:txBody>
      </p:sp>
      <p:sp>
        <p:nvSpPr>
          <p:cNvPr id="3" name="Content Placeholder 2"/>
          <p:cNvSpPr>
            <a:spLocks noGrp="1"/>
          </p:cNvSpPr>
          <p:nvPr>
            <p:ph idx="1"/>
          </p:nvPr>
        </p:nvSpPr>
        <p:spPr>
          <a:xfrm>
            <a:off x="3575050" y="260648"/>
            <a:ext cx="5111750" cy="5865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162D9C5-9C72-4C75-A1BC-B4986A40F6AC}" type="slidenum">
              <a:rPr lang="en-GB" smtClean="0">
                <a:solidFill>
                  <a:srgbClr val="FFFFFF"/>
                </a:solidFill>
              </a:rPr>
              <a:pPr/>
              <a:t>‹#›</a:t>
            </a:fld>
            <a:endParaRPr lang="en-GB">
              <a:solidFill>
                <a:srgbClr val="FFFFFF"/>
              </a:solidFill>
            </a:endParaRPr>
          </a:p>
        </p:txBody>
      </p:sp>
      <p:sp>
        <p:nvSpPr>
          <p:cNvPr id="9" name="Footer Placeholder 4"/>
          <p:cNvSpPr>
            <a:spLocks noGrp="1"/>
          </p:cNvSpPr>
          <p:nvPr>
            <p:ph type="ftr" sz="quarter" idx="3"/>
          </p:nvPr>
        </p:nvSpPr>
        <p:spPr>
          <a:xfrm>
            <a:off x="3995936" y="6599013"/>
            <a:ext cx="3888432" cy="430387"/>
          </a:xfrm>
          <a:prstGeom prst="rect">
            <a:avLst/>
          </a:prstGeom>
        </p:spPr>
        <p:txBody>
          <a:bodyPr vert="horz" lIns="91440" tIns="45720" rIns="91440" bIns="45720" rtlCol="0" anchor="t"/>
          <a:lstStyle>
            <a:lvl1pPr algn="r">
              <a:defRPr sz="1200">
                <a:solidFill>
                  <a:schemeClr val="bg1"/>
                </a:solidFill>
                <a:effectLst>
                  <a:outerShdw blurRad="50800" dist="38100" dir="2700000" algn="tl" rotWithShape="0">
                    <a:prstClr val="black">
                      <a:alpha val="40000"/>
                    </a:prstClr>
                  </a:outerShdw>
                </a:effectLst>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162D9C5-9C72-4C75-A1BC-B4986A40F6AC}" type="slidenum">
              <a:rPr lang="en-GB" smtClean="0">
                <a:solidFill>
                  <a:srgbClr val="FFFFFF"/>
                </a:solidFill>
              </a:rPr>
              <a:pPr/>
              <a:t>‹#›</a:t>
            </a:fld>
            <a:endParaRPr lang="en-GB">
              <a:solidFill>
                <a:srgbClr val="FFFFFF"/>
              </a:solidFill>
            </a:endParaRPr>
          </a:p>
        </p:txBody>
      </p:sp>
      <p:sp>
        <p:nvSpPr>
          <p:cNvPr id="9" name="Footer Placeholder 4"/>
          <p:cNvSpPr>
            <a:spLocks noGrp="1"/>
          </p:cNvSpPr>
          <p:nvPr>
            <p:ph type="ftr" sz="quarter" idx="3"/>
          </p:nvPr>
        </p:nvSpPr>
        <p:spPr>
          <a:xfrm>
            <a:off x="3995936" y="6599013"/>
            <a:ext cx="3888432" cy="430387"/>
          </a:xfrm>
          <a:prstGeom prst="rect">
            <a:avLst/>
          </a:prstGeom>
        </p:spPr>
        <p:txBody>
          <a:bodyPr vert="horz" lIns="91440" tIns="45720" rIns="91440" bIns="45720" rtlCol="0" anchor="t"/>
          <a:lstStyle>
            <a:lvl1pPr algn="r">
              <a:defRPr sz="1200">
                <a:solidFill>
                  <a:schemeClr val="bg1"/>
                </a:solidFill>
                <a:effectLst>
                  <a:outerShdw blurRad="50800" dist="38100" dir="2700000" algn="tl" rotWithShape="0">
                    <a:prstClr val="black">
                      <a:alpha val="40000"/>
                    </a:prstClr>
                  </a:outerShdw>
                </a:effectLst>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1"/>
          </p:nvPr>
        </p:nvSpPr>
        <p:spPr/>
        <p:txBody>
          <a:bodyPr/>
          <a:lstStyle/>
          <a:p>
            <a:fld id="{F162D9C5-9C72-4C75-A1BC-B4986A40F6AC}" type="slidenum">
              <a:rPr lang="en-GB" smtClean="0">
                <a:solidFill>
                  <a:srgbClr val="FFFFFF"/>
                </a:solidFill>
              </a:rPr>
              <a:pPr/>
              <a:t>‹#›</a:t>
            </a:fld>
            <a:endParaRPr lang="en-GB" dirty="0">
              <a:solidFill>
                <a:srgbClr val="FFFFFF"/>
              </a:solidFill>
            </a:endParaRPr>
          </a:p>
        </p:txBody>
      </p:sp>
      <p:sp>
        <p:nvSpPr>
          <p:cNvPr id="6" name="Footer Placeholder 4"/>
          <p:cNvSpPr>
            <a:spLocks noGrp="1"/>
          </p:cNvSpPr>
          <p:nvPr>
            <p:ph type="ftr" sz="quarter" idx="3"/>
          </p:nvPr>
        </p:nvSpPr>
        <p:spPr>
          <a:xfrm>
            <a:off x="3995936" y="6599013"/>
            <a:ext cx="3888432" cy="430387"/>
          </a:xfrm>
          <a:prstGeom prst="rect">
            <a:avLst/>
          </a:prstGeom>
        </p:spPr>
        <p:txBody>
          <a:bodyPr vert="horz" lIns="91440" tIns="45720" rIns="91440" bIns="45720" rtlCol="0" anchor="t"/>
          <a:lstStyle>
            <a:lvl1pPr algn="r">
              <a:defRPr sz="1200">
                <a:solidFill>
                  <a:schemeClr val="bg1"/>
                </a:solidFill>
                <a:effectLst>
                  <a:outerShdw blurRad="50800" dist="38100" dir="2700000" algn="tl" rotWithShape="0">
                    <a:prstClr val="black">
                      <a:alpha val="40000"/>
                    </a:prstClr>
                  </a:outerShdw>
                </a:effectLst>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91AB2AA6-3512-4ABE-9D0F-7B9EB25D8DF8}" type="slidenum">
              <a:rPr lang="en-GB" smtClean="0"/>
              <a:pPr/>
              <a:t>‹#›</a:t>
            </a:fld>
            <a:endParaRPr lang="en-GB"/>
          </a:p>
        </p:txBody>
      </p:sp>
      <p:sp>
        <p:nvSpPr>
          <p:cNvPr id="8" name="Footer Placeholder 7"/>
          <p:cNvSpPr>
            <a:spLocks noGrp="1"/>
          </p:cNvSpPr>
          <p:nvPr>
            <p:ph type="ftr" sz="quarter" idx="14"/>
          </p:nvPr>
        </p:nvSpPr>
        <p:spPr/>
        <p:txBody>
          <a:bodyPr/>
          <a:lstStyle>
            <a:lvl1pPr algn="r">
              <a:defRPr/>
            </a:lvl1pPr>
          </a:lstStyle>
          <a:p>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6296" y="260648"/>
            <a:ext cx="1728192" cy="58655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77909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162D9C5-9C72-4C75-A1BC-B4986A40F6AC}" type="slidenum">
              <a:rPr lang="en-GB" smtClean="0">
                <a:solidFill>
                  <a:srgbClr val="FFFFFF"/>
                </a:solidFill>
              </a:rPr>
              <a:pPr/>
              <a:t>‹#›</a:t>
            </a:fld>
            <a:endParaRPr lang="en-GB">
              <a:solidFill>
                <a:srgbClr val="FFFFFF"/>
              </a:solidFill>
            </a:endParaRPr>
          </a:p>
        </p:txBody>
      </p:sp>
      <p:sp>
        <p:nvSpPr>
          <p:cNvPr id="8" name="Footer Placeholder 4"/>
          <p:cNvSpPr>
            <a:spLocks noGrp="1"/>
          </p:cNvSpPr>
          <p:nvPr>
            <p:ph type="ftr" sz="quarter" idx="3"/>
          </p:nvPr>
        </p:nvSpPr>
        <p:spPr>
          <a:xfrm>
            <a:off x="3995936" y="6599013"/>
            <a:ext cx="3888432" cy="430387"/>
          </a:xfrm>
          <a:prstGeom prst="rect">
            <a:avLst/>
          </a:prstGeom>
        </p:spPr>
        <p:txBody>
          <a:bodyPr vert="horz" lIns="91440" tIns="45720" rIns="91440" bIns="45720" rtlCol="0" anchor="t"/>
          <a:lstStyle>
            <a:lvl1pPr algn="r">
              <a:defRPr sz="1200">
                <a:solidFill>
                  <a:schemeClr val="bg1"/>
                </a:solidFill>
                <a:effectLst>
                  <a:outerShdw blurRad="50800" dist="38100" dir="2700000" algn="tl" rotWithShape="0">
                    <a:prstClr val="black">
                      <a:alpha val="40000"/>
                    </a:prstClr>
                  </a:outerShdw>
                </a:effectLst>
              </a:defRPr>
            </a:lvl1pPr>
          </a:lstStyle>
          <a:p>
            <a:r>
              <a:rPr lang="en-GB" smtClean="0">
                <a:solidFill>
                  <a:srgbClr val="FFFFFF"/>
                </a:solidFill>
              </a:rPr>
              <a:t>Survivng the end of frequency scaling</a:t>
            </a:r>
            <a:endParaRPr lang="en-GB" dirty="0" smtClean="0">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p:txBody>
          <a:bodyPr/>
          <a:lstStyle/>
          <a:p>
            <a:r>
              <a:rPr lang="en-GB" smtClean="0">
                <a:solidFill>
                  <a:prstClr val="white"/>
                </a:solidFill>
              </a:rPr>
              <a:t>Survivng the end of frequency scaling</a:t>
            </a:r>
            <a:endParaRPr lang="en-GB">
              <a:solidFill>
                <a:prstClr val="white"/>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4"/>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4"/>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68760"/>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16832"/>
            <a:ext cx="4040188"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268760"/>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16832"/>
            <a:ext cx="4041775"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Footer Placeholder 9"/>
          <p:cNvSpPr>
            <a:spLocks noGrp="1"/>
          </p:cNvSpPr>
          <p:nvPr>
            <p:ph type="ftr" sz="quarter" idx="14"/>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smtClean="0"/>
              <a:t>Click to edit Master title style</a:t>
            </a:r>
            <a:endParaRPr lang="en-GB" dirty="0"/>
          </a:p>
        </p:txBody>
      </p:sp>
      <p:sp>
        <p:nvSpPr>
          <p:cNvPr id="3" name="Content Placeholder 2"/>
          <p:cNvSpPr>
            <a:spLocks noGrp="1"/>
          </p:cNvSpPr>
          <p:nvPr>
            <p:ph idx="1"/>
          </p:nvPr>
        </p:nvSpPr>
        <p:spPr>
          <a:xfrm>
            <a:off x="3575050" y="260648"/>
            <a:ext cx="5111750" cy="5865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4"/>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4"/>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Footer Placeholder 9"/>
          <p:cNvSpPr>
            <a:spLocks noGrp="1"/>
          </p:cNvSpPr>
          <p:nvPr>
            <p:ph type="ftr" sz="quarter" idx="12"/>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68760"/>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16832"/>
            <a:ext cx="4040188"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268760"/>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16832"/>
            <a:ext cx="4041775"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91AB2AA6-3512-4ABE-9D0F-7B9EB25D8DF8}" type="slidenum">
              <a:rPr lang="en-GB" smtClean="0"/>
              <a:pPr/>
              <a:t>‹#›</a:t>
            </a:fld>
            <a:endParaRPr lang="en-GB"/>
          </a:p>
        </p:txBody>
      </p:sp>
      <p:sp>
        <p:nvSpPr>
          <p:cNvPr id="10" name="Footer Placeholder 9"/>
          <p:cNvSpPr>
            <a:spLocks noGrp="1"/>
          </p:cNvSpPr>
          <p:nvPr>
            <p:ph type="ftr" sz="quarter" idx="14"/>
          </p:nvPr>
        </p:nvSpPr>
        <p:spPr/>
        <p:txBody>
          <a:bodyPr/>
          <a:lstStyle>
            <a:lvl1pPr algn="r">
              <a:defRPr/>
            </a:lvl1pPr>
          </a:lstStyle>
          <a:p>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6296" y="260648"/>
            <a:ext cx="1728192" cy="58655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77909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4"/>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GB" smtClean="0">
                <a:solidFill>
                  <a:prstClr val="white"/>
                </a:solidFill>
              </a:rPr>
              <a:t>Survivng the end of frequency scaling</a:t>
            </a:r>
            <a:endParaRPr lang="en-GB" dirty="0" smtClean="0">
              <a:solidFill>
                <a:prstClr val="white"/>
              </a:solidFill>
            </a:endParaRPr>
          </a:p>
        </p:txBody>
      </p:sp>
      <p:sp>
        <p:nvSpPr>
          <p:cNvPr id="4" name="Content Placeholder 2"/>
          <p:cNvSpPr>
            <a:spLocks noGrp="1"/>
          </p:cNvSpPr>
          <p:nvPr>
            <p:ph sz="half" idx="1"/>
          </p:nvPr>
        </p:nvSpPr>
        <p:spPr>
          <a:xfrm>
            <a:off x="377780" y="1395020"/>
            <a:ext cx="4176464"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sz="half" idx="11"/>
          </p:nvPr>
        </p:nvSpPr>
        <p:spPr>
          <a:xfrm>
            <a:off x="4554244" y="1395020"/>
            <a:ext cx="4176464"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2"/>
          <p:cNvSpPr>
            <a:spLocks noGrp="1"/>
          </p:cNvSpPr>
          <p:nvPr>
            <p:ph sz="half" idx="12"/>
          </p:nvPr>
        </p:nvSpPr>
        <p:spPr>
          <a:xfrm>
            <a:off x="377780" y="3843292"/>
            <a:ext cx="4176464"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Content Placeholder 2"/>
          <p:cNvSpPr>
            <a:spLocks noGrp="1"/>
          </p:cNvSpPr>
          <p:nvPr>
            <p:ph sz="half" idx="13"/>
          </p:nvPr>
        </p:nvSpPr>
        <p:spPr>
          <a:xfrm>
            <a:off x="4554244" y="3843292"/>
            <a:ext cx="4176464"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MaxBlu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8584" y="5924872"/>
            <a:ext cx="5752728" cy="528464"/>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GB" dirty="0"/>
          </a:p>
        </p:txBody>
      </p:sp>
      <p:pic>
        <p:nvPicPr>
          <p:cNvPr id="7" name="Picture 6" descr="FullLogoVector_Inverted2.png"/>
          <p:cNvPicPr>
            <a:picLocks noChangeAspect="1"/>
          </p:cNvPicPr>
          <p:nvPr userDrawn="1"/>
        </p:nvPicPr>
        <p:blipFill>
          <a:blip r:embed="rId2" cstate="print"/>
          <a:stretch>
            <a:fillRect/>
          </a:stretch>
        </p:blipFill>
        <p:spPr>
          <a:xfrm>
            <a:off x="608518" y="4498112"/>
            <a:ext cx="2235290" cy="1019120"/>
          </a:xfrm>
          <a:prstGeom prst="rect">
            <a:avLst/>
          </a:prstGeom>
        </p:spPr>
      </p:pic>
      <p:sp>
        <p:nvSpPr>
          <p:cNvPr id="15" name="Text Placeholder 14"/>
          <p:cNvSpPr>
            <a:spLocks noGrp="1"/>
          </p:cNvSpPr>
          <p:nvPr>
            <p:ph type="body" sz="quarter" idx="14" hasCustomPrompt="1"/>
          </p:nvPr>
        </p:nvSpPr>
        <p:spPr>
          <a:xfrm>
            <a:off x="538584" y="6309320"/>
            <a:ext cx="5689600" cy="647700"/>
          </a:xfrm>
        </p:spPr>
        <p:txBody>
          <a:bodyPr>
            <a:normAutofit/>
          </a:bodyPr>
          <a:lstStyle>
            <a:lvl1pPr>
              <a:buNone/>
              <a:defRPr sz="2000" b="0" baseline="0">
                <a:solidFill>
                  <a:schemeClr val="accent3"/>
                </a:solidFill>
              </a:defRPr>
            </a:lvl1pPr>
            <a:lvl5pPr algn="l">
              <a:buNone/>
              <a:defRPr/>
            </a:lvl5pPr>
          </a:lstStyle>
          <a:p>
            <a:pPr lvl="0"/>
            <a:r>
              <a:rPr lang="en-GB" dirty="0" smtClean="0"/>
              <a:t>Speaker, Month YYYY</a:t>
            </a:r>
            <a:endParaRPr lang="en-GB" dirty="0"/>
          </a:p>
        </p:txBody>
      </p:sp>
      <p:sp>
        <p:nvSpPr>
          <p:cNvPr id="8" name="Text Placeholder 12"/>
          <p:cNvSpPr>
            <a:spLocks noGrp="1"/>
          </p:cNvSpPr>
          <p:nvPr>
            <p:ph type="body" sz="quarter" idx="13" hasCustomPrompt="1"/>
          </p:nvPr>
        </p:nvSpPr>
        <p:spPr>
          <a:xfrm>
            <a:off x="1475656" y="1628800"/>
            <a:ext cx="7524328" cy="2088232"/>
          </a:xfrm>
        </p:spPr>
        <p:txBody>
          <a:bodyPr anchor="ctr">
            <a:normAutofit/>
          </a:bodyPr>
          <a:lstStyle>
            <a:lvl1pPr marL="0" indent="0" algn="r">
              <a:buNone/>
              <a:defRPr sz="3600" b="1">
                <a:ln>
                  <a:noFill/>
                </a:ln>
                <a:solidFill>
                  <a:schemeClr val="bg1"/>
                </a:solidFill>
                <a:effectLst>
                  <a:outerShdw blurRad="50800" dist="38100" dir="2700000" algn="tl" rotWithShape="0">
                    <a:prstClr val="black">
                      <a:alpha val="70000"/>
                    </a:prstClr>
                  </a:outerShdw>
                </a:effectLst>
                <a:latin typeface="+mj-lt"/>
              </a:defRPr>
            </a:lvl1pPr>
            <a:lvl2pPr>
              <a:buNone/>
              <a:defRPr/>
            </a:lvl2pPr>
            <a:lvl3pPr>
              <a:buNone/>
              <a:defRPr/>
            </a:lvl3pPr>
            <a:lvl4pPr>
              <a:buNone/>
              <a:defRPr/>
            </a:lvl4pPr>
            <a:lvl5pPr>
              <a:buNone/>
              <a:defRPr/>
            </a:lvl5pPr>
          </a:lstStyle>
          <a:p>
            <a:pPr lvl="0"/>
            <a:r>
              <a:rPr lang="en-US" dirty="0" smtClean="0"/>
              <a:t>Title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 MaxBlue">
    <p:spTree>
      <p:nvGrpSpPr>
        <p:cNvPr id="1" name=""/>
        <p:cNvGrpSpPr/>
        <p:nvPr/>
      </p:nvGrpSpPr>
      <p:grpSpPr>
        <a:xfrm>
          <a:off x="0" y="0"/>
          <a:ext cx="0" cy="0"/>
          <a:chOff x="0" y="0"/>
          <a:chExt cx="0" cy="0"/>
        </a:xfrm>
      </p:grpSpPr>
      <p:pic>
        <p:nvPicPr>
          <p:cNvPr id="4" name="Picture 3" descr="FullLogoVector_Inverted2.png"/>
          <p:cNvPicPr>
            <a:picLocks noChangeAspect="1"/>
          </p:cNvPicPr>
          <p:nvPr userDrawn="1"/>
        </p:nvPicPr>
        <p:blipFill>
          <a:blip r:embed="rId2" cstate="print"/>
          <a:stretch>
            <a:fillRect/>
          </a:stretch>
        </p:blipFill>
        <p:spPr>
          <a:xfrm>
            <a:off x="608518" y="4498112"/>
            <a:ext cx="2235290" cy="1019120"/>
          </a:xfrm>
          <a:prstGeom prst="rect">
            <a:avLst/>
          </a:prstGeom>
        </p:spPr>
      </p:pic>
      <p:sp>
        <p:nvSpPr>
          <p:cNvPr id="8" name="Text Placeholder 12"/>
          <p:cNvSpPr>
            <a:spLocks noGrp="1"/>
          </p:cNvSpPr>
          <p:nvPr>
            <p:ph type="body" sz="quarter" idx="13" hasCustomPrompt="1"/>
          </p:nvPr>
        </p:nvSpPr>
        <p:spPr>
          <a:xfrm>
            <a:off x="1475656" y="1628800"/>
            <a:ext cx="7524328" cy="2088232"/>
          </a:xfrm>
        </p:spPr>
        <p:txBody>
          <a:bodyPr anchor="ctr">
            <a:normAutofit/>
          </a:bodyPr>
          <a:lstStyle>
            <a:lvl1pPr marL="0" indent="0" algn="r">
              <a:buNone/>
              <a:defRPr sz="3600" b="1">
                <a:ln>
                  <a:noFill/>
                </a:ln>
                <a:solidFill>
                  <a:schemeClr val="bg1"/>
                </a:solidFill>
                <a:effectLst>
                  <a:outerShdw blurRad="50800" dist="38100" dir="2700000" algn="tl" rotWithShape="0">
                    <a:prstClr val="black">
                      <a:alpha val="70000"/>
                    </a:prstClr>
                  </a:outerShdw>
                </a:effectLst>
                <a:latin typeface="+mj-lt"/>
              </a:defRPr>
            </a:lvl1pPr>
            <a:lvl2pPr>
              <a:buNone/>
              <a:defRPr/>
            </a:lvl2pPr>
            <a:lvl3pPr>
              <a:buNone/>
              <a:defRPr/>
            </a:lvl3pPr>
            <a:lvl4pPr>
              <a:buNone/>
              <a:defRPr/>
            </a:lvl4pPr>
            <a:lvl5pPr>
              <a:buNone/>
              <a:defRPr/>
            </a:lvl5pPr>
          </a:lstStyle>
          <a:p>
            <a:pPr lvl="0"/>
            <a:r>
              <a:rPr lang="en-US" dirty="0" smtClean="0"/>
              <a:t>Title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p:txBody>
          <a:bodyPr/>
          <a:lstStyle/>
          <a:p>
            <a:r>
              <a:rPr lang="en-GB" smtClean="0">
                <a:solidFill>
                  <a:prstClr val="white"/>
                </a:solidFill>
              </a:rPr>
              <a:t>Survivng the end of frequency scaling</a:t>
            </a:r>
            <a:endParaRPr lang="en-GB">
              <a:solidFill>
                <a:prstClr val="white"/>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4"/>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4"/>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68760"/>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16832"/>
            <a:ext cx="4040188"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268760"/>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16832"/>
            <a:ext cx="4041775"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Footer Placeholder 9"/>
          <p:cNvSpPr>
            <a:spLocks noGrp="1"/>
          </p:cNvSpPr>
          <p:nvPr>
            <p:ph type="ftr" sz="quarter" idx="14"/>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91AB2AA6-3512-4ABE-9D0F-7B9EB25D8DF8}" type="slidenum">
              <a:rPr lang="en-GB" smtClean="0"/>
              <a:pPr/>
              <a:t>‹#›</a:t>
            </a:fld>
            <a:endParaRPr lang="en-GB"/>
          </a:p>
        </p:txBody>
      </p:sp>
      <p:sp>
        <p:nvSpPr>
          <p:cNvPr id="6" name="Footer Placeholder 5"/>
          <p:cNvSpPr>
            <a:spLocks noGrp="1"/>
          </p:cNvSpPr>
          <p:nvPr>
            <p:ph type="ftr" sz="quarter" idx="14"/>
          </p:nvPr>
        </p:nvSpPr>
        <p:spPr/>
        <p:txBody>
          <a:bodyPr/>
          <a:lstStyle>
            <a:lvl1pPr algn="r">
              <a:defRPr/>
            </a:lvl1pPr>
          </a:lstStyle>
          <a:p>
            <a:endParaRPr lang="en-GB"/>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smtClean="0"/>
              <a:t>Click to edit Master title style</a:t>
            </a:r>
            <a:endParaRPr lang="en-GB" dirty="0"/>
          </a:p>
        </p:txBody>
      </p:sp>
      <p:sp>
        <p:nvSpPr>
          <p:cNvPr id="3" name="Content Placeholder 2"/>
          <p:cNvSpPr>
            <a:spLocks noGrp="1"/>
          </p:cNvSpPr>
          <p:nvPr>
            <p:ph idx="1"/>
          </p:nvPr>
        </p:nvSpPr>
        <p:spPr>
          <a:xfrm>
            <a:off x="3575050" y="260648"/>
            <a:ext cx="5111750" cy="5865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4"/>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4"/>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Footer Placeholder 9"/>
          <p:cNvSpPr>
            <a:spLocks noGrp="1"/>
          </p:cNvSpPr>
          <p:nvPr>
            <p:ph type="ftr" sz="quarter" idx="12"/>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6296" y="260648"/>
            <a:ext cx="1728192" cy="58655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77909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4"/>
          </p:nvPr>
        </p:nvSpPr>
        <p:spPr/>
        <p:txBody>
          <a:bodyPr/>
          <a:lstStyle>
            <a:lvl1pPr algn="r">
              <a:defRPr/>
            </a:lvl1pPr>
          </a:lstStyle>
          <a:p>
            <a:r>
              <a:rPr lang="en-GB" smtClean="0">
                <a:solidFill>
                  <a:prstClr val="white"/>
                </a:solidFill>
              </a:rPr>
              <a:t>Survivng the end of frequency scaling</a:t>
            </a:r>
            <a:endParaRPr lang="en-GB" dirty="0" smtClean="0">
              <a:solidFill>
                <a:prstClr val="white"/>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GB" smtClean="0">
                <a:solidFill>
                  <a:prstClr val="white"/>
                </a:solidFill>
              </a:rPr>
              <a:t>Survivng the end of frequency scaling</a:t>
            </a:r>
            <a:endParaRPr lang="en-GB" dirty="0" smtClean="0">
              <a:solidFill>
                <a:prstClr val="white"/>
              </a:solidFill>
            </a:endParaRPr>
          </a:p>
        </p:txBody>
      </p:sp>
      <p:sp>
        <p:nvSpPr>
          <p:cNvPr id="4" name="Content Placeholder 2"/>
          <p:cNvSpPr>
            <a:spLocks noGrp="1"/>
          </p:cNvSpPr>
          <p:nvPr>
            <p:ph sz="half" idx="1"/>
          </p:nvPr>
        </p:nvSpPr>
        <p:spPr>
          <a:xfrm>
            <a:off x="377780" y="1395020"/>
            <a:ext cx="4176464"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sz="half" idx="11"/>
          </p:nvPr>
        </p:nvSpPr>
        <p:spPr>
          <a:xfrm>
            <a:off x="4554244" y="1395020"/>
            <a:ext cx="4176464"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2"/>
          <p:cNvSpPr>
            <a:spLocks noGrp="1"/>
          </p:cNvSpPr>
          <p:nvPr>
            <p:ph sz="half" idx="12"/>
          </p:nvPr>
        </p:nvSpPr>
        <p:spPr>
          <a:xfrm>
            <a:off x="377780" y="3843292"/>
            <a:ext cx="4176464"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Content Placeholder 2"/>
          <p:cNvSpPr>
            <a:spLocks noGrp="1"/>
          </p:cNvSpPr>
          <p:nvPr>
            <p:ph sz="half" idx="13"/>
          </p:nvPr>
        </p:nvSpPr>
        <p:spPr>
          <a:xfrm>
            <a:off x="4554244" y="3843292"/>
            <a:ext cx="4176464"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 MaxBlu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8584" y="5924872"/>
            <a:ext cx="5752728" cy="528464"/>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GB" dirty="0"/>
          </a:p>
        </p:txBody>
      </p:sp>
      <p:pic>
        <p:nvPicPr>
          <p:cNvPr id="7" name="Picture 6" descr="FullLogoVector_Inverted2.png"/>
          <p:cNvPicPr>
            <a:picLocks noChangeAspect="1"/>
          </p:cNvPicPr>
          <p:nvPr userDrawn="1"/>
        </p:nvPicPr>
        <p:blipFill>
          <a:blip r:embed="rId2" cstate="print"/>
          <a:stretch>
            <a:fillRect/>
          </a:stretch>
        </p:blipFill>
        <p:spPr>
          <a:xfrm>
            <a:off x="608518" y="4498112"/>
            <a:ext cx="2235290" cy="1019120"/>
          </a:xfrm>
          <a:prstGeom prst="rect">
            <a:avLst/>
          </a:prstGeom>
        </p:spPr>
      </p:pic>
      <p:sp>
        <p:nvSpPr>
          <p:cNvPr id="15" name="Text Placeholder 14"/>
          <p:cNvSpPr>
            <a:spLocks noGrp="1"/>
          </p:cNvSpPr>
          <p:nvPr>
            <p:ph type="body" sz="quarter" idx="14" hasCustomPrompt="1"/>
          </p:nvPr>
        </p:nvSpPr>
        <p:spPr>
          <a:xfrm>
            <a:off x="538584" y="6309320"/>
            <a:ext cx="5689600" cy="647700"/>
          </a:xfrm>
        </p:spPr>
        <p:txBody>
          <a:bodyPr>
            <a:normAutofit/>
          </a:bodyPr>
          <a:lstStyle>
            <a:lvl1pPr>
              <a:buNone/>
              <a:defRPr sz="2000" b="0" baseline="0">
                <a:solidFill>
                  <a:schemeClr val="accent3"/>
                </a:solidFill>
              </a:defRPr>
            </a:lvl1pPr>
            <a:lvl5pPr algn="l">
              <a:buNone/>
              <a:defRPr/>
            </a:lvl5pPr>
          </a:lstStyle>
          <a:p>
            <a:pPr lvl="0"/>
            <a:r>
              <a:rPr lang="en-GB" dirty="0" smtClean="0"/>
              <a:t>Speaker, Month YYYY</a:t>
            </a:r>
            <a:endParaRPr lang="en-GB" dirty="0"/>
          </a:p>
        </p:txBody>
      </p:sp>
      <p:sp>
        <p:nvSpPr>
          <p:cNvPr id="8" name="Text Placeholder 12"/>
          <p:cNvSpPr>
            <a:spLocks noGrp="1"/>
          </p:cNvSpPr>
          <p:nvPr>
            <p:ph type="body" sz="quarter" idx="13" hasCustomPrompt="1"/>
          </p:nvPr>
        </p:nvSpPr>
        <p:spPr>
          <a:xfrm>
            <a:off x="1475656" y="1628800"/>
            <a:ext cx="7524328" cy="2088232"/>
          </a:xfrm>
        </p:spPr>
        <p:txBody>
          <a:bodyPr anchor="ctr">
            <a:normAutofit/>
          </a:bodyPr>
          <a:lstStyle>
            <a:lvl1pPr marL="0" indent="0" algn="r">
              <a:buNone/>
              <a:defRPr sz="3600" b="1">
                <a:ln>
                  <a:noFill/>
                </a:ln>
                <a:solidFill>
                  <a:schemeClr val="bg1"/>
                </a:solidFill>
                <a:effectLst>
                  <a:outerShdw blurRad="50800" dist="38100" dir="2700000" algn="tl" rotWithShape="0">
                    <a:prstClr val="black">
                      <a:alpha val="70000"/>
                    </a:prstClr>
                  </a:outerShdw>
                </a:effectLst>
                <a:latin typeface="+mj-lt"/>
              </a:defRPr>
            </a:lvl1pPr>
            <a:lvl2pPr>
              <a:buNone/>
              <a:defRPr/>
            </a:lvl2pPr>
            <a:lvl3pPr>
              <a:buNone/>
              <a:defRPr/>
            </a:lvl3pPr>
            <a:lvl4pPr>
              <a:buNone/>
              <a:defRPr/>
            </a:lvl4pPr>
            <a:lvl5pPr>
              <a:buNone/>
              <a:defRPr/>
            </a:lvl5pPr>
          </a:lstStyle>
          <a:p>
            <a:pPr lvl="0"/>
            <a:r>
              <a:rPr lang="en-US" dirty="0" smtClean="0"/>
              <a:t>Title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 MaxBlue">
    <p:spTree>
      <p:nvGrpSpPr>
        <p:cNvPr id="1" name=""/>
        <p:cNvGrpSpPr/>
        <p:nvPr/>
      </p:nvGrpSpPr>
      <p:grpSpPr>
        <a:xfrm>
          <a:off x="0" y="0"/>
          <a:ext cx="0" cy="0"/>
          <a:chOff x="0" y="0"/>
          <a:chExt cx="0" cy="0"/>
        </a:xfrm>
      </p:grpSpPr>
      <p:pic>
        <p:nvPicPr>
          <p:cNvPr id="4" name="Picture 3" descr="FullLogoVector_Inverted2.png"/>
          <p:cNvPicPr>
            <a:picLocks noChangeAspect="1"/>
          </p:cNvPicPr>
          <p:nvPr userDrawn="1"/>
        </p:nvPicPr>
        <p:blipFill>
          <a:blip r:embed="rId2" cstate="print"/>
          <a:stretch>
            <a:fillRect/>
          </a:stretch>
        </p:blipFill>
        <p:spPr>
          <a:xfrm>
            <a:off x="608518" y="4498112"/>
            <a:ext cx="2235290" cy="1019120"/>
          </a:xfrm>
          <a:prstGeom prst="rect">
            <a:avLst/>
          </a:prstGeom>
        </p:spPr>
      </p:pic>
      <p:sp>
        <p:nvSpPr>
          <p:cNvPr id="8" name="Text Placeholder 12"/>
          <p:cNvSpPr>
            <a:spLocks noGrp="1"/>
          </p:cNvSpPr>
          <p:nvPr>
            <p:ph type="body" sz="quarter" idx="13" hasCustomPrompt="1"/>
          </p:nvPr>
        </p:nvSpPr>
        <p:spPr>
          <a:xfrm>
            <a:off x="1475656" y="1628800"/>
            <a:ext cx="7524328" cy="2088232"/>
          </a:xfrm>
        </p:spPr>
        <p:txBody>
          <a:bodyPr anchor="ctr">
            <a:normAutofit/>
          </a:bodyPr>
          <a:lstStyle>
            <a:lvl1pPr marL="0" indent="0" algn="r">
              <a:buNone/>
              <a:defRPr sz="3600" b="1">
                <a:ln>
                  <a:noFill/>
                </a:ln>
                <a:solidFill>
                  <a:schemeClr val="bg1"/>
                </a:solidFill>
                <a:effectLst>
                  <a:outerShdw blurRad="50800" dist="38100" dir="2700000" algn="tl" rotWithShape="0">
                    <a:prstClr val="black">
                      <a:alpha val="70000"/>
                    </a:prstClr>
                  </a:outerShdw>
                </a:effectLst>
                <a:latin typeface="+mj-lt"/>
              </a:defRPr>
            </a:lvl1pPr>
            <a:lvl2pPr>
              <a:buNone/>
              <a:defRPr/>
            </a:lvl2pPr>
            <a:lvl3pPr>
              <a:buNone/>
              <a:defRPr/>
            </a:lvl3pPr>
            <a:lvl4pPr>
              <a:buNone/>
              <a:defRPr/>
            </a:lvl4pPr>
            <a:lvl5pPr>
              <a:buNone/>
              <a:defRPr/>
            </a:lvl5pPr>
          </a:lstStyle>
          <a:p>
            <a:pPr lvl="0"/>
            <a:r>
              <a:rPr lang="en-US" dirty="0" smtClean="0"/>
              <a:t>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AB2AA6-3512-4ABE-9D0F-7B9EB25D8DF8}" type="slidenum">
              <a:rPr lang="en-GB" smtClean="0"/>
              <a:pPr/>
              <a:t>‹#›</a:t>
            </a:fld>
            <a:endParaRPr lang="en-GB"/>
          </a:p>
        </p:txBody>
      </p:sp>
      <p:sp>
        <p:nvSpPr>
          <p:cNvPr id="5" name="Footer Placeholder 4"/>
          <p:cNvSpPr>
            <a:spLocks noGrp="1"/>
          </p:cNvSpPr>
          <p:nvPr>
            <p:ph type="ftr" sz="quarter" idx="14"/>
          </p:nvPr>
        </p:nvSpPr>
        <p:spPr/>
        <p:txBody>
          <a:bodyPr/>
          <a:lstStyle>
            <a:lvl1pPr algn="r">
              <a:defRPr/>
            </a:lvl1p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smtClean="0"/>
              <a:t>Click to edit Master title style</a:t>
            </a:r>
            <a:endParaRPr lang="en-GB" dirty="0"/>
          </a:p>
        </p:txBody>
      </p:sp>
      <p:sp>
        <p:nvSpPr>
          <p:cNvPr id="3" name="Content Placeholder 2"/>
          <p:cNvSpPr>
            <a:spLocks noGrp="1"/>
          </p:cNvSpPr>
          <p:nvPr>
            <p:ph idx="1"/>
          </p:nvPr>
        </p:nvSpPr>
        <p:spPr>
          <a:xfrm>
            <a:off x="3575050" y="260648"/>
            <a:ext cx="5111750" cy="5865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1AB2AA6-3512-4ABE-9D0F-7B9EB25D8DF8}" type="slidenum">
              <a:rPr lang="en-GB" smtClean="0"/>
              <a:pPr/>
              <a:t>‹#›</a:t>
            </a:fld>
            <a:endParaRPr lang="en-GB"/>
          </a:p>
        </p:txBody>
      </p:sp>
      <p:sp>
        <p:nvSpPr>
          <p:cNvPr id="8" name="Footer Placeholder 7"/>
          <p:cNvSpPr>
            <a:spLocks noGrp="1"/>
          </p:cNvSpPr>
          <p:nvPr>
            <p:ph type="ftr" sz="quarter" idx="14"/>
          </p:nvPr>
        </p:nvSpPr>
        <p:spPr/>
        <p:txBody>
          <a:bodyPr/>
          <a:lstStyle>
            <a:lvl1pPr algn="r">
              <a:defRPr/>
            </a:lvl1p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1AB2AA6-3512-4ABE-9D0F-7B9EB25D8DF8}" type="slidenum">
              <a:rPr lang="en-GB" smtClean="0"/>
              <a:pPr/>
              <a:t>‹#›</a:t>
            </a:fld>
            <a:endParaRPr lang="en-GB"/>
          </a:p>
        </p:txBody>
      </p:sp>
      <p:sp>
        <p:nvSpPr>
          <p:cNvPr id="8" name="Footer Placeholder 7"/>
          <p:cNvSpPr>
            <a:spLocks noGrp="1"/>
          </p:cNvSpPr>
          <p:nvPr>
            <p:ph type="ftr" sz="quarter" idx="14"/>
          </p:nvPr>
        </p:nvSpPr>
        <p:spPr/>
        <p:txBody>
          <a:bodyPr/>
          <a:lstStyle>
            <a:lvl1pPr algn="r">
              <a:defRPr/>
            </a:lvl1p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1"/>
          </p:nvPr>
        </p:nvSpPr>
        <p:spPr/>
        <p:txBody>
          <a:bodyPr/>
          <a:lstStyle/>
          <a:p>
            <a:fld id="{91AB2AA6-3512-4ABE-9D0F-7B9EB25D8DF8}" type="slidenum">
              <a:rPr lang="en-GB" smtClean="0"/>
              <a:pPr/>
              <a:t>‹#›</a:t>
            </a:fld>
            <a:endParaRPr lang="en-GB"/>
          </a:p>
        </p:txBody>
      </p:sp>
      <p:sp>
        <p:nvSpPr>
          <p:cNvPr id="10" name="Footer Placeholder 9"/>
          <p:cNvSpPr>
            <a:spLocks noGrp="1"/>
          </p:cNvSpPr>
          <p:nvPr>
            <p:ph type="ftr" sz="quarter" idx="12"/>
          </p:nvPr>
        </p:nvSpPr>
        <p:spPr/>
        <p:txBody>
          <a:bodyPr/>
          <a:lstStyle>
            <a:lvl1pPr algn="r">
              <a:defRPr/>
            </a:lvl1p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2.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ottom-wave3-MaxBlue.png"/>
          <p:cNvPicPr>
            <a:picLocks noChangeAspect="1"/>
          </p:cNvPicPr>
          <p:nvPr/>
        </p:nvPicPr>
        <p:blipFill>
          <a:blip r:embed="rId12" cstate="print"/>
          <a:srcRect t="8984" r="28654" b="31546"/>
          <a:stretch>
            <a:fillRect/>
          </a:stretch>
        </p:blipFill>
        <p:spPr>
          <a:xfrm>
            <a:off x="0" y="6237312"/>
            <a:ext cx="9144000" cy="648072"/>
          </a:xfrm>
          <a:prstGeom prst="rect">
            <a:avLst/>
          </a:prstGeom>
        </p:spPr>
      </p:pic>
      <p:sp>
        <p:nvSpPr>
          <p:cNvPr id="2" name="Title Placeholder 1"/>
          <p:cNvSpPr>
            <a:spLocks noGrp="1"/>
          </p:cNvSpPr>
          <p:nvPr>
            <p:ph type="title"/>
          </p:nvPr>
        </p:nvSpPr>
        <p:spPr>
          <a:xfrm>
            <a:off x="457200" y="274638"/>
            <a:ext cx="8219256" cy="994122"/>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124744"/>
            <a:ext cx="8229600" cy="500141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descr="FullLogoVector_Inverted3.png"/>
          <p:cNvPicPr>
            <a:picLocks noChangeAspect="1"/>
          </p:cNvPicPr>
          <p:nvPr/>
        </p:nvPicPr>
        <p:blipFill>
          <a:blip r:embed="rId13" cstate="print"/>
          <a:stretch>
            <a:fillRect/>
          </a:stretch>
        </p:blipFill>
        <p:spPr>
          <a:xfrm>
            <a:off x="7856282" y="6355746"/>
            <a:ext cx="1180214" cy="467540"/>
          </a:xfrm>
          <a:prstGeom prst="rect">
            <a:avLst/>
          </a:prstGeom>
          <a:effectLst>
            <a:outerShdw blurRad="50800" dist="38100" dir="2700000" algn="ctr" rotWithShape="0">
              <a:schemeClr val="accent5">
                <a:alpha val="70000"/>
              </a:schemeClr>
            </a:outerShdw>
          </a:effectLst>
        </p:spPr>
      </p:pic>
      <p:sp>
        <p:nvSpPr>
          <p:cNvPr id="6" name="Slide Number Placeholder 5"/>
          <p:cNvSpPr>
            <a:spLocks noGrp="1"/>
          </p:cNvSpPr>
          <p:nvPr>
            <p:ph type="sldNum" sz="quarter" idx="4"/>
          </p:nvPr>
        </p:nvSpPr>
        <p:spPr>
          <a:xfrm>
            <a:off x="0" y="6557242"/>
            <a:ext cx="2133600" cy="365125"/>
          </a:xfrm>
          <a:prstGeom prst="rect">
            <a:avLst/>
          </a:prstGeom>
        </p:spPr>
        <p:txBody>
          <a:bodyPr vert="horz" lIns="91440" tIns="45720" rIns="91440" bIns="45720" rtlCol="0" anchor="t"/>
          <a:lstStyle>
            <a:lvl1pPr algn="l">
              <a:defRPr sz="1400" b="1">
                <a:solidFill>
                  <a:schemeClr val="bg1"/>
                </a:solidFill>
                <a:effectLst>
                  <a:outerShdw blurRad="50800" dist="38100" dir="2700000" algn="tl" rotWithShape="0">
                    <a:prstClr val="black">
                      <a:alpha val="70000"/>
                    </a:prstClr>
                  </a:outerShdw>
                </a:effectLst>
              </a:defRPr>
            </a:lvl1pPr>
          </a:lstStyle>
          <a:p>
            <a:fld id="{91AB2AA6-3512-4ABE-9D0F-7B9EB25D8DF8}" type="slidenum">
              <a:rPr lang="en-GB" smtClean="0"/>
              <a:pPr/>
              <a:t>‹#›</a:t>
            </a:fld>
            <a:endParaRPr lang="en-GB"/>
          </a:p>
        </p:txBody>
      </p:sp>
      <p:sp>
        <p:nvSpPr>
          <p:cNvPr id="8" name="Footer Placeholder 4"/>
          <p:cNvSpPr>
            <a:spLocks noGrp="1"/>
          </p:cNvSpPr>
          <p:nvPr>
            <p:ph type="ftr" sz="quarter" idx="3"/>
          </p:nvPr>
        </p:nvSpPr>
        <p:spPr>
          <a:xfrm>
            <a:off x="4700736" y="6552076"/>
            <a:ext cx="2895600" cy="430387"/>
          </a:xfrm>
          <a:prstGeom prst="rect">
            <a:avLst/>
          </a:prstGeom>
        </p:spPr>
        <p:txBody>
          <a:bodyPr vert="horz" lIns="91440" tIns="45720" rIns="91440" bIns="45720" rtlCol="0" anchor="t"/>
          <a:lstStyle>
            <a:lvl1pPr algn="r">
              <a:defRPr sz="1200">
                <a:solidFill>
                  <a:schemeClr val="bg1"/>
                </a:solidFill>
                <a:effectLst>
                  <a:outerShdw blurRad="50800" dist="38100" dir="2700000" algn="tl" rotWithShape="0">
                    <a:prstClr val="black">
                      <a:alpha val="40000"/>
                    </a:prstClr>
                  </a:outerShdw>
                </a:effectLst>
              </a:defRPr>
            </a:lvl1pP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accent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accent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ottom-wave3-MaxBlue.png"/>
          <p:cNvPicPr>
            <a:picLocks noChangeAspect="1"/>
          </p:cNvPicPr>
          <p:nvPr/>
        </p:nvPicPr>
        <p:blipFill>
          <a:blip r:embed="rId12" cstate="print"/>
          <a:srcRect t="8984" r="28654" b="31546"/>
          <a:stretch>
            <a:fillRect/>
          </a:stretch>
        </p:blipFill>
        <p:spPr>
          <a:xfrm>
            <a:off x="0" y="6237312"/>
            <a:ext cx="9144000" cy="648072"/>
          </a:xfrm>
          <a:prstGeom prst="rect">
            <a:avLst/>
          </a:prstGeom>
        </p:spPr>
      </p:pic>
      <p:sp>
        <p:nvSpPr>
          <p:cNvPr id="2" name="Title Placeholder 1"/>
          <p:cNvSpPr>
            <a:spLocks noGrp="1"/>
          </p:cNvSpPr>
          <p:nvPr>
            <p:ph type="title"/>
          </p:nvPr>
        </p:nvSpPr>
        <p:spPr>
          <a:xfrm>
            <a:off x="457200" y="274638"/>
            <a:ext cx="8219256" cy="994122"/>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124744"/>
            <a:ext cx="8229600" cy="500141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descr="FullLogoVector_Inverted3.png"/>
          <p:cNvPicPr>
            <a:picLocks noChangeAspect="1"/>
          </p:cNvPicPr>
          <p:nvPr/>
        </p:nvPicPr>
        <p:blipFill>
          <a:blip r:embed="rId13" cstate="print"/>
          <a:stretch>
            <a:fillRect/>
          </a:stretch>
        </p:blipFill>
        <p:spPr>
          <a:xfrm>
            <a:off x="7856282" y="6355746"/>
            <a:ext cx="1180214" cy="467540"/>
          </a:xfrm>
          <a:prstGeom prst="rect">
            <a:avLst/>
          </a:prstGeom>
          <a:effectLst>
            <a:outerShdw blurRad="50800" dist="38100" dir="2700000" algn="ctr" rotWithShape="0">
              <a:schemeClr val="accent5">
                <a:alpha val="70000"/>
              </a:schemeClr>
            </a:outerShdw>
          </a:effectLst>
        </p:spPr>
      </p:pic>
      <p:sp>
        <p:nvSpPr>
          <p:cNvPr id="6" name="Slide Number Placeholder 5"/>
          <p:cNvSpPr>
            <a:spLocks noGrp="1"/>
          </p:cNvSpPr>
          <p:nvPr>
            <p:ph type="sldNum" sz="quarter" idx="4"/>
          </p:nvPr>
        </p:nvSpPr>
        <p:spPr>
          <a:xfrm>
            <a:off x="0" y="6557242"/>
            <a:ext cx="2133600" cy="365125"/>
          </a:xfrm>
          <a:prstGeom prst="rect">
            <a:avLst/>
          </a:prstGeom>
        </p:spPr>
        <p:txBody>
          <a:bodyPr vert="horz" lIns="91440" tIns="45720" rIns="91440" bIns="45720" rtlCol="0" anchor="t"/>
          <a:lstStyle>
            <a:lvl1pPr algn="l">
              <a:defRPr sz="1400" b="1">
                <a:solidFill>
                  <a:schemeClr val="bg1"/>
                </a:solidFill>
                <a:effectLst>
                  <a:outerShdw blurRad="50800" dist="38100" dir="2700000" algn="tl" rotWithShape="0">
                    <a:prstClr val="black">
                      <a:alpha val="70000"/>
                    </a:prstClr>
                  </a:outerShdw>
                </a:effectLst>
              </a:defRPr>
            </a:lvl1pPr>
          </a:lstStyle>
          <a:p>
            <a:fld id="{F162D9C5-9C72-4C75-A1BC-B4986A40F6AC}" type="slidenum">
              <a:rPr lang="en-GB" smtClean="0">
                <a:solidFill>
                  <a:srgbClr val="FFFFFF"/>
                </a:solidFill>
              </a:rPr>
              <a:pPr/>
              <a:t>‹#›</a:t>
            </a:fld>
            <a:endParaRPr lang="en-GB" dirty="0">
              <a:solidFill>
                <a:srgbClr val="FFFFFF"/>
              </a:solidFill>
            </a:endParaRPr>
          </a:p>
        </p:txBody>
      </p:sp>
      <p:sp>
        <p:nvSpPr>
          <p:cNvPr id="8" name="Footer Placeholder 4"/>
          <p:cNvSpPr>
            <a:spLocks noGrp="1"/>
          </p:cNvSpPr>
          <p:nvPr>
            <p:ph type="ftr" sz="quarter" idx="3"/>
          </p:nvPr>
        </p:nvSpPr>
        <p:spPr>
          <a:xfrm>
            <a:off x="4700736" y="6552076"/>
            <a:ext cx="2895600" cy="430387"/>
          </a:xfrm>
          <a:prstGeom prst="rect">
            <a:avLst/>
          </a:prstGeom>
        </p:spPr>
        <p:txBody>
          <a:bodyPr vert="horz" lIns="91440" tIns="45720" rIns="91440" bIns="45720" rtlCol="0" anchor="t"/>
          <a:lstStyle>
            <a:lvl1pPr algn="r">
              <a:defRPr sz="1200">
                <a:solidFill>
                  <a:schemeClr val="bg1"/>
                </a:solidFill>
                <a:effectLst>
                  <a:outerShdw blurRad="50800" dist="38100" dir="2700000" algn="tl" rotWithShape="0">
                    <a:prstClr val="black">
                      <a:alpha val="40000"/>
                    </a:prstClr>
                  </a:outerShdw>
                </a:effectLst>
              </a:defRPr>
            </a:lvl1pPr>
          </a:lstStyle>
          <a:p>
            <a:r>
              <a:rPr lang="en-GB" smtClean="0">
                <a:solidFill>
                  <a:srgbClr val="FFFFFF"/>
                </a:solidFill>
              </a:rPr>
              <a:t>Survivng the end of frequency scaling</a:t>
            </a:r>
            <a:endParaRPr lang="en-GB"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iming>
    <p:tnLst>
      <p:par>
        <p:cTn id="1" dur="indefinite" restart="never" nodeType="tmRoot"/>
      </p:par>
    </p:tnLst>
  </p:timing>
  <p:hf hdr="0" ftr="0" dt="0"/>
  <p:txStyles>
    <p:titleStyle>
      <a:lvl1pPr algn="l" defTabSz="914400" rtl="0" eaLnBrk="1" latinLnBrk="0" hangingPunct="1">
        <a:spcBef>
          <a:spcPct val="0"/>
        </a:spcBef>
        <a:buNone/>
        <a:defRPr sz="36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accent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accent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ottom-wave3-MaxBlue.png"/>
          <p:cNvPicPr>
            <a:picLocks noChangeAspect="1"/>
          </p:cNvPicPr>
          <p:nvPr/>
        </p:nvPicPr>
        <p:blipFill>
          <a:blip r:embed="rId12" cstate="print"/>
          <a:srcRect t="8984" r="28654" b="31546"/>
          <a:stretch>
            <a:fillRect/>
          </a:stretch>
        </p:blipFill>
        <p:spPr>
          <a:xfrm>
            <a:off x="0" y="6237312"/>
            <a:ext cx="9144000" cy="648072"/>
          </a:xfrm>
          <a:prstGeom prst="rect">
            <a:avLst/>
          </a:prstGeom>
        </p:spPr>
      </p:pic>
      <p:sp>
        <p:nvSpPr>
          <p:cNvPr id="2" name="Title Placeholder 1"/>
          <p:cNvSpPr>
            <a:spLocks noGrp="1"/>
          </p:cNvSpPr>
          <p:nvPr>
            <p:ph type="title"/>
          </p:nvPr>
        </p:nvSpPr>
        <p:spPr>
          <a:xfrm>
            <a:off x="457200" y="274638"/>
            <a:ext cx="8219256" cy="994122"/>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124744"/>
            <a:ext cx="8229600" cy="500141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descr="FullLogoVector_Inverted3.png"/>
          <p:cNvPicPr>
            <a:picLocks noChangeAspect="1"/>
          </p:cNvPicPr>
          <p:nvPr/>
        </p:nvPicPr>
        <p:blipFill>
          <a:blip r:embed="rId13" cstate="print"/>
          <a:stretch>
            <a:fillRect/>
          </a:stretch>
        </p:blipFill>
        <p:spPr>
          <a:xfrm>
            <a:off x="7856282" y="6355746"/>
            <a:ext cx="1180214" cy="467540"/>
          </a:xfrm>
          <a:prstGeom prst="rect">
            <a:avLst/>
          </a:prstGeom>
          <a:effectLst>
            <a:outerShdw blurRad="50800" dist="38100" dir="2700000" algn="ctr" rotWithShape="0">
              <a:schemeClr val="accent5">
                <a:alpha val="70000"/>
              </a:schemeClr>
            </a:outerShdw>
          </a:effectLst>
        </p:spPr>
      </p:pic>
      <p:sp>
        <p:nvSpPr>
          <p:cNvPr id="6" name="Slide Number Placeholder 5"/>
          <p:cNvSpPr>
            <a:spLocks noGrp="1"/>
          </p:cNvSpPr>
          <p:nvPr>
            <p:ph type="sldNum" sz="quarter" idx="4"/>
          </p:nvPr>
        </p:nvSpPr>
        <p:spPr>
          <a:xfrm>
            <a:off x="0" y="6557242"/>
            <a:ext cx="2133600" cy="365125"/>
          </a:xfrm>
          <a:prstGeom prst="rect">
            <a:avLst/>
          </a:prstGeom>
        </p:spPr>
        <p:txBody>
          <a:bodyPr vert="horz" lIns="91440" tIns="45720" rIns="91440" bIns="45720" rtlCol="0" anchor="t"/>
          <a:lstStyle>
            <a:lvl1pPr algn="l">
              <a:defRPr sz="1400" b="1">
                <a:solidFill>
                  <a:schemeClr val="bg1"/>
                </a:solidFill>
                <a:effectLst>
                  <a:outerShdw blurRad="50800" dist="38100" dir="2700000" algn="tl" rotWithShape="0">
                    <a:prstClr val="black">
                      <a:alpha val="70000"/>
                    </a:prstClr>
                  </a:outerShdw>
                </a:effectLst>
              </a:defRPr>
            </a:lvl1pPr>
          </a:lstStyle>
          <a:p>
            <a:fld id="{F162D9C5-9C72-4C75-A1BC-B4986A40F6AC}" type="slidenum">
              <a:rPr lang="en-GB" smtClean="0">
                <a:solidFill>
                  <a:srgbClr val="FFFFFF"/>
                </a:solidFill>
              </a:rPr>
              <a:pPr/>
              <a:t>‹#›</a:t>
            </a:fld>
            <a:endParaRPr lang="en-GB"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iming>
    <p:tnLst>
      <p:par>
        <p:cTn id="1" dur="indefinite" restart="never" nodeType="tmRoot"/>
      </p:par>
    </p:tnLst>
  </p:timing>
  <p:hf hdr="0" ftr="0" dt="0"/>
  <p:txStyles>
    <p:titleStyle>
      <a:lvl1pPr algn="l" defTabSz="914400" rtl="0" eaLnBrk="1" latinLnBrk="0" hangingPunct="1">
        <a:spcBef>
          <a:spcPct val="0"/>
        </a:spcBef>
        <a:buNone/>
        <a:defRPr sz="36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accent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accent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ottom-wave3-MaxBlue.png"/>
          <p:cNvPicPr>
            <a:picLocks noChangeAspect="1"/>
          </p:cNvPicPr>
          <p:nvPr/>
        </p:nvPicPr>
        <p:blipFill>
          <a:blip r:embed="rId15" cstate="print"/>
          <a:srcRect t="8984" r="28654" b="31546"/>
          <a:stretch>
            <a:fillRect/>
          </a:stretch>
        </p:blipFill>
        <p:spPr>
          <a:xfrm>
            <a:off x="0" y="6237312"/>
            <a:ext cx="9144000" cy="648072"/>
          </a:xfrm>
          <a:prstGeom prst="rect">
            <a:avLst/>
          </a:prstGeom>
        </p:spPr>
      </p:pic>
      <p:sp>
        <p:nvSpPr>
          <p:cNvPr id="2" name="Title Placeholder 1"/>
          <p:cNvSpPr>
            <a:spLocks noGrp="1"/>
          </p:cNvSpPr>
          <p:nvPr>
            <p:ph type="title"/>
          </p:nvPr>
        </p:nvSpPr>
        <p:spPr>
          <a:xfrm>
            <a:off x="457200" y="274638"/>
            <a:ext cx="8219256" cy="994122"/>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124744"/>
            <a:ext cx="8229600" cy="500141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descr="FullLogoVector_Inverted3.png"/>
          <p:cNvPicPr>
            <a:picLocks noChangeAspect="1"/>
          </p:cNvPicPr>
          <p:nvPr/>
        </p:nvPicPr>
        <p:blipFill>
          <a:blip r:embed="rId16" cstate="print"/>
          <a:stretch>
            <a:fillRect/>
          </a:stretch>
        </p:blipFill>
        <p:spPr>
          <a:xfrm>
            <a:off x="7856282" y="6355746"/>
            <a:ext cx="1180214" cy="467540"/>
          </a:xfrm>
          <a:prstGeom prst="rect">
            <a:avLst/>
          </a:prstGeom>
          <a:effectLst>
            <a:outerShdw blurRad="50800" dist="38100" dir="2700000" algn="ctr" rotWithShape="0">
              <a:schemeClr val="accent5">
                <a:alpha val="70000"/>
              </a:schemeClr>
            </a:outerShdw>
          </a:effectLst>
        </p:spPr>
      </p:pic>
      <p:sp>
        <p:nvSpPr>
          <p:cNvPr id="8" name="Footer Placeholder 4"/>
          <p:cNvSpPr>
            <a:spLocks noGrp="1"/>
          </p:cNvSpPr>
          <p:nvPr>
            <p:ph type="ftr" sz="quarter" idx="3"/>
          </p:nvPr>
        </p:nvSpPr>
        <p:spPr>
          <a:xfrm>
            <a:off x="4700736" y="6552076"/>
            <a:ext cx="2895600" cy="430387"/>
          </a:xfrm>
          <a:prstGeom prst="rect">
            <a:avLst/>
          </a:prstGeom>
        </p:spPr>
        <p:txBody>
          <a:bodyPr vert="horz" lIns="91440" tIns="45720" rIns="91440" bIns="45720" rtlCol="0" anchor="t"/>
          <a:lstStyle>
            <a:lvl1pPr algn="r">
              <a:defRPr sz="1200">
                <a:solidFill>
                  <a:schemeClr val="bg1"/>
                </a:solidFill>
                <a:effectLst>
                  <a:outerShdw blurRad="50800" dist="38100" dir="2700000" algn="tl" rotWithShape="0">
                    <a:prstClr val="black">
                      <a:alpha val="40000"/>
                    </a:prstClr>
                  </a:outerShdw>
                </a:effectLst>
              </a:defRPr>
            </a:lvl1pPr>
          </a:lstStyle>
          <a:p>
            <a:r>
              <a:rPr lang="en-GB" smtClean="0">
                <a:solidFill>
                  <a:prstClr val="white"/>
                </a:solidFill>
              </a:rPr>
              <a:t>Survivng the end of frequency scaling</a:t>
            </a:r>
            <a:endParaRPr lang="en-GB" dirty="0" smtClean="0">
              <a:solidFill>
                <a:prstClr val="white"/>
              </a:solidFill>
            </a:endParaRPr>
          </a:p>
        </p:txBody>
      </p:sp>
      <p:sp>
        <p:nvSpPr>
          <p:cNvPr id="17" name="Slide Number Placeholder 5"/>
          <p:cNvSpPr>
            <a:spLocks noGrp="1"/>
          </p:cNvSpPr>
          <p:nvPr/>
        </p:nvSpPr>
        <p:spPr>
          <a:xfrm>
            <a:off x="0" y="6561840"/>
            <a:ext cx="971600" cy="260648"/>
          </a:xfrm>
          <a:prstGeom prst="rect">
            <a:avLst/>
          </a:prstGeom>
        </p:spPr>
        <p:txBody>
          <a:bodyPr vert="horz" lIns="91440" tIns="45720" rIns="91440" bIns="4572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62D9C5-9C72-4C75-A1BC-B4986A40F6AC}" type="slidenum">
              <a:rPr lang="en-GB" sz="1400" b="1" smtClean="0">
                <a:solidFill>
                  <a:prstClr val="white"/>
                </a:solidFill>
                <a:effectLst>
                  <a:outerShdw blurRad="38100" dist="38100" dir="2700000" algn="tl">
                    <a:srgbClr val="000000">
                      <a:alpha val="43137"/>
                    </a:srgbClr>
                  </a:outerShdw>
                </a:effectLst>
              </a:rPr>
              <a:pPr/>
              <a:t>‹#›</a:t>
            </a:fld>
            <a:endParaRPr lang="en-GB" sz="1400" b="1" dirty="0">
              <a:solidFill>
                <a:prstClr val="white"/>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iming>
    <p:tnLst>
      <p:par>
        <p:cTn id="1" dur="indefinite" restart="never" nodeType="tmRoot"/>
      </p:par>
    </p:tnLst>
  </p:timing>
  <p:hf hdr="0" ftr="0" dt="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accent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accent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ottom-wave3-MaxBlue.png"/>
          <p:cNvPicPr>
            <a:picLocks noChangeAspect="1"/>
          </p:cNvPicPr>
          <p:nvPr/>
        </p:nvPicPr>
        <p:blipFill>
          <a:blip r:embed="rId15" cstate="print"/>
          <a:srcRect t="8984" r="28654" b="31546"/>
          <a:stretch>
            <a:fillRect/>
          </a:stretch>
        </p:blipFill>
        <p:spPr>
          <a:xfrm>
            <a:off x="0" y="6237312"/>
            <a:ext cx="9144000" cy="648072"/>
          </a:xfrm>
          <a:prstGeom prst="rect">
            <a:avLst/>
          </a:prstGeom>
        </p:spPr>
      </p:pic>
      <p:sp>
        <p:nvSpPr>
          <p:cNvPr id="2" name="Title Placeholder 1"/>
          <p:cNvSpPr>
            <a:spLocks noGrp="1"/>
          </p:cNvSpPr>
          <p:nvPr>
            <p:ph type="title"/>
          </p:nvPr>
        </p:nvSpPr>
        <p:spPr>
          <a:xfrm>
            <a:off x="457200" y="274638"/>
            <a:ext cx="8219256" cy="994122"/>
          </a:xfrm>
          <a:prstGeom prst="rect">
            <a:avLst/>
          </a:prstGeom>
        </p:spPr>
        <p:txBody>
          <a:bodyPr vert="horz" lIns="91440" tIns="45720" rIns="91440" bIns="4572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124744"/>
            <a:ext cx="8229600" cy="500141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descr="FullLogoVector_Inverted3.png"/>
          <p:cNvPicPr>
            <a:picLocks noChangeAspect="1"/>
          </p:cNvPicPr>
          <p:nvPr/>
        </p:nvPicPr>
        <p:blipFill>
          <a:blip r:embed="rId16" cstate="print"/>
          <a:stretch>
            <a:fillRect/>
          </a:stretch>
        </p:blipFill>
        <p:spPr>
          <a:xfrm>
            <a:off x="7856282" y="6355746"/>
            <a:ext cx="1180214" cy="467540"/>
          </a:xfrm>
          <a:prstGeom prst="rect">
            <a:avLst/>
          </a:prstGeom>
          <a:effectLst>
            <a:outerShdw blurRad="50800" dist="38100" dir="2700000" algn="ctr" rotWithShape="0">
              <a:schemeClr val="accent5">
                <a:alpha val="70000"/>
              </a:schemeClr>
            </a:outerShdw>
          </a:effectLst>
        </p:spPr>
      </p:pic>
      <p:sp>
        <p:nvSpPr>
          <p:cNvPr id="8" name="Footer Placeholder 4"/>
          <p:cNvSpPr>
            <a:spLocks noGrp="1"/>
          </p:cNvSpPr>
          <p:nvPr>
            <p:ph type="ftr" sz="quarter" idx="3"/>
          </p:nvPr>
        </p:nvSpPr>
        <p:spPr>
          <a:xfrm>
            <a:off x="4700736" y="6552076"/>
            <a:ext cx="2895600" cy="430387"/>
          </a:xfrm>
          <a:prstGeom prst="rect">
            <a:avLst/>
          </a:prstGeom>
        </p:spPr>
        <p:txBody>
          <a:bodyPr vert="horz" lIns="91440" tIns="45720" rIns="91440" bIns="45720" rtlCol="0" anchor="t"/>
          <a:lstStyle>
            <a:lvl1pPr algn="r">
              <a:defRPr sz="1200">
                <a:solidFill>
                  <a:schemeClr val="bg1"/>
                </a:solidFill>
                <a:effectLst>
                  <a:outerShdw blurRad="50800" dist="38100" dir="2700000" algn="tl" rotWithShape="0">
                    <a:prstClr val="black">
                      <a:alpha val="40000"/>
                    </a:prstClr>
                  </a:outerShdw>
                </a:effectLst>
              </a:defRPr>
            </a:lvl1pPr>
          </a:lstStyle>
          <a:p>
            <a:r>
              <a:rPr lang="en-GB" smtClean="0">
                <a:solidFill>
                  <a:prstClr val="white"/>
                </a:solidFill>
              </a:rPr>
              <a:t>Survivng the end of frequency scaling</a:t>
            </a:r>
            <a:endParaRPr lang="en-GB" dirty="0" smtClean="0">
              <a:solidFill>
                <a:prstClr val="white"/>
              </a:solidFill>
            </a:endParaRPr>
          </a:p>
        </p:txBody>
      </p:sp>
      <p:sp>
        <p:nvSpPr>
          <p:cNvPr id="17" name="Slide Number Placeholder 5"/>
          <p:cNvSpPr>
            <a:spLocks noGrp="1"/>
          </p:cNvSpPr>
          <p:nvPr/>
        </p:nvSpPr>
        <p:spPr>
          <a:xfrm>
            <a:off x="0" y="6561840"/>
            <a:ext cx="971600" cy="260648"/>
          </a:xfrm>
          <a:prstGeom prst="rect">
            <a:avLst/>
          </a:prstGeom>
        </p:spPr>
        <p:txBody>
          <a:bodyPr vert="horz" lIns="91440" tIns="45720" rIns="91440" bIns="4572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62D9C5-9C72-4C75-A1BC-B4986A40F6AC}" type="slidenum">
              <a:rPr lang="en-GB" sz="1400" b="1" smtClean="0">
                <a:solidFill>
                  <a:prstClr val="white"/>
                </a:solidFill>
                <a:effectLst>
                  <a:outerShdw blurRad="38100" dist="38100" dir="2700000" algn="tl">
                    <a:srgbClr val="000000">
                      <a:alpha val="43137"/>
                    </a:srgbClr>
                  </a:outerShdw>
                </a:effectLst>
              </a:rPr>
              <a:pPr/>
              <a:t>‹#›</a:t>
            </a:fld>
            <a:endParaRPr lang="en-GB" sz="1400" b="1" dirty="0">
              <a:solidFill>
                <a:prstClr val="white"/>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iming>
    <p:tnLst>
      <p:par>
        <p:cTn id="1" dur="indefinite" restart="never" nodeType="tmRoot"/>
      </p:par>
    </p:tnLst>
  </p:timing>
  <p:hf hdr="0" ftr="0" dt="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accent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accent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png"/><Relationship Id="rId3" Type="http://schemas.openxmlformats.org/officeDocument/2006/relationships/image" Target="../media/image4.gif"/><Relationship Id="rId21" Type="http://schemas.openxmlformats.org/officeDocument/2006/relationships/image" Target="../media/image22.png"/><Relationship Id="rId34" Type="http://schemas.openxmlformats.org/officeDocument/2006/relationships/image" Target="../media/image35.png"/><Relationship Id="rId42" Type="http://schemas.openxmlformats.org/officeDocument/2006/relationships/image" Target="../media/image43.png"/><Relationship Id="rId47" Type="http://schemas.openxmlformats.org/officeDocument/2006/relationships/image" Target="../media/image48.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46" Type="http://schemas.openxmlformats.org/officeDocument/2006/relationships/image" Target="../media/image47.jpe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41" Type="http://schemas.openxmlformats.org/officeDocument/2006/relationships/image" Target="../media/image42.jpe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gif"/><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jpeg"/><Relationship Id="rId45" Type="http://schemas.openxmlformats.org/officeDocument/2006/relationships/image" Target="../media/image46.jpeg"/><Relationship Id="rId5" Type="http://schemas.openxmlformats.org/officeDocument/2006/relationships/image" Target="../media/image6.gif"/><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4" Type="http://schemas.openxmlformats.org/officeDocument/2006/relationships/image" Target="../media/image45.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jpeg"/><Relationship Id="rId48" Type="http://schemas.openxmlformats.org/officeDocument/2006/relationships/image" Target="../media/image4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stojsasa@etf.bg.ac.rs" TargetMode="External"/><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mailto:vm@etf.bg.ac.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57200" y="274638"/>
            <a:ext cx="8219256" cy="994122"/>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err="1" smtClean="0">
                <a:ln>
                  <a:noFill/>
                </a:ln>
                <a:solidFill>
                  <a:schemeClr val="accent1">
                    <a:lumMod val="75000"/>
                  </a:schemeClr>
                </a:solidFill>
                <a:effectLst/>
                <a:uLnTx/>
                <a:uFillTx/>
                <a:latin typeface="+mj-lt"/>
                <a:ea typeface="+mj-ea"/>
                <a:cs typeface="+mj-cs"/>
              </a:rPr>
              <a:t>Maxeler</a:t>
            </a:r>
            <a:r>
              <a:rPr kumimoji="0" lang="en-GB" sz="3600" b="0" i="0" u="none" strike="noStrike" kern="1200" cap="none" spc="0" normalizeH="0" noProof="0" dirty="0" smtClean="0">
                <a:ln>
                  <a:noFill/>
                </a:ln>
                <a:solidFill>
                  <a:schemeClr val="accent1">
                    <a:lumMod val="75000"/>
                  </a:schemeClr>
                </a:solidFill>
                <a:effectLst/>
                <a:uLnTx/>
                <a:uFillTx/>
                <a:latin typeface="+mj-lt"/>
                <a:ea typeface="+mj-ea"/>
                <a:cs typeface="+mj-cs"/>
              </a:rPr>
              <a:t> University program</a:t>
            </a:r>
            <a:r>
              <a:rPr kumimoji="0" lang="en-GB"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t>: The idea</a:t>
            </a:r>
            <a:endParaRPr kumimoji="0" lang="en-GB" sz="36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5" name="Rectangle 4"/>
          <p:cNvSpPr/>
          <p:nvPr/>
        </p:nvSpPr>
        <p:spPr>
          <a:xfrm>
            <a:off x="467544" y="5108991"/>
            <a:ext cx="8208912" cy="1200329"/>
          </a:xfrm>
          <a:prstGeom prst="rect">
            <a:avLst/>
          </a:prstGeom>
        </p:spPr>
        <p:txBody>
          <a:bodyPr wrap="square">
            <a:spAutoFit/>
          </a:bodyPr>
          <a:lstStyle/>
          <a:p>
            <a:r>
              <a:rPr lang="en-GB" i="1" dirty="0" smtClean="0"/>
              <a:t>“The exciting thing about this program is that it covers a wide spectrum of application areas in high performance computing and brings together centres of excellence in HPC using FPGA in USA, Europe, Japan and China into a powerful community”</a:t>
            </a:r>
            <a:r>
              <a:rPr lang="en-GB" dirty="0" smtClean="0"/>
              <a:t>  </a:t>
            </a:r>
          </a:p>
          <a:p>
            <a:r>
              <a:rPr lang="en-GB" dirty="0" smtClean="0"/>
              <a:t>(Ram Subramanian, Worldwide Manager of the Xilinx University Program)</a:t>
            </a:r>
            <a:endParaRPr lang="en-GB" dirty="0"/>
          </a:p>
        </p:txBody>
      </p:sp>
      <p:sp>
        <p:nvSpPr>
          <p:cNvPr id="6" name="Rectangle 5"/>
          <p:cNvSpPr/>
          <p:nvPr/>
        </p:nvSpPr>
        <p:spPr>
          <a:xfrm>
            <a:off x="323528" y="932527"/>
            <a:ext cx="8424936" cy="3600986"/>
          </a:xfrm>
          <a:prstGeom prst="rect">
            <a:avLst/>
          </a:prstGeom>
        </p:spPr>
        <p:txBody>
          <a:bodyPr wrap="square">
            <a:spAutoFit/>
          </a:bodyPr>
          <a:lstStyle/>
          <a:p>
            <a:r>
              <a:rPr lang="en-GB" sz="2400" b="1" dirty="0" smtClean="0">
                <a:solidFill>
                  <a:srgbClr val="C00000"/>
                </a:solidFill>
              </a:rPr>
              <a:t>What can we do for the academic groups?</a:t>
            </a:r>
          </a:p>
          <a:p>
            <a:pPr lvl="1">
              <a:buSzPct val="120000"/>
              <a:buFont typeface="Wingdings" pitchFamily="2" charset="2"/>
              <a:buChar char="ü"/>
            </a:pPr>
            <a:r>
              <a:rPr lang="en-GB" dirty="0" smtClean="0"/>
              <a:t> </a:t>
            </a:r>
            <a:r>
              <a:rPr lang="en-GB" dirty="0" smtClean="0">
                <a:solidFill>
                  <a:srgbClr val="C00000"/>
                </a:solidFill>
              </a:rPr>
              <a:t>Provide dataflow HPC hardware and software free or at strongly reduced cost</a:t>
            </a:r>
          </a:p>
          <a:p>
            <a:pPr lvl="1">
              <a:buSzPct val="120000"/>
              <a:buFont typeface="Wingdings" pitchFamily="2" charset="2"/>
              <a:buChar char="ü"/>
            </a:pPr>
            <a:r>
              <a:rPr lang="en-GB" dirty="0" smtClean="0"/>
              <a:t> </a:t>
            </a:r>
            <a:r>
              <a:rPr lang="en-GB" dirty="0" smtClean="0">
                <a:solidFill>
                  <a:srgbClr val="C00000"/>
                </a:solidFill>
              </a:rPr>
              <a:t>Share our expertise in dataflow implementation of computational algorithms </a:t>
            </a:r>
          </a:p>
          <a:p>
            <a:pPr lvl="1">
              <a:buSzPct val="120000"/>
              <a:buFont typeface="Wingdings" pitchFamily="2" charset="2"/>
              <a:buChar char="ü"/>
            </a:pPr>
            <a:r>
              <a:rPr lang="en-GB" dirty="0" smtClean="0"/>
              <a:t> </a:t>
            </a:r>
            <a:r>
              <a:rPr lang="en-GB" dirty="0" smtClean="0">
                <a:solidFill>
                  <a:srgbClr val="C00000"/>
                </a:solidFill>
              </a:rPr>
              <a:t>Help in securing research funding for projects involving dataflow computing</a:t>
            </a:r>
          </a:p>
          <a:p>
            <a:pPr>
              <a:buFont typeface="Arial" pitchFamily="34" charset="0"/>
              <a:buChar char="•"/>
            </a:pPr>
            <a:endParaRPr lang="en-GB" dirty="0" smtClean="0"/>
          </a:p>
          <a:p>
            <a:r>
              <a:rPr lang="en-GB" sz="2400" b="1" dirty="0" smtClean="0">
                <a:solidFill>
                  <a:srgbClr val="0070C0"/>
                </a:solidFill>
              </a:rPr>
              <a:t>How can we profit from the interaction with academic groups?</a:t>
            </a:r>
          </a:p>
          <a:p>
            <a:pPr lvl="1">
              <a:buSzPct val="120000"/>
              <a:buFont typeface="Wingdings" pitchFamily="2" charset="2"/>
              <a:buChar char="ü"/>
            </a:pPr>
            <a:r>
              <a:rPr lang="en-GB" dirty="0" smtClean="0"/>
              <a:t> </a:t>
            </a:r>
            <a:r>
              <a:rPr lang="en-GB" dirty="0" smtClean="0">
                <a:solidFill>
                  <a:srgbClr val="0066FF"/>
                </a:solidFill>
              </a:rPr>
              <a:t>We would like to see major, non-incremental scientific results being achieved with dataflow technology – we consider this as the best possible advertising</a:t>
            </a:r>
          </a:p>
          <a:p>
            <a:pPr lvl="1">
              <a:buSzPct val="120000"/>
              <a:buFont typeface="Wingdings" pitchFamily="2" charset="2"/>
              <a:buChar char="ü"/>
            </a:pPr>
            <a:r>
              <a:rPr lang="en-GB" dirty="0" smtClean="0"/>
              <a:t> </a:t>
            </a:r>
            <a:r>
              <a:rPr lang="en-GB" dirty="0" smtClean="0">
                <a:solidFill>
                  <a:srgbClr val="0066FF"/>
                </a:solidFill>
              </a:rPr>
              <a:t>We would like to expand the use of dataflow systems to entirely new areas where their commercial potential is not at all clear</a:t>
            </a:r>
          </a:p>
          <a:p>
            <a:pPr lvl="1">
              <a:buSzPct val="120000"/>
              <a:buFont typeface="Wingdings" pitchFamily="2" charset="2"/>
              <a:buChar char="ü"/>
            </a:pPr>
            <a:r>
              <a:rPr lang="en-GB" dirty="0" smtClean="0"/>
              <a:t> </a:t>
            </a:r>
            <a:r>
              <a:rPr lang="en-GB" dirty="0" smtClean="0">
                <a:solidFill>
                  <a:srgbClr val="0066FF"/>
                </a:solidFill>
              </a:rPr>
              <a:t>We would like to create an expertise base in dataflow system programming, especially in the key scientific centres in the world</a:t>
            </a:r>
            <a:endParaRPr lang="en-GB" dirty="0">
              <a:solidFill>
                <a:srgbClr val="0066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MAXUPBanner\Captioned Pictures\UCL_Logo_Green.jpeg"/>
          <p:cNvPicPr>
            <a:picLocks noChangeAspect="1" noChangeArrowheads="1"/>
          </p:cNvPicPr>
          <p:nvPr/>
        </p:nvPicPr>
        <p:blipFill>
          <a:blip r:embed="rId2" cstate="print"/>
          <a:srcRect/>
          <a:stretch>
            <a:fillRect/>
          </a:stretch>
        </p:blipFill>
        <p:spPr bwMode="auto">
          <a:xfrm>
            <a:off x="4860032" y="5085184"/>
            <a:ext cx="3810000" cy="1123950"/>
          </a:xfrm>
          <a:prstGeom prst="rect">
            <a:avLst/>
          </a:prstGeom>
          <a:noFill/>
        </p:spPr>
      </p:pic>
      <p:pic>
        <p:nvPicPr>
          <p:cNvPr id="2050" name="Picture 2" descr="http://archive.ncsa.illinois.edu/Cyberia/VETopLevels/Images/1619.evl.cave.lg.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3108" y="620688"/>
            <a:ext cx="5409052" cy="3600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27720" y="4293096"/>
            <a:ext cx="4732312" cy="2308324"/>
          </a:xfrm>
          <a:prstGeom prst="rect">
            <a:avLst/>
          </a:prstGeom>
        </p:spPr>
        <p:txBody>
          <a:bodyPr wrap="square">
            <a:spAutoFit/>
          </a:bodyPr>
          <a:lstStyle/>
          <a:p>
            <a:r>
              <a:rPr lang="en-GB" sz="2400" b="1" dirty="0"/>
              <a:t>This project will investigate the use of </a:t>
            </a:r>
            <a:r>
              <a:rPr lang="en-GB" sz="2400" b="1" dirty="0" smtClean="0"/>
              <a:t>dataflow </a:t>
            </a:r>
            <a:r>
              <a:rPr lang="en-GB" sz="2400" b="1" dirty="0"/>
              <a:t>architectures in creation of </a:t>
            </a:r>
            <a:r>
              <a:rPr lang="en-GB" sz="2400" b="1" i="1" dirty="0" smtClean="0">
                <a:solidFill>
                  <a:srgbClr val="C00000"/>
                </a:solidFill>
              </a:rPr>
              <a:t>high-end immersive </a:t>
            </a:r>
            <a:r>
              <a:rPr lang="en-GB" sz="2400" b="1" i="1" dirty="0">
                <a:solidFill>
                  <a:srgbClr val="C00000"/>
                </a:solidFill>
              </a:rPr>
              <a:t>virtual reality</a:t>
            </a:r>
            <a:r>
              <a:rPr lang="en-GB" sz="2400" b="1" dirty="0"/>
              <a:t>. The goal is to build a proof of concept simulator with </a:t>
            </a:r>
            <a:r>
              <a:rPr lang="en-GB" sz="2400" b="1" i="1" dirty="0">
                <a:solidFill>
                  <a:srgbClr val="C00000"/>
                </a:solidFill>
              </a:rPr>
              <a:t>extremely low latency</a:t>
            </a:r>
            <a:r>
              <a:rPr lang="en-GB" sz="2400" b="1" dirty="0"/>
              <a:t>. </a:t>
            </a:r>
          </a:p>
        </p:txBody>
      </p:sp>
      <p:sp>
        <p:nvSpPr>
          <p:cNvPr id="4" name="Rectangle 3"/>
          <p:cNvSpPr/>
          <p:nvPr/>
        </p:nvSpPr>
        <p:spPr>
          <a:xfrm>
            <a:off x="6588224" y="677014"/>
            <a:ext cx="2188484" cy="1815882"/>
          </a:xfrm>
          <a:prstGeom prst="rect">
            <a:avLst/>
          </a:prstGeom>
        </p:spPr>
        <p:txBody>
          <a:bodyPr wrap="none">
            <a:spAutoFit/>
          </a:bodyPr>
          <a:lstStyle/>
          <a:p>
            <a:r>
              <a:rPr lang="en-GB" sz="2800" b="1" dirty="0" smtClean="0">
                <a:solidFill>
                  <a:srgbClr val="0000FF"/>
                </a:solidFill>
              </a:rPr>
              <a:t>CAVE </a:t>
            </a:r>
          </a:p>
          <a:p>
            <a:r>
              <a:rPr lang="en-GB" sz="2800" b="1" dirty="0" smtClean="0">
                <a:solidFill>
                  <a:srgbClr val="0000FF"/>
                </a:solidFill>
              </a:rPr>
              <a:t>automatic </a:t>
            </a:r>
          </a:p>
          <a:p>
            <a:r>
              <a:rPr lang="en-GB" sz="2800" b="1" dirty="0" smtClean="0">
                <a:solidFill>
                  <a:srgbClr val="0000FF"/>
                </a:solidFill>
              </a:rPr>
              <a:t>virtual</a:t>
            </a:r>
          </a:p>
          <a:p>
            <a:r>
              <a:rPr lang="en-GB" sz="2800" b="1" dirty="0" smtClean="0">
                <a:solidFill>
                  <a:srgbClr val="0000FF"/>
                </a:solidFill>
              </a:rPr>
              <a:t>environment</a:t>
            </a:r>
            <a:r>
              <a:rPr lang="en-GB" sz="2800" dirty="0">
                <a:solidFill>
                  <a:srgbClr val="0000FF"/>
                </a:solidFill>
              </a:rPr>
              <a:t> </a:t>
            </a:r>
          </a:p>
        </p:txBody>
      </p:sp>
    </p:spTree>
    <p:extLst>
      <p:ext uri="{BB962C8B-B14F-4D97-AF65-F5344CB8AC3E}">
        <p14:creationId xmlns:p14="http://schemas.microsoft.com/office/powerpoint/2010/main" xmlns="" val="224802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verbuk\Documents\Maxeler\thom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1206" y="1167754"/>
            <a:ext cx="8043242" cy="514156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2"/>
          <p:cNvSpPr txBox="1">
            <a:spLocks/>
          </p:cNvSpPr>
          <p:nvPr/>
        </p:nvSpPr>
        <p:spPr>
          <a:xfrm>
            <a:off x="0" y="274638"/>
            <a:ext cx="9144000" cy="9941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t>A MAX-UP project example</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dirty="0" smtClean="0">
                <a:latin typeface="+mj-lt"/>
                <a:ea typeface="+mj-ea"/>
                <a:cs typeface="+mj-cs"/>
              </a:rPr>
              <a:t>W </a:t>
            </a:r>
            <a:r>
              <a:rPr lang="en-GB" sz="2000" dirty="0" err="1" smtClean="0">
                <a:latin typeface="+mj-lt"/>
                <a:ea typeface="+mj-ea"/>
                <a:cs typeface="+mj-cs"/>
              </a:rPr>
              <a:t>Vigor</a:t>
            </a:r>
            <a:r>
              <a:rPr lang="en-GB" sz="2000" dirty="0" smtClean="0">
                <a:latin typeface="+mj-lt"/>
                <a:ea typeface="+mj-ea"/>
                <a:cs typeface="+mj-cs"/>
              </a:rPr>
              <a:t>, A Thom</a:t>
            </a:r>
            <a:r>
              <a:rPr lang="en-GB" sz="2000" baseline="30000" dirty="0" smtClean="0">
                <a:latin typeface="+mj-lt"/>
                <a:ea typeface="+mj-ea"/>
                <a:cs typeface="+mj-cs"/>
              </a:rPr>
              <a:t>*</a:t>
            </a:r>
            <a:r>
              <a:rPr lang="en-GB" sz="2000" dirty="0" smtClean="0">
                <a:latin typeface="+mj-lt"/>
                <a:ea typeface="+mj-ea"/>
                <a:cs typeface="+mj-cs"/>
              </a:rPr>
              <a:t>, M </a:t>
            </a:r>
            <a:r>
              <a:rPr lang="en-GB" sz="2000" dirty="0" err="1" smtClean="0">
                <a:latin typeface="+mj-lt"/>
                <a:ea typeface="+mj-ea"/>
                <a:cs typeface="+mj-cs"/>
              </a:rPr>
              <a:t>Bearpark</a:t>
            </a:r>
            <a:r>
              <a:rPr lang="en-GB" sz="2000" dirty="0" smtClean="0">
                <a:latin typeface="+mj-lt"/>
                <a:ea typeface="+mj-ea"/>
                <a:cs typeface="+mj-cs"/>
              </a:rPr>
              <a:t>, Chemistry, Imperial College; R Bruce, </a:t>
            </a:r>
            <a:r>
              <a:rPr lang="en-GB" sz="2000" dirty="0" err="1" smtClean="0">
                <a:latin typeface="+mj-lt"/>
                <a:ea typeface="+mj-ea"/>
                <a:cs typeface="+mj-cs"/>
              </a:rPr>
              <a:t>Maxeler</a:t>
            </a:r>
            <a:endParaRPr lang="en-GB" sz="2000" dirty="0" smtClean="0">
              <a:latin typeface="+mj-lt"/>
              <a:ea typeface="+mj-ea"/>
              <a:cs typeface="+mj-cs"/>
            </a:endParaRPr>
          </a:p>
        </p:txBody>
      </p:sp>
      <p:sp>
        <p:nvSpPr>
          <p:cNvPr id="3" name="TextBox 2"/>
          <p:cNvSpPr txBox="1"/>
          <p:nvPr/>
        </p:nvSpPr>
        <p:spPr>
          <a:xfrm>
            <a:off x="3678412" y="1074222"/>
            <a:ext cx="1808829" cy="338554"/>
          </a:xfrm>
          <a:prstGeom prst="rect">
            <a:avLst/>
          </a:prstGeom>
          <a:noFill/>
        </p:spPr>
        <p:txBody>
          <a:bodyPr wrap="none" rtlCol="0">
            <a:spAutoFit/>
          </a:bodyPr>
          <a:lstStyle/>
          <a:p>
            <a:r>
              <a:rPr lang="en-GB" sz="1600" dirty="0" smtClean="0"/>
              <a:t>*now at Cambridge</a:t>
            </a:r>
            <a:endParaRPr lang="en-GB" sz="1600" dirty="0"/>
          </a:p>
        </p:txBody>
      </p:sp>
    </p:spTree>
    <p:extLst>
      <p:ext uri="{BB962C8B-B14F-4D97-AF65-F5344CB8AC3E}">
        <p14:creationId xmlns:p14="http://schemas.microsoft.com/office/powerpoint/2010/main" xmlns="" val="88051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averbuk\Documents\Maxeler\thom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404664"/>
            <a:ext cx="8991600" cy="552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4003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vaverbuk\Documents\Maxeler\thom3.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9537" y="620688"/>
            <a:ext cx="8924925" cy="4972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3815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vaverbuk\Documents\Maxeler\thom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012" y="404664"/>
            <a:ext cx="8943975" cy="5400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176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vaverbuk\Documents\Maxeler\thom5.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725" y="404664"/>
            <a:ext cx="8972550" cy="5581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8453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vaverbuk\Documents\Maxeler\thom6.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427815"/>
            <a:ext cx="9001000" cy="54494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5498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vaverbuk\Documents\Maxeler\thom8.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25" y="361156"/>
            <a:ext cx="9048750" cy="5372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4897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vaverbuk\Documents\Maxeler\thom7.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 y="404664"/>
            <a:ext cx="9067800" cy="5476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5210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vaverbuk\Documents\Maxeler\thom7.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78900"/>
          <a:stretch/>
        </p:blipFill>
        <p:spPr bwMode="auto">
          <a:xfrm>
            <a:off x="38100" y="404664"/>
            <a:ext cx="9067800" cy="1155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707904" y="692696"/>
            <a:ext cx="201622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707904" y="889556"/>
            <a:ext cx="2002471" cy="523220"/>
          </a:xfrm>
          <a:prstGeom prst="rect">
            <a:avLst/>
          </a:prstGeom>
          <a:noFill/>
        </p:spPr>
        <p:txBody>
          <a:bodyPr wrap="none" rtlCol="0">
            <a:spAutoFit/>
          </a:bodyPr>
          <a:lstStyle/>
          <a:p>
            <a:r>
              <a:rPr lang="en-GB" sz="2800" dirty="0" smtClean="0">
                <a:solidFill>
                  <a:srgbClr val="0070C0"/>
                </a:solidFill>
                <a:latin typeface="+mj-lt"/>
              </a:rPr>
              <a:t>What next?</a:t>
            </a:r>
            <a:endParaRPr lang="en-GB" sz="2800" dirty="0">
              <a:solidFill>
                <a:srgbClr val="0070C0"/>
              </a:solidFill>
              <a:latin typeface="+mj-lt"/>
            </a:endParaRPr>
          </a:p>
        </p:txBody>
      </p:sp>
      <p:sp>
        <p:nvSpPr>
          <p:cNvPr id="5" name="Rectangle 4"/>
          <p:cNvSpPr/>
          <p:nvPr/>
        </p:nvSpPr>
        <p:spPr>
          <a:xfrm>
            <a:off x="323528" y="2044005"/>
            <a:ext cx="8424936" cy="1815882"/>
          </a:xfrm>
          <a:prstGeom prst="rect">
            <a:avLst/>
          </a:prstGeom>
        </p:spPr>
        <p:txBody>
          <a:bodyPr wrap="square">
            <a:spAutoFit/>
          </a:bodyPr>
          <a:lstStyle/>
          <a:p>
            <a:pPr marL="742950" lvl="1" indent="-285750">
              <a:buSzPct val="120000"/>
              <a:buFont typeface="Wingdings" pitchFamily="2" charset="2"/>
              <a:buChar char="Ø"/>
            </a:pPr>
            <a:r>
              <a:rPr lang="en-GB" sz="2800" dirty="0" smtClean="0">
                <a:solidFill>
                  <a:srgbClr val="0000FF"/>
                </a:solidFill>
              </a:rPr>
              <a:t>  2D Hubbard model</a:t>
            </a:r>
          </a:p>
          <a:p>
            <a:pPr lvl="1">
              <a:buSzPct val="120000"/>
            </a:pPr>
            <a:endParaRPr lang="en-GB" sz="2800" dirty="0" smtClean="0">
              <a:solidFill>
                <a:srgbClr val="0000FF"/>
              </a:solidFill>
            </a:endParaRPr>
          </a:p>
          <a:p>
            <a:pPr marL="914400" lvl="1" indent="-457200">
              <a:buSzPct val="120000"/>
              <a:buFont typeface="Wingdings" pitchFamily="2" charset="2"/>
              <a:buChar char="Ø"/>
            </a:pPr>
            <a:r>
              <a:rPr lang="en-GB" sz="2800" dirty="0" smtClean="0">
                <a:solidFill>
                  <a:srgbClr val="0000FF"/>
                </a:solidFill>
              </a:rPr>
              <a:t> Real life FCI for molecules, such as polycyclic  </a:t>
            </a:r>
          </a:p>
          <a:p>
            <a:pPr lvl="1">
              <a:buSzPct val="120000"/>
            </a:pPr>
            <a:r>
              <a:rPr lang="en-GB" sz="2800" dirty="0">
                <a:solidFill>
                  <a:srgbClr val="0000FF"/>
                </a:solidFill>
              </a:rPr>
              <a:t> </a:t>
            </a:r>
            <a:r>
              <a:rPr lang="en-GB" sz="2800" dirty="0" smtClean="0">
                <a:solidFill>
                  <a:srgbClr val="0000FF"/>
                </a:solidFill>
              </a:rPr>
              <a:t>      aromatic hydrocarbons (PAHs</a:t>
            </a:r>
            <a:r>
              <a:rPr lang="en-GB" dirty="0" smtClean="0">
                <a:solidFill>
                  <a:srgbClr val="C00000"/>
                </a:solidFill>
              </a:rPr>
              <a:t>)</a:t>
            </a:r>
          </a:p>
        </p:txBody>
      </p:sp>
    </p:spTree>
    <p:extLst>
      <p:ext uri="{BB962C8B-B14F-4D97-AF65-F5344CB8AC3E}">
        <p14:creationId xmlns:p14="http://schemas.microsoft.com/office/powerpoint/2010/main" xmlns="" val="331903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Maxeler</a:t>
            </a:r>
            <a:r>
              <a:rPr lang="en-GB" dirty="0" smtClean="0"/>
              <a:t> University Program Members</a:t>
            </a:r>
            <a:endParaRPr lang="en-GB" dirty="0"/>
          </a:p>
        </p:txBody>
      </p:sp>
      <p:pic>
        <p:nvPicPr>
          <p:cNvPr id="5" name="Picture 2" descr="Korea University Symbol"/>
          <p:cNvPicPr>
            <a:picLocks noChangeAspect="1" noChangeArrowheads="1"/>
          </p:cNvPicPr>
          <p:nvPr/>
        </p:nvPicPr>
        <p:blipFill>
          <a:blip r:embed="rId3" cstate="print"/>
          <a:srcRect/>
          <a:stretch>
            <a:fillRect/>
          </a:stretch>
        </p:blipFill>
        <p:spPr bwMode="auto">
          <a:xfrm>
            <a:off x="107504" y="1124744"/>
            <a:ext cx="1097983" cy="422301"/>
          </a:xfrm>
          <a:prstGeom prst="rect">
            <a:avLst/>
          </a:prstGeom>
          <a:noFill/>
        </p:spPr>
      </p:pic>
      <p:pic>
        <p:nvPicPr>
          <p:cNvPr id="6" name="Picture 4" descr="Stanford University"/>
          <p:cNvPicPr>
            <a:picLocks noChangeAspect="1" noChangeArrowheads="1"/>
          </p:cNvPicPr>
          <p:nvPr/>
        </p:nvPicPr>
        <p:blipFill>
          <a:blip r:embed="rId4" cstate="print"/>
          <a:srcRect/>
          <a:stretch>
            <a:fillRect/>
          </a:stretch>
        </p:blipFill>
        <p:spPr bwMode="auto">
          <a:xfrm>
            <a:off x="1331640" y="1124744"/>
            <a:ext cx="1286050" cy="302600"/>
          </a:xfrm>
          <a:prstGeom prst="rect">
            <a:avLst/>
          </a:prstGeom>
          <a:noFill/>
        </p:spPr>
      </p:pic>
      <p:pic>
        <p:nvPicPr>
          <p:cNvPr id="7" name="Picture 6" descr="The University of Tokyo"/>
          <p:cNvPicPr>
            <a:picLocks noChangeAspect="1" noChangeArrowheads="1"/>
          </p:cNvPicPr>
          <p:nvPr/>
        </p:nvPicPr>
        <p:blipFill>
          <a:blip r:embed="rId5" cstate="print"/>
          <a:srcRect/>
          <a:stretch>
            <a:fillRect/>
          </a:stretch>
        </p:blipFill>
        <p:spPr bwMode="auto">
          <a:xfrm>
            <a:off x="1475656" y="2204864"/>
            <a:ext cx="1930480" cy="283894"/>
          </a:xfrm>
          <a:prstGeom prst="rect">
            <a:avLst/>
          </a:prstGeom>
          <a:noFill/>
        </p:spPr>
      </p:pic>
      <p:pic>
        <p:nvPicPr>
          <p:cNvPr id="8" name="Picture 8" descr="Imperial College London"/>
          <p:cNvPicPr>
            <a:picLocks noChangeAspect="1" noChangeArrowheads="1"/>
          </p:cNvPicPr>
          <p:nvPr/>
        </p:nvPicPr>
        <p:blipFill>
          <a:blip r:embed="rId6" cstate="print"/>
          <a:srcRect/>
          <a:stretch>
            <a:fillRect/>
          </a:stretch>
        </p:blipFill>
        <p:spPr bwMode="auto">
          <a:xfrm>
            <a:off x="179512" y="5229200"/>
            <a:ext cx="1169045" cy="306179"/>
          </a:xfrm>
          <a:prstGeom prst="rect">
            <a:avLst/>
          </a:prstGeom>
          <a:noFill/>
        </p:spPr>
      </p:pic>
      <p:pic>
        <p:nvPicPr>
          <p:cNvPr id="9" name="Picture 10" descr="Home"/>
          <p:cNvPicPr>
            <a:picLocks noChangeAspect="1" noChangeArrowheads="1"/>
          </p:cNvPicPr>
          <p:nvPr/>
        </p:nvPicPr>
        <p:blipFill>
          <a:blip r:embed="rId7" cstate="print"/>
          <a:srcRect/>
          <a:stretch>
            <a:fillRect/>
          </a:stretch>
        </p:blipFill>
        <p:spPr bwMode="auto">
          <a:xfrm>
            <a:off x="107504" y="3429000"/>
            <a:ext cx="1439673" cy="479892"/>
          </a:xfrm>
          <a:prstGeom prst="rect">
            <a:avLst/>
          </a:prstGeom>
          <a:noFill/>
        </p:spPr>
      </p:pic>
      <p:pic>
        <p:nvPicPr>
          <p:cNvPr id="10" name="Picture 12" descr="Logo of Frankfurt University - back to the university's homepage"/>
          <p:cNvPicPr>
            <a:picLocks noChangeAspect="1" noChangeArrowheads="1"/>
          </p:cNvPicPr>
          <p:nvPr/>
        </p:nvPicPr>
        <p:blipFill>
          <a:blip r:embed="rId8" cstate="print"/>
          <a:srcRect/>
          <a:stretch>
            <a:fillRect/>
          </a:stretch>
        </p:blipFill>
        <p:spPr bwMode="auto">
          <a:xfrm>
            <a:off x="1907704" y="2636912"/>
            <a:ext cx="1324485" cy="603376"/>
          </a:xfrm>
          <a:prstGeom prst="rect">
            <a:avLst/>
          </a:prstGeom>
          <a:noFill/>
        </p:spPr>
      </p:pic>
      <p:pic>
        <p:nvPicPr>
          <p:cNvPr id="11" name="Picture 13"/>
          <p:cNvPicPr>
            <a:picLocks noChangeAspect="1" noChangeArrowheads="1"/>
          </p:cNvPicPr>
          <p:nvPr/>
        </p:nvPicPr>
        <p:blipFill>
          <a:blip r:embed="rId9" cstate="print"/>
          <a:srcRect/>
          <a:stretch>
            <a:fillRect/>
          </a:stretch>
        </p:blipFill>
        <p:spPr bwMode="auto">
          <a:xfrm>
            <a:off x="3851920" y="4941168"/>
            <a:ext cx="2025223" cy="219912"/>
          </a:xfrm>
          <a:prstGeom prst="rect">
            <a:avLst/>
          </a:prstGeom>
          <a:noFill/>
          <a:ln w="9525">
            <a:noFill/>
            <a:miter lim="800000"/>
            <a:headEnd/>
            <a:tailEnd/>
          </a:ln>
          <a:effectLst/>
        </p:spPr>
      </p:pic>
      <p:pic>
        <p:nvPicPr>
          <p:cNvPr id="12" name="Picture 15" descr="Logo of the University of Hamburg"/>
          <p:cNvPicPr>
            <a:picLocks noChangeAspect="1" noChangeArrowheads="1"/>
          </p:cNvPicPr>
          <p:nvPr/>
        </p:nvPicPr>
        <p:blipFill>
          <a:blip r:embed="rId10" cstate="print"/>
          <a:srcRect/>
          <a:stretch>
            <a:fillRect/>
          </a:stretch>
        </p:blipFill>
        <p:spPr bwMode="auto">
          <a:xfrm>
            <a:off x="2699792" y="836712"/>
            <a:ext cx="1842765" cy="737106"/>
          </a:xfrm>
          <a:prstGeom prst="rect">
            <a:avLst/>
          </a:prstGeom>
          <a:noFill/>
        </p:spPr>
      </p:pic>
      <p:pic>
        <p:nvPicPr>
          <p:cNvPr id="13" name="Picture 17" descr="-TOHOKU UNIVERSITY-"/>
          <p:cNvPicPr>
            <a:picLocks noChangeAspect="1" noChangeArrowheads="1"/>
          </p:cNvPicPr>
          <p:nvPr/>
        </p:nvPicPr>
        <p:blipFill>
          <a:blip r:embed="rId11" cstate="print"/>
          <a:srcRect/>
          <a:stretch>
            <a:fillRect/>
          </a:stretch>
        </p:blipFill>
        <p:spPr bwMode="auto">
          <a:xfrm>
            <a:off x="1979712" y="4077072"/>
            <a:ext cx="1347523" cy="398564"/>
          </a:xfrm>
          <a:prstGeom prst="rect">
            <a:avLst/>
          </a:prstGeom>
          <a:noFill/>
        </p:spPr>
      </p:pic>
      <p:pic>
        <p:nvPicPr>
          <p:cNvPr id="14" name="Picture 18"/>
          <p:cNvPicPr>
            <a:picLocks noChangeAspect="1" noChangeArrowheads="1"/>
          </p:cNvPicPr>
          <p:nvPr/>
        </p:nvPicPr>
        <p:blipFill>
          <a:blip r:embed="rId12" cstate="print"/>
          <a:srcRect/>
          <a:stretch>
            <a:fillRect/>
          </a:stretch>
        </p:blipFill>
        <p:spPr bwMode="auto">
          <a:xfrm>
            <a:off x="4788024" y="4149080"/>
            <a:ext cx="943785" cy="575869"/>
          </a:xfrm>
          <a:prstGeom prst="rect">
            <a:avLst/>
          </a:prstGeom>
          <a:noFill/>
          <a:ln w="9525">
            <a:noFill/>
            <a:miter lim="800000"/>
            <a:headEnd/>
            <a:tailEnd/>
          </a:ln>
          <a:effectLst/>
        </p:spPr>
      </p:pic>
      <p:pic>
        <p:nvPicPr>
          <p:cNvPr id="15" name="Picture 20" descr="Technische Universität Kaiserslautern"/>
          <p:cNvPicPr>
            <a:picLocks noChangeAspect="1" noChangeArrowheads="1"/>
          </p:cNvPicPr>
          <p:nvPr/>
        </p:nvPicPr>
        <p:blipFill>
          <a:blip r:embed="rId13" cstate="print"/>
          <a:srcRect/>
          <a:stretch>
            <a:fillRect/>
          </a:stretch>
        </p:blipFill>
        <p:spPr bwMode="auto">
          <a:xfrm>
            <a:off x="107504" y="3933056"/>
            <a:ext cx="1612423" cy="460693"/>
          </a:xfrm>
          <a:prstGeom prst="rect">
            <a:avLst/>
          </a:prstGeom>
          <a:noFill/>
        </p:spPr>
      </p:pic>
      <p:pic>
        <p:nvPicPr>
          <p:cNvPr id="16" name="Picture 21"/>
          <p:cNvPicPr>
            <a:picLocks noChangeAspect="1" noChangeArrowheads="1"/>
          </p:cNvPicPr>
          <p:nvPr/>
        </p:nvPicPr>
        <p:blipFill>
          <a:blip r:embed="rId14" cstate="print"/>
          <a:srcRect/>
          <a:stretch>
            <a:fillRect/>
          </a:stretch>
        </p:blipFill>
        <p:spPr bwMode="auto">
          <a:xfrm>
            <a:off x="8100392" y="908720"/>
            <a:ext cx="864096" cy="897331"/>
          </a:xfrm>
          <a:prstGeom prst="rect">
            <a:avLst/>
          </a:prstGeom>
          <a:noFill/>
          <a:ln w="9525">
            <a:noFill/>
            <a:miter lim="800000"/>
            <a:headEnd/>
            <a:tailEnd/>
          </a:ln>
          <a:effectLst/>
        </p:spPr>
      </p:pic>
      <p:pic>
        <p:nvPicPr>
          <p:cNvPr id="17" name="Picture 22"/>
          <p:cNvPicPr>
            <a:picLocks noChangeAspect="1" noChangeArrowheads="1"/>
          </p:cNvPicPr>
          <p:nvPr/>
        </p:nvPicPr>
        <p:blipFill>
          <a:blip r:embed="rId15" cstate="print"/>
          <a:srcRect/>
          <a:stretch>
            <a:fillRect/>
          </a:stretch>
        </p:blipFill>
        <p:spPr bwMode="auto">
          <a:xfrm>
            <a:off x="1907704" y="3429000"/>
            <a:ext cx="1128696" cy="545152"/>
          </a:xfrm>
          <a:prstGeom prst="rect">
            <a:avLst/>
          </a:prstGeom>
          <a:noFill/>
          <a:ln w="9525">
            <a:noFill/>
            <a:miter lim="800000"/>
            <a:headEnd/>
            <a:tailEnd/>
          </a:ln>
          <a:effectLst/>
        </p:spPr>
      </p:pic>
      <p:pic>
        <p:nvPicPr>
          <p:cNvPr id="18" name="Picture 25"/>
          <p:cNvPicPr>
            <a:picLocks noChangeAspect="1" noChangeArrowheads="1"/>
          </p:cNvPicPr>
          <p:nvPr/>
        </p:nvPicPr>
        <p:blipFill>
          <a:blip r:embed="rId16" cstate="print"/>
          <a:srcRect/>
          <a:stretch>
            <a:fillRect/>
          </a:stretch>
        </p:blipFill>
        <p:spPr bwMode="auto">
          <a:xfrm>
            <a:off x="107504" y="2852936"/>
            <a:ext cx="1439647" cy="528962"/>
          </a:xfrm>
          <a:prstGeom prst="rect">
            <a:avLst/>
          </a:prstGeom>
          <a:noFill/>
          <a:ln w="9525">
            <a:noFill/>
            <a:miter lim="800000"/>
            <a:headEnd/>
            <a:tailEnd/>
          </a:ln>
          <a:effectLst/>
        </p:spPr>
      </p:pic>
      <p:pic>
        <p:nvPicPr>
          <p:cNvPr id="19" name="Picture 32"/>
          <p:cNvPicPr>
            <a:picLocks noChangeAspect="1" noChangeArrowheads="1"/>
          </p:cNvPicPr>
          <p:nvPr/>
        </p:nvPicPr>
        <p:blipFill>
          <a:blip r:embed="rId17" cstate="print"/>
          <a:srcRect/>
          <a:stretch>
            <a:fillRect/>
          </a:stretch>
        </p:blipFill>
        <p:spPr bwMode="auto">
          <a:xfrm>
            <a:off x="107504" y="1700808"/>
            <a:ext cx="1121018" cy="476049"/>
          </a:xfrm>
          <a:prstGeom prst="rect">
            <a:avLst/>
          </a:prstGeom>
          <a:noFill/>
          <a:ln w="9525">
            <a:noFill/>
            <a:miter lim="800000"/>
            <a:headEnd/>
            <a:tailEnd/>
          </a:ln>
          <a:effectLst/>
        </p:spPr>
      </p:pic>
      <p:pic>
        <p:nvPicPr>
          <p:cNvPr id="20" name="Picture 33"/>
          <p:cNvPicPr>
            <a:picLocks noChangeAspect="1" noChangeArrowheads="1"/>
          </p:cNvPicPr>
          <p:nvPr/>
        </p:nvPicPr>
        <p:blipFill>
          <a:blip r:embed="rId18" cstate="print"/>
          <a:srcRect/>
          <a:stretch>
            <a:fillRect/>
          </a:stretch>
        </p:blipFill>
        <p:spPr bwMode="auto">
          <a:xfrm>
            <a:off x="107504" y="2276872"/>
            <a:ext cx="1074948" cy="491405"/>
          </a:xfrm>
          <a:prstGeom prst="rect">
            <a:avLst/>
          </a:prstGeom>
          <a:noFill/>
          <a:ln w="9525">
            <a:noFill/>
            <a:miter lim="800000"/>
            <a:headEnd/>
            <a:tailEnd/>
          </a:ln>
          <a:effectLst/>
        </p:spPr>
      </p:pic>
      <p:pic>
        <p:nvPicPr>
          <p:cNvPr id="22" name="Picture 34"/>
          <p:cNvPicPr>
            <a:picLocks noChangeAspect="1" noChangeArrowheads="1"/>
          </p:cNvPicPr>
          <p:nvPr/>
        </p:nvPicPr>
        <p:blipFill>
          <a:blip r:embed="rId19" cstate="print"/>
          <a:srcRect/>
          <a:stretch>
            <a:fillRect/>
          </a:stretch>
        </p:blipFill>
        <p:spPr bwMode="auto">
          <a:xfrm>
            <a:off x="107504" y="4581128"/>
            <a:ext cx="1368152" cy="497510"/>
          </a:xfrm>
          <a:prstGeom prst="rect">
            <a:avLst/>
          </a:prstGeom>
          <a:noFill/>
          <a:ln w="9525">
            <a:noFill/>
            <a:miter lim="800000"/>
            <a:headEnd/>
            <a:tailEnd/>
          </a:ln>
          <a:effectLst/>
        </p:spPr>
      </p:pic>
      <p:pic>
        <p:nvPicPr>
          <p:cNvPr id="23" name="Picture 36" descr="Universität Paderborn"/>
          <p:cNvPicPr>
            <a:picLocks noChangeAspect="1" noChangeArrowheads="1"/>
          </p:cNvPicPr>
          <p:nvPr/>
        </p:nvPicPr>
        <p:blipFill>
          <a:blip r:embed="rId20" cstate="print"/>
          <a:srcRect/>
          <a:stretch>
            <a:fillRect/>
          </a:stretch>
        </p:blipFill>
        <p:spPr bwMode="auto">
          <a:xfrm>
            <a:off x="1331640" y="1556792"/>
            <a:ext cx="1650806" cy="275888"/>
          </a:xfrm>
          <a:prstGeom prst="rect">
            <a:avLst/>
          </a:prstGeom>
          <a:noFill/>
        </p:spPr>
      </p:pic>
      <p:pic>
        <p:nvPicPr>
          <p:cNvPr id="2050" name="Picture 2"/>
          <p:cNvPicPr>
            <a:picLocks noChangeAspect="1" noChangeArrowheads="1"/>
          </p:cNvPicPr>
          <p:nvPr/>
        </p:nvPicPr>
        <p:blipFill>
          <a:blip r:embed="rId21" cstate="print"/>
          <a:srcRect/>
          <a:stretch>
            <a:fillRect/>
          </a:stretch>
        </p:blipFill>
        <p:spPr bwMode="auto">
          <a:xfrm>
            <a:off x="4572000" y="980728"/>
            <a:ext cx="1339385" cy="491108"/>
          </a:xfrm>
          <a:prstGeom prst="rect">
            <a:avLst/>
          </a:prstGeom>
          <a:noFill/>
          <a:ln w="9525">
            <a:noFill/>
            <a:miter lim="800000"/>
            <a:headEnd/>
            <a:tailEnd/>
          </a:ln>
        </p:spPr>
      </p:pic>
      <p:pic>
        <p:nvPicPr>
          <p:cNvPr id="2051" name="Picture 3"/>
          <p:cNvPicPr>
            <a:picLocks noChangeAspect="1" noChangeArrowheads="1"/>
          </p:cNvPicPr>
          <p:nvPr/>
        </p:nvPicPr>
        <p:blipFill>
          <a:blip r:embed="rId22" cstate="print"/>
          <a:srcRect/>
          <a:stretch>
            <a:fillRect/>
          </a:stretch>
        </p:blipFill>
        <p:spPr bwMode="auto">
          <a:xfrm>
            <a:off x="5436096" y="1556792"/>
            <a:ext cx="1125091" cy="426005"/>
          </a:xfrm>
          <a:prstGeom prst="rect">
            <a:avLst/>
          </a:prstGeom>
          <a:noFill/>
          <a:ln w="9525">
            <a:noFill/>
            <a:miter lim="800000"/>
            <a:headEnd/>
            <a:tailEnd/>
          </a:ln>
        </p:spPr>
      </p:pic>
      <p:pic>
        <p:nvPicPr>
          <p:cNvPr id="2052" name="Picture 4"/>
          <p:cNvPicPr>
            <a:picLocks noChangeAspect="1" noChangeArrowheads="1"/>
          </p:cNvPicPr>
          <p:nvPr/>
        </p:nvPicPr>
        <p:blipFill>
          <a:blip r:embed="rId23" cstate="print"/>
          <a:srcRect/>
          <a:stretch>
            <a:fillRect/>
          </a:stretch>
        </p:blipFill>
        <p:spPr bwMode="auto">
          <a:xfrm>
            <a:off x="5364088" y="2780928"/>
            <a:ext cx="1045840" cy="297774"/>
          </a:xfrm>
          <a:prstGeom prst="rect">
            <a:avLst/>
          </a:prstGeom>
          <a:noFill/>
          <a:ln w="9525">
            <a:noFill/>
            <a:miter lim="800000"/>
            <a:headEnd/>
            <a:tailEnd/>
          </a:ln>
        </p:spPr>
      </p:pic>
      <p:pic>
        <p:nvPicPr>
          <p:cNvPr id="2053" name="Picture 5"/>
          <p:cNvPicPr>
            <a:picLocks noChangeAspect="1" noChangeArrowheads="1"/>
          </p:cNvPicPr>
          <p:nvPr/>
        </p:nvPicPr>
        <p:blipFill>
          <a:blip r:embed="rId24" cstate="print"/>
          <a:srcRect/>
          <a:stretch>
            <a:fillRect/>
          </a:stretch>
        </p:blipFill>
        <p:spPr bwMode="auto">
          <a:xfrm>
            <a:off x="3995936" y="5949280"/>
            <a:ext cx="1997398" cy="330882"/>
          </a:xfrm>
          <a:prstGeom prst="rect">
            <a:avLst/>
          </a:prstGeom>
          <a:noFill/>
          <a:ln w="9525">
            <a:noFill/>
            <a:miter lim="800000"/>
            <a:headEnd/>
            <a:tailEnd/>
          </a:ln>
        </p:spPr>
      </p:pic>
      <p:pic>
        <p:nvPicPr>
          <p:cNvPr id="2054" name="Picture 6"/>
          <p:cNvPicPr>
            <a:picLocks noChangeAspect="1" noChangeArrowheads="1"/>
          </p:cNvPicPr>
          <p:nvPr/>
        </p:nvPicPr>
        <p:blipFill>
          <a:blip r:embed="rId25" cstate="print"/>
          <a:srcRect/>
          <a:stretch>
            <a:fillRect/>
          </a:stretch>
        </p:blipFill>
        <p:spPr bwMode="auto">
          <a:xfrm>
            <a:off x="6300192" y="2060848"/>
            <a:ext cx="909067" cy="494250"/>
          </a:xfrm>
          <a:prstGeom prst="rect">
            <a:avLst/>
          </a:prstGeom>
          <a:noFill/>
          <a:ln w="9525">
            <a:noFill/>
            <a:miter lim="800000"/>
            <a:headEnd/>
            <a:tailEnd/>
          </a:ln>
        </p:spPr>
      </p:pic>
      <p:pic>
        <p:nvPicPr>
          <p:cNvPr id="2055" name="Picture 7"/>
          <p:cNvPicPr>
            <a:picLocks noChangeAspect="1" noChangeArrowheads="1"/>
          </p:cNvPicPr>
          <p:nvPr/>
        </p:nvPicPr>
        <p:blipFill>
          <a:blip r:embed="rId26" cstate="print"/>
          <a:srcRect/>
          <a:stretch>
            <a:fillRect/>
          </a:stretch>
        </p:blipFill>
        <p:spPr bwMode="auto">
          <a:xfrm>
            <a:off x="6934200" y="5156646"/>
            <a:ext cx="1215571" cy="482154"/>
          </a:xfrm>
          <a:prstGeom prst="rect">
            <a:avLst/>
          </a:prstGeom>
          <a:noFill/>
          <a:ln w="9525">
            <a:noFill/>
            <a:miter lim="800000"/>
            <a:headEnd/>
            <a:tailEnd/>
          </a:ln>
        </p:spPr>
      </p:pic>
      <p:pic>
        <p:nvPicPr>
          <p:cNvPr id="2056" name="Picture 8"/>
          <p:cNvPicPr>
            <a:picLocks noChangeAspect="1" noChangeArrowheads="1"/>
          </p:cNvPicPr>
          <p:nvPr/>
        </p:nvPicPr>
        <p:blipFill>
          <a:blip r:embed="rId27" cstate="print"/>
          <a:srcRect/>
          <a:stretch>
            <a:fillRect/>
          </a:stretch>
        </p:blipFill>
        <p:spPr bwMode="auto">
          <a:xfrm>
            <a:off x="3275856" y="3356992"/>
            <a:ext cx="1335038" cy="396170"/>
          </a:xfrm>
          <a:prstGeom prst="rect">
            <a:avLst/>
          </a:prstGeom>
          <a:noFill/>
          <a:ln w="9525">
            <a:noFill/>
            <a:miter lim="800000"/>
            <a:headEnd/>
            <a:tailEnd/>
          </a:ln>
        </p:spPr>
      </p:pic>
      <p:pic>
        <p:nvPicPr>
          <p:cNvPr id="2057" name="Picture 9"/>
          <p:cNvPicPr>
            <a:picLocks noChangeAspect="1" noChangeArrowheads="1"/>
          </p:cNvPicPr>
          <p:nvPr/>
        </p:nvPicPr>
        <p:blipFill>
          <a:blip r:embed="rId28" cstate="print"/>
          <a:srcRect/>
          <a:stretch>
            <a:fillRect/>
          </a:stretch>
        </p:blipFill>
        <p:spPr bwMode="auto">
          <a:xfrm>
            <a:off x="1979712" y="5301208"/>
            <a:ext cx="1996629" cy="415750"/>
          </a:xfrm>
          <a:prstGeom prst="rect">
            <a:avLst/>
          </a:prstGeom>
          <a:noFill/>
          <a:ln w="9525">
            <a:noFill/>
            <a:miter lim="800000"/>
            <a:headEnd/>
            <a:tailEnd/>
          </a:ln>
        </p:spPr>
      </p:pic>
      <p:pic>
        <p:nvPicPr>
          <p:cNvPr id="2058" name="Picture 10"/>
          <p:cNvPicPr>
            <a:picLocks noChangeAspect="1" noChangeArrowheads="1"/>
          </p:cNvPicPr>
          <p:nvPr/>
        </p:nvPicPr>
        <p:blipFill>
          <a:blip r:embed="rId29" cstate="print"/>
          <a:srcRect/>
          <a:stretch>
            <a:fillRect/>
          </a:stretch>
        </p:blipFill>
        <p:spPr bwMode="auto">
          <a:xfrm>
            <a:off x="3707904" y="4005064"/>
            <a:ext cx="703424" cy="767904"/>
          </a:xfrm>
          <a:prstGeom prst="rect">
            <a:avLst/>
          </a:prstGeom>
          <a:noFill/>
          <a:ln w="9525">
            <a:noFill/>
            <a:miter lim="800000"/>
            <a:headEnd/>
            <a:tailEnd/>
          </a:ln>
        </p:spPr>
      </p:pic>
      <p:pic>
        <p:nvPicPr>
          <p:cNvPr id="2059" name="Picture 11"/>
          <p:cNvPicPr>
            <a:picLocks noChangeAspect="1" noChangeArrowheads="1"/>
          </p:cNvPicPr>
          <p:nvPr/>
        </p:nvPicPr>
        <p:blipFill>
          <a:blip r:embed="rId30" cstate="print"/>
          <a:srcRect/>
          <a:stretch>
            <a:fillRect/>
          </a:stretch>
        </p:blipFill>
        <p:spPr bwMode="auto">
          <a:xfrm>
            <a:off x="2987824" y="1556792"/>
            <a:ext cx="2392859" cy="484535"/>
          </a:xfrm>
          <a:prstGeom prst="rect">
            <a:avLst/>
          </a:prstGeom>
          <a:noFill/>
          <a:ln w="9525">
            <a:noFill/>
            <a:miter lim="800000"/>
            <a:headEnd/>
            <a:tailEnd/>
          </a:ln>
        </p:spPr>
      </p:pic>
      <p:pic>
        <p:nvPicPr>
          <p:cNvPr id="2060" name="Picture 12"/>
          <p:cNvPicPr>
            <a:picLocks noChangeAspect="1" noChangeArrowheads="1"/>
          </p:cNvPicPr>
          <p:nvPr/>
        </p:nvPicPr>
        <p:blipFill>
          <a:blip r:embed="rId31" cstate="print"/>
          <a:srcRect/>
          <a:stretch>
            <a:fillRect/>
          </a:stretch>
        </p:blipFill>
        <p:spPr bwMode="auto">
          <a:xfrm>
            <a:off x="5940152" y="980728"/>
            <a:ext cx="2099168" cy="498922"/>
          </a:xfrm>
          <a:prstGeom prst="rect">
            <a:avLst/>
          </a:prstGeom>
          <a:noFill/>
          <a:ln w="9525">
            <a:noFill/>
            <a:miter lim="800000"/>
            <a:headEnd/>
            <a:tailEnd/>
          </a:ln>
        </p:spPr>
      </p:pic>
      <p:pic>
        <p:nvPicPr>
          <p:cNvPr id="2061" name="Picture 13"/>
          <p:cNvPicPr>
            <a:picLocks noChangeAspect="1" noChangeArrowheads="1"/>
          </p:cNvPicPr>
          <p:nvPr/>
        </p:nvPicPr>
        <p:blipFill>
          <a:blip r:embed="rId32" cstate="print"/>
          <a:srcRect/>
          <a:stretch>
            <a:fillRect/>
          </a:stretch>
        </p:blipFill>
        <p:spPr bwMode="auto">
          <a:xfrm>
            <a:off x="6732240" y="1484784"/>
            <a:ext cx="1106810" cy="531844"/>
          </a:xfrm>
          <a:prstGeom prst="rect">
            <a:avLst/>
          </a:prstGeom>
          <a:noFill/>
          <a:ln w="9525">
            <a:noFill/>
            <a:miter lim="800000"/>
            <a:headEnd/>
            <a:tailEnd/>
          </a:ln>
        </p:spPr>
      </p:pic>
      <p:pic>
        <p:nvPicPr>
          <p:cNvPr id="2062" name="Picture 14"/>
          <p:cNvPicPr>
            <a:picLocks noChangeAspect="1" noChangeArrowheads="1"/>
          </p:cNvPicPr>
          <p:nvPr/>
        </p:nvPicPr>
        <p:blipFill>
          <a:blip r:embed="rId33" cstate="print"/>
          <a:srcRect/>
          <a:stretch>
            <a:fillRect/>
          </a:stretch>
        </p:blipFill>
        <p:spPr bwMode="auto">
          <a:xfrm>
            <a:off x="3995936" y="2132856"/>
            <a:ext cx="1768699" cy="432048"/>
          </a:xfrm>
          <a:prstGeom prst="rect">
            <a:avLst/>
          </a:prstGeom>
          <a:noFill/>
          <a:ln w="9525">
            <a:noFill/>
            <a:miter lim="800000"/>
            <a:headEnd/>
            <a:tailEnd/>
          </a:ln>
        </p:spPr>
      </p:pic>
      <p:pic>
        <p:nvPicPr>
          <p:cNvPr id="2063" name="Picture 15"/>
          <p:cNvPicPr>
            <a:picLocks noChangeAspect="1" noChangeArrowheads="1"/>
          </p:cNvPicPr>
          <p:nvPr/>
        </p:nvPicPr>
        <p:blipFill>
          <a:blip r:embed="rId34" cstate="print"/>
          <a:srcRect/>
          <a:stretch>
            <a:fillRect/>
          </a:stretch>
        </p:blipFill>
        <p:spPr bwMode="auto">
          <a:xfrm>
            <a:off x="7524328" y="2060848"/>
            <a:ext cx="1380753" cy="447286"/>
          </a:xfrm>
          <a:prstGeom prst="rect">
            <a:avLst/>
          </a:prstGeom>
          <a:noFill/>
          <a:ln w="9525">
            <a:noFill/>
            <a:miter lim="800000"/>
            <a:headEnd/>
            <a:tailEnd/>
          </a:ln>
        </p:spPr>
      </p:pic>
      <p:pic>
        <p:nvPicPr>
          <p:cNvPr id="2064" name="Picture 16"/>
          <p:cNvPicPr>
            <a:picLocks noChangeAspect="1" noChangeArrowheads="1"/>
          </p:cNvPicPr>
          <p:nvPr/>
        </p:nvPicPr>
        <p:blipFill>
          <a:blip r:embed="rId35" cstate="print"/>
          <a:srcRect/>
          <a:stretch>
            <a:fillRect/>
          </a:stretch>
        </p:blipFill>
        <p:spPr bwMode="auto">
          <a:xfrm>
            <a:off x="7164288" y="4238625"/>
            <a:ext cx="752475" cy="714375"/>
          </a:xfrm>
          <a:prstGeom prst="rect">
            <a:avLst/>
          </a:prstGeom>
          <a:noFill/>
          <a:ln w="9525">
            <a:noFill/>
            <a:miter lim="800000"/>
            <a:headEnd/>
            <a:tailEnd/>
          </a:ln>
        </p:spPr>
      </p:pic>
      <p:pic>
        <p:nvPicPr>
          <p:cNvPr id="2065" name="Picture 17"/>
          <p:cNvPicPr>
            <a:picLocks noChangeAspect="1" noChangeArrowheads="1"/>
          </p:cNvPicPr>
          <p:nvPr/>
        </p:nvPicPr>
        <p:blipFill>
          <a:blip r:embed="rId36" cstate="print"/>
          <a:srcRect/>
          <a:stretch>
            <a:fillRect/>
          </a:stretch>
        </p:blipFill>
        <p:spPr bwMode="auto">
          <a:xfrm>
            <a:off x="6948264" y="2852936"/>
            <a:ext cx="2016225" cy="323436"/>
          </a:xfrm>
          <a:prstGeom prst="rect">
            <a:avLst/>
          </a:prstGeom>
          <a:noFill/>
          <a:ln w="9525">
            <a:noFill/>
            <a:miter lim="800000"/>
            <a:headEnd/>
            <a:tailEnd/>
          </a:ln>
        </p:spPr>
      </p:pic>
      <p:pic>
        <p:nvPicPr>
          <p:cNvPr id="2066" name="Picture 18"/>
          <p:cNvPicPr>
            <a:picLocks noChangeAspect="1" noChangeArrowheads="1"/>
          </p:cNvPicPr>
          <p:nvPr/>
        </p:nvPicPr>
        <p:blipFill>
          <a:blip r:embed="rId37" cstate="print"/>
          <a:srcRect/>
          <a:stretch>
            <a:fillRect/>
          </a:stretch>
        </p:blipFill>
        <p:spPr bwMode="auto">
          <a:xfrm>
            <a:off x="179512" y="5733256"/>
            <a:ext cx="1773362" cy="488081"/>
          </a:xfrm>
          <a:prstGeom prst="rect">
            <a:avLst/>
          </a:prstGeom>
          <a:noFill/>
          <a:ln w="9525">
            <a:noFill/>
            <a:miter lim="800000"/>
            <a:headEnd/>
            <a:tailEnd/>
          </a:ln>
        </p:spPr>
      </p:pic>
      <p:pic>
        <p:nvPicPr>
          <p:cNvPr id="2067" name="Picture 19"/>
          <p:cNvPicPr>
            <a:picLocks noChangeAspect="1" noChangeArrowheads="1"/>
          </p:cNvPicPr>
          <p:nvPr/>
        </p:nvPicPr>
        <p:blipFill>
          <a:blip r:embed="rId38" cstate="print"/>
          <a:srcRect/>
          <a:stretch>
            <a:fillRect/>
          </a:stretch>
        </p:blipFill>
        <p:spPr bwMode="auto">
          <a:xfrm>
            <a:off x="3203848" y="2708920"/>
            <a:ext cx="1754312" cy="412779"/>
          </a:xfrm>
          <a:prstGeom prst="rect">
            <a:avLst/>
          </a:prstGeom>
          <a:noFill/>
          <a:ln w="9525">
            <a:noFill/>
            <a:miter lim="800000"/>
            <a:headEnd/>
            <a:tailEnd/>
          </a:ln>
        </p:spPr>
      </p:pic>
      <p:pic>
        <p:nvPicPr>
          <p:cNvPr id="2068" name="Picture 20"/>
          <p:cNvPicPr>
            <a:picLocks noChangeAspect="1" noChangeArrowheads="1"/>
          </p:cNvPicPr>
          <p:nvPr/>
        </p:nvPicPr>
        <p:blipFill>
          <a:blip r:embed="rId39" cstate="print"/>
          <a:srcRect/>
          <a:stretch>
            <a:fillRect/>
          </a:stretch>
        </p:blipFill>
        <p:spPr bwMode="auto">
          <a:xfrm>
            <a:off x="1979712" y="4653136"/>
            <a:ext cx="1476375" cy="485775"/>
          </a:xfrm>
          <a:prstGeom prst="rect">
            <a:avLst/>
          </a:prstGeom>
          <a:noFill/>
          <a:ln w="9525">
            <a:noFill/>
            <a:miter lim="800000"/>
            <a:headEnd/>
            <a:tailEnd/>
          </a:ln>
        </p:spPr>
      </p:pic>
      <p:pic>
        <p:nvPicPr>
          <p:cNvPr id="40" name="Picture 8" descr="H:\Downloads\LMU-Munich_logo.png"/>
          <p:cNvPicPr>
            <a:picLocks noChangeAspect="1" noChangeArrowheads="1"/>
          </p:cNvPicPr>
          <p:nvPr/>
        </p:nvPicPr>
        <p:blipFill>
          <a:blip r:embed="rId40" cstate="print"/>
          <a:srcRect/>
          <a:stretch>
            <a:fillRect/>
          </a:stretch>
        </p:blipFill>
        <p:spPr bwMode="auto">
          <a:xfrm>
            <a:off x="4788024" y="3356992"/>
            <a:ext cx="1296144" cy="615199"/>
          </a:xfrm>
          <a:prstGeom prst="rect">
            <a:avLst/>
          </a:prstGeom>
          <a:noFill/>
        </p:spPr>
      </p:pic>
      <p:pic>
        <p:nvPicPr>
          <p:cNvPr id="41" name="Picture 9" descr="H:\Downloads\polyu_logo.jpg"/>
          <p:cNvPicPr>
            <a:picLocks noChangeAspect="1" noChangeArrowheads="1"/>
          </p:cNvPicPr>
          <p:nvPr/>
        </p:nvPicPr>
        <p:blipFill>
          <a:blip r:embed="rId41" cstate="print"/>
          <a:srcRect/>
          <a:stretch>
            <a:fillRect/>
          </a:stretch>
        </p:blipFill>
        <p:spPr bwMode="auto">
          <a:xfrm>
            <a:off x="6096000" y="3284984"/>
            <a:ext cx="1828800" cy="457200"/>
          </a:xfrm>
          <a:prstGeom prst="rect">
            <a:avLst/>
          </a:prstGeom>
          <a:noFill/>
        </p:spPr>
      </p:pic>
      <p:pic>
        <p:nvPicPr>
          <p:cNvPr id="43" name="Picture 7" descr="H:\Downloads\macedonia.png"/>
          <p:cNvPicPr>
            <a:picLocks noChangeAspect="1" noChangeArrowheads="1"/>
          </p:cNvPicPr>
          <p:nvPr/>
        </p:nvPicPr>
        <p:blipFill>
          <a:blip r:embed="rId42" cstate="print"/>
          <a:srcRect/>
          <a:stretch>
            <a:fillRect/>
          </a:stretch>
        </p:blipFill>
        <p:spPr bwMode="auto">
          <a:xfrm>
            <a:off x="6012160" y="4149080"/>
            <a:ext cx="978024" cy="978024"/>
          </a:xfrm>
          <a:prstGeom prst="rect">
            <a:avLst/>
          </a:prstGeom>
          <a:noFill/>
        </p:spPr>
      </p:pic>
      <p:pic>
        <p:nvPicPr>
          <p:cNvPr id="44" name="Picture 6" descr="H:\Downloads\TUC_logo_en.jpg"/>
          <p:cNvPicPr>
            <a:picLocks noChangeAspect="1" noChangeArrowheads="1"/>
          </p:cNvPicPr>
          <p:nvPr/>
        </p:nvPicPr>
        <p:blipFill>
          <a:blip r:embed="rId43" cstate="print"/>
          <a:srcRect/>
          <a:stretch>
            <a:fillRect/>
          </a:stretch>
        </p:blipFill>
        <p:spPr bwMode="auto">
          <a:xfrm>
            <a:off x="8100392" y="3998466"/>
            <a:ext cx="895452" cy="1564134"/>
          </a:xfrm>
          <a:prstGeom prst="rect">
            <a:avLst/>
          </a:prstGeom>
          <a:noFill/>
        </p:spPr>
      </p:pic>
      <p:pic>
        <p:nvPicPr>
          <p:cNvPr id="45" name="Picture 5" descr="H:\Downloads\ucl.jpeg"/>
          <p:cNvPicPr>
            <a:picLocks noChangeAspect="1" noChangeArrowheads="1"/>
          </p:cNvPicPr>
          <p:nvPr/>
        </p:nvPicPr>
        <p:blipFill>
          <a:blip r:embed="rId44" cstate="print"/>
          <a:srcRect/>
          <a:stretch>
            <a:fillRect/>
          </a:stretch>
        </p:blipFill>
        <p:spPr bwMode="auto">
          <a:xfrm>
            <a:off x="4499992" y="5229200"/>
            <a:ext cx="1080120" cy="690888"/>
          </a:xfrm>
          <a:prstGeom prst="rect">
            <a:avLst/>
          </a:prstGeom>
          <a:noFill/>
        </p:spPr>
      </p:pic>
      <p:pic>
        <p:nvPicPr>
          <p:cNvPr id="46" name="Picture 4" descr="H:\Downloads\UCLA-Logo1.jpg"/>
          <p:cNvPicPr>
            <a:picLocks noChangeAspect="1" noChangeArrowheads="1"/>
          </p:cNvPicPr>
          <p:nvPr/>
        </p:nvPicPr>
        <p:blipFill>
          <a:blip r:embed="rId45" cstate="print"/>
          <a:srcRect/>
          <a:stretch>
            <a:fillRect/>
          </a:stretch>
        </p:blipFill>
        <p:spPr bwMode="auto">
          <a:xfrm>
            <a:off x="7164288" y="5733256"/>
            <a:ext cx="1332656" cy="429574"/>
          </a:xfrm>
          <a:prstGeom prst="rect">
            <a:avLst/>
          </a:prstGeom>
          <a:noFill/>
        </p:spPr>
      </p:pic>
      <p:pic>
        <p:nvPicPr>
          <p:cNvPr id="47" name="Picture 3" descr="H:\Downloads\UBC-Logo.jpg"/>
          <p:cNvPicPr>
            <a:picLocks noChangeAspect="1" noChangeArrowheads="1"/>
          </p:cNvPicPr>
          <p:nvPr/>
        </p:nvPicPr>
        <p:blipFill>
          <a:blip r:embed="rId46" cstate="print"/>
          <a:srcRect/>
          <a:stretch>
            <a:fillRect/>
          </a:stretch>
        </p:blipFill>
        <p:spPr bwMode="auto">
          <a:xfrm>
            <a:off x="6156176" y="5301208"/>
            <a:ext cx="675973" cy="919833"/>
          </a:xfrm>
          <a:prstGeom prst="rect">
            <a:avLst/>
          </a:prstGeom>
          <a:noFill/>
        </p:spPr>
      </p:pic>
      <p:pic>
        <p:nvPicPr>
          <p:cNvPr id="48" name="Picture 2" descr="H:\Downloads\Chosun-University.jpg"/>
          <p:cNvPicPr>
            <a:picLocks noChangeAspect="1" noChangeArrowheads="1"/>
          </p:cNvPicPr>
          <p:nvPr/>
        </p:nvPicPr>
        <p:blipFill>
          <a:blip r:embed="rId47" cstate="print"/>
          <a:srcRect/>
          <a:stretch>
            <a:fillRect/>
          </a:stretch>
        </p:blipFill>
        <p:spPr bwMode="auto">
          <a:xfrm>
            <a:off x="2051720" y="5949280"/>
            <a:ext cx="1728192" cy="421288"/>
          </a:xfrm>
          <a:prstGeom prst="rect">
            <a:avLst/>
          </a:prstGeom>
          <a:noFill/>
        </p:spPr>
      </p:pic>
      <p:pic>
        <p:nvPicPr>
          <p:cNvPr id="49" name="Picture 4"/>
          <p:cNvPicPr>
            <a:picLocks noChangeAspect="1" noChangeArrowheads="1"/>
          </p:cNvPicPr>
          <p:nvPr/>
        </p:nvPicPr>
        <p:blipFill>
          <a:blip r:embed="rId48"/>
          <a:srcRect/>
          <a:stretch>
            <a:fillRect/>
          </a:stretch>
        </p:blipFill>
        <p:spPr bwMode="auto">
          <a:xfrm>
            <a:off x="7239000" y="3635281"/>
            <a:ext cx="1381125" cy="555719"/>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8219256" cy="994122"/>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t>MAX-UP: The </a:t>
            </a:r>
            <a:r>
              <a:rPr lang="en-GB" sz="3600" dirty="0" smtClean="0">
                <a:solidFill>
                  <a:schemeClr val="accent1">
                    <a:lumMod val="75000"/>
                  </a:schemeClr>
                </a:solidFill>
                <a:latin typeface="+mj-lt"/>
                <a:ea typeface="+mj-ea"/>
                <a:cs typeface="+mj-cs"/>
              </a:rPr>
              <a:t>future</a:t>
            </a:r>
            <a:endParaRPr kumimoji="0" lang="en-GB" sz="36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3" name="Rectangle 2"/>
          <p:cNvSpPr/>
          <p:nvPr/>
        </p:nvSpPr>
        <p:spPr>
          <a:xfrm>
            <a:off x="354360" y="1333212"/>
            <a:ext cx="8424936" cy="4832092"/>
          </a:xfrm>
          <a:prstGeom prst="rect">
            <a:avLst/>
          </a:prstGeom>
        </p:spPr>
        <p:txBody>
          <a:bodyPr wrap="square">
            <a:spAutoFit/>
          </a:bodyPr>
          <a:lstStyle/>
          <a:p>
            <a:pPr marL="742950" lvl="1" indent="-285750">
              <a:buSzPct val="120000"/>
              <a:buFont typeface="Wingdings" pitchFamily="2" charset="2"/>
              <a:buChar char="Ø"/>
            </a:pPr>
            <a:r>
              <a:rPr lang="en-GB" sz="2800" dirty="0" smtClean="0">
                <a:solidFill>
                  <a:srgbClr val="0000FF"/>
                </a:solidFill>
              </a:rPr>
              <a:t>  Strengthening existing subjects: bio-informatics,  </a:t>
            </a:r>
          </a:p>
          <a:p>
            <a:pPr lvl="1">
              <a:buSzPct val="120000"/>
            </a:pPr>
            <a:r>
              <a:rPr lang="en-GB" sz="2800" dirty="0">
                <a:solidFill>
                  <a:srgbClr val="0000FF"/>
                </a:solidFill>
              </a:rPr>
              <a:t> </a:t>
            </a:r>
            <a:r>
              <a:rPr lang="en-GB" sz="2800" dirty="0" smtClean="0">
                <a:solidFill>
                  <a:srgbClr val="0000FF"/>
                </a:solidFill>
              </a:rPr>
              <a:t>      quantum chemistry, … with new collaborations</a:t>
            </a:r>
          </a:p>
          <a:p>
            <a:pPr marL="742950" lvl="1" indent="-285750">
              <a:buSzPct val="120000"/>
              <a:buFont typeface="Wingdings" pitchFamily="2" charset="2"/>
              <a:buChar char="Ø"/>
            </a:pPr>
            <a:r>
              <a:rPr lang="en-GB" sz="2800" dirty="0">
                <a:solidFill>
                  <a:srgbClr val="0000FF"/>
                </a:solidFill>
              </a:rPr>
              <a:t> </a:t>
            </a:r>
            <a:r>
              <a:rPr lang="en-GB" sz="2800" dirty="0" smtClean="0">
                <a:solidFill>
                  <a:srgbClr val="0000FF"/>
                </a:solidFill>
              </a:rPr>
              <a:t> Bringing new subjects: chemical engineering, bio-</a:t>
            </a:r>
          </a:p>
          <a:p>
            <a:pPr lvl="1">
              <a:buSzPct val="120000"/>
            </a:pPr>
            <a:r>
              <a:rPr lang="en-GB" sz="2800" dirty="0" smtClean="0">
                <a:solidFill>
                  <a:srgbClr val="0000FF"/>
                </a:solidFill>
              </a:rPr>
              <a:t>       engineering, …</a:t>
            </a:r>
          </a:p>
          <a:p>
            <a:pPr marL="742950" lvl="1" indent="-285750">
              <a:buSzPct val="120000"/>
              <a:buFont typeface="Wingdings" pitchFamily="2" charset="2"/>
              <a:buChar char="Ø"/>
            </a:pPr>
            <a:r>
              <a:rPr lang="en-GB" sz="2800" dirty="0">
                <a:solidFill>
                  <a:srgbClr val="0000FF"/>
                </a:solidFill>
              </a:rPr>
              <a:t> </a:t>
            </a:r>
            <a:r>
              <a:rPr lang="en-GB" sz="2800" dirty="0" smtClean="0">
                <a:solidFill>
                  <a:srgbClr val="0000FF"/>
                </a:solidFill>
              </a:rPr>
              <a:t> Strengthening the existing UK, German, US bases</a:t>
            </a:r>
          </a:p>
          <a:p>
            <a:pPr lvl="1">
              <a:buSzPct val="120000"/>
            </a:pPr>
            <a:r>
              <a:rPr lang="en-GB" sz="2800" dirty="0">
                <a:solidFill>
                  <a:srgbClr val="0000FF"/>
                </a:solidFill>
              </a:rPr>
              <a:t> </a:t>
            </a:r>
            <a:r>
              <a:rPr lang="en-GB" sz="2800" dirty="0" smtClean="0">
                <a:solidFill>
                  <a:srgbClr val="0000FF"/>
                </a:solidFill>
              </a:rPr>
              <a:t>     of MAX-UP</a:t>
            </a:r>
          </a:p>
          <a:p>
            <a:pPr marL="914400" lvl="1" indent="-457200">
              <a:buSzPct val="120000"/>
              <a:buFont typeface="Wingdings" pitchFamily="2" charset="2"/>
              <a:buChar char="Ø"/>
            </a:pPr>
            <a:r>
              <a:rPr lang="en-GB" sz="2800" dirty="0">
                <a:solidFill>
                  <a:srgbClr val="0000FF"/>
                </a:solidFill>
              </a:rPr>
              <a:t> </a:t>
            </a:r>
            <a:r>
              <a:rPr lang="en-GB" sz="2800" dirty="0" smtClean="0">
                <a:solidFill>
                  <a:srgbClr val="0000FF"/>
                </a:solidFill>
              </a:rPr>
              <a:t>Expansion to Eastern Europe, South America,  </a:t>
            </a:r>
          </a:p>
          <a:p>
            <a:pPr lvl="1">
              <a:buSzPct val="120000"/>
            </a:pPr>
            <a:r>
              <a:rPr lang="en-GB" sz="2800" dirty="0">
                <a:solidFill>
                  <a:srgbClr val="0000FF"/>
                </a:solidFill>
              </a:rPr>
              <a:t> </a:t>
            </a:r>
            <a:r>
              <a:rPr lang="en-GB" sz="2800" dirty="0" smtClean="0">
                <a:solidFill>
                  <a:srgbClr val="0000FF"/>
                </a:solidFill>
              </a:rPr>
              <a:t>     Australia, …</a:t>
            </a:r>
          </a:p>
          <a:p>
            <a:pPr marL="742950" lvl="1" indent="-285750">
              <a:buSzPct val="120000"/>
              <a:buFont typeface="Wingdings" pitchFamily="2" charset="2"/>
              <a:buChar char="Ø"/>
            </a:pPr>
            <a:r>
              <a:rPr lang="en-GB" sz="2800" dirty="0">
                <a:solidFill>
                  <a:srgbClr val="0000FF"/>
                </a:solidFill>
              </a:rPr>
              <a:t> </a:t>
            </a:r>
            <a:r>
              <a:rPr lang="en-GB" sz="2800" dirty="0" smtClean="0">
                <a:solidFill>
                  <a:srgbClr val="0000FF"/>
                </a:solidFill>
              </a:rPr>
              <a:t> Research funding applications with MAX-UP </a:t>
            </a:r>
          </a:p>
          <a:p>
            <a:pPr lvl="1">
              <a:buSzPct val="120000"/>
            </a:pPr>
            <a:r>
              <a:rPr lang="en-GB" sz="2800" dirty="0">
                <a:solidFill>
                  <a:srgbClr val="0000FF"/>
                </a:solidFill>
              </a:rPr>
              <a:t> </a:t>
            </a:r>
            <a:r>
              <a:rPr lang="en-GB" sz="2800" dirty="0" smtClean="0">
                <a:solidFill>
                  <a:srgbClr val="0000FF"/>
                </a:solidFill>
              </a:rPr>
              <a:t>     members: </a:t>
            </a:r>
            <a:r>
              <a:rPr lang="en-GB" sz="2800" dirty="0" err="1" smtClean="0">
                <a:solidFill>
                  <a:srgbClr val="0000FF"/>
                </a:solidFill>
              </a:rPr>
              <a:t>iCASE</a:t>
            </a:r>
            <a:r>
              <a:rPr lang="en-GB" sz="2800" dirty="0" smtClean="0">
                <a:solidFill>
                  <a:srgbClr val="0000FF"/>
                </a:solidFill>
              </a:rPr>
              <a:t> PhD studentships (UK), ERC </a:t>
            </a:r>
          </a:p>
          <a:p>
            <a:pPr lvl="1">
              <a:buSzPct val="120000"/>
            </a:pPr>
            <a:r>
              <a:rPr lang="en-GB" sz="2800" dirty="0">
                <a:solidFill>
                  <a:srgbClr val="0000FF"/>
                </a:solidFill>
              </a:rPr>
              <a:t> </a:t>
            </a:r>
            <a:r>
              <a:rPr lang="en-GB" sz="2800" dirty="0" smtClean="0">
                <a:solidFill>
                  <a:srgbClr val="0000FF"/>
                </a:solidFill>
              </a:rPr>
              <a:t>     synergy grants, …</a:t>
            </a:r>
          </a:p>
        </p:txBody>
      </p:sp>
    </p:spTree>
    <p:extLst>
      <p:ext uri="{BB962C8B-B14F-4D97-AF65-F5344CB8AC3E}">
        <p14:creationId xmlns:p14="http://schemas.microsoft.com/office/powerpoint/2010/main" xmlns="" val="2348590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0" y="5181600"/>
            <a:ext cx="6769868" cy="1200329"/>
          </a:xfrm>
          <a:prstGeom prst="rect">
            <a:avLst/>
          </a:prstGeom>
          <a:noFill/>
        </p:spPr>
        <p:txBody>
          <a:bodyPr wrap="square" rtlCol="0">
            <a:spAutoFit/>
          </a:bodyPr>
          <a:lstStyle/>
          <a:p>
            <a:r>
              <a:rPr lang="en-GB" sz="1200" dirty="0" smtClean="0">
                <a:latin typeface="+mj-lt"/>
              </a:rPr>
              <a:t>Note: Comparison is made between a single core CPU without using any of extensions available in today’s modern processors and a single dataflow implementation on the oldest and smallest MAX 2 </a:t>
            </a:r>
            <a:r>
              <a:rPr lang="en-GB" sz="1200" dirty="0" err="1" smtClean="0">
                <a:latin typeface="+mj-lt"/>
              </a:rPr>
              <a:t>Maxeler</a:t>
            </a:r>
            <a:r>
              <a:rPr lang="en-GB" sz="1200" dirty="0" smtClean="0">
                <a:latin typeface="+mj-lt"/>
              </a:rPr>
              <a:t> card. Using modern CPUs </a:t>
            </a:r>
            <a:r>
              <a:rPr lang="en-GB" sz="1200" dirty="0" err="1" smtClean="0">
                <a:latin typeface="+mj-lt"/>
              </a:rPr>
              <a:t>equiped</a:t>
            </a:r>
            <a:r>
              <a:rPr lang="en-GB" sz="1200" dirty="0" smtClean="0">
                <a:latin typeface="+mj-lt"/>
              </a:rPr>
              <a:t> with several cores, each one with extensions for parallel processing of data, and modern </a:t>
            </a:r>
            <a:r>
              <a:rPr lang="en-GB" sz="1200" dirty="0" err="1" smtClean="0">
                <a:latin typeface="+mj-lt"/>
              </a:rPr>
              <a:t>Maxeler</a:t>
            </a:r>
            <a:r>
              <a:rPr lang="en-GB" sz="1200" dirty="0" smtClean="0">
                <a:latin typeface="+mj-lt"/>
              </a:rPr>
              <a:t> card with higher capacity, bandwidth to memory and host, and working frequency, will result in decreased execution times in both cases, but it is expected that the speedup will not change significantly.</a:t>
            </a:r>
            <a:endParaRPr lang="en-GB" sz="1200" dirty="0">
              <a:latin typeface="+mj-lt"/>
            </a:endParaRPr>
          </a:p>
        </p:txBody>
      </p:sp>
      <p:pic>
        <p:nvPicPr>
          <p:cNvPr id="2051" name="Picture 3"/>
          <p:cNvPicPr>
            <a:picLocks noChangeAspect="1" noChangeArrowheads="1"/>
          </p:cNvPicPr>
          <p:nvPr/>
        </p:nvPicPr>
        <p:blipFill>
          <a:blip r:embed="rId2"/>
          <a:srcRect/>
          <a:stretch>
            <a:fillRect/>
          </a:stretch>
        </p:blipFill>
        <p:spPr bwMode="auto">
          <a:xfrm>
            <a:off x="685800" y="1295400"/>
            <a:ext cx="3200400" cy="3002844"/>
          </a:xfrm>
          <a:prstGeom prst="rect">
            <a:avLst/>
          </a:prstGeom>
          <a:noFill/>
          <a:ln w="9525">
            <a:noFill/>
            <a:miter lim="800000"/>
            <a:headEnd/>
            <a:tailEnd/>
          </a:ln>
          <a:effectLst/>
        </p:spPr>
      </p:pic>
      <p:sp>
        <p:nvSpPr>
          <p:cNvPr id="7" name="TextBox 6"/>
          <p:cNvSpPr txBox="1"/>
          <p:nvPr/>
        </p:nvSpPr>
        <p:spPr>
          <a:xfrm>
            <a:off x="3810000" y="762000"/>
            <a:ext cx="4800600" cy="4278094"/>
          </a:xfrm>
          <a:prstGeom prst="rect">
            <a:avLst/>
          </a:prstGeom>
          <a:noFill/>
        </p:spPr>
        <p:txBody>
          <a:bodyPr wrap="square" rtlCol="0">
            <a:spAutoFit/>
          </a:bodyPr>
          <a:lstStyle/>
          <a:p>
            <a:pPr algn="ctr"/>
            <a:r>
              <a:rPr lang="en-GB" sz="1600" dirty="0" smtClean="0">
                <a:latin typeface="+mj-lt"/>
              </a:rPr>
              <a:t>Acceleration of an algorithm based on </a:t>
            </a:r>
          </a:p>
          <a:p>
            <a:pPr algn="ctr"/>
            <a:r>
              <a:rPr lang="en-GB" sz="1600" dirty="0" smtClean="0">
                <a:latin typeface="+mj-lt"/>
              </a:rPr>
              <a:t>the Gross </a:t>
            </a:r>
            <a:r>
              <a:rPr lang="en-GB" sz="1600" dirty="0" err="1" smtClean="0">
                <a:latin typeface="+mj-lt"/>
              </a:rPr>
              <a:t>Pitaevskii</a:t>
            </a:r>
            <a:r>
              <a:rPr lang="en-GB" sz="1600" dirty="0" smtClean="0">
                <a:latin typeface="+mj-lt"/>
              </a:rPr>
              <a:t> equation.</a:t>
            </a:r>
          </a:p>
          <a:p>
            <a:pPr algn="ctr"/>
            <a:endParaRPr lang="en-GB" sz="1600" dirty="0" smtClean="0">
              <a:latin typeface="+mj-lt"/>
            </a:endParaRPr>
          </a:p>
          <a:p>
            <a:pPr algn="ctr"/>
            <a:r>
              <a:rPr lang="en-GB" sz="1600" dirty="0" smtClean="0">
                <a:latin typeface="+mj-lt"/>
              </a:rPr>
              <a:t>Execution time for two iterations:</a:t>
            </a:r>
          </a:p>
          <a:p>
            <a:pPr algn="ctr"/>
            <a:r>
              <a:rPr lang="en-GB" sz="1600" dirty="0" smtClean="0">
                <a:latin typeface="+mj-lt"/>
              </a:rPr>
              <a:t>CPU execution time:           50s  </a:t>
            </a:r>
          </a:p>
          <a:p>
            <a:pPr algn="ctr"/>
            <a:r>
              <a:rPr lang="en-GB" sz="1600" dirty="0" smtClean="0">
                <a:latin typeface="+mj-lt"/>
              </a:rPr>
              <a:t>Dataflow execution time:    4.9s</a:t>
            </a:r>
          </a:p>
          <a:p>
            <a:pPr algn="ctr"/>
            <a:endParaRPr lang="en-GB" sz="1600" dirty="0" smtClean="0">
              <a:latin typeface="+mj-lt"/>
            </a:endParaRPr>
          </a:p>
          <a:p>
            <a:pPr algn="ctr"/>
            <a:r>
              <a:rPr lang="en-GB" sz="1600" dirty="0" smtClean="0">
                <a:latin typeface="+mj-lt"/>
              </a:rPr>
              <a:t>Achieved speedup: 10.2x</a:t>
            </a:r>
          </a:p>
          <a:p>
            <a:pPr algn="ctr"/>
            <a:endParaRPr lang="en-GB" sz="1600" dirty="0" smtClean="0">
              <a:latin typeface="+mj-lt"/>
            </a:endParaRPr>
          </a:p>
          <a:p>
            <a:pPr algn="ctr"/>
            <a:r>
              <a:rPr lang="en-GB" sz="1600" dirty="0" smtClean="0">
                <a:latin typeface="+mj-lt"/>
              </a:rPr>
              <a:t>Programmer:</a:t>
            </a:r>
          </a:p>
          <a:p>
            <a:pPr algn="ctr"/>
            <a:r>
              <a:rPr lang="en-GB" sz="1600" dirty="0" smtClean="0">
                <a:latin typeface="+mj-lt"/>
              </a:rPr>
              <a:t>Sasha </a:t>
            </a:r>
            <a:r>
              <a:rPr lang="en-GB" sz="1600" dirty="0" err="1" smtClean="0">
                <a:latin typeface="+mj-lt"/>
              </a:rPr>
              <a:t>Stojanovic</a:t>
            </a:r>
            <a:endParaRPr lang="en-GB" sz="1600" dirty="0" smtClean="0">
              <a:latin typeface="+mj-lt"/>
            </a:endParaRPr>
          </a:p>
          <a:p>
            <a:pPr algn="ctr"/>
            <a:r>
              <a:rPr lang="en-GB" sz="1600" dirty="0" smtClean="0">
                <a:latin typeface="+mj-lt"/>
                <a:hlinkClick r:id="rId3"/>
              </a:rPr>
              <a:t>stojsasa@etf.bg.ac.rs</a:t>
            </a:r>
            <a:endParaRPr lang="en-GB" sz="1600" dirty="0" smtClean="0">
              <a:latin typeface="+mj-lt"/>
            </a:endParaRPr>
          </a:p>
          <a:p>
            <a:pPr algn="ctr"/>
            <a:endParaRPr lang="en-GB" sz="1600" dirty="0" smtClean="0">
              <a:latin typeface="+mj-lt"/>
            </a:endParaRPr>
          </a:p>
          <a:p>
            <a:pPr algn="ctr"/>
            <a:r>
              <a:rPr lang="en-GB" sz="1600" dirty="0" smtClean="0">
                <a:latin typeface="+mj-lt"/>
              </a:rPr>
              <a:t>Advisor:</a:t>
            </a:r>
          </a:p>
          <a:p>
            <a:pPr algn="ctr"/>
            <a:r>
              <a:rPr lang="en-GB" sz="1600" dirty="0" err="1" smtClean="0">
                <a:latin typeface="+mj-lt"/>
              </a:rPr>
              <a:t>Veljko</a:t>
            </a:r>
            <a:r>
              <a:rPr lang="en-GB" sz="1600" dirty="0" smtClean="0">
                <a:latin typeface="+mj-lt"/>
              </a:rPr>
              <a:t> </a:t>
            </a:r>
            <a:r>
              <a:rPr lang="en-GB" sz="1600" dirty="0" err="1" smtClean="0">
                <a:latin typeface="+mj-lt"/>
              </a:rPr>
              <a:t>Milutinovic</a:t>
            </a:r>
            <a:endParaRPr lang="en-GB" sz="1600" dirty="0" smtClean="0">
              <a:latin typeface="+mj-lt"/>
            </a:endParaRPr>
          </a:p>
          <a:p>
            <a:pPr algn="ctr"/>
            <a:r>
              <a:rPr lang="en-GB" sz="1600" dirty="0" smtClean="0">
                <a:latin typeface="+mj-lt"/>
                <a:hlinkClick r:id="rId4"/>
              </a:rPr>
              <a:t>vm@etf.bg.ac.rs</a:t>
            </a:r>
            <a:endParaRPr lang="en-GB" sz="1600" dirty="0" smtClean="0">
              <a:latin typeface="+mj-lt"/>
            </a:endParaRPr>
          </a:p>
          <a:p>
            <a:pPr algn="ctr"/>
            <a:endParaRPr lang="en-GB" sz="1600" dirty="0">
              <a:latin typeface="+mj-lt"/>
            </a:endParaRPr>
          </a:p>
        </p:txBody>
      </p:sp>
      <p:pic>
        <p:nvPicPr>
          <p:cNvPr id="2052" name="Picture 4"/>
          <p:cNvPicPr>
            <a:picLocks noChangeAspect="1" noChangeArrowheads="1"/>
          </p:cNvPicPr>
          <p:nvPr/>
        </p:nvPicPr>
        <p:blipFill>
          <a:blip r:embed="rId5"/>
          <a:srcRect/>
          <a:stretch>
            <a:fillRect/>
          </a:stretch>
        </p:blipFill>
        <p:spPr bwMode="auto">
          <a:xfrm>
            <a:off x="381000" y="5486400"/>
            <a:ext cx="1609725" cy="647700"/>
          </a:xfrm>
          <a:prstGeom prst="rect">
            <a:avLst/>
          </a:prstGeom>
          <a:noFill/>
          <a:ln w="9525">
            <a:noFill/>
            <a:miter lim="800000"/>
            <a:headEnd/>
            <a:tailEnd/>
          </a:ln>
          <a:effectLst/>
        </p:spPr>
      </p:pic>
    </p:spTree>
    <p:extLst>
      <p:ext uri="{BB962C8B-B14F-4D97-AF65-F5344CB8AC3E}">
        <p14:creationId xmlns:p14="http://schemas.microsoft.com/office/powerpoint/2010/main" xmlns="" val="3849135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Maxeler</a:t>
            </a:r>
            <a:r>
              <a:rPr lang="en-GB" dirty="0" smtClean="0"/>
              <a:t> University Program Members</a:t>
            </a:r>
            <a:endParaRPr lang="en-GB"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1234626"/>
            <a:ext cx="8229600" cy="478244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340768"/>
            <a:ext cx="8229600" cy="4526632"/>
          </a:xfrm>
          <a:prstGeom prst="rect">
            <a:avLst/>
          </a:prstGeom>
        </p:spPr>
        <p:txBody>
          <a:bodyPr numCol="3">
            <a:normAutofit fontScale="47500" lnSpcReduction="20000"/>
          </a:bodyPr>
          <a:lstStyle/>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Tsinghua</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University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University of Tokyo</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Technion</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-Israel Institute of Technology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University of Oslo</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University of Hamburg</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Nanyang</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Technological University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National University of Singapore</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Korea University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Japan Advanced Institute of Science and Technology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University of Kaiserslautern</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Universität</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Erlangen-</a:t>
            </a: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Nürnberg</a:t>
            </a:r>
            <a:endPar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Manchester Metropolitan University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Politecnico</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di</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Milano</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Hunan University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Stanford University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Universität</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Paderborn</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Universität</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Hamburg</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Goethe-</a:t>
            </a: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Universität</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Frankfurt am Main</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Tohoku University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University of Lisbon</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Chalmers University of Technology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Northeastern</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University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University of Edinburgh</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Heriot</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-Watt University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Delft University of Technology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University of Oxford</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Hong Kong University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University of Illinois at Chicago</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The Chinese University of Hong Kong</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Max-Planck-</a:t>
            </a: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Institut</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für</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molekulare</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Genetik</a:t>
            </a:r>
            <a:endPar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Karlsruhe Institute of Technology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Nagasaki University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University of California Berkeley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University of British Columbia</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Imperial College London</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lang="en-GB" sz="2800" dirty="0" smtClean="0">
                <a:solidFill>
                  <a:schemeClr val="accent2">
                    <a:lumMod val="50000"/>
                  </a:schemeClr>
                </a:solidFill>
              </a:rPr>
              <a:t>University of </a:t>
            </a:r>
            <a:r>
              <a:rPr lang="en-GB" sz="2800" dirty="0" err="1" smtClean="0">
                <a:solidFill>
                  <a:schemeClr val="accent2">
                    <a:lumMod val="50000"/>
                  </a:schemeClr>
                </a:solidFill>
              </a:rPr>
              <a:t>Brlgrade</a:t>
            </a:r>
            <a:endParaRPr lang="en-GB" sz="2800" dirty="0" smtClean="0">
              <a:solidFill>
                <a:schemeClr val="accent2">
                  <a:lumMod val="50000"/>
                </a:schemeClr>
              </a:solidFill>
            </a:endParaRP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University</a:t>
            </a:r>
            <a:r>
              <a:rPr kumimoji="0" lang="en-GB" sz="2800" b="0" i="0" u="none" strike="noStrike" kern="1200" cap="none" spc="0" normalizeH="0" noProof="0" dirty="0" smtClean="0">
                <a:ln>
                  <a:noFill/>
                </a:ln>
                <a:solidFill>
                  <a:schemeClr val="accent2">
                    <a:lumMod val="50000"/>
                  </a:schemeClr>
                </a:solidFill>
                <a:effectLst/>
                <a:uLnTx/>
                <a:uFillTx/>
                <a:latin typeface="+mn-lt"/>
                <a:ea typeface="+mn-ea"/>
                <a:cs typeface="+mn-cs"/>
              </a:rPr>
              <a:t> of Novi Sad</a:t>
            </a:r>
            <a:endPar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Kragujevac</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University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AGH University of Science and Technology</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University of Windsor, Ontario</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Manchester Business School</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Fudan</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University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Hong Kong Polytechnic University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Univ. Sts Cyril and Methodius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TU Crete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UCL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UCLA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UBC-EOS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Chosun</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University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Ludwig-</a:t>
            </a: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Maximilians</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Universität</a:t>
            </a: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accent2">
                    <a:lumMod val="50000"/>
                  </a:schemeClr>
                </a:solidFill>
                <a:effectLst/>
                <a:uLnTx/>
                <a:uFillTx/>
                <a:latin typeface="+mn-lt"/>
                <a:ea typeface="+mn-ea"/>
                <a:cs typeface="+mn-cs"/>
              </a:rPr>
              <a:t>München</a:t>
            </a:r>
            <a:endPar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accent5"/>
              </a:solidFill>
              <a:effectLst/>
              <a:uLnTx/>
              <a:uFillTx/>
              <a:latin typeface="+mn-lt"/>
              <a:ea typeface="+mn-ea"/>
              <a:cs typeface="+mn-cs"/>
            </a:endParaRPr>
          </a:p>
        </p:txBody>
      </p:sp>
      <p:sp>
        <p:nvSpPr>
          <p:cNvPr id="3" name="Title 2"/>
          <p:cNvSpPr txBox="1">
            <a:spLocks/>
          </p:cNvSpPr>
          <p:nvPr/>
        </p:nvSpPr>
        <p:spPr>
          <a:xfrm>
            <a:off x="457200" y="274638"/>
            <a:ext cx="8219256" cy="99412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err="1" smtClean="0">
                <a:ln>
                  <a:noFill/>
                </a:ln>
                <a:solidFill>
                  <a:schemeClr val="accent1">
                    <a:lumMod val="75000"/>
                  </a:schemeClr>
                </a:solidFill>
                <a:effectLst/>
                <a:uLnTx/>
                <a:uFillTx/>
                <a:latin typeface="+mj-lt"/>
                <a:ea typeface="+mj-ea"/>
                <a:cs typeface="+mj-cs"/>
              </a:rPr>
              <a:t>Maxeler</a:t>
            </a:r>
            <a:r>
              <a:rPr kumimoji="0" lang="en-GB"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t> University Program Members</a:t>
            </a:r>
            <a:endParaRPr kumimoji="0" lang="en-GB" sz="36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8219256" cy="9941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t>MAX-UP: The scope of subjects </a:t>
            </a:r>
            <a:endParaRPr kumimoji="0" lang="en-GB" sz="36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3" name="TextBox 2"/>
          <p:cNvSpPr txBox="1"/>
          <p:nvPr/>
        </p:nvSpPr>
        <p:spPr>
          <a:xfrm>
            <a:off x="1182452" y="1306196"/>
            <a:ext cx="6768752" cy="3539430"/>
          </a:xfrm>
          <a:prstGeom prst="rect">
            <a:avLst/>
          </a:prstGeom>
          <a:noFill/>
        </p:spPr>
        <p:txBody>
          <a:bodyPr wrap="square" rtlCol="0">
            <a:spAutoFit/>
          </a:bodyPr>
          <a:lstStyle/>
          <a:p>
            <a:pPr marL="457200" indent="-457200">
              <a:buFont typeface="Arial" pitchFamily="34" charset="0"/>
              <a:buChar char="•"/>
            </a:pPr>
            <a:r>
              <a:rPr lang="en-GB" sz="3200" b="1" dirty="0" smtClean="0">
                <a:solidFill>
                  <a:srgbClr val="0000FF"/>
                </a:solidFill>
              </a:rPr>
              <a:t>Financial modelling</a:t>
            </a:r>
          </a:p>
          <a:p>
            <a:pPr marL="457200" indent="-457200">
              <a:buFont typeface="Arial" pitchFamily="34" charset="0"/>
              <a:buChar char="•"/>
            </a:pPr>
            <a:r>
              <a:rPr lang="en-GB" sz="3200" b="1" dirty="0" smtClean="0">
                <a:solidFill>
                  <a:srgbClr val="0000FF"/>
                </a:solidFill>
              </a:rPr>
              <a:t>Quantum chemistry</a:t>
            </a:r>
          </a:p>
          <a:p>
            <a:pPr marL="457200" indent="-457200">
              <a:buFont typeface="Arial" pitchFamily="34" charset="0"/>
              <a:buChar char="•"/>
            </a:pPr>
            <a:r>
              <a:rPr lang="en-GB" sz="3200" b="1" dirty="0" smtClean="0">
                <a:solidFill>
                  <a:srgbClr val="0000FF"/>
                </a:solidFill>
              </a:rPr>
              <a:t>Bio-chemical engineering</a:t>
            </a:r>
          </a:p>
          <a:p>
            <a:pPr marL="457200" indent="-457200">
              <a:buFont typeface="Arial" pitchFamily="34" charset="0"/>
              <a:buChar char="•"/>
            </a:pPr>
            <a:r>
              <a:rPr lang="en-GB" sz="3200" b="1" dirty="0" smtClean="0">
                <a:solidFill>
                  <a:srgbClr val="0000FF"/>
                </a:solidFill>
              </a:rPr>
              <a:t>Geophysics</a:t>
            </a:r>
          </a:p>
          <a:p>
            <a:pPr marL="457200" indent="-457200">
              <a:buFont typeface="Arial" pitchFamily="34" charset="0"/>
              <a:buChar char="•"/>
            </a:pPr>
            <a:r>
              <a:rPr lang="en-GB" sz="3200" b="1" dirty="0" smtClean="0">
                <a:solidFill>
                  <a:srgbClr val="0000FF"/>
                </a:solidFill>
              </a:rPr>
              <a:t>Atmospheric physics</a:t>
            </a:r>
          </a:p>
          <a:p>
            <a:pPr marL="457200" indent="-457200">
              <a:buFont typeface="Arial" pitchFamily="34" charset="0"/>
              <a:buChar char="•"/>
            </a:pPr>
            <a:r>
              <a:rPr lang="en-GB" sz="3200" b="1" dirty="0" smtClean="0">
                <a:solidFill>
                  <a:srgbClr val="0000FF"/>
                </a:solidFill>
              </a:rPr>
              <a:t>Strong-field laser physics</a:t>
            </a:r>
          </a:p>
          <a:p>
            <a:pPr marL="457200" indent="-457200">
              <a:buFont typeface="Arial" pitchFamily="34" charset="0"/>
              <a:buChar char="•"/>
            </a:pPr>
            <a:r>
              <a:rPr lang="en-GB" sz="3200" b="1" dirty="0" smtClean="0">
                <a:solidFill>
                  <a:srgbClr val="0000FF"/>
                </a:solidFill>
              </a:rPr>
              <a:t>Virtual reality and computer gaming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MAXUPBanner\Captioned Pictures\kirchoff_robin_locmic.png"/>
          <p:cNvPicPr>
            <a:picLocks noChangeAspect="1" noChangeArrowheads="1"/>
          </p:cNvPicPr>
          <p:nvPr/>
        </p:nvPicPr>
        <p:blipFill>
          <a:blip r:embed="rId2" cstate="print"/>
          <a:srcRect/>
          <a:stretch>
            <a:fillRect/>
          </a:stretch>
        </p:blipFill>
        <p:spPr bwMode="auto">
          <a:xfrm>
            <a:off x="611560" y="387943"/>
            <a:ext cx="8038778" cy="4337201"/>
          </a:xfrm>
          <a:prstGeom prst="rect">
            <a:avLst/>
          </a:prstGeom>
          <a:noFill/>
        </p:spPr>
      </p:pic>
      <p:pic>
        <p:nvPicPr>
          <p:cNvPr id="4" name="Picture 11" descr="H:\MAXUPBanner\Captioned Pictures\Kirchoff.gif"/>
          <p:cNvPicPr>
            <a:picLocks noChangeAspect="1" noChangeArrowheads="1"/>
          </p:cNvPicPr>
          <p:nvPr/>
        </p:nvPicPr>
        <p:blipFill>
          <a:blip r:embed="rId3" cstate="print"/>
          <a:srcRect/>
          <a:stretch>
            <a:fillRect/>
          </a:stretch>
        </p:blipFill>
        <p:spPr bwMode="auto">
          <a:xfrm>
            <a:off x="107504" y="5509220"/>
            <a:ext cx="1943100" cy="800100"/>
          </a:xfrm>
          <a:prstGeom prst="rect">
            <a:avLst/>
          </a:prstGeom>
          <a:noFill/>
        </p:spPr>
      </p:pic>
      <p:sp>
        <p:nvSpPr>
          <p:cNvPr id="6" name="TextBox 5"/>
          <p:cNvSpPr txBox="1"/>
          <p:nvPr/>
        </p:nvSpPr>
        <p:spPr>
          <a:xfrm>
            <a:off x="2050604" y="4797152"/>
            <a:ext cx="6769868" cy="1569660"/>
          </a:xfrm>
          <a:prstGeom prst="rect">
            <a:avLst/>
          </a:prstGeom>
          <a:noFill/>
        </p:spPr>
        <p:txBody>
          <a:bodyPr wrap="square" rtlCol="0">
            <a:spAutoFit/>
          </a:bodyPr>
          <a:lstStyle/>
          <a:p>
            <a:pPr algn="ctr"/>
            <a:r>
              <a:rPr lang="en-GB" sz="1600" dirty="0" smtClean="0">
                <a:latin typeface="+mj-lt"/>
              </a:rPr>
              <a:t>Localization microscopy enhances the resolution of fluorescence light microscopy (shown in green) by about an order of magnitude. Single fluorescent molecules act as switchable markers. Their detected signals can be fitted with a two-dimensional Gaussian distribution and thus located with sub-pixel resolution. Using </a:t>
            </a:r>
            <a:r>
              <a:rPr lang="en-GB" sz="1600" dirty="0" err="1" smtClean="0">
                <a:latin typeface="+mj-lt"/>
              </a:rPr>
              <a:t>MaxCompiler</a:t>
            </a:r>
            <a:r>
              <a:rPr lang="en-GB" sz="1600" dirty="0" smtClean="0">
                <a:latin typeface="+mj-lt"/>
              </a:rPr>
              <a:t> we achieved a hardware acceleration of 225 in signal detection and fitting.</a:t>
            </a:r>
            <a:endParaRPr lang="en-GB" sz="1600" dirty="0">
              <a:latin typeface="+mj-lt"/>
            </a:endParaRPr>
          </a:p>
        </p:txBody>
      </p:sp>
    </p:spTree>
    <p:extLst>
      <p:ext uri="{BB962C8B-B14F-4D97-AF65-F5344CB8AC3E}">
        <p14:creationId xmlns:p14="http://schemas.microsoft.com/office/powerpoint/2010/main" xmlns="" val="384913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H:\MAXUPBanner\Captioned Pictures\Paderborn_visit0006.png"/>
          <p:cNvPicPr>
            <a:picLocks noChangeAspect="1" noChangeArrowheads="1"/>
          </p:cNvPicPr>
          <p:nvPr/>
        </p:nvPicPr>
        <p:blipFill>
          <a:blip r:embed="rId3" cstate="print"/>
          <a:srcRect t="13483"/>
          <a:stretch>
            <a:fillRect/>
          </a:stretch>
        </p:blipFill>
        <p:spPr bwMode="auto">
          <a:xfrm>
            <a:off x="0" y="260648"/>
            <a:ext cx="6408712" cy="5544616"/>
          </a:xfrm>
          <a:prstGeom prst="rect">
            <a:avLst/>
          </a:prstGeom>
          <a:noFill/>
        </p:spPr>
      </p:pic>
      <p:sp>
        <p:nvSpPr>
          <p:cNvPr id="5" name="Rectangle 4"/>
          <p:cNvSpPr/>
          <p:nvPr/>
        </p:nvSpPr>
        <p:spPr>
          <a:xfrm>
            <a:off x="4572000" y="5805264"/>
            <a:ext cx="151216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444208" y="2204864"/>
            <a:ext cx="2448272" cy="2031325"/>
          </a:xfrm>
          <a:prstGeom prst="rect">
            <a:avLst/>
          </a:prstGeom>
          <a:noFill/>
        </p:spPr>
        <p:txBody>
          <a:bodyPr wrap="square" rtlCol="0">
            <a:spAutoFit/>
          </a:bodyPr>
          <a:lstStyle/>
          <a:p>
            <a:pPr algn="ctr"/>
            <a:r>
              <a:rPr lang="en-GB" dirty="0" smtClean="0">
                <a:latin typeface="+mj-lt"/>
              </a:rPr>
              <a:t>Acceleration of simulations of computational </a:t>
            </a:r>
            <a:r>
              <a:rPr lang="en-GB" dirty="0" err="1" smtClean="0">
                <a:latin typeface="+mj-lt"/>
              </a:rPr>
              <a:t>nanophotonics</a:t>
            </a:r>
            <a:r>
              <a:rPr lang="en-GB" dirty="0" smtClean="0">
                <a:latin typeface="+mj-lt"/>
              </a:rPr>
              <a:t> using Maxeler </a:t>
            </a:r>
            <a:r>
              <a:rPr lang="en-GB" dirty="0" err="1" smtClean="0">
                <a:latin typeface="+mj-lt"/>
              </a:rPr>
              <a:t>MaxGenFD</a:t>
            </a:r>
            <a:r>
              <a:rPr lang="en-GB" dirty="0" smtClean="0">
                <a:latin typeface="+mj-lt"/>
              </a:rPr>
              <a:t> Finite Difference Compiler for dataflow</a:t>
            </a:r>
            <a:endParaRPr lang="en-GB" dirty="0">
              <a:latin typeface="+mj-lt"/>
            </a:endParaRPr>
          </a:p>
        </p:txBody>
      </p:sp>
      <p:graphicFrame>
        <p:nvGraphicFramePr>
          <p:cNvPr id="3074" name="Object 2"/>
          <p:cNvGraphicFramePr>
            <a:graphicFrameLocks noChangeAspect="1"/>
          </p:cNvGraphicFramePr>
          <p:nvPr/>
        </p:nvGraphicFramePr>
        <p:xfrm>
          <a:off x="755576" y="4869160"/>
          <a:ext cx="5267325" cy="1390650"/>
        </p:xfrm>
        <a:graphic>
          <a:graphicData uri="http://schemas.openxmlformats.org/presentationml/2006/ole">
            <p:oleObj spid="_x0000_s1050" name="Acrobat Document" r:id="rId4" imgW="5308560" imgH="1327680" progId="AcroExch.Document.7">
              <p:embed/>
            </p:oleObj>
          </a:graphicData>
        </a:graphic>
      </p:graphicFrame>
    </p:spTree>
    <p:extLst>
      <p:ext uri="{BB962C8B-B14F-4D97-AF65-F5344CB8AC3E}">
        <p14:creationId xmlns:p14="http://schemas.microsoft.com/office/powerpoint/2010/main" xmlns="" val="4068762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MAXUPBanner\Captioned Pictures\UICSliceData_s22_f190.bmp"/>
          <p:cNvPicPr>
            <a:picLocks noGrp="1" noChangeAspect="1" noChangeArrowheads="1"/>
          </p:cNvPicPr>
          <p:nvPr>
            <p:ph idx="1"/>
          </p:nvPr>
        </p:nvPicPr>
        <p:blipFill>
          <a:blip r:embed="rId2" cstate="print"/>
          <a:srcRect/>
          <a:stretch>
            <a:fillRect/>
          </a:stretch>
        </p:blipFill>
        <p:spPr bwMode="auto">
          <a:xfrm>
            <a:off x="467544" y="332656"/>
            <a:ext cx="8229600" cy="4683905"/>
          </a:xfrm>
          <a:prstGeom prst="rect">
            <a:avLst/>
          </a:prstGeom>
          <a:noFill/>
        </p:spPr>
      </p:pic>
      <p:pic>
        <p:nvPicPr>
          <p:cNvPr id="5" name="Picture 6" descr="H:\MAXUPBanner\Captioned Pictures\uic.jpg"/>
          <p:cNvPicPr>
            <a:picLocks noChangeAspect="1" noChangeArrowheads="1"/>
          </p:cNvPicPr>
          <p:nvPr/>
        </p:nvPicPr>
        <p:blipFill>
          <a:blip r:embed="rId3" cstate="print"/>
          <a:srcRect l="10671" t="18555" r="13293" b="38208"/>
          <a:stretch>
            <a:fillRect/>
          </a:stretch>
        </p:blipFill>
        <p:spPr bwMode="auto">
          <a:xfrm>
            <a:off x="467543" y="5229200"/>
            <a:ext cx="3037428" cy="1152128"/>
          </a:xfrm>
          <a:prstGeom prst="rect">
            <a:avLst/>
          </a:prstGeom>
          <a:noFill/>
        </p:spPr>
      </p:pic>
      <p:sp>
        <p:nvSpPr>
          <p:cNvPr id="8" name="TextBox 7"/>
          <p:cNvSpPr txBox="1"/>
          <p:nvPr/>
        </p:nvSpPr>
        <p:spPr>
          <a:xfrm>
            <a:off x="3707904" y="5139769"/>
            <a:ext cx="5184576" cy="1169551"/>
          </a:xfrm>
          <a:prstGeom prst="rect">
            <a:avLst/>
          </a:prstGeom>
          <a:noFill/>
        </p:spPr>
        <p:txBody>
          <a:bodyPr wrap="square" rtlCol="0">
            <a:spAutoFit/>
          </a:bodyPr>
          <a:lstStyle/>
          <a:p>
            <a:r>
              <a:rPr lang="en-GB" sz="1400" b="1" dirty="0" smtClean="0">
                <a:latin typeface="+mj-lt"/>
              </a:rPr>
              <a:t>Brain network analysis</a:t>
            </a:r>
            <a:r>
              <a:rPr lang="en-GB" sz="1400" dirty="0" smtClean="0">
                <a:latin typeface="+mj-lt"/>
              </a:rPr>
              <a:t/>
            </a:r>
            <a:br>
              <a:rPr lang="en-GB" sz="1400" dirty="0" smtClean="0">
                <a:latin typeface="+mj-lt"/>
              </a:rPr>
            </a:br>
            <a:r>
              <a:rPr lang="en-GB" sz="1400" dirty="0" smtClean="0">
                <a:latin typeface="+mj-lt"/>
              </a:rPr>
              <a:t>Dynamic community analysis on corpus </a:t>
            </a:r>
            <a:r>
              <a:rPr lang="en-GB" sz="1400" dirty="0" err="1" smtClean="0">
                <a:latin typeface="+mj-lt"/>
              </a:rPr>
              <a:t>callosum</a:t>
            </a:r>
            <a:r>
              <a:rPr lang="en-GB" sz="1400" dirty="0" smtClean="0">
                <a:latin typeface="+mj-lt"/>
              </a:rPr>
              <a:t> to identify functional regions. By accelerating the linear correlation calculation, Maxeler dataflow engines can build brain networks on-the-fly while the lab experiment is running.</a:t>
            </a:r>
            <a:endParaRPr lang="en-GB" sz="1400" dirty="0">
              <a:latin typeface="+mj-lt"/>
            </a:endParaRPr>
          </a:p>
        </p:txBody>
      </p:sp>
    </p:spTree>
    <p:extLst>
      <p:ext uri="{BB962C8B-B14F-4D97-AF65-F5344CB8AC3E}">
        <p14:creationId xmlns:p14="http://schemas.microsoft.com/office/powerpoint/2010/main" xmlns="" val="271540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MAXUPBanner\Captioned Pictures\UCLCoppens_BioInspiredMembrane.jpg"/>
          <p:cNvPicPr>
            <a:picLocks noChangeAspect="1" noChangeArrowheads="1"/>
          </p:cNvPicPr>
          <p:nvPr/>
        </p:nvPicPr>
        <p:blipFill>
          <a:blip r:embed="rId2" cstate="print"/>
          <a:srcRect/>
          <a:stretch>
            <a:fillRect/>
          </a:stretch>
        </p:blipFill>
        <p:spPr bwMode="auto">
          <a:xfrm>
            <a:off x="1475656" y="260648"/>
            <a:ext cx="6120680" cy="4590510"/>
          </a:xfrm>
          <a:prstGeom prst="rect">
            <a:avLst/>
          </a:prstGeom>
          <a:noFill/>
        </p:spPr>
      </p:pic>
      <p:pic>
        <p:nvPicPr>
          <p:cNvPr id="5" name="Picture 5" descr="H:\MAXUPBanner\Captioned Pictures\UCL_Logo_Green.jpeg"/>
          <p:cNvPicPr>
            <a:picLocks noChangeAspect="1" noChangeArrowheads="1"/>
          </p:cNvPicPr>
          <p:nvPr/>
        </p:nvPicPr>
        <p:blipFill>
          <a:blip r:embed="rId3" cstate="print"/>
          <a:srcRect/>
          <a:stretch>
            <a:fillRect/>
          </a:stretch>
        </p:blipFill>
        <p:spPr bwMode="auto">
          <a:xfrm>
            <a:off x="4860032" y="5085184"/>
            <a:ext cx="3810000" cy="1123950"/>
          </a:xfrm>
          <a:prstGeom prst="rect">
            <a:avLst/>
          </a:prstGeom>
          <a:noFill/>
        </p:spPr>
      </p:pic>
      <p:sp>
        <p:nvSpPr>
          <p:cNvPr id="6" name="TextBox 5"/>
          <p:cNvSpPr txBox="1"/>
          <p:nvPr/>
        </p:nvSpPr>
        <p:spPr>
          <a:xfrm>
            <a:off x="179512" y="5057889"/>
            <a:ext cx="4320480" cy="1323439"/>
          </a:xfrm>
          <a:prstGeom prst="rect">
            <a:avLst/>
          </a:prstGeom>
          <a:noFill/>
        </p:spPr>
        <p:txBody>
          <a:bodyPr wrap="square" rtlCol="0">
            <a:spAutoFit/>
          </a:bodyPr>
          <a:lstStyle/>
          <a:p>
            <a:pPr algn="ctr"/>
            <a:r>
              <a:rPr lang="en-GB" sz="2000" dirty="0" smtClean="0">
                <a:latin typeface="+mj-lt"/>
              </a:rPr>
              <a:t>Simulation-Aided Design and Synthesis of Bio inspired Membranes for Water Desalination and Purification</a:t>
            </a:r>
            <a:endParaRPr lang="en-GB" sz="2000" dirty="0">
              <a:latin typeface="+mj-lt"/>
            </a:endParaRPr>
          </a:p>
        </p:txBody>
      </p:sp>
    </p:spTree>
    <p:extLst>
      <p:ext uri="{BB962C8B-B14F-4D97-AF65-F5344CB8AC3E}">
        <p14:creationId xmlns:p14="http://schemas.microsoft.com/office/powerpoint/2010/main" xmlns="" val="15929099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02bab8fc74081ab321294fe27d557ec84189289"/>
</p:tagLst>
</file>

<file path=ppt/theme/theme1.xml><?xml version="1.0" encoding="utf-8"?>
<a:theme xmlns:a="http://schemas.openxmlformats.org/drawingml/2006/main" name="MaxBlue slides - wave foo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axeler">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xBlue slides - wave footer">
  <a:themeElements>
    <a:clrScheme name="Maxeler">
      <a:dk1>
        <a:srgbClr val="333333"/>
      </a:dk1>
      <a:lt1>
        <a:srgbClr val="FFFFFF"/>
      </a:lt1>
      <a:dk2>
        <a:srgbClr val="005089"/>
      </a:dk2>
      <a:lt2>
        <a:srgbClr val="FFFFFF"/>
      </a:lt2>
      <a:accent1>
        <a:srgbClr val="A6A6A6"/>
      </a:accent1>
      <a:accent2>
        <a:srgbClr val="FFFFFF"/>
      </a:accent2>
      <a:accent3>
        <a:srgbClr val="005089"/>
      </a:accent3>
      <a:accent4>
        <a:srgbClr val="333333"/>
      </a:accent4>
      <a:accent5>
        <a:srgbClr val="000000"/>
      </a:accent5>
      <a:accent6>
        <a:srgbClr val="535353"/>
      </a:accent6>
      <a:hlink>
        <a:srgbClr val="0000FF"/>
      </a:hlink>
      <a:folHlink>
        <a:srgbClr val="800080"/>
      </a:folHlink>
    </a:clrScheme>
    <a:fontScheme name="Maxeler">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axBlue slides - wave footer">
  <a:themeElements>
    <a:clrScheme name="Maxeler">
      <a:dk1>
        <a:srgbClr val="333333"/>
      </a:dk1>
      <a:lt1>
        <a:srgbClr val="FFFFFF"/>
      </a:lt1>
      <a:dk2>
        <a:srgbClr val="005089"/>
      </a:dk2>
      <a:lt2>
        <a:srgbClr val="FFFFFF"/>
      </a:lt2>
      <a:accent1>
        <a:srgbClr val="A6A6A6"/>
      </a:accent1>
      <a:accent2>
        <a:srgbClr val="FFFFFF"/>
      </a:accent2>
      <a:accent3>
        <a:srgbClr val="005089"/>
      </a:accent3>
      <a:accent4>
        <a:srgbClr val="333333"/>
      </a:accent4>
      <a:accent5>
        <a:srgbClr val="000000"/>
      </a:accent5>
      <a:accent6>
        <a:srgbClr val="535353"/>
      </a:accent6>
      <a:hlink>
        <a:srgbClr val="0000FF"/>
      </a:hlink>
      <a:folHlink>
        <a:srgbClr val="800080"/>
      </a:folHlink>
    </a:clrScheme>
    <a:fontScheme name="Maxeler">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axBlue slides - wave footer">
  <a:themeElements>
    <a:clrScheme name="Maxeler">
      <a:dk1>
        <a:srgbClr val="003760"/>
      </a:dk1>
      <a:lt1>
        <a:sysClr val="window" lastClr="FFFFFF"/>
      </a:lt1>
      <a:dk2>
        <a:srgbClr val="595959"/>
      </a:dk2>
      <a:lt2>
        <a:srgbClr val="EEECE1"/>
      </a:lt2>
      <a:accent1>
        <a:srgbClr val="0070C0"/>
      </a:accent1>
      <a:accent2>
        <a:srgbClr val="C0504D"/>
      </a:accent2>
      <a:accent3>
        <a:srgbClr val="9BBB59"/>
      </a:accent3>
      <a:accent4>
        <a:srgbClr val="8064A2"/>
      </a:accent4>
      <a:accent5>
        <a:srgbClr val="000000"/>
      </a:accent5>
      <a:accent6>
        <a:srgbClr val="97D2FF"/>
      </a:accent6>
      <a:hlink>
        <a:srgbClr val="0000FF"/>
      </a:hlink>
      <a:folHlink>
        <a:srgbClr val="800080"/>
      </a:folHlink>
    </a:clrScheme>
    <a:fontScheme name="Maxeler">
      <a:majorFont>
        <a:latin typeface="Verdan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MaxBlue slides - wave footer">
  <a:themeElements>
    <a:clrScheme name="Maxeler">
      <a:dk1>
        <a:srgbClr val="003760"/>
      </a:dk1>
      <a:lt1>
        <a:sysClr val="window" lastClr="FFFFFF"/>
      </a:lt1>
      <a:dk2>
        <a:srgbClr val="595959"/>
      </a:dk2>
      <a:lt2>
        <a:srgbClr val="EEECE1"/>
      </a:lt2>
      <a:accent1>
        <a:srgbClr val="0070C0"/>
      </a:accent1>
      <a:accent2>
        <a:srgbClr val="C0504D"/>
      </a:accent2>
      <a:accent3>
        <a:srgbClr val="9BBB59"/>
      </a:accent3>
      <a:accent4>
        <a:srgbClr val="8064A2"/>
      </a:accent4>
      <a:accent5>
        <a:srgbClr val="000000"/>
      </a:accent5>
      <a:accent6>
        <a:srgbClr val="97D2FF"/>
      </a:accent6>
      <a:hlink>
        <a:srgbClr val="0000FF"/>
      </a:hlink>
      <a:folHlink>
        <a:srgbClr val="800080"/>
      </a:folHlink>
    </a:clrScheme>
    <a:fontScheme name="Maxeler">
      <a:majorFont>
        <a:latin typeface="Verdan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tmp</Template>
  <TotalTime>7810</TotalTime>
  <Words>773</Words>
  <Application>Microsoft Office PowerPoint</Application>
  <PresentationFormat>On-screen Show (4:3)</PresentationFormat>
  <Paragraphs>127</Paragraphs>
  <Slides>21</Slides>
  <Notes>2</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21</vt:i4>
      </vt:variant>
    </vt:vector>
  </HeadingPairs>
  <TitlesOfParts>
    <vt:vector size="27" baseType="lpstr">
      <vt:lpstr>MaxBlue slides - wave footer</vt:lpstr>
      <vt:lpstr>1_MaxBlue slides - wave footer</vt:lpstr>
      <vt:lpstr>2_MaxBlue slides - wave footer</vt:lpstr>
      <vt:lpstr>3_MaxBlue slides - wave footer</vt:lpstr>
      <vt:lpstr>4_MaxBlue slides - wave footer</vt:lpstr>
      <vt:lpstr>Acrobat Document</vt:lpstr>
      <vt:lpstr>Slide 1</vt:lpstr>
      <vt:lpstr>Maxeler University Program Members</vt:lpstr>
      <vt:lpstr>Maxeler University Program Members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Maxeler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Maxeler</dc:creator>
  <cp:lastModifiedBy>F</cp:lastModifiedBy>
  <cp:revision>182</cp:revision>
  <dcterms:created xsi:type="dcterms:W3CDTF">2012-01-26T10:52:51Z</dcterms:created>
  <dcterms:modified xsi:type="dcterms:W3CDTF">2012-11-15T13:21:40Z</dcterms:modified>
</cp:coreProperties>
</file>