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3058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Current Challenges </a:t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 err="1" smtClean="0"/>
              <a:t>DataFlow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Supercomputer Programming</a:t>
            </a:r>
            <a:br>
              <a:rPr lang="en-US" b="1" dirty="0" smtClean="0"/>
            </a:br>
            <a:r>
              <a:rPr lang="en-US" b="1" dirty="0" smtClean="0"/>
              <a:t>Tel Aviv, June 24, 2013</a:t>
            </a:r>
            <a:endParaRPr lang="en-US" dirty="0"/>
          </a:p>
        </p:txBody>
      </p:sp>
      <p:pic>
        <p:nvPicPr>
          <p:cNvPr id="2052" name="Picture 4" descr="http://home.etf.rs/%7Evm/tutorial/hipeac/img/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54" name="Picture 6" descr="http://home.etf.rs/%7Evm/tutorial/hipeac/img/z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724400"/>
            <a:ext cx="1428750" cy="1971676"/>
          </a:xfrm>
          <a:prstGeom prst="rect">
            <a:avLst/>
          </a:prstGeom>
          <a:noFill/>
        </p:spPr>
      </p:pic>
      <p:pic>
        <p:nvPicPr>
          <p:cNvPr id="2056" name="Picture 8" descr="http://home.etf.rs/%7Evm/tutorial/hipeac/img/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58" name="Picture 10" descr="http://home.etf.rs/%7Evm/tutorial/hipeac/img/m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60" name="Picture 12" descr="http://home.etf.rs/%7Evm/tutorial/hipeac/img/g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724400"/>
            <a:ext cx="1428750" cy="1971676"/>
          </a:xfrm>
          <a:prstGeom prst="rect">
            <a:avLst/>
          </a:prstGeom>
          <a:noFill/>
        </p:spPr>
      </p:pic>
      <p:pic>
        <p:nvPicPr>
          <p:cNvPr id="2064" name="Picture 16" descr="http://home.etf.rs/%7Evm/tutorial/hipeac/img/d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724400"/>
            <a:ext cx="1428750" cy="1971676"/>
          </a:xfrm>
          <a:prstGeom prst="rect">
            <a:avLst/>
          </a:prstGeom>
          <a:noFill/>
        </p:spPr>
      </p:pic>
      <p:pic>
        <p:nvPicPr>
          <p:cNvPr id="2066" name="Picture 18" descr="http://home.etf.rs/%7Evm/tutorial/hipeac/img/m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4724400"/>
            <a:ext cx="1428750" cy="1971676"/>
          </a:xfrm>
          <a:prstGeom prst="rect">
            <a:avLst/>
          </a:prstGeom>
          <a:noFill/>
        </p:spPr>
      </p:pic>
      <p:pic>
        <p:nvPicPr>
          <p:cNvPr id="2068" name="Picture 20" descr="http://home.etf.rs/%7Evm/tutorial/hipeac/img/mb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4724400"/>
            <a:ext cx="1428750" cy="1971676"/>
          </a:xfrm>
          <a:prstGeom prst="rect">
            <a:avLst/>
          </a:prstGeom>
          <a:noFill/>
        </p:spPr>
      </p:pic>
      <p:pic>
        <p:nvPicPr>
          <p:cNvPr id="2070" name="Picture 22" descr="http://home.etf.rs/%7Evm/tutorial/hipeac/img/v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10200" y="2667000"/>
            <a:ext cx="1428750" cy="1971676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91400" y="304800"/>
            <a:ext cx="143801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9" name="Picture 1" descr="D:\1nenad\ItayGreensponJan201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68615" y="2667000"/>
            <a:ext cx="1465385" cy="1981200"/>
          </a:xfrm>
          <a:prstGeom prst="rect">
            <a:avLst/>
          </a:prstGeom>
          <a:noFill/>
        </p:spPr>
      </p:pic>
      <p:pic>
        <p:nvPicPr>
          <p:cNvPr id="3" name="Picture 2" descr="D:\1nenad\lukavicaSmall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304800"/>
            <a:ext cx="1447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Classification of Supercomputer Systems</a:t>
            </a:r>
            <a:endParaRPr lang="en-US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33399" y="1600200"/>
          <a:ext cx="8086785" cy="4495800"/>
        </p:xfrm>
        <a:graphic>
          <a:graphicData uri="http://schemas.openxmlformats.org/presentationml/2006/ole">
            <p:oleObj spid="_x0000_s1025" name="Visio" r:id="rId3" imgW="5446749" imgH="30288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15" y="152400"/>
          <a:ext cx="8381985" cy="6631336"/>
        </p:xfrm>
        <a:graphic>
          <a:graphicData uri="http://schemas.openxmlformats.org/drawingml/2006/table">
            <a:tbl>
              <a:tblPr/>
              <a:tblGrid>
                <a:gridCol w="1155466"/>
                <a:gridCol w="207031"/>
                <a:gridCol w="207031"/>
                <a:gridCol w="207031"/>
                <a:gridCol w="1133085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1124690"/>
              </a:tblGrid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Intel Nehalem E5520 Quad-core CPU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873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98"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L1 cache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99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2.27 GHz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36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128 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291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not limited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Cell/B.E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9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CPU cache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Local store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99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9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1+8 hetero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3.2 GHz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230.4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135W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512kB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8*256KB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204.8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 GB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ClearSpeed CSX700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9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CPU cache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Local store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9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2+192 hetero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250 MHz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96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11.4W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24KB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2*128KB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192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2*8 GB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2*4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SGI RASC Accelerator board (2 x Virtex4 LX200) max 120W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9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LUTs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FFs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DSP48E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200448 x2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200448 x2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96 x2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200 MHz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47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120W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0.7 MB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40 MB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6.4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3" y="152401"/>
          <a:ext cx="8458197" cy="6699546"/>
        </p:xfrm>
        <a:graphic>
          <a:graphicData uri="http://schemas.openxmlformats.org/drawingml/2006/table">
            <a:tbl>
              <a:tblPr/>
              <a:tblGrid>
                <a:gridCol w="678131"/>
                <a:gridCol w="589465"/>
                <a:gridCol w="591107"/>
                <a:gridCol w="174187"/>
                <a:gridCol w="174187"/>
                <a:gridCol w="174187"/>
                <a:gridCol w="886663"/>
                <a:gridCol w="517220"/>
                <a:gridCol w="444973"/>
                <a:gridCol w="174187"/>
                <a:gridCol w="174187"/>
                <a:gridCol w="174187"/>
                <a:gridCol w="174187"/>
                <a:gridCol w="812774"/>
                <a:gridCol w="812774"/>
                <a:gridCol w="174187"/>
                <a:gridCol w="812774"/>
                <a:gridCol w="174187"/>
                <a:gridCol w="744633"/>
              </a:tblGrid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Maxeler Max2 FPGA Acceleration Card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# LUTs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FFs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DSP48Es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1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414720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414720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384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150MHz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116 GFLOPs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55W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648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2.8 MB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1519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28GB/s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Convey coprocessor HC-1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LUTs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FFs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DSP48E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 207360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 207360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 192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 GFLOPs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100W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4*288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4*1.25 MB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 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1066 MT/s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NVidia GTX580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5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7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Multiprocessors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shared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1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512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1.54 GHz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1.58 TFLOPs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244W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768 KB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 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192.4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AMD ATI HD5870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7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Multiprocessors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shared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850 MHz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2.72 TFLOPs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188W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640 KB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2176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 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153.6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8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0. Classification.pptx</a:t>
            </a:r>
          </a:p>
          <a:p>
            <a:r>
              <a:rPr lang="en-US" dirty="0" smtClean="0"/>
              <a:t>1. Anegdotic.pptx</a:t>
            </a:r>
          </a:p>
          <a:p>
            <a:r>
              <a:rPr lang="en-US" dirty="0" smtClean="0"/>
              <a:t>2. MaxelerAlabamaSlidesWoVeljkoFinal.pptx</a:t>
            </a:r>
          </a:p>
          <a:p>
            <a:r>
              <a:rPr lang="en-US" dirty="0" smtClean="0"/>
              <a:t>3. Maxeler-examples1.pptx</a:t>
            </a:r>
          </a:p>
          <a:p>
            <a:r>
              <a:rPr lang="en-US" dirty="0" smtClean="0"/>
              <a:t>4. 01_Introduction.pptx</a:t>
            </a:r>
          </a:p>
          <a:p>
            <a:r>
              <a:rPr lang="en-US" dirty="0" smtClean="0"/>
              <a:t>5. 02_ProgrammingMaxCompiler.pptx</a:t>
            </a:r>
          </a:p>
          <a:p>
            <a:r>
              <a:rPr lang="en-US" dirty="0" smtClean="0"/>
              <a:t>6. 03_MoreMaxCompiler.pptx</a:t>
            </a:r>
          </a:p>
          <a:p>
            <a:r>
              <a:rPr lang="en-US" dirty="0" smtClean="0"/>
              <a:t>7. 04_Numerics.pptx</a:t>
            </a:r>
          </a:p>
          <a:p>
            <a:r>
              <a:rPr lang="en-US" dirty="0" smtClean="0"/>
              <a:t>8. 05_Scheduling.pptx</a:t>
            </a:r>
          </a:p>
          <a:p>
            <a:r>
              <a:rPr lang="en-US" dirty="0" smtClean="0"/>
              <a:t>9. 06_LoopsAndCyclicGraphs.pptx</a:t>
            </a:r>
          </a:p>
          <a:p>
            <a:r>
              <a:rPr lang="en-US" dirty="0" smtClean="0"/>
              <a:t>10. 07_ElementaryFunctions.pptx</a:t>
            </a:r>
          </a:p>
          <a:p>
            <a:r>
              <a:rPr lang="en-US" dirty="0" smtClean="0"/>
              <a:t>11. Maxeler-examples.pptx</a:t>
            </a:r>
          </a:p>
          <a:p>
            <a:r>
              <a:rPr lang="en-US" dirty="0" smtClean="0"/>
              <a:t>12. StudentsWorldwide.pptx</a:t>
            </a:r>
          </a:p>
          <a:p>
            <a:r>
              <a:rPr lang="en-US" dirty="0" smtClean="0"/>
              <a:t>13. AlgGrossPitaevskii-real.pptx</a:t>
            </a:r>
          </a:p>
          <a:p>
            <a:r>
              <a:rPr lang="en-US" dirty="0" smtClean="0"/>
              <a:t>14. paperCACM.pdf</a:t>
            </a:r>
          </a:p>
          <a:p>
            <a:r>
              <a:rPr lang="en-US" dirty="0" smtClean="0"/>
              <a:t>15. Discusion.pptx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428</Words>
  <Application>Microsoft Office PowerPoint</Application>
  <PresentationFormat>On-screen Show (4:3)</PresentationFormat>
  <Paragraphs>226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Visio</vt:lpstr>
      <vt:lpstr>The Current Challenges  in DataFlow  Supercomputer Programming Tel Aviv, June 24, 2013</vt:lpstr>
      <vt:lpstr>A Classification of Supercomputer Systems</vt:lpstr>
      <vt:lpstr>Slide 3</vt:lpstr>
      <vt:lpstr>Slide 4</vt:lpstr>
      <vt:lpstr>Table of Contents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</dc:creator>
  <cp:lastModifiedBy>RTI katedra</cp:lastModifiedBy>
  <cp:revision>8</cp:revision>
  <dcterms:created xsi:type="dcterms:W3CDTF">2006-08-16T00:00:00Z</dcterms:created>
  <dcterms:modified xsi:type="dcterms:W3CDTF">2013-01-29T09:47:05Z</dcterms:modified>
</cp:coreProperties>
</file>