
<file path=[Content_Types].xml><?xml version="1.0" encoding="utf-8"?>
<Types xmlns="http://schemas.openxmlformats.org/package/2006/content-types">
  <Default Extension="png" ContentType="image/png"/>
  <Default Extension="rels" ContentType="application/vnd.openxmlformats-package.relationships+xml"/>
  <Default Extension="xml" ContentType="application/xml"/>
  <Default Extension="fntdata" ContentType="application/x-fontdata"/>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slides/slide93.xml" ContentType="application/vnd.openxmlformats-officedocument.presentationml.slide+xml"/>
  <Override PartName="/ppt/slides/slide94.xml" ContentType="application/vnd.openxmlformats-officedocument.presentationml.slide+xml"/>
  <Override PartName="/ppt/slides/slide95.xml" ContentType="application/vnd.openxmlformats-officedocument.presentationml.slide+xml"/>
  <Override PartName="/ppt/slides/slide96.xml" ContentType="application/vnd.openxmlformats-officedocument.presentationml.slide+xml"/>
  <Override PartName="/ppt/slides/slide97.xml" ContentType="application/vnd.openxmlformats-officedocument.presentationml.slide+xml"/>
  <Override PartName="/ppt/slides/slide98.xml" ContentType="application/vnd.openxmlformats-officedocument.presentationml.slide+xml"/>
  <Override PartName="/ppt/slides/slide99.xml" ContentType="application/vnd.openxmlformats-officedocument.presentationml.slide+xml"/>
  <Override PartName="/ppt/slides/slide100.xml" ContentType="application/vnd.openxmlformats-officedocument.presentationml.slide+xml"/>
  <Override PartName="/ppt/slides/slide101.xml" ContentType="application/vnd.openxmlformats-officedocument.presentationml.slide+xml"/>
  <Override PartName="/ppt/slides/slide102.xml" ContentType="application/vnd.openxmlformats-officedocument.presentationml.slide+xml"/>
  <Override PartName="/ppt/slides/slide103.xml" ContentType="application/vnd.openxmlformats-officedocument.presentationml.slide+xml"/>
  <Override PartName="/ppt/slides/slide104.xml" ContentType="application/vnd.openxmlformats-officedocument.presentationml.slide+xml"/>
  <Override PartName="/ppt/slides/slide105.xml" ContentType="application/vnd.openxmlformats-officedocument.presentationml.slide+xml"/>
  <Override PartName="/ppt/slides/slide106.xml" ContentType="application/vnd.openxmlformats-officedocument.presentationml.slide+xml"/>
  <Override PartName="/ppt/slides/slide107.xml" ContentType="application/vnd.openxmlformats-officedocument.presentationml.slide+xml"/>
  <Override PartName="/ppt/slides/slide108.xml" ContentType="application/vnd.openxmlformats-officedocument.presentationml.slide+xml"/>
  <Override PartName="/ppt/slides/slide109.xml" ContentType="application/vnd.openxmlformats-officedocument.presentationml.slide+xml"/>
  <Override PartName="/ppt/slides/slide110.xml" ContentType="application/vnd.openxmlformats-officedocument.presentationml.slide+xml"/>
  <Override PartName="/ppt/slides/slide111.xml" ContentType="application/vnd.openxmlformats-officedocument.presentationml.slide+xml"/>
  <Override PartName="/ppt/slides/slide112.xml" ContentType="application/vnd.openxmlformats-officedocument.presentationml.slide+xml"/>
  <Override PartName="/ppt/slides/slide113.xml" ContentType="application/vnd.openxmlformats-officedocument.presentationml.slide+xml"/>
  <Override PartName="/ppt/slides/slide114.xml" ContentType="application/vnd.openxmlformats-officedocument.presentationml.slide+xml"/>
  <Override PartName="/ppt/slides/slide115.xml" ContentType="application/vnd.openxmlformats-officedocument.presentationml.slide+xml"/>
  <Override PartName="/ppt/slides/slide116.xml" ContentType="application/vnd.openxmlformats-officedocument.presentationml.slide+xml"/>
  <Override PartName="/ppt/slides/slide117.xml" ContentType="application/vnd.openxmlformats-officedocument.presentationml.slide+xml"/>
  <Override PartName="/ppt/slides/slide118.xml" ContentType="application/vnd.openxmlformats-officedocument.presentationml.slide+xml"/>
  <Override PartName="/ppt/slides/slide119.xml" ContentType="application/vnd.openxmlformats-officedocument.presentationml.slide+xml"/>
  <Override PartName="/ppt/slides/slide120.xml" ContentType="application/vnd.openxmlformats-officedocument.presentationml.slide+xml"/>
  <Override PartName="/ppt/slides/slide121.xml" ContentType="application/vnd.openxmlformats-officedocument.presentationml.slide+xml"/>
  <Override PartName="/ppt/slides/slide122.xml" ContentType="application/vnd.openxmlformats-officedocument.presentationml.slide+xml"/>
  <Override PartName="/ppt/slides/slide123.xml" ContentType="application/vnd.openxmlformats-officedocument.presentationml.slide+xml"/>
  <Override PartName="/ppt/slides/slide124.xml" ContentType="application/vnd.openxmlformats-officedocument.presentationml.slide+xml"/>
  <Override PartName="/ppt/slides/slide125.xml" ContentType="application/vnd.openxmlformats-officedocument.presentationml.slide+xml"/>
  <Override PartName="/ppt/slides/slide126.xml" ContentType="application/vnd.openxmlformats-officedocument.presentationml.slide+xml"/>
  <Override PartName="/ppt/slides/slide127.xml" ContentType="application/vnd.openxmlformats-officedocument.presentationml.slide+xml"/>
  <Override PartName="/ppt/slides/slide128.xml" ContentType="application/vnd.openxmlformats-officedocument.presentationml.slide+xml"/>
  <Override PartName="/ppt/slides/slide129.xml" ContentType="application/vnd.openxmlformats-officedocument.presentationml.slide+xml"/>
  <Override PartName="/ppt/slides/slide130.xml" ContentType="application/vnd.openxmlformats-officedocument.presentationml.slide+xml"/>
  <Override PartName="/ppt/slides/slide131.xml" ContentType="application/vnd.openxmlformats-officedocument.presentationml.slide+xml"/>
  <Override PartName="/ppt/slides/slide132.xml" ContentType="application/vnd.openxmlformats-officedocument.presentationml.slide+xml"/>
  <Override PartName="/ppt/slides/slide133.xml" ContentType="application/vnd.openxmlformats-officedocument.presentationml.slide+xml"/>
  <Override PartName="/ppt/slides/slide134.xml" ContentType="application/vnd.openxmlformats-officedocument.presentationml.slide+xml"/>
  <Override PartName="/ppt/slides/slide135.xml" ContentType="application/vnd.openxmlformats-officedocument.presentationml.slide+xml"/>
  <Override PartName="/ppt/slides/slide136.xml" ContentType="application/vnd.openxmlformats-officedocument.presentationml.slide+xml"/>
  <Override PartName="/ppt/slides/slide137.xml" ContentType="application/vnd.openxmlformats-officedocument.presentationml.slide+xml"/>
  <Override PartName="/ppt/slides/slide138.xml" ContentType="application/vnd.openxmlformats-officedocument.presentationml.slide+xml"/>
  <Override PartName="/ppt/slides/slide139.xml" ContentType="application/vnd.openxmlformats-officedocument.presentationml.slide+xml"/>
  <Override PartName="/ppt/slides/slide140.xml" ContentType="application/vnd.openxmlformats-officedocument.presentationml.slide+xml"/>
  <Override PartName="/ppt/slides/slide141.xml" ContentType="application/vnd.openxmlformats-officedocument.presentationml.slide+xml"/>
  <Override PartName="/ppt/slides/slide142.xml" ContentType="application/vnd.openxmlformats-officedocument.presentationml.slide+xml"/>
  <Override PartName="/ppt/slides/slide143.xml" ContentType="application/vnd.openxmlformats-officedocument.presentationml.slide+xml"/>
  <Override PartName="/ppt/slides/slide144.xml" ContentType="application/vnd.openxmlformats-officedocument.presentationml.slide+xml"/>
  <Override PartName="/ppt/slides/slide145.xml" ContentType="application/vnd.openxmlformats-officedocument.presentationml.slide+xml"/>
  <Override PartName="/ppt/slides/slide146.xml" ContentType="application/vnd.openxmlformats-officedocument.presentationml.slide+xml"/>
  <Override PartName="/ppt/slides/slide147.xml" ContentType="application/vnd.openxmlformats-officedocument.presentationml.slide+xml"/>
  <Override PartName="/ppt/slides/slide148.xml" ContentType="application/vnd.openxmlformats-officedocument.presentationml.slide+xml"/>
  <Override PartName="/ppt/slides/slide149.xml" ContentType="application/vnd.openxmlformats-officedocument.presentationml.slide+xml"/>
  <Override PartName="/ppt/slides/slide150.xml" ContentType="application/vnd.openxmlformats-officedocument.presentationml.slide+xml"/>
  <Override PartName="/ppt/slides/slide151.xml" ContentType="application/vnd.openxmlformats-officedocument.presentationml.slide+xml"/>
  <Override PartName="/ppt/slides/slide152.xml" ContentType="application/vnd.openxmlformats-officedocument.presentationml.slide+xml"/>
  <Override PartName="/ppt/slides/slide153.xml" ContentType="application/vnd.openxmlformats-officedocument.presentationml.slide+xml"/>
  <Override PartName="/ppt/slides/slide154.xml" ContentType="application/vnd.openxmlformats-officedocument.presentationml.slide+xml"/>
  <Override PartName="/ppt/slides/slide155.xml" ContentType="application/vnd.openxmlformats-officedocument.presentationml.slide+xml"/>
  <Override PartName="/ppt/slides/slide156.xml" ContentType="application/vnd.openxmlformats-officedocument.presentationml.slide+xml"/>
  <Override PartName="/ppt/slides/slide157.xml" ContentType="application/vnd.openxmlformats-officedocument.presentationml.slide+xml"/>
  <Override PartName="/ppt/slides/slide158.xml" ContentType="application/vnd.openxmlformats-officedocument.presentationml.slide+xml"/>
  <Override PartName="/ppt/slides/slide159.xml" ContentType="application/vnd.openxmlformats-officedocument.presentationml.slide+xml"/>
  <Override PartName="/ppt/slides/slide160.xml" ContentType="application/vnd.openxmlformats-officedocument.presentationml.slide+xml"/>
  <Override PartName="/ppt/slides/slide161.xml" ContentType="application/vnd.openxmlformats-officedocument.presentationml.slide+xml"/>
  <Override PartName="/ppt/slides/slide162.xml" ContentType="application/vnd.openxmlformats-officedocument.presentationml.slide+xml"/>
  <Override PartName="/ppt/slides/slide163.xml" ContentType="application/vnd.openxmlformats-officedocument.presentationml.slide+xml"/>
  <Override PartName="/ppt/slides/slide164.xml" ContentType="application/vnd.openxmlformats-officedocument.presentationml.slide+xml"/>
  <Override PartName="/ppt/slides/slide165.xml" ContentType="application/vnd.openxmlformats-officedocument.presentationml.slide+xml"/>
  <Override PartName="/ppt/slides/slide166.xml" ContentType="application/vnd.openxmlformats-officedocument.presentationml.slide+xml"/>
  <Override PartName="/ppt/slides/slide167.xml" ContentType="application/vnd.openxmlformats-officedocument.presentationml.slide+xml"/>
  <Override PartName="/ppt/slides/slide168.xml" ContentType="application/vnd.openxmlformats-officedocument.presentationml.slide+xml"/>
  <Override PartName="/ppt/slides/slide169.xml" ContentType="application/vnd.openxmlformats-officedocument.presentationml.slide+xml"/>
  <Override PartName="/ppt/slides/slide170.xml" ContentType="application/vnd.openxmlformats-officedocument.presentationml.slide+xml"/>
  <Override PartName="/ppt/slides/slide171.xml" ContentType="application/vnd.openxmlformats-officedocument.presentationml.slide+xml"/>
  <Override PartName="/ppt/slides/slide172.xml" ContentType="application/vnd.openxmlformats-officedocument.presentationml.slide+xml"/>
  <Override PartName="/ppt/slides/slide173.xml" ContentType="application/vnd.openxmlformats-officedocument.presentationml.slide+xml"/>
  <Override PartName="/ppt/slides/slide174.xml" ContentType="application/vnd.openxmlformats-officedocument.presentationml.slide+xml"/>
  <Override PartName="/ppt/slides/slide175.xml" ContentType="application/vnd.openxmlformats-officedocument.presentationml.slide+xml"/>
  <Override PartName="/ppt/slides/slide176.xml" ContentType="application/vnd.openxmlformats-officedocument.presentationml.slide+xml"/>
  <Override PartName="/ppt/slides/slide177.xml" ContentType="application/vnd.openxmlformats-officedocument.presentationml.slide+xml"/>
  <Override PartName="/ppt/slides/slide178.xml" ContentType="application/vnd.openxmlformats-officedocument.presentationml.slide+xml"/>
  <Override PartName="/ppt/slides/slide179.xml" ContentType="application/vnd.openxmlformats-officedocument.presentationml.slide+xml"/>
  <Override PartName="/ppt/slides/slide180.xml" ContentType="application/vnd.openxmlformats-officedocument.presentationml.slide+xml"/>
  <Override PartName="/ppt/slides/slide181.xml" ContentType="application/vnd.openxmlformats-officedocument.presentationml.slide+xml"/>
  <Override PartName="/ppt/slides/slide182.xml" ContentType="application/vnd.openxmlformats-officedocument.presentationml.slide+xml"/>
  <Override PartName="/ppt/slides/slide183.xml" ContentType="application/vnd.openxmlformats-officedocument.presentationml.slide+xml"/>
  <Override PartName="/ppt/slides/slide184.xml" ContentType="application/vnd.openxmlformats-officedocument.presentationml.slide+xml"/>
  <Override PartName="/ppt/slides/slide185.xml" ContentType="application/vnd.openxmlformats-officedocument.presentationml.slide+xml"/>
  <Override PartName="/ppt/slides/slide186.xml" ContentType="application/vnd.openxmlformats-officedocument.presentationml.slide+xml"/>
  <Override PartName="/ppt/slides/slide187.xml" ContentType="application/vnd.openxmlformats-officedocument.presentationml.slide+xml"/>
  <Override PartName="/ppt/slides/slide188.xml" ContentType="application/vnd.openxmlformats-officedocument.presentationml.slide+xml"/>
  <Override PartName="/ppt/slides/slide189.xml" ContentType="application/vnd.openxmlformats-officedocument.presentationml.slide+xml"/>
  <Override PartName="/ppt/slides/slide190.xml" ContentType="application/vnd.openxmlformats-officedocument.presentationml.slide+xml"/>
  <Override PartName="/ppt/slides/slide191.xml" ContentType="application/vnd.openxmlformats-officedocument.presentationml.slide+xml"/>
  <Override PartName="/ppt/slides/slide192.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slideLayouts/slideLayout110.xml" ContentType="application/vnd.openxmlformats-officedocument.presentationml.slideLayout+xml"/>
  <Override PartName="/ppt/slideLayouts/slideLayout111.xml" ContentType="application/vnd.openxmlformats-officedocument.presentationml.slideLayout+xml"/>
  <Override PartName="/ppt/slideLayouts/slideLayout112.xml" ContentType="application/vnd.openxmlformats-officedocument.presentationml.slideLayout+xml"/>
  <Override PartName="/ppt/slideLayouts/slideLayout113.xml" ContentType="application/vnd.openxmlformats-officedocument.presentationml.slideLayout+xml"/>
  <Override PartName="/ppt/slideLayouts/slideLayout114.xml" ContentType="application/vnd.openxmlformats-officedocument.presentationml.slideLayout+xml"/>
  <Override PartName="/ppt/slideLayouts/slideLayout115.xml" ContentType="application/vnd.openxmlformats-officedocument.presentationml.slideLayout+xml"/>
  <Override PartName="/ppt/slideLayouts/slideLayout116.xml" ContentType="application/vnd.openxmlformats-officedocument.presentationml.slideLayout+xml"/>
  <Override PartName="/ppt/slideLayouts/slideLayout117.xml" ContentType="application/vnd.openxmlformats-officedocument.presentationml.slideLayout+xml"/>
  <Override PartName="/ppt/slideLayouts/slideLayout118.xml" ContentType="application/vnd.openxmlformats-officedocument.presentationml.slideLayout+xml"/>
  <Override PartName="/ppt/slideLayouts/slideLayout119.xml" ContentType="application/vnd.openxmlformats-officedocument.presentationml.slideLayout+xml"/>
  <Override PartName="/ppt/slideLayouts/slideLayout120.xml" ContentType="application/vnd.openxmlformats-officedocument.presentationml.slideLayout+xml"/>
  <Override PartName="/ppt/slideLayouts/slideLayout121.xml" ContentType="application/vnd.openxmlformats-officedocument.presentationml.slideLayout+xml"/>
  <Override PartName="/ppt/slideLayouts/slideLayout122.xml" ContentType="application/vnd.openxmlformats-officedocument.presentationml.slideLayout+xml"/>
  <Override PartName="/ppt/slideLayouts/slideLayout123.xml" ContentType="application/vnd.openxmlformats-officedocument.presentationml.slideLayout+xml"/>
  <Override PartName="/ppt/slideLayouts/slideLayout124.xml" ContentType="application/vnd.openxmlformats-officedocument.presentationml.slideLayout+xml"/>
  <Override PartName="/ppt/slideLayouts/slideLayout125.xml" ContentType="application/vnd.openxmlformats-officedocument.presentationml.slideLayout+xml"/>
  <Override PartName="/ppt/slideLayouts/slideLayout126.xml" ContentType="application/vnd.openxmlformats-officedocument.presentationml.slideLayout+xml"/>
  <Override PartName="/ppt/slideLayouts/slideLayout127.xml" ContentType="application/vnd.openxmlformats-officedocument.presentationml.slideLayout+xml"/>
  <Override PartName="/ppt/slideLayouts/slideLayout128.xml" ContentType="application/vnd.openxmlformats-officedocument.presentationml.slideLayout+xml"/>
  <Override PartName="/ppt/slideLayouts/slideLayout129.xml" ContentType="application/vnd.openxmlformats-officedocument.presentationml.slideLayout+xml"/>
  <Override PartName="/ppt/slideLayouts/slideLayout130.xml" ContentType="application/vnd.openxmlformats-officedocument.presentationml.slideLayout+xml"/>
  <Override PartName="/ppt/slideLayouts/slideLayout131.xml" ContentType="application/vnd.openxmlformats-officedocument.presentationml.slideLayout+xml"/>
  <Override PartName="/ppt/slideLayouts/slideLayout132.xml" ContentType="application/vnd.openxmlformats-officedocument.presentationml.slideLayout+xml"/>
  <Override PartName="/ppt/slideLayouts/slideLayout133.xml" ContentType="application/vnd.openxmlformats-officedocument.presentationml.slideLayout+xml"/>
  <Override PartName="/ppt/slideLayouts/slideLayout134.xml" ContentType="application/vnd.openxmlformats-officedocument.presentationml.slideLayout+xml"/>
  <Override PartName="/ppt/slideLayouts/slideLayout135.xml" ContentType="application/vnd.openxmlformats-officedocument.presentationml.slideLayout+xml"/>
  <Override PartName="/ppt/slideLayouts/slideLayout136.xml" ContentType="application/vnd.openxmlformats-officedocument.presentationml.slideLayout+xml"/>
  <Override PartName="/ppt/slideLayouts/slideLayout137.xml" ContentType="application/vnd.openxmlformats-officedocument.presentationml.slideLayout+xml"/>
  <Override PartName="/ppt/slideLayouts/slideLayout138.xml" ContentType="application/vnd.openxmlformats-officedocument.presentationml.slideLayout+xml"/>
  <Override PartName="/ppt/slideLayouts/slideLayout139.xml" ContentType="application/vnd.openxmlformats-officedocument.presentationml.slideLayout+xml"/>
  <Override PartName="/ppt/slideLayouts/slideLayout140.xml" ContentType="application/vnd.openxmlformats-officedocument.presentationml.slideLayout+xml"/>
  <Override PartName="/ppt/slideLayouts/slideLayout141.xml" ContentType="application/vnd.openxmlformats-officedocument.presentationml.slideLayout+xml"/>
  <Override PartName="/ppt/slideLayouts/slideLayout142.xml" ContentType="application/vnd.openxmlformats-officedocument.presentationml.slideLayout+xml"/>
  <Override PartName="/ppt/slideLayouts/slideLayout143.xml" ContentType="application/vnd.openxmlformats-officedocument.presentationml.slideLayout+xml"/>
  <Override PartName="/ppt/slideLayouts/slideLayout144.xml" ContentType="application/vnd.openxmlformats-officedocument.presentationml.slideLayout+xml"/>
  <Override PartName="/ppt/slideLayouts/slideLayout145.xml" ContentType="application/vnd.openxmlformats-officedocument.presentationml.slideLayout+xml"/>
  <Override PartName="/ppt/slideLayouts/slideLayout146.xml" ContentType="application/vnd.openxmlformats-officedocument.presentationml.slideLayout+xml"/>
  <Override PartName="/ppt/slideLayouts/slideLayout147.xml" ContentType="application/vnd.openxmlformats-officedocument.presentationml.slideLayout+xml"/>
  <Override PartName="/ppt/slideLayouts/slideLayout148.xml" ContentType="application/vnd.openxmlformats-officedocument.presentationml.slideLayout+xml"/>
  <Override PartName="/ppt/slideLayouts/slideLayout149.xml" ContentType="application/vnd.openxmlformats-officedocument.presentationml.slideLayout+xml"/>
  <Override PartName="/ppt/slideLayouts/slideLayout150.xml" ContentType="application/vnd.openxmlformats-officedocument.presentationml.slideLayout+xml"/>
  <Override PartName="/ppt/slideLayouts/slideLayout15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ppt/notesSlides/notesSlide34.xml" ContentType="application/vnd.openxmlformats-officedocument.presentationml.notesSlide+xml"/>
  <Override PartName="/ppt/notesSlides/notesSlide35.xml" ContentType="application/vnd.openxmlformats-officedocument.presentationml.notesSlide+xml"/>
  <Override PartName="/ppt/notesSlides/notesSlide36.xml" ContentType="application/vnd.openxmlformats-officedocument.presentationml.notesSlide+xml"/>
  <Override PartName="/ppt/notesSlides/notesSlide37.xml" ContentType="application/vnd.openxmlformats-officedocument.presentationml.notesSlide+xml"/>
  <Override PartName="/ppt/notesSlides/notesSlide38.xml" ContentType="application/vnd.openxmlformats-officedocument.presentationml.notesSlide+xml"/>
  <Override PartName="/ppt/notesSlides/notesSlide39.xml" ContentType="application/vnd.openxmlformats-officedocument.presentationml.notesSlide+xml"/>
  <Override PartName="/ppt/notesSlides/notesSlide40.xml" ContentType="application/vnd.openxmlformats-officedocument.presentationml.notesSlide+xml"/>
  <Override PartName="/ppt/notesSlides/notesSlide41.xml" ContentType="application/vnd.openxmlformats-officedocument.presentationml.notesSlide+xml"/>
  <Override PartName="/ppt/notesSlides/notesSlide42.xml" ContentType="application/vnd.openxmlformats-officedocument.presentationml.notesSlide+xml"/>
  <Override PartName="/ppt/notesSlides/notesSlide43.xml" ContentType="application/vnd.openxmlformats-officedocument.presentationml.notesSlide+xml"/>
  <Override PartName="/ppt/notesSlides/notesSlide44.xml" ContentType="application/vnd.openxmlformats-officedocument.presentationml.notesSlide+xml"/>
  <Override PartName="/ppt/notesSlides/notesSlide45.xml" ContentType="application/vnd.openxmlformats-officedocument.presentationml.notesSlide+xml"/>
  <Override PartName="/ppt/notesSlides/notesSlide46.xml" ContentType="application/vnd.openxmlformats-officedocument.presentationml.notesSlide+xml"/>
  <Override PartName="/ppt/notesSlides/notesSlide47.xml" ContentType="application/vnd.openxmlformats-officedocument.presentationml.notesSlide+xml"/>
  <Override PartName="/ppt/notesSlides/notesSlide48.xml" ContentType="application/vnd.openxmlformats-officedocument.presentationml.notesSlide+xml"/>
  <Override PartName="/ppt/notesSlides/notesSlide49.xml" ContentType="application/vnd.openxmlformats-officedocument.presentationml.notesSlide+xml"/>
  <Override PartName="/ppt/notesSlides/notesSlide50.xml" ContentType="application/vnd.openxmlformats-officedocument.presentationml.notesSlide+xml"/>
  <Override PartName="/ppt/notesSlides/notesSlide51.xml" ContentType="application/vnd.openxmlformats-officedocument.presentationml.notesSlide+xml"/>
  <Override PartName="/ppt/notesSlides/notesSlide52.xml" ContentType="application/vnd.openxmlformats-officedocument.presentationml.notesSlide+xml"/>
  <Override PartName="/ppt/notesSlides/notesSlide53.xml" ContentType="application/vnd.openxmlformats-officedocument.presentationml.notesSlide+xml"/>
  <Override PartName="/ppt/notesSlides/notesSlide54.xml" ContentType="application/vnd.openxmlformats-officedocument.presentationml.notesSlide+xml"/>
  <Override PartName="/ppt/notesSlides/notesSlide55.xml" ContentType="application/vnd.openxmlformats-officedocument.presentationml.notesSlide+xml"/>
  <Override PartName="/ppt/notesSlides/notesSlide56.xml" ContentType="application/vnd.openxmlformats-officedocument.presentationml.notesSlide+xml"/>
  <Override PartName="/ppt/notesSlides/notesSlide57.xml" ContentType="application/vnd.openxmlformats-officedocument.presentationml.notesSlide+xml"/>
  <Override PartName="/ppt/notesSlides/notesSlide58.xml" ContentType="application/vnd.openxmlformats-officedocument.presentationml.notesSlide+xml"/>
  <Override PartName="/ppt/notesSlides/notesSlide59.xml" ContentType="application/vnd.openxmlformats-officedocument.presentationml.notesSlide+xml"/>
  <Override PartName="/ppt/notesSlides/notesSlide60.xml" ContentType="application/vnd.openxmlformats-officedocument.presentationml.notesSlide+xml"/>
  <Override PartName="/ppt/notesSlides/notesSlide61.xml" ContentType="application/vnd.openxmlformats-officedocument.presentationml.notesSlide+xml"/>
  <Override PartName="/ppt/notesSlides/notesSlide62.xml" ContentType="application/vnd.openxmlformats-officedocument.presentationml.notesSlide+xml"/>
  <Override PartName="/ppt/notesSlides/notesSlide63.xml" ContentType="application/vnd.openxmlformats-officedocument.presentationml.notesSlide+xml"/>
  <Override PartName="/ppt/notesSlides/notesSlide64.xml" ContentType="application/vnd.openxmlformats-officedocument.presentationml.notesSlide+xml"/>
  <Override PartName="/ppt/notesSlides/notesSlide65.xml" ContentType="application/vnd.openxmlformats-officedocument.presentationml.notesSlide+xml"/>
  <Override PartName="/ppt/notesSlides/notesSlide66.xml" ContentType="application/vnd.openxmlformats-officedocument.presentationml.notesSlide+xml"/>
  <Override PartName="/ppt/notesSlides/notesSlide67.xml" ContentType="application/vnd.openxmlformats-officedocument.presentationml.notesSlide+xml"/>
  <Override PartName="/ppt/notesSlides/notesSlide68.xml" ContentType="application/vnd.openxmlformats-officedocument.presentationml.notesSlide+xml"/>
  <Override PartName="/ppt/notesSlides/notesSlide69.xml" ContentType="application/vnd.openxmlformats-officedocument.presentationml.notesSlide+xml"/>
  <Override PartName="/ppt/notesSlides/notesSlide70.xml" ContentType="application/vnd.openxmlformats-officedocument.presentationml.notesSlide+xml"/>
  <Override PartName="/ppt/notesSlides/notesSlide71.xml" ContentType="application/vnd.openxmlformats-officedocument.presentationml.notesSlide+xml"/>
  <Override PartName="/ppt/notesSlides/notesSlide72.xml" ContentType="application/vnd.openxmlformats-officedocument.presentationml.notesSlide+xml"/>
  <Override PartName="/ppt/notesSlides/notesSlide73.xml" ContentType="application/vnd.openxmlformats-officedocument.presentationml.notesSlide+xml"/>
  <Override PartName="/ppt/notesSlides/notesSlide74.xml" ContentType="application/vnd.openxmlformats-officedocument.presentationml.notesSlide+xml"/>
  <Override PartName="/ppt/notesSlides/notesSlide75.xml" ContentType="application/vnd.openxmlformats-officedocument.presentationml.notesSlide+xml"/>
  <Override PartName="/ppt/notesSlides/notesSlide76.xml" ContentType="application/vnd.openxmlformats-officedocument.presentationml.notesSlide+xml"/>
  <Override PartName="/ppt/notesSlides/notesSlide77.xml" ContentType="application/vnd.openxmlformats-officedocument.presentationml.notesSlide+xml"/>
  <Override PartName="/ppt/notesSlides/notesSlide78.xml" ContentType="application/vnd.openxmlformats-officedocument.presentationml.notesSlide+xml"/>
  <Override PartName="/ppt/notesSlides/notesSlide79.xml" ContentType="application/vnd.openxmlformats-officedocument.presentationml.notesSlide+xml"/>
  <Override PartName="/ppt/notesSlides/notesSlide80.xml" ContentType="application/vnd.openxmlformats-officedocument.presentationml.notesSlide+xml"/>
  <Override PartName="/ppt/notesSlides/notesSlide81.xml" ContentType="application/vnd.openxmlformats-officedocument.presentationml.notesSlide+xml"/>
  <Override PartName="/ppt/notesSlides/notesSlide82.xml" ContentType="application/vnd.openxmlformats-officedocument.presentationml.notesSlide+xml"/>
  <Override PartName="/ppt/notesSlides/notesSlide83.xml" ContentType="application/vnd.openxmlformats-officedocument.presentationml.notesSlide+xml"/>
  <Override PartName="/ppt/notesSlides/notesSlide84.xml" ContentType="application/vnd.openxmlformats-officedocument.presentationml.notesSlide+xml"/>
  <Override PartName="/ppt/notesSlides/notesSlide85.xml" ContentType="application/vnd.openxmlformats-officedocument.presentationml.notesSlide+xml"/>
  <Override PartName="/ppt/notesSlides/notesSlide86.xml" ContentType="application/vnd.openxmlformats-officedocument.presentationml.notesSlide+xml"/>
  <Override PartName="/ppt/notesSlides/notesSlide87.xml" ContentType="application/vnd.openxmlformats-officedocument.presentationml.notesSlide+xml"/>
  <Override PartName="/ppt/notesSlides/notesSlide88.xml" ContentType="application/vnd.openxmlformats-officedocument.presentationml.notesSlide+xml"/>
  <Override PartName="/ppt/notesSlides/notesSlide89.xml" ContentType="application/vnd.openxmlformats-officedocument.presentationml.notesSlide+xml"/>
  <Override PartName="/ppt/notesSlides/notesSlide90.xml" ContentType="application/vnd.openxmlformats-officedocument.presentationml.notesSlide+xml"/>
  <Override PartName="/ppt/notesSlides/notesSlide91.xml" ContentType="application/vnd.openxmlformats-officedocument.presentationml.notesSlide+xml"/>
  <Override PartName="/ppt/notesSlides/notesSlide92.xml" ContentType="application/vnd.openxmlformats-officedocument.presentationml.notesSlide+xml"/>
  <Override PartName="/ppt/notesSlides/notesSlide93.xml" ContentType="application/vnd.openxmlformats-officedocument.presentationml.notesSlide+xml"/>
  <Override PartName="/ppt/notesSlides/notesSlide94.xml" ContentType="application/vnd.openxmlformats-officedocument.presentationml.notesSlide+xml"/>
  <Override PartName="/ppt/notesSlides/notesSlide95.xml" ContentType="application/vnd.openxmlformats-officedocument.presentationml.notesSlide+xml"/>
  <Override PartName="/ppt/notesSlides/notesSlide96.xml" ContentType="application/vnd.openxmlformats-officedocument.presentationml.notesSlide+xml"/>
  <Override PartName="/ppt/notesSlides/notesSlide97.xml" ContentType="application/vnd.openxmlformats-officedocument.presentationml.notesSlide+xml"/>
  <Override PartName="/ppt/notesSlides/notesSlide98.xml" ContentType="application/vnd.openxmlformats-officedocument.presentationml.notesSlide+xml"/>
  <Override PartName="/ppt/notesSlides/notesSlide99.xml" ContentType="application/vnd.openxmlformats-officedocument.presentationml.notesSlide+xml"/>
  <Override PartName="/ppt/notesSlides/notesSlide100.xml" ContentType="application/vnd.openxmlformats-officedocument.presentationml.notesSlide+xml"/>
  <Override PartName="/ppt/notesSlides/notesSlide101.xml" ContentType="application/vnd.openxmlformats-officedocument.presentationml.notesSlide+xml"/>
  <Override PartName="/ppt/notesSlides/notesSlide102.xml" ContentType="application/vnd.openxmlformats-officedocument.presentationml.notesSlide+xml"/>
  <Override PartName="/ppt/notesSlides/notesSlide103.xml" ContentType="application/vnd.openxmlformats-officedocument.presentationml.notesSlide+xml"/>
  <Override PartName="/ppt/notesSlides/notesSlide104.xml" ContentType="application/vnd.openxmlformats-officedocument.presentationml.notesSlide+xml"/>
  <Override PartName="/ppt/notesSlides/notesSlide105.xml" ContentType="application/vnd.openxmlformats-officedocument.presentationml.notesSlide+xml"/>
  <Override PartName="/ppt/notesSlides/notesSlide106.xml" ContentType="application/vnd.openxmlformats-officedocument.presentationml.notesSlide+xml"/>
  <Override PartName="/ppt/notesSlides/notesSlide107.xml" ContentType="application/vnd.openxmlformats-officedocument.presentationml.notesSlide+xml"/>
  <Override PartName="/ppt/notesSlides/notesSlide108.xml" ContentType="application/vnd.openxmlformats-officedocument.presentationml.notesSlide+xml"/>
  <Override PartName="/ppt/notesSlides/notesSlide109.xml" ContentType="application/vnd.openxmlformats-officedocument.presentationml.notesSlide+xml"/>
  <Override PartName="/ppt/notesSlides/notesSlide110.xml" ContentType="application/vnd.openxmlformats-officedocument.presentationml.notesSlide+xml"/>
  <Override PartName="/ppt/notesSlides/notesSlide111.xml" ContentType="application/vnd.openxmlformats-officedocument.presentationml.notesSlide+xml"/>
  <Override PartName="/ppt/notesSlides/notesSlide112.xml" ContentType="application/vnd.openxmlformats-officedocument.presentationml.notesSlide+xml"/>
  <Override PartName="/ppt/notesSlides/notesSlide113.xml" ContentType="application/vnd.openxmlformats-officedocument.presentationml.notesSlide+xml"/>
  <Override PartName="/ppt/notesSlides/notesSlide114.xml" ContentType="application/vnd.openxmlformats-officedocument.presentationml.notesSlide+xml"/>
  <Override PartName="/ppt/notesSlides/notesSlide115.xml" ContentType="application/vnd.openxmlformats-officedocument.presentationml.notesSlide+xml"/>
  <Override PartName="/ppt/notesSlides/notesSlide116.xml" ContentType="application/vnd.openxmlformats-officedocument.presentationml.notesSlide+xml"/>
  <Override PartName="/ppt/notesSlides/notesSlide117.xml" ContentType="application/vnd.openxmlformats-officedocument.presentationml.notesSlide+xml"/>
  <Override PartName="/ppt/notesSlides/notesSlide118.xml" ContentType="application/vnd.openxmlformats-officedocument.presentationml.notesSlide+xml"/>
  <Override PartName="/ppt/notesSlides/notesSlide119.xml" ContentType="application/vnd.openxmlformats-officedocument.presentationml.notesSlide+xml"/>
  <Override PartName="/ppt/notesSlides/notesSlide120.xml" ContentType="application/vnd.openxmlformats-officedocument.presentationml.notesSlide+xml"/>
  <Override PartName="/ppt/notesSlides/notesSlide121.xml" ContentType="application/vnd.openxmlformats-officedocument.presentationml.notesSlide+xml"/>
  <Override PartName="/ppt/notesSlides/notesSlide122.xml" ContentType="application/vnd.openxmlformats-officedocument.presentationml.notesSlide+xml"/>
  <Override PartName="/ppt/notesSlides/notesSlide123.xml" ContentType="application/vnd.openxmlformats-officedocument.presentationml.notesSlide+xml"/>
  <Override PartName="/ppt/notesSlides/notesSlide124.xml" ContentType="application/vnd.openxmlformats-officedocument.presentationml.notesSlide+xml"/>
  <Override PartName="/ppt/notesSlides/notesSlide125.xml" ContentType="application/vnd.openxmlformats-officedocument.presentationml.notesSlide+xml"/>
  <Override PartName="/ppt/notesSlides/notesSlide126.xml" ContentType="application/vnd.openxmlformats-officedocument.presentationml.notesSlide+xml"/>
  <Override PartName="/ppt/notesSlides/notesSlide127.xml" ContentType="application/vnd.openxmlformats-officedocument.presentationml.notesSlide+xml"/>
  <Override PartName="/ppt/notesSlides/notesSlide128.xml" ContentType="application/vnd.openxmlformats-officedocument.presentationml.notesSlide+xml"/>
  <Override PartName="/ppt/notesSlides/notesSlide129.xml" ContentType="application/vnd.openxmlformats-officedocument.presentationml.notesSlide+xml"/>
  <Override PartName="/ppt/notesSlides/notesSlide130.xml" ContentType="application/vnd.openxmlformats-officedocument.presentationml.notesSlide+xml"/>
  <Override PartName="/ppt/notesSlides/notesSlide131.xml" ContentType="application/vnd.openxmlformats-officedocument.presentationml.notesSlide+xml"/>
  <Override PartName="/ppt/notesSlides/notesSlide132.xml" ContentType="application/vnd.openxmlformats-officedocument.presentationml.notesSlide+xml"/>
  <Override PartName="/ppt/notesSlides/notesSlide133.xml" ContentType="application/vnd.openxmlformats-officedocument.presentationml.notesSlide+xml"/>
  <Override PartName="/ppt/notesSlides/notesSlide134.xml" ContentType="application/vnd.openxmlformats-officedocument.presentationml.notesSlide+xml"/>
  <Override PartName="/ppt/notesSlides/notesSlide135.xml" ContentType="application/vnd.openxmlformats-officedocument.presentationml.notesSlide+xml"/>
  <Override PartName="/ppt/notesSlides/notesSlide136.xml" ContentType="application/vnd.openxmlformats-officedocument.presentationml.notesSlide+xml"/>
  <Override PartName="/ppt/notesSlides/notesSlide137.xml" ContentType="application/vnd.openxmlformats-officedocument.presentationml.notesSlide+xml"/>
  <Override PartName="/ppt/notesSlides/notesSlide138.xml" ContentType="application/vnd.openxmlformats-officedocument.presentationml.notesSlide+xml"/>
  <Override PartName="/ppt/notesSlides/notesSlide139.xml" ContentType="application/vnd.openxmlformats-officedocument.presentationml.notesSlide+xml"/>
  <Override PartName="/ppt/notesSlides/notesSlide140.xml" ContentType="application/vnd.openxmlformats-officedocument.presentationml.notesSlide+xml"/>
  <Override PartName="/ppt/notesSlides/notesSlide141.xml" ContentType="application/vnd.openxmlformats-officedocument.presentationml.notesSlide+xml"/>
  <Override PartName="/ppt/notesSlides/notesSlide142.xml" ContentType="application/vnd.openxmlformats-officedocument.presentationml.notesSlide+xml"/>
  <Override PartName="/ppt/notesSlides/notesSlide143.xml" ContentType="application/vnd.openxmlformats-officedocument.presentationml.notesSlide+xml"/>
  <Override PartName="/ppt/notesSlides/notesSlide144.xml" ContentType="application/vnd.openxmlformats-officedocument.presentationml.notesSlide+xml"/>
  <Override PartName="/ppt/notesSlides/notesSlide145.xml" ContentType="application/vnd.openxmlformats-officedocument.presentationml.notesSlide+xml"/>
  <Override PartName="/ppt/notesSlides/notesSlide146.xml" ContentType="application/vnd.openxmlformats-officedocument.presentationml.notesSlide+xml"/>
  <Override PartName="/ppt/notesSlides/notesSlide147.xml" ContentType="application/vnd.openxmlformats-officedocument.presentationml.notesSlide+xml"/>
  <Override PartName="/ppt/notesSlides/notesSlide148.xml" ContentType="application/vnd.openxmlformats-officedocument.presentationml.notesSlide+xml"/>
  <Override PartName="/ppt/notesSlides/notesSlide149.xml" ContentType="application/vnd.openxmlformats-officedocument.presentationml.notesSlide+xml"/>
  <Override PartName="/ppt/notesSlides/notesSlide150.xml" ContentType="application/vnd.openxmlformats-officedocument.presentationml.notesSlide+xml"/>
  <Override PartName="/ppt/notesSlides/notesSlide151.xml" ContentType="application/vnd.openxmlformats-officedocument.presentationml.notesSlide+xml"/>
  <Override PartName="/ppt/notesSlides/notesSlide152.xml" ContentType="application/vnd.openxmlformats-officedocument.presentationml.notesSlide+xml"/>
  <Override PartName="/ppt/notesSlides/notesSlide153.xml" ContentType="application/vnd.openxmlformats-officedocument.presentationml.notesSlide+xml"/>
  <Override PartName="/ppt/notesSlides/notesSlide154.xml" ContentType="application/vnd.openxmlformats-officedocument.presentationml.notesSlide+xml"/>
  <Override PartName="/ppt/notesSlides/notesSlide155.xml" ContentType="application/vnd.openxmlformats-officedocument.presentationml.notesSlide+xml"/>
  <Override PartName="/ppt/notesSlides/notesSlide156.xml" ContentType="application/vnd.openxmlformats-officedocument.presentationml.notesSlide+xml"/>
  <Override PartName="/ppt/notesSlides/notesSlide157.xml" ContentType="application/vnd.openxmlformats-officedocument.presentationml.notesSlide+xml"/>
  <Override PartName="/ppt/notesSlides/notesSlide158.xml" ContentType="application/vnd.openxmlformats-officedocument.presentationml.notesSlide+xml"/>
  <Override PartName="/ppt/notesSlides/notesSlide159.xml" ContentType="application/vnd.openxmlformats-officedocument.presentationml.notesSlide+xml"/>
  <Override PartName="/ppt/notesSlides/notesSlide160.xml" ContentType="application/vnd.openxmlformats-officedocument.presentationml.notesSlide+xml"/>
  <Override PartName="/ppt/notesSlides/notesSlide161.xml" ContentType="application/vnd.openxmlformats-officedocument.presentationml.notesSlide+xml"/>
  <Override PartName="/ppt/notesSlides/notesSlide162.xml" ContentType="application/vnd.openxmlformats-officedocument.presentationml.notesSlide+xml"/>
  <Override PartName="/ppt/notesSlides/notesSlide163.xml" ContentType="application/vnd.openxmlformats-officedocument.presentationml.notesSlide+xml"/>
  <Override PartName="/ppt/notesSlides/notesSlide164.xml" ContentType="application/vnd.openxmlformats-officedocument.presentationml.notesSlide+xml"/>
  <Override PartName="/ppt/notesSlides/notesSlide165.xml" ContentType="application/vnd.openxmlformats-officedocument.presentationml.notesSlide+xml"/>
  <Override PartName="/ppt/notesSlides/notesSlide166.xml" ContentType="application/vnd.openxmlformats-officedocument.presentationml.notesSlide+xml"/>
  <Override PartName="/ppt/notesSlides/notesSlide167.xml" ContentType="application/vnd.openxmlformats-officedocument.presentationml.notesSlide+xml"/>
  <Override PartName="/ppt/notesSlides/notesSlide168.xml" ContentType="application/vnd.openxmlformats-officedocument.presentationml.notesSlide+xml"/>
  <Override PartName="/ppt/notesSlides/notesSlide169.xml" ContentType="application/vnd.openxmlformats-officedocument.presentationml.notesSlide+xml"/>
  <Override PartName="/ppt/notesSlides/notesSlide170.xml" ContentType="application/vnd.openxmlformats-officedocument.presentationml.notesSlide+xml"/>
  <Override PartName="/ppt/notesSlides/notesSlide171.xml" ContentType="application/vnd.openxmlformats-officedocument.presentationml.notesSlide+xml"/>
  <Override PartName="/ppt/notesSlides/notesSlide172.xml" ContentType="application/vnd.openxmlformats-officedocument.presentationml.notesSlide+xml"/>
  <Override PartName="/ppt/notesSlides/notesSlide173.xml" ContentType="application/vnd.openxmlformats-officedocument.presentationml.notesSlide+xml"/>
  <Override PartName="/ppt/notesSlides/notesSlide174.xml" ContentType="application/vnd.openxmlformats-officedocument.presentationml.notesSlide+xml"/>
  <Override PartName="/ppt/notesSlides/notesSlide175.xml" ContentType="application/vnd.openxmlformats-officedocument.presentationml.notesSlide+xml"/>
  <Override PartName="/ppt/notesSlides/notesSlide176.xml" ContentType="application/vnd.openxmlformats-officedocument.presentationml.notesSlide+xml"/>
  <Override PartName="/ppt/notesSlides/notesSlide177.xml" ContentType="application/vnd.openxmlformats-officedocument.presentationml.notesSlide+xml"/>
  <Override PartName="/ppt/notesSlides/notesSlide178.xml" ContentType="application/vnd.openxmlformats-officedocument.presentationml.notesSlide+xml"/>
  <Override PartName="/ppt/notesSlides/notesSlide179.xml" ContentType="application/vnd.openxmlformats-officedocument.presentationml.notesSlide+xml"/>
  <Override PartName="/ppt/notesSlides/notesSlide180.xml" ContentType="application/vnd.openxmlformats-officedocument.presentationml.notesSlide+xml"/>
  <Override PartName="/ppt/notesSlides/notesSlide181.xml" ContentType="application/vnd.openxmlformats-officedocument.presentationml.notesSlide+xml"/>
  <Override PartName="/ppt/notesSlides/notesSlide182.xml" ContentType="application/vnd.openxmlformats-officedocument.presentationml.notesSlide+xml"/>
  <Override PartName="/ppt/notesSlides/notesSlide183.xml" ContentType="application/vnd.openxmlformats-officedocument.presentationml.notesSlide+xml"/>
  <Override PartName="/ppt/notesSlides/notesSlide184.xml" ContentType="application/vnd.openxmlformats-officedocument.presentationml.notesSlide+xml"/>
  <Override PartName="/ppt/notesSlides/notesSlide185.xml" ContentType="application/vnd.openxmlformats-officedocument.presentationml.notesSlide+xml"/>
  <Override PartName="/ppt/notesSlides/notesSlide186.xml" ContentType="application/vnd.openxmlformats-officedocument.presentationml.notesSlide+xml"/>
  <Override PartName="/ppt/notesSlides/notesSlide187.xml" ContentType="application/vnd.openxmlformats-officedocument.presentationml.notesSlide+xml"/>
  <Override PartName="/ppt/notesSlides/notesSlide188.xml" ContentType="application/vnd.openxmlformats-officedocument.presentationml.notesSlide+xml"/>
  <Override PartName="/ppt/notesSlides/notesSlide189.xml" ContentType="application/vnd.openxmlformats-officedocument.presentationml.notesSlide+xml"/>
  <Override PartName="/ppt/notesSlides/notesSlide190.xml" ContentType="application/vnd.openxmlformats-officedocument.presentationml.notesSlide+xml"/>
  <Override PartName="/ppt/notesSlides/notesSlide191.xml" ContentType="application/vnd.openxmlformats-officedocument.presentationml.notesSlide+xml"/>
  <Override PartName="/ppt/notesSlides/notesSlide19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Override PartName="/ppt/metadata" ContentType="application/binary"/>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48" r:id="rId1"/>
  </p:sldMasterIdLst>
  <p:notesMasterIdLst>
    <p:notesMasterId r:id="rId194"/>
  </p:notesMasterIdLst>
  <p:sldIdLst>
    <p:sldId id="256" r:id="rId2"/>
    <p:sldId id="257" r:id="rId3"/>
    <p:sldId id="258" r:id="rId4"/>
    <p:sldId id="259" r:id="rId5"/>
    <p:sldId id="260" r:id="rId6"/>
    <p:sldId id="261" r:id="rId7"/>
    <p:sldId id="262" r:id="rId8"/>
    <p:sldId id="263" r:id="rId9"/>
    <p:sldId id="264" r:id="rId10"/>
    <p:sldId id="265" r:id="rId11"/>
    <p:sldId id="266" r:id="rId12"/>
    <p:sldId id="267" r:id="rId13"/>
    <p:sldId id="268" r:id="rId14"/>
    <p:sldId id="269" r:id="rId15"/>
    <p:sldId id="270" r:id="rId16"/>
    <p:sldId id="271" r:id="rId17"/>
    <p:sldId id="272" r:id="rId18"/>
    <p:sldId id="273" r:id="rId19"/>
    <p:sldId id="274" r:id="rId20"/>
    <p:sldId id="275" r:id="rId21"/>
    <p:sldId id="276" r:id="rId22"/>
    <p:sldId id="277" r:id="rId23"/>
    <p:sldId id="278" r:id="rId24"/>
    <p:sldId id="279" r:id="rId25"/>
    <p:sldId id="280" r:id="rId26"/>
    <p:sldId id="281" r:id="rId27"/>
    <p:sldId id="282" r:id="rId28"/>
    <p:sldId id="283" r:id="rId29"/>
    <p:sldId id="284" r:id="rId30"/>
    <p:sldId id="285" r:id="rId31"/>
    <p:sldId id="286" r:id="rId32"/>
    <p:sldId id="287" r:id="rId33"/>
    <p:sldId id="288" r:id="rId34"/>
    <p:sldId id="289" r:id="rId35"/>
    <p:sldId id="290" r:id="rId36"/>
    <p:sldId id="291" r:id="rId37"/>
    <p:sldId id="292" r:id="rId38"/>
    <p:sldId id="293" r:id="rId39"/>
    <p:sldId id="294" r:id="rId40"/>
    <p:sldId id="295" r:id="rId41"/>
    <p:sldId id="296" r:id="rId42"/>
    <p:sldId id="297" r:id="rId43"/>
    <p:sldId id="298" r:id="rId44"/>
    <p:sldId id="299" r:id="rId45"/>
    <p:sldId id="300" r:id="rId46"/>
    <p:sldId id="301" r:id="rId47"/>
    <p:sldId id="302" r:id="rId48"/>
    <p:sldId id="303" r:id="rId49"/>
    <p:sldId id="304" r:id="rId50"/>
    <p:sldId id="305" r:id="rId51"/>
    <p:sldId id="306" r:id="rId52"/>
    <p:sldId id="307" r:id="rId53"/>
    <p:sldId id="308" r:id="rId54"/>
    <p:sldId id="309" r:id="rId55"/>
    <p:sldId id="310" r:id="rId56"/>
    <p:sldId id="311" r:id="rId57"/>
    <p:sldId id="312" r:id="rId58"/>
    <p:sldId id="313" r:id="rId59"/>
    <p:sldId id="314" r:id="rId60"/>
    <p:sldId id="315" r:id="rId61"/>
    <p:sldId id="316" r:id="rId62"/>
    <p:sldId id="317" r:id="rId63"/>
    <p:sldId id="318" r:id="rId64"/>
    <p:sldId id="319" r:id="rId65"/>
    <p:sldId id="320" r:id="rId66"/>
    <p:sldId id="321" r:id="rId67"/>
    <p:sldId id="322" r:id="rId68"/>
    <p:sldId id="323" r:id="rId69"/>
    <p:sldId id="324" r:id="rId70"/>
    <p:sldId id="325" r:id="rId71"/>
    <p:sldId id="326" r:id="rId72"/>
    <p:sldId id="327" r:id="rId73"/>
    <p:sldId id="328" r:id="rId74"/>
    <p:sldId id="329" r:id="rId75"/>
    <p:sldId id="330" r:id="rId76"/>
    <p:sldId id="331" r:id="rId77"/>
    <p:sldId id="332" r:id="rId78"/>
    <p:sldId id="333" r:id="rId79"/>
    <p:sldId id="334" r:id="rId80"/>
    <p:sldId id="335" r:id="rId81"/>
    <p:sldId id="336" r:id="rId82"/>
    <p:sldId id="337" r:id="rId83"/>
    <p:sldId id="338" r:id="rId84"/>
    <p:sldId id="339" r:id="rId85"/>
    <p:sldId id="340" r:id="rId86"/>
    <p:sldId id="341" r:id="rId87"/>
    <p:sldId id="342" r:id="rId88"/>
    <p:sldId id="343" r:id="rId89"/>
    <p:sldId id="344" r:id="rId90"/>
    <p:sldId id="345" r:id="rId91"/>
    <p:sldId id="346" r:id="rId92"/>
    <p:sldId id="347" r:id="rId93"/>
    <p:sldId id="348" r:id="rId94"/>
    <p:sldId id="349" r:id="rId95"/>
    <p:sldId id="350" r:id="rId96"/>
    <p:sldId id="351" r:id="rId97"/>
    <p:sldId id="352" r:id="rId98"/>
    <p:sldId id="353" r:id="rId99"/>
    <p:sldId id="354" r:id="rId100"/>
    <p:sldId id="355" r:id="rId101"/>
    <p:sldId id="356" r:id="rId102"/>
    <p:sldId id="357" r:id="rId103"/>
    <p:sldId id="358" r:id="rId104"/>
    <p:sldId id="359" r:id="rId105"/>
    <p:sldId id="360" r:id="rId106"/>
    <p:sldId id="361" r:id="rId107"/>
    <p:sldId id="362" r:id="rId108"/>
    <p:sldId id="363" r:id="rId109"/>
    <p:sldId id="364" r:id="rId110"/>
    <p:sldId id="365" r:id="rId111"/>
    <p:sldId id="366" r:id="rId112"/>
    <p:sldId id="367" r:id="rId113"/>
    <p:sldId id="368" r:id="rId114"/>
    <p:sldId id="369" r:id="rId115"/>
    <p:sldId id="370" r:id="rId116"/>
    <p:sldId id="371" r:id="rId117"/>
    <p:sldId id="372" r:id="rId118"/>
    <p:sldId id="373" r:id="rId119"/>
    <p:sldId id="374" r:id="rId120"/>
    <p:sldId id="375" r:id="rId121"/>
    <p:sldId id="376" r:id="rId122"/>
    <p:sldId id="377" r:id="rId123"/>
    <p:sldId id="378" r:id="rId124"/>
    <p:sldId id="379" r:id="rId125"/>
    <p:sldId id="380" r:id="rId126"/>
    <p:sldId id="381" r:id="rId127"/>
    <p:sldId id="382" r:id="rId128"/>
    <p:sldId id="383" r:id="rId129"/>
    <p:sldId id="384" r:id="rId130"/>
    <p:sldId id="385" r:id="rId131"/>
    <p:sldId id="386" r:id="rId132"/>
    <p:sldId id="387" r:id="rId133"/>
    <p:sldId id="388" r:id="rId134"/>
    <p:sldId id="389" r:id="rId135"/>
    <p:sldId id="390" r:id="rId136"/>
    <p:sldId id="391" r:id="rId137"/>
    <p:sldId id="392" r:id="rId138"/>
    <p:sldId id="393" r:id="rId139"/>
    <p:sldId id="394" r:id="rId140"/>
    <p:sldId id="395" r:id="rId141"/>
    <p:sldId id="396" r:id="rId142"/>
    <p:sldId id="397" r:id="rId143"/>
    <p:sldId id="398" r:id="rId144"/>
    <p:sldId id="399" r:id="rId145"/>
    <p:sldId id="400" r:id="rId146"/>
    <p:sldId id="401" r:id="rId147"/>
    <p:sldId id="402" r:id="rId148"/>
    <p:sldId id="403" r:id="rId149"/>
    <p:sldId id="404" r:id="rId150"/>
    <p:sldId id="405" r:id="rId151"/>
    <p:sldId id="406" r:id="rId152"/>
    <p:sldId id="407" r:id="rId153"/>
    <p:sldId id="408" r:id="rId154"/>
    <p:sldId id="409" r:id="rId155"/>
    <p:sldId id="410" r:id="rId156"/>
    <p:sldId id="411" r:id="rId157"/>
    <p:sldId id="412" r:id="rId158"/>
    <p:sldId id="413" r:id="rId159"/>
    <p:sldId id="414" r:id="rId160"/>
    <p:sldId id="415" r:id="rId161"/>
    <p:sldId id="416" r:id="rId162"/>
    <p:sldId id="417" r:id="rId163"/>
    <p:sldId id="418" r:id="rId164"/>
    <p:sldId id="419" r:id="rId165"/>
    <p:sldId id="420" r:id="rId166"/>
    <p:sldId id="421" r:id="rId167"/>
    <p:sldId id="422" r:id="rId168"/>
    <p:sldId id="423" r:id="rId169"/>
    <p:sldId id="424" r:id="rId170"/>
    <p:sldId id="425" r:id="rId171"/>
    <p:sldId id="426" r:id="rId172"/>
    <p:sldId id="427" r:id="rId173"/>
    <p:sldId id="428" r:id="rId174"/>
    <p:sldId id="429" r:id="rId175"/>
    <p:sldId id="430" r:id="rId176"/>
    <p:sldId id="431" r:id="rId177"/>
    <p:sldId id="432" r:id="rId178"/>
    <p:sldId id="433" r:id="rId179"/>
    <p:sldId id="434" r:id="rId180"/>
    <p:sldId id="435" r:id="rId181"/>
    <p:sldId id="436" r:id="rId182"/>
    <p:sldId id="437" r:id="rId183"/>
    <p:sldId id="438" r:id="rId184"/>
    <p:sldId id="439" r:id="rId185"/>
    <p:sldId id="440" r:id="rId186"/>
    <p:sldId id="441" r:id="rId187"/>
    <p:sldId id="442" r:id="rId188"/>
    <p:sldId id="443" r:id="rId189"/>
    <p:sldId id="444" r:id="rId190"/>
    <p:sldId id="445" r:id="rId191"/>
    <p:sldId id="446" r:id="rId192"/>
    <p:sldId id="447" r:id="rId193"/>
  </p:sldIdLst>
  <p:sldSz cx="12192000" cy="6858000"/>
  <p:notesSz cx="6858000" cy="9144000"/>
  <p:embeddedFontLst>
    <p:embeddedFont>
      <p:font typeface="Calibri" panose="020F0502020204030204" pitchFamily="34" charset="0"/>
      <p:regular r:id="rId195"/>
      <p:bold r:id="rId196"/>
      <p:italic r:id="rId197"/>
      <p:boldItalic r:id="rId198"/>
    </p:embeddedFont>
    <p:embeddedFont>
      <p:font typeface="Constantia" panose="02030602050306030303" pitchFamily="18" charset="0"/>
      <p:regular r:id="rId199"/>
      <p:bold r:id="rId200"/>
      <p:italic r:id="rId201"/>
      <p:boldItalic r:id="rId202"/>
    </p:embeddedFont>
    <p:embeddedFont>
      <p:font typeface="Helvetica Neue" panose="020B0604020202020204" charset="0"/>
      <p:regular r:id="rId203"/>
      <p:bold r:id="rId204"/>
      <p:italic r:id="rId205"/>
      <p:boldItalic r:id="rId206"/>
    </p:embeddedFont>
    <p:embeddedFont>
      <p:font typeface="Lucida Sans" panose="020B0602030504020204" pitchFamily="34" charset="0"/>
      <p:regular r:id="rId207"/>
      <p:bold r:id="rId208"/>
      <p:italic r:id="rId209"/>
      <p:boldItalic r:id="rId210"/>
    </p:embeddedFont>
    <p:embeddedFont>
      <p:font typeface="Tahoma" panose="020B0604030504040204" pitchFamily="34" charset="0"/>
      <p:regular r:id="rId211"/>
      <p:bold r:id="rId212"/>
    </p:embeddedFont>
    <p:embeddedFont>
      <p:font typeface="Trebuchet MS" panose="020B0603020202020204" pitchFamily="34" charset="0"/>
      <p:regular r:id="rId213"/>
      <p:bold r:id="rId214"/>
      <p:italic r:id="rId215"/>
      <p:boldItalic r:id="rId216"/>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15:guide id="1" orient="horz" pos="2160">
          <p15:clr>
            <a:srgbClr val="000000"/>
          </p15:clr>
        </p15:guide>
        <p15:guide id="2" pos="3840">
          <p15:clr>
            <a:srgbClr val="000000"/>
          </p15:clr>
        </p15:guide>
      </p15:sldGuideLst>
    </p:ext>
    <p:ext uri="http://customooxmlschemas.google.com/">
      <go:slidesCustomData xmlns:go="http://customooxmlschemas.google.com/" xmlns:ahyp="http://schemas.microsoft.com/office/drawing/2018/hyperlinkcolor" xmlns:p15="http://schemas.microsoft.com/office/powerpoint/2012/main" xmlns:p14="http://schemas.microsoft.com/office/powerpoint/2010/main" xmlns:com="http://schemas.openxmlformats.org/drawingml/2006/compatibility" xmlns:pvml="urn:schemas-microsoft-com:office:powerpoint" xmlns:v="urn:schemas-microsoft-com:vml" xmlns:o="urn:schemas-microsoft-com:office:office" xmlns:dgm="http://schemas.openxmlformats.org/drawingml/2006/diagram" xmlns:c="http://schemas.openxmlformats.org/drawingml/2006/chart" xmlns:mv="urn:schemas-microsoft-com:mac:vml" xmlns:mc="http://schemas.openxmlformats.org/markup-compatibility/2006" xmlns="" r:id="rId217" roundtripDataSignature="AMtx7mgG8dFvewNT0b6UIhxiBAWQzhWNEQ=="/>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0E5D0552-185E-4D51-B069-8C64EB174FEC}">
  <a:tblStyle styleId="{0E5D0552-185E-4D51-B069-8C64EB174FEC}" styleName="Table_0">
    <a:wholeTbl>
      <a:tcTxStyle b="off" i="off">
        <a:font>
          <a:latin typeface="Calibri"/>
          <a:ea typeface="Calibri"/>
          <a:cs typeface="Calibri"/>
        </a:font>
        <a:srgbClr val="000000"/>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rgbClr val="CFD7E7"/>
          </a:solidFill>
        </a:fill>
      </a:tcStyle>
    </a:wholeTbl>
    <a:band1H>
      <a:tcTxStyle/>
      <a:tcStyle>
        <a:tcBdr/>
      </a:tcStyle>
    </a:band1H>
    <a:band2H>
      <a:tcTxStyle b="off" i="off"/>
      <a:tcStyle>
        <a:tcBdr/>
        <a:fill>
          <a:solidFill>
            <a:srgbClr val="E8ECF4"/>
          </a:solidFill>
        </a:fill>
      </a:tcStyle>
    </a:band2H>
    <a:band1V>
      <a:tcTxStyle/>
      <a:tcStyle>
        <a:tcBdr/>
      </a:tcStyle>
    </a:band1V>
    <a:band2V>
      <a:tcTxStyle/>
      <a:tcStyle>
        <a:tcBdr/>
      </a:tcStyle>
    </a:band2V>
    <a:lastCol>
      <a:tcTxStyle/>
      <a:tcStyle>
        <a:tcBdr/>
      </a:tcStyle>
    </a:lastCol>
    <a:firstCol>
      <a:tcTxStyle b="on" i="off">
        <a:font>
          <a:latin typeface="Calibri"/>
          <a:ea typeface="Calibri"/>
          <a:cs typeface="Calibri"/>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chemeClr val="accent1"/>
          </a:solidFill>
        </a:fill>
      </a:tcStyle>
    </a:firstCol>
    <a:lastRow>
      <a:tcTxStyle b="on" i="off">
        <a:font>
          <a:latin typeface="Calibri"/>
          <a:ea typeface="Calibri"/>
          <a:cs typeface="Calibri"/>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38100" cap="flat" cmpd="sng">
              <a:solidFill>
                <a:srgbClr val="FFFFFF"/>
              </a:solidFill>
              <a:prstDash val="solid"/>
              <a:round/>
              <a:headEnd type="none" w="sm" len="sm"/>
              <a:tailEnd type="none" w="sm" len="sm"/>
            </a:ln>
          </a:top>
          <a:bottom>
            <a:ln w="127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chemeClr val="accent1"/>
          </a:solidFill>
        </a:fill>
      </a:tcStyle>
    </a:lastRow>
    <a:seCell>
      <a:tcTxStyle/>
      <a:tcStyle>
        <a:tcBdr/>
      </a:tcStyle>
    </a:seCell>
    <a:swCell>
      <a:tcTxStyle/>
      <a:tcStyle>
        <a:tcBdr/>
      </a:tcStyle>
    </a:swCell>
    <a:firstRow>
      <a:tcTxStyle b="on" i="off">
        <a:font>
          <a:latin typeface="Calibri"/>
          <a:ea typeface="Calibri"/>
          <a:cs typeface="Calibri"/>
        </a:font>
        <a:srgbClr val="FFFFFF"/>
      </a:tcTxStyle>
      <a:tcStyle>
        <a:tcBdr>
          <a:left>
            <a:ln w="12700" cap="flat" cmpd="sng">
              <a:solidFill>
                <a:srgbClr val="FFFFFF"/>
              </a:solidFill>
              <a:prstDash val="solid"/>
              <a:round/>
              <a:headEnd type="none" w="sm" len="sm"/>
              <a:tailEnd type="none" w="sm" len="sm"/>
            </a:ln>
          </a:left>
          <a:right>
            <a:ln w="12700" cap="flat" cmpd="sng">
              <a:solidFill>
                <a:srgbClr val="FFFFFF"/>
              </a:solidFill>
              <a:prstDash val="solid"/>
              <a:round/>
              <a:headEnd type="none" w="sm" len="sm"/>
              <a:tailEnd type="none" w="sm" len="sm"/>
            </a:ln>
          </a:right>
          <a:top>
            <a:ln w="12700" cap="flat" cmpd="sng">
              <a:solidFill>
                <a:srgbClr val="FFFFFF"/>
              </a:solidFill>
              <a:prstDash val="solid"/>
              <a:round/>
              <a:headEnd type="none" w="sm" len="sm"/>
              <a:tailEnd type="none" w="sm" len="sm"/>
            </a:ln>
          </a:top>
          <a:bottom>
            <a:ln w="38100" cap="flat" cmpd="sng">
              <a:solidFill>
                <a:srgbClr val="FFFFFF"/>
              </a:solidFill>
              <a:prstDash val="solid"/>
              <a:round/>
              <a:headEnd type="none" w="sm" len="sm"/>
              <a:tailEnd type="none" w="sm" len="sm"/>
            </a:ln>
          </a:bottom>
          <a:insideH>
            <a:ln w="12700" cap="flat" cmpd="sng">
              <a:solidFill>
                <a:srgbClr val="FFFFFF"/>
              </a:solidFill>
              <a:prstDash val="solid"/>
              <a:round/>
              <a:headEnd type="none" w="sm" len="sm"/>
              <a:tailEnd type="none" w="sm" len="sm"/>
            </a:ln>
          </a:insideH>
          <a:insideV>
            <a:ln w="12700" cap="flat" cmpd="sng">
              <a:solidFill>
                <a:srgbClr val="FFFFFF"/>
              </a:solidFill>
              <a:prstDash val="solid"/>
              <a:round/>
              <a:headEnd type="none" w="sm" len="sm"/>
              <a:tailEnd type="none" w="sm" len="sm"/>
            </a:ln>
          </a:insideV>
        </a:tcBdr>
        <a:fill>
          <a:solidFill>
            <a:schemeClr val="accent1"/>
          </a:solidFill>
        </a:fill>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15620"/>
    <p:restoredTop sz="94660"/>
  </p:normalViewPr>
  <p:slideViewPr>
    <p:cSldViewPr snapToGrid="0">
      <p:cViewPr varScale="1">
        <p:scale>
          <a:sx n="108" d="100"/>
          <a:sy n="108" d="100"/>
        </p:scale>
        <p:origin x="678" y="9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17" Type="http://schemas.openxmlformats.org/officeDocument/2006/relationships/slide" Target="slides/slide116.xml"/><Relationship Id="rId21" Type="http://schemas.openxmlformats.org/officeDocument/2006/relationships/slide" Target="slides/slide20.xml"/><Relationship Id="rId42" Type="http://schemas.openxmlformats.org/officeDocument/2006/relationships/slide" Target="slides/slide41.xml"/><Relationship Id="rId63" Type="http://schemas.openxmlformats.org/officeDocument/2006/relationships/slide" Target="slides/slide62.xml"/><Relationship Id="rId84" Type="http://schemas.openxmlformats.org/officeDocument/2006/relationships/slide" Target="slides/slide83.xml"/><Relationship Id="rId138" Type="http://schemas.openxmlformats.org/officeDocument/2006/relationships/slide" Target="slides/slide137.xml"/><Relationship Id="rId159" Type="http://schemas.openxmlformats.org/officeDocument/2006/relationships/slide" Target="slides/slide158.xml"/><Relationship Id="rId170" Type="http://schemas.openxmlformats.org/officeDocument/2006/relationships/slide" Target="slides/slide169.xml"/><Relationship Id="rId191" Type="http://schemas.openxmlformats.org/officeDocument/2006/relationships/slide" Target="slides/slide190.xml"/><Relationship Id="rId205" Type="http://schemas.openxmlformats.org/officeDocument/2006/relationships/font" Target="fonts/font11.fntdata"/><Relationship Id="rId107" Type="http://schemas.openxmlformats.org/officeDocument/2006/relationships/slide" Target="slides/slide106.xml"/><Relationship Id="rId11" Type="http://schemas.openxmlformats.org/officeDocument/2006/relationships/slide" Target="slides/slide10.xml"/><Relationship Id="rId32" Type="http://schemas.openxmlformats.org/officeDocument/2006/relationships/slide" Target="slides/slide31.xml"/><Relationship Id="rId53" Type="http://schemas.openxmlformats.org/officeDocument/2006/relationships/slide" Target="slides/slide52.xml"/><Relationship Id="rId74" Type="http://schemas.openxmlformats.org/officeDocument/2006/relationships/slide" Target="slides/slide73.xml"/><Relationship Id="rId128" Type="http://schemas.openxmlformats.org/officeDocument/2006/relationships/slide" Target="slides/slide127.xml"/><Relationship Id="rId149" Type="http://schemas.openxmlformats.org/officeDocument/2006/relationships/slide" Target="slides/slide148.xml"/><Relationship Id="rId5" Type="http://schemas.openxmlformats.org/officeDocument/2006/relationships/slide" Target="slides/slide4.xml"/><Relationship Id="rId95" Type="http://schemas.openxmlformats.org/officeDocument/2006/relationships/slide" Target="slides/slide94.xml"/><Relationship Id="rId160" Type="http://schemas.openxmlformats.org/officeDocument/2006/relationships/slide" Target="slides/slide159.xml"/><Relationship Id="rId181" Type="http://schemas.openxmlformats.org/officeDocument/2006/relationships/slide" Target="slides/slide180.xml"/><Relationship Id="rId216" Type="http://schemas.openxmlformats.org/officeDocument/2006/relationships/font" Target="fonts/font22.fntdata"/><Relationship Id="rId22" Type="http://schemas.openxmlformats.org/officeDocument/2006/relationships/slide" Target="slides/slide21.xml"/><Relationship Id="rId43" Type="http://schemas.openxmlformats.org/officeDocument/2006/relationships/slide" Target="slides/slide42.xml"/><Relationship Id="rId64" Type="http://schemas.openxmlformats.org/officeDocument/2006/relationships/slide" Target="slides/slide63.xml"/><Relationship Id="rId118" Type="http://schemas.openxmlformats.org/officeDocument/2006/relationships/slide" Target="slides/slide117.xml"/><Relationship Id="rId139" Type="http://schemas.openxmlformats.org/officeDocument/2006/relationships/slide" Target="slides/slide138.xml"/><Relationship Id="rId85" Type="http://schemas.openxmlformats.org/officeDocument/2006/relationships/slide" Target="slides/slide84.xml"/><Relationship Id="rId150" Type="http://schemas.openxmlformats.org/officeDocument/2006/relationships/slide" Target="slides/slide149.xml"/><Relationship Id="rId171" Type="http://schemas.openxmlformats.org/officeDocument/2006/relationships/slide" Target="slides/slide170.xml"/><Relationship Id="rId192" Type="http://schemas.openxmlformats.org/officeDocument/2006/relationships/slide" Target="slides/slide191.xml"/><Relationship Id="rId206" Type="http://schemas.openxmlformats.org/officeDocument/2006/relationships/font" Target="fonts/font12.fntdata"/><Relationship Id="rId12" Type="http://schemas.openxmlformats.org/officeDocument/2006/relationships/slide" Target="slides/slide11.xml"/><Relationship Id="rId33" Type="http://schemas.openxmlformats.org/officeDocument/2006/relationships/slide" Target="slides/slide32.xml"/><Relationship Id="rId108" Type="http://schemas.openxmlformats.org/officeDocument/2006/relationships/slide" Target="slides/slide107.xml"/><Relationship Id="rId129" Type="http://schemas.openxmlformats.org/officeDocument/2006/relationships/slide" Target="slides/slide128.xml"/><Relationship Id="rId54" Type="http://schemas.openxmlformats.org/officeDocument/2006/relationships/slide" Target="slides/slide53.xml"/><Relationship Id="rId75" Type="http://schemas.openxmlformats.org/officeDocument/2006/relationships/slide" Target="slides/slide74.xml"/><Relationship Id="rId96" Type="http://schemas.openxmlformats.org/officeDocument/2006/relationships/slide" Target="slides/slide95.xml"/><Relationship Id="rId140" Type="http://schemas.openxmlformats.org/officeDocument/2006/relationships/slide" Target="slides/slide139.xml"/><Relationship Id="rId161" Type="http://schemas.openxmlformats.org/officeDocument/2006/relationships/slide" Target="slides/slide160.xml"/><Relationship Id="rId182" Type="http://schemas.openxmlformats.org/officeDocument/2006/relationships/slide" Target="slides/slide181.xml"/><Relationship Id="rId217" Type="http://customschemas.google.com/relationships/presentationmetadata" Target="metadata"/><Relationship Id="rId6" Type="http://schemas.openxmlformats.org/officeDocument/2006/relationships/slide" Target="slides/slide5.xml"/><Relationship Id="rId23" Type="http://schemas.openxmlformats.org/officeDocument/2006/relationships/slide" Target="slides/slide22.xml"/><Relationship Id="rId119" Type="http://schemas.openxmlformats.org/officeDocument/2006/relationships/slide" Target="slides/slide118.xml"/><Relationship Id="rId44" Type="http://schemas.openxmlformats.org/officeDocument/2006/relationships/slide" Target="slides/slide43.xml"/><Relationship Id="rId65" Type="http://schemas.openxmlformats.org/officeDocument/2006/relationships/slide" Target="slides/slide64.xml"/><Relationship Id="rId86" Type="http://schemas.openxmlformats.org/officeDocument/2006/relationships/slide" Target="slides/slide85.xml"/><Relationship Id="rId130" Type="http://schemas.openxmlformats.org/officeDocument/2006/relationships/slide" Target="slides/slide129.xml"/><Relationship Id="rId151" Type="http://schemas.openxmlformats.org/officeDocument/2006/relationships/slide" Target="slides/slide150.xml"/><Relationship Id="rId172" Type="http://schemas.openxmlformats.org/officeDocument/2006/relationships/slide" Target="slides/slide171.xml"/><Relationship Id="rId193" Type="http://schemas.openxmlformats.org/officeDocument/2006/relationships/slide" Target="slides/slide192.xml"/><Relationship Id="rId207" Type="http://schemas.openxmlformats.org/officeDocument/2006/relationships/font" Target="fonts/font13.fntdata"/><Relationship Id="rId13" Type="http://schemas.openxmlformats.org/officeDocument/2006/relationships/slide" Target="slides/slide12.xml"/><Relationship Id="rId109" Type="http://schemas.openxmlformats.org/officeDocument/2006/relationships/slide" Target="slides/slide108.xml"/><Relationship Id="rId34" Type="http://schemas.openxmlformats.org/officeDocument/2006/relationships/slide" Target="slides/slide33.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slide" Target="slides/slide96.xml"/><Relationship Id="rId120" Type="http://schemas.openxmlformats.org/officeDocument/2006/relationships/slide" Target="slides/slide119.xml"/><Relationship Id="rId141" Type="http://schemas.openxmlformats.org/officeDocument/2006/relationships/slide" Target="slides/slide140.xml"/><Relationship Id="rId7" Type="http://schemas.openxmlformats.org/officeDocument/2006/relationships/slide" Target="slides/slide6.xml"/><Relationship Id="rId162" Type="http://schemas.openxmlformats.org/officeDocument/2006/relationships/slide" Target="slides/slide161.xml"/><Relationship Id="rId183" Type="http://schemas.openxmlformats.org/officeDocument/2006/relationships/slide" Target="slides/slide182.xml"/><Relationship Id="rId218" Type="http://schemas.openxmlformats.org/officeDocument/2006/relationships/presProps" Target="presProps.xml"/><Relationship Id="rId24" Type="http://schemas.openxmlformats.org/officeDocument/2006/relationships/slide" Target="slides/slide23.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110" Type="http://schemas.openxmlformats.org/officeDocument/2006/relationships/slide" Target="slides/slide109.xml"/><Relationship Id="rId131" Type="http://schemas.openxmlformats.org/officeDocument/2006/relationships/slide" Target="slides/slide130.xml"/><Relationship Id="rId152" Type="http://schemas.openxmlformats.org/officeDocument/2006/relationships/slide" Target="slides/slide151.xml"/><Relationship Id="rId173" Type="http://schemas.openxmlformats.org/officeDocument/2006/relationships/slide" Target="slides/slide172.xml"/><Relationship Id="rId194" Type="http://schemas.openxmlformats.org/officeDocument/2006/relationships/notesMaster" Target="notesMasters/notesMaster1.xml"/><Relationship Id="rId208" Type="http://schemas.openxmlformats.org/officeDocument/2006/relationships/font" Target="fonts/font14.fntdata"/><Relationship Id="rId14" Type="http://schemas.openxmlformats.org/officeDocument/2006/relationships/slide" Target="slides/slide13.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100" Type="http://schemas.openxmlformats.org/officeDocument/2006/relationships/slide" Target="slides/slide99.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 Id="rId98" Type="http://schemas.openxmlformats.org/officeDocument/2006/relationships/slide" Target="slides/slide97.xml"/><Relationship Id="rId121" Type="http://schemas.openxmlformats.org/officeDocument/2006/relationships/slide" Target="slides/slide120.xml"/><Relationship Id="rId142" Type="http://schemas.openxmlformats.org/officeDocument/2006/relationships/slide" Target="slides/slide141.xml"/><Relationship Id="rId163" Type="http://schemas.openxmlformats.org/officeDocument/2006/relationships/slide" Target="slides/slide162.xml"/><Relationship Id="rId184" Type="http://schemas.openxmlformats.org/officeDocument/2006/relationships/slide" Target="slides/slide183.xml"/><Relationship Id="rId189" Type="http://schemas.openxmlformats.org/officeDocument/2006/relationships/slide" Target="slides/slide188.xml"/><Relationship Id="rId219" Type="http://schemas.openxmlformats.org/officeDocument/2006/relationships/viewProps" Target="viewProps.xml"/><Relationship Id="rId3" Type="http://schemas.openxmlformats.org/officeDocument/2006/relationships/slide" Target="slides/slide2.xml"/><Relationship Id="rId214" Type="http://schemas.openxmlformats.org/officeDocument/2006/relationships/font" Target="fonts/font20.fntdata"/><Relationship Id="rId25" Type="http://schemas.openxmlformats.org/officeDocument/2006/relationships/slide" Target="slides/slide24.xml"/><Relationship Id="rId46" Type="http://schemas.openxmlformats.org/officeDocument/2006/relationships/slide" Target="slides/slide45.xml"/><Relationship Id="rId67" Type="http://schemas.openxmlformats.org/officeDocument/2006/relationships/slide" Target="slides/slide66.xml"/><Relationship Id="rId116" Type="http://schemas.openxmlformats.org/officeDocument/2006/relationships/slide" Target="slides/slide115.xml"/><Relationship Id="rId137" Type="http://schemas.openxmlformats.org/officeDocument/2006/relationships/slide" Target="slides/slide136.xml"/><Relationship Id="rId158" Type="http://schemas.openxmlformats.org/officeDocument/2006/relationships/slide" Target="slides/slide157.xml"/><Relationship Id="rId20" Type="http://schemas.openxmlformats.org/officeDocument/2006/relationships/slide" Target="slides/slide19.xml"/><Relationship Id="rId41" Type="http://schemas.openxmlformats.org/officeDocument/2006/relationships/slide" Target="slides/slide40.xml"/><Relationship Id="rId62" Type="http://schemas.openxmlformats.org/officeDocument/2006/relationships/slide" Target="slides/slide61.xml"/><Relationship Id="rId83" Type="http://schemas.openxmlformats.org/officeDocument/2006/relationships/slide" Target="slides/slide82.xml"/><Relationship Id="rId88" Type="http://schemas.openxmlformats.org/officeDocument/2006/relationships/slide" Target="slides/slide87.xml"/><Relationship Id="rId111" Type="http://schemas.openxmlformats.org/officeDocument/2006/relationships/slide" Target="slides/slide110.xml"/><Relationship Id="rId132" Type="http://schemas.openxmlformats.org/officeDocument/2006/relationships/slide" Target="slides/slide131.xml"/><Relationship Id="rId153" Type="http://schemas.openxmlformats.org/officeDocument/2006/relationships/slide" Target="slides/slide152.xml"/><Relationship Id="rId174" Type="http://schemas.openxmlformats.org/officeDocument/2006/relationships/slide" Target="slides/slide173.xml"/><Relationship Id="rId179" Type="http://schemas.openxmlformats.org/officeDocument/2006/relationships/slide" Target="slides/slide178.xml"/><Relationship Id="rId195" Type="http://schemas.openxmlformats.org/officeDocument/2006/relationships/font" Target="fonts/font1.fntdata"/><Relationship Id="rId209" Type="http://schemas.openxmlformats.org/officeDocument/2006/relationships/font" Target="fonts/font15.fntdata"/><Relationship Id="rId190" Type="http://schemas.openxmlformats.org/officeDocument/2006/relationships/slide" Target="slides/slide189.xml"/><Relationship Id="rId204" Type="http://schemas.openxmlformats.org/officeDocument/2006/relationships/font" Target="fonts/font10.fntdata"/><Relationship Id="rId220" Type="http://schemas.openxmlformats.org/officeDocument/2006/relationships/theme" Target="theme/theme1.xml"/><Relationship Id="rId15" Type="http://schemas.openxmlformats.org/officeDocument/2006/relationships/slide" Target="slides/slide14.xml"/><Relationship Id="rId36" Type="http://schemas.openxmlformats.org/officeDocument/2006/relationships/slide" Target="slides/slide35.xml"/><Relationship Id="rId57" Type="http://schemas.openxmlformats.org/officeDocument/2006/relationships/slide" Target="slides/slide56.xml"/><Relationship Id="rId106" Type="http://schemas.openxmlformats.org/officeDocument/2006/relationships/slide" Target="slides/slide105.xml"/><Relationship Id="rId127" Type="http://schemas.openxmlformats.org/officeDocument/2006/relationships/slide" Target="slides/slide126.xml"/><Relationship Id="rId10" Type="http://schemas.openxmlformats.org/officeDocument/2006/relationships/slide" Target="slides/slide9.xml"/><Relationship Id="rId31" Type="http://schemas.openxmlformats.org/officeDocument/2006/relationships/slide" Target="slides/slide30.xml"/><Relationship Id="rId52" Type="http://schemas.openxmlformats.org/officeDocument/2006/relationships/slide" Target="slides/slide51.xml"/><Relationship Id="rId73" Type="http://schemas.openxmlformats.org/officeDocument/2006/relationships/slide" Target="slides/slide72.xml"/><Relationship Id="rId78" Type="http://schemas.openxmlformats.org/officeDocument/2006/relationships/slide" Target="slides/slide77.xml"/><Relationship Id="rId94" Type="http://schemas.openxmlformats.org/officeDocument/2006/relationships/slide" Target="slides/slide93.xml"/><Relationship Id="rId99" Type="http://schemas.openxmlformats.org/officeDocument/2006/relationships/slide" Target="slides/slide98.xml"/><Relationship Id="rId101" Type="http://schemas.openxmlformats.org/officeDocument/2006/relationships/slide" Target="slides/slide100.xml"/><Relationship Id="rId122" Type="http://schemas.openxmlformats.org/officeDocument/2006/relationships/slide" Target="slides/slide121.xml"/><Relationship Id="rId143" Type="http://schemas.openxmlformats.org/officeDocument/2006/relationships/slide" Target="slides/slide142.xml"/><Relationship Id="rId148" Type="http://schemas.openxmlformats.org/officeDocument/2006/relationships/slide" Target="slides/slide147.xml"/><Relationship Id="rId164" Type="http://schemas.openxmlformats.org/officeDocument/2006/relationships/slide" Target="slides/slide163.xml"/><Relationship Id="rId169" Type="http://schemas.openxmlformats.org/officeDocument/2006/relationships/slide" Target="slides/slide168.xml"/><Relationship Id="rId185" Type="http://schemas.openxmlformats.org/officeDocument/2006/relationships/slide" Target="slides/slide184.xml"/><Relationship Id="rId4" Type="http://schemas.openxmlformats.org/officeDocument/2006/relationships/slide" Target="slides/slide3.xml"/><Relationship Id="rId9" Type="http://schemas.openxmlformats.org/officeDocument/2006/relationships/slide" Target="slides/slide8.xml"/><Relationship Id="rId180" Type="http://schemas.openxmlformats.org/officeDocument/2006/relationships/slide" Target="slides/slide179.xml"/><Relationship Id="rId210" Type="http://schemas.openxmlformats.org/officeDocument/2006/relationships/font" Target="fonts/font16.fntdata"/><Relationship Id="rId215" Type="http://schemas.openxmlformats.org/officeDocument/2006/relationships/font" Target="fonts/font21.fntdata"/><Relationship Id="rId26" Type="http://schemas.openxmlformats.org/officeDocument/2006/relationships/slide" Target="slides/slide25.xml"/><Relationship Id="rId47" Type="http://schemas.openxmlformats.org/officeDocument/2006/relationships/slide" Target="slides/slide46.xml"/><Relationship Id="rId68" Type="http://schemas.openxmlformats.org/officeDocument/2006/relationships/slide" Target="slides/slide67.xml"/><Relationship Id="rId89" Type="http://schemas.openxmlformats.org/officeDocument/2006/relationships/slide" Target="slides/slide88.xml"/><Relationship Id="rId112" Type="http://schemas.openxmlformats.org/officeDocument/2006/relationships/slide" Target="slides/slide111.xml"/><Relationship Id="rId133" Type="http://schemas.openxmlformats.org/officeDocument/2006/relationships/slide" Target="slides/slide132.xml"/><Relationship Id="rId154" Type="http://schemas.openxmlformats.org/officeDocument/2006/relationships/slide" Target="slides/slide153.xml"/><Relationship Id="rId175" Type="http://schemas.openxmlformats.org/officeDocument/2006/relationships/slide" Target="slides/slide174.xml"/><Relationship Id="rId196" Type="http://schemas.openxmlformats.org/officeDocument/2006/relationships/font" Target="fonts/font2.fntdata"/><Relationship Id="rId200" Type="http://schemas.openxmlformats.org/officeDocument/2006/relationships/font" Target="fonts/font6.fntdata"/><Relationship Id="rId16" Type="http://schemas.openxmlformats.org/officeDocument/2006/relationships/slide" Target="slides/slide15.xml"/><Relationship Id="rId221" Type="http://schemas.openxmlformats.org/officeDocument/2006/relationships/tableStyles" Target="tableStyles.xml"/><Relationship Id="rId37" Type="http://schemas.openxmlformats.org/officeDocument/2006/relationships/slide" Target="slides/slide36.xml"/><Relationship Id="rId58" Type="http://schemas.openxmlformats.org/officeDocument/2006/relationships/slide" Target="slides/slide57.xml"/><Relationship Id="rId79" Type="http://schemas.openxmlformats.org/officeDocument/2006/relationships/slide" Target="slides/slide78.xml"/><Relationship Id="rId102" Type="http://schemas.openxmlformats.org/officeDocument/2006/relationships/slide" Target="slides/slide101.xml"/><Relationship Id="rId123" Type="http://schemas.openxmlformats.org/officeDocument/2006/relationships/slide" Target="slides/slide122.xml"/><Relationship Id="rId144" Type="http://schemas.openxmlformats.org/officeDocument/2006/relationships/slide" Target="slides/slide143.xml"/><Relationship Id="rId90" Type="http://schemas.openxmlformats.org/officeDocument/2006/relationships/slide" Target="slides/slide89.xml"/><Relationship Id="rId165" Type="http://schemas.openxmlformats.org/officeDocument/2006/relationships/slide" Target="slides/slide164.xml"/><Relationship Id="rId186" Type="http://schemas.openxmlformats.org/officeDocument/2006/relationships/slide" Target="slides/slide185.xml"/><Relationship Id="rId211" Type="http://schemas.openxmlformats.org/officeDocument/2006/relationships/font" Target="fonts/font17.fntdata"/><Relationship Id="rId27" Type="http://schemas.openxmlformats.org/officeDocument/2006/relationships/slide" Target="slides/slide26.xml"/><Relationship Id="rId48" Type="http://schemas.openxmlformats.org/officeDocument/2006/relationships/slide" Target="slides/slide47.xml"/><Relationship Id="rId69" Type="http://schemas.openxmlformats.org/officeDocument/2006/relationships/slide" Target="slides/slide68.xml"/><Relationship Id="rId113" Type="http://schemas.openxmlformats.org/officeDocument/2006/relationships/slide" Target="slides/slide112.xml"/><Relationship Id="rId134" Type="http://schemas.openxmlformats.org/officeDocument/2006/relationships/slide" Target="slides/slide133.xml"/><Relationship Id="rId80" Type="http://schemas.openxmlformats.org/officeDocument/2006/relationships/slide" Target="slides/slide79.xml"/><Relationship Id="rId155" Type="http://schemas.openxmlformats.org/officeDocument/2006/relationships/slide" Target="slides/slide154.xml"/><Relationship Id="rId176" Type="http://schemas.openxmlformats.org/officeDocument/2006/relationships/slide" Target="slides/slide175.xml"/><Relationship Id="rId197" Type="http://schemas.openxmlformats.org/officeDocument/2006/relationships/font" Target="fonts/font3.fntdata"/><Relationship Id="rId201" Type="http://schemas.openxmlformats.org/officeDocument/2006/relationships/font" Target="fonts/font7.fntdata"/><Relationship Id="rId17" Type="http://schemas.openxmlformats.org/officeDocument/2006/relationships/slide" Target="slides/slide16.xml"/><Relationship Id="rId38" Type="http://schemas.openxmlformats.org/officeDocument/2006/relationships/slide" Target="slides/slide37.xml"/><Relationship Id="rId59" Type="http://schemas.openxmlformats.org/officeDocument/2006/relationships/slide" Target="slides/slide58.xml"/><Relationship Id="rId103" Type="http://schemas.openxmlformats.org/officeDocument/2006/relationships/slide" Target="slides/slide102.xml"/><Relationship Id="rId124" Type="http://schemas.openxmlformats.org/officeDocument/2006/relationships/slide" Target="slides/slide123.xml"/><Relationship Id="rId70" Type="http://schemas.openxmlformats.org/officeDocument/2006/relationships/slide" Target="slides/slide69.xml"/><Relationship Id="rId91" Type="http://schemas.openxmlformats.org/officeDocument/2006/relationships/slide" Target="slides/slide90.xml"/><Relationship Id="rId145" Type="http://schemas.openxmlformats.org/officeDocument/2006/relationships/slide" Target="slides/slide144.xml"/><Relationship Id="rId166" Type="http://schemas.openxmlformats.org/officeDocument/2006/relationships/slide" Target="slides/slide165.xml"/><Relationship Id="rId187" Type="http://schemas.openxmlformats.org/officeDocument/2006/relationships/slide" Target="slides/slide186.xml"/><Relationship Id="rId1" Type="http://schemas.openxmlformats.org/officeDocument/2006/relationships/slideMaster" Target="slideMasters/slideMaster1.xml"/><Relationship Id="rId212" Type="http://schemas.openxmlformats.org/officeDocument/2006/relationships/font" Target="fonts/font18.fntdata"/><Relationship Id="rId28" Type="http://schemas.openxmlformats.org/officeDocument/2006/relationships/slide" Target="slides/slide27.xml"/><Relationship Id="rId49" Type="http://schemas.openxmlformats.org/officeDocument/2006/relationships/slide" Target="slides/slide48.xml"/><Relationship Id="rId114" Type="http://schemas.openxmlformats.org/officeDocument/2006/relationships/slide" Target="slides/slide113.xml"/><Relationship Id="rId60" Type="http://schemas.openxmlformats.org/officeDocument/2006/relationships/slide" Target="slides/slide59.xml"/><Relationship Id="rId81" Type="http://schemas.openxmlformats.org/officeDocument/2006/relationships/slide" Target="slides/slide80.xml"/><Relationship Id="rId135" Type="http://schemas.openxmlformats.org/officeDocument/2006/relationships/slide" Target="slides/slide134.xml"/><Relationship Id="rId156" Type="http://schemas.openxmlformats.org/officeDocument/2006/relationships/slide" Target="slides/slide155.xml"/><Relationship Id="rId177" Type="http://schemas.openxmlformats.org/officeDocument/2006/relationships/slide" Target="slides/slide176.xml"/><Relationship Id="rId198" Type="http://schemas.openxmlformats.org/officeDocument/2006/relationships/font" Target="fonts/font4.fntdata"/><Relationship Id="rId202" Type="http://schemas.openxmlformats.org/officeDocument/2006/relationships/font" Target="fonts/font8.fntdata"/><Relationship Id="rId18" Type="http://schemas.openxmlformats.org/officeDocument/2006/relationships/slide" Target="slides/slide17.xml"/><Relationship Id="rId39" Type="http://schemas.openxmlformats.org/officeDocument/2006/relationships/slide" Target="slides/slide38.xml"/><Relationship Id="rId50" Type="http://schemas.openxmlformats.org/officeDocument/2006/relationships/slide" Target="slides/slide49.xml"/><Relationship Id="rId104" Type="http://schemas.openxmlformats.org/officeDocument/2006/relationships/slide" Target="slides/slide103.xml"/><Relationship Id="rId125" Type="http://schemas.openxmlformats.org/officeDocument/2006/relationships/slide" Target="slides/slide124.xml"/><Relationship Id="rId146" Type="http://schemas.openxmlformats.org/officeDocument/2006/relationships/slide" Target="slides/slide145.xml"/><Relationship Id="rId167" Type="http://schemas.openxmlformats.org/officeDocument/2006/relationships/slide" Target="slides/slide166.xml"/><Relationship Id="rId188" Type="http://schemas.openxmlformats.org/officeDocument/2006/relationships/slide" Target="slides/slide187.xml"/><Relationship Id="rId71" Type="http://schemas.openxmlformats.org/officeDocument/2006/relationships/slide" Target="slides/slide70.xml"/><Relationship Id="rId92" Type="http://schemas.openxmlformats.org/officeDocument/2006/relationships/slide" Target="slides/slide91.xml"/><Relationship Id="rId213" Type="http://schemas.openxmlformats.org/officeDocument/2006/relationships/font" Target="fonts/font19.fntdata"/><Relationship Id="rId2" Type="http://schemas.openxmlformats.org/officeDocument/2006/relationships/slide" Target="slides/slide1.xml"/><Relationship Id="rId29" Type="http://schemas.openxmlformats.org/officeDocument/2006/relationships/slide" Target="slides/slide28.xml"/><Relationship Id="rId40" Type="http://schemas.openxmlformats.org/officeDocument/2006/relationships/slide" Target="slides/slide39.xml"/><Relationship Id="rId115" Type="http://schemas.openxmlformats.org/officeDocument/2006/relationships/slide" Target="slides/slide114.xml"/><Relationship Id="rId136" Type="http://schemas.openxmlformats.org/officeDocument/2006/relationships/slide" Target="slides/slide135.xml"/><Relationship Id="rId157" Type="http://schemas.openxmlformats.org/officeDocument/2006/relationships/slide" Target="slides/slide156.xml"/><Relationship Id="rId178" Type="http://schemas.openxmlformats.org/officeDocument/2006/relationships/slide" Target="slides/slide177.xml"/><Relationship Id="rId61" Type="http://schemas.openxmlformats.org/officeDocument/2006/relationships/slide" Target="slides/slide60.xml"/><Relationship Id="rId82" Type="http://schemas.openxmlformats.org/officeDocument/2006/relationships/slide" Target="slides/slide81.xml"/><Relationship Id="rId199" Type="http://schemas.openxmlformats.org/officeDocument/2006/relationships/font" Target="fonts/font5.fntdata"/><Relationship Id="rId203" Type="http://schemas.openxmlformats.org/officeDocument/2006/relationships/font" Target="fonts/font9.fntdata"/><Relationship Id="rId19" Type="http://schemas.openxmlformats.org/officeDocument/2006/relationships/slide" Target="slides/slide18.xml"/><Relationship Id="rId30" Type="http://schemas.openxmlformats.org/officeDocument/2006/relationships/slide" Target="slides/slide29.xml"/><Relationship Id="rId105" Type="http://schemas.openxmlformats.org/officeDocument/2006/relationships/slide" Target="slides/slide104.xml"/><Relationship Id="rId126" Type="http://schemas.openxmlformats.org/officeDocument/2006/relationships/slide" Target="slides/slide125.xml"/><Relationship Id="rId147" Type="http://schemas.openxmlformats.org/officeDocument/2006/relationships/slide" Target="slides/slide146.xml"/><Relationship Id="rId168" Type="http://schemas.openxmlformats.org/officeDocument/2006/relationships/slide" Target="slides/slide167.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4" name="Google Shape;4;n"/>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lvl1pPr marL="457200" marR="0" lvl="0" indent="-228600" algn="l" rtl="0">
              <a:spcBef>
                <a:spcPts val="400"/>
              </a:spcBef>
              <a:spcAft>
                <a:spcPts val="0"/>
              </a:spcAft>
              <a:buSzPts val="1400"/>
              <a:buNone/>
              <a:defRPr sz="1200" b="0" i="0" u="none" strike="noStrike" cap="none">
                <a:latin typeface="Calibri"/>
                <a:ea typeface="Calibri"/>
                <a:cs typeface="Calibri"/>
                <a:sym typeface="Calibri"/>
              </a:defRPr>
            </a:lvl1pPr>
            <a:lvl2pPr marL="914400" marR="0" lvl="1" indent="-228600" algn="l" rtl="0">
              <a:spcBef>
                <a:spcPts val="400"/>
              </a:spcBef>
              <a:spcAft>
                <a:spcPts val="0"/>
              </a:spcAft>
              <a:buSzPts val="1400"/>
              <a:buNone/>
              <a:defRPr sz="1200" b="0" i="0" u="none" strike="noStrike" cap="none">
                <a:latin typeface="Calibri"/>
                <a:ea typeface="Calibri"/>
                <a:cs typeface="Calibri"/>
                <a:sym typeface="Calibri"/>
              </a:defRPr>
            </a:lvl2pPr>
            <a:lvl3pPr marL="1371600" marR="0" lvl="2" indent="-228600" algn="l" rtl="0">
              <a:spcBef>
                <a:spcPts val="400"/>
              </a:spcBef>
              <a:spcAft>
                <a:spcPts val="0"/>
              </a:spcAft>
              <a:buSzPts val="1400"/>
              <a:buNone/>
              <a:defRPr sz="1200" b="0" i="0" u="none" strike="noStrike" cap="none">
                <a:latin typeface="Calibri"/>
                <a:ea typeface="Calibri"/>
                <a:cs typeface="Calibri"/>
                <a:sym typeface="Calibri"/>
              </a:defRPr>
            </a:lvl3pPr>
            <a:lvl4pPr marL="1828800" marR="0" lvl="3" indent="-228600" algn="l" rtl="0">
              <a:spcBef>
                <a:spcPts val="400"/>
              </a:spcBef>
              <a:spcAft>
                <a:spcPts val="0"/>
              </a:spcAft>
              <a:buSzPts val="1400"/>
              <a:buNone/>
              <a:defRPr sz="1200" b="0" i="0" u="none" strike="noStrike" cap="none">
                <a:latin typeface="Calibri"/>
                <a:ea typeface="Calibri"/>
                <a:cs typeface="Calibri"/>
                <a:sym typeface="Calibri"/>
              </a:defRPr>
            </a:lvl4pPr>
            <a:lvl5pPr marL="2286000" marR="0" lvl="4" indent="-228600" algn="l" rtl="0">
              <a:spcBef>
                <a:spcPts val="400"/>
              </a:spcBef>
              <a:spcAft>
                <a:spcPts val="0"/>
              </a:spcAft>
              <a:buSzPts val="1400"/>
              <a:buNone/>
              <a:defRPr sz="1200" b="0" i="0" u="none" strike="noStrike" cap="none">
                <a:latin typeface="Calibri"/>
                <a:ea typeface="Calibri"/>
                <a:cs typeface="Calibri"/>
                <a:sym typeface="Calibri"/>
              </a:defRPr>
            </a:lvl5pPr>
            <a:lvl6pPr marL="2743200" marR="0" lvl="5" indent="-228600" algn="l" rtl="0">
              <a:spcBef>
                <a:spcPts val="400"/>
              </a:spcBef>
              <a:spcAft>
                <a:spcPts val="0"/>
              </a:spcAft>
              <a:buSzPts val="1400"/>
              <a:buNone/>
              <a:defRPr sz="1200" b="0" i="0" u="none" strike="noStrike" cap="none">
                <a:latin typeface="Calibri"/>
                <a:ea typeface="Calibri"/>
                <a:cs typeface="Calibri"/>
                <a:sym typeface="Calibri"/>
              </a:defRPr>
            </a:lvl6pPr>
            <a:lvl7pPr marL="3200400" marR="0" lvl="6" indent="-228600" algn="l" rtl="0">
              <a:spcBef>
                <a:spcPts val="400"/>
              </a:spcBef>
              <a:spcAft>
                <a:spcPts val="0"/>
              </a:spcAft>
              <a:buSzPts val="1400"/>
              <a:buNone/>
              <a:defRPr sz="1200" b="0" i="0" u="none" strike="noStrike" cap="none">
                <a:latin typeface="Calibri"/>
                <a:ea typeface="Calibri"/>
                <a:cs typeface="Calibri"/>
                <a:sym typeface="Calibri"/>
              </a:defRPr>
            </a:lvl7pPr>
            <a:lvl8pPr marL="3657600" marR="0" lvl="7" indent="-228600" algn="l" rtl="0">
              <a:spcBef>
                <a:spcPts val="400"/>
              </a:spcBef>
              <a:spcAft>
                <a:spcPts val="0"/>
              </a:spcAft>
              <a:buSzPts val="1400"/>
              <a:buNone/>
              <a:defRPr sz="1200" b="0" i="0" u="none" strike="noStrike" cap="none">
                <a:latin typeface="Calibri"/>
                <a:ea typeface="Calibri"/>
                <a:cs typeface="Calibri"/>
                <a:sym typeface="Calibri"/>
              </a:defRPr>
            </a:lvl8pPr>
            <a:lvl9pPr marL="4114800" marR="0" lvl="8" indent="-228600" algn="l" rtl="0">
              <a:spcBef>
                <a:spcPts val="400"/>
              </a:spcBef>
              <a:spcAft>
                <a:spcPts val="0"/>
              </a:spcAft>
              <a:buSzPts val="1400"/>
              <a:buNone/>
              <a:defRPr sz="1200" b="0" i="0" u="none" strike="noStrike" cap="none">
                <a:latin typeface="Calibri"/>
                <a:ea typeface="Calibri"/>
                <a:cs typeface="Calibri"/>
                <a:sym typeface="Calibri"/>
              </a:defRPr>
            </a:lvl9pPr>
          </a:lstStyle>
          <a:p>
            <a:endParaRPr/>
          </a:p>
        </p:txBody>
      </p:sp>
    </p:spTree>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0.xml.rels><?xml version="1.0" encoding="UTF-8" standalone="yes"?>
<Relationships xmlns="http://schemas.openxmlformats.org/package/2006/relationships"><Relationship Id="rId2" Type="http://schemas.openxmlformats.org/officeDocument/2006/relationships/slide" Target="../slides/slide100.xml"/><Relationship Id="rId1" Type="http://schemas.openxmlformats.org/officeDocument/2006/relationships/notesMaster" Target="../notesMasters/notesMaster1.xml"/></Relationships>
</file>

<file path=ppt/notesSlides/_rels/notesSlide101.xml.rels><?xml version="1.0" encoding="UTF-8" standalone="yes"?>
<Relationships xmlns="http://schemas.openxmlformats.org/package/2006/relationships"><Relationship Id="rId2" Type="http://schemas.openxmlformats.org/officeDocument/2006/relationships/slide" Target="../slides/slide101.xml"/><Relationship Id="rId1" Type="http://schemas.openxmlformats.org/officeDocument/2006/relationships/notesMaster" Target="../notesMasters/notesMaster1.xml"/></Relationships>
</file>

<file path=ppt/notesSlides/_rels/notesSlide102.xml.rels><?xml version="1.0" encoding="UTF-8" standalone="yes"?>
<Relationships xmlns="http://schemas.openxmlformats.org/package/2006/relationships"><Relationship Id="rId2" Type="http://schemas.openxmlformats.org/officeDocument/2006/relationships/slide" Target="../slides/slide102.xml"/><Relationship Id="rId1" Type="http://schemas.openxmlformats.org/officeDocument/2006/relationships/notesMaster" Target="../notesMasters/notesMaster1.xml"/></Relationships>
</file>

<file path=ppt/notesSlides/_rels/notesSlide103.xml.rels><?xml version="1.0" encoding="UTF-8" standalone="yes"?>
<Relationships xmlns="http://schemas.openxmlformats.org/package/2006/relationships"><Relationship Id="rId2" Type="http://schemas.openxmlformats.org/officeDocument/2006/relationships/slide" Target="../slides/slide103.xml"/><Relationship Id="rId1" Type="http://schemas.openxmlformats.org/officeDocument/2006/relationships/notesMaster" Target="../notesMasters/notesMaster1.xml"/></Relationships>
</file>

<file path=ppt/notesSlides/_rels/notesSlide104.xml.rels><?xml version="1.0" encoding="UTF-8" standalone="yes"?>
<Relationships xmlns="http://schemas.openxmlformats.org/package/2006/relationships"><Relationship Id="rId2" Type="http://schemas.openxmlformats.org/officeDocument/2006/relationships/slide" Target="../slides/slide104.xml"/><Relationship Id="rId1" Type="http://schemas.openxmlformats.org/officeDocument/2006/relationships/notesMaster" Target="../notesMasters/notesMaster1.xml"/></Relationships>
</file>

<file path=ppt/notesSlides/_rels/notesSlide105.xml.rels><?xml version="1.0" encoding="UTF-8" standalone="yes"?>
<Relationships xmlns="http://schemas.openxmlformats.org/package/2006/relationships"><Relationship Id="rId2" Type="http://schemas.openxmlformats.org/officeDocument/2006/relationships/slide" Target="../slides/slide105.xml"/><Relationship Id="rId1" Type="http://schemas.openxmlformats.org/officeDocument/2006/relationships/notesMaster" Target="../notesMasters/notesMaster1.xml"/></Relationships>
</file>

<file path=ppt/notesSlides/_rels/notesSlide106.xml.rels><?xml version="1.0" encoding="UTF-8" standalone="yes"?>
<Relationships xmlns="http://schemas.openxmlformats.org/package/2006/relationships"><Relationship Id="rId2" Type="http://schemas.openxmlformats.org/officeDocument/2006/relationships/slide" Target="../slides/slide106.xml"/><Relationship Id="rId1" Type="http://schemas.openxmlformats.org/officeDocument/2006/relationships/notesMaster" Target="../notesMasters/notesMaster1.xml"/></Relationships>
</file>

<file path=ppt/notesSlides/_rels/notesSlide107.xml.rels><?xml version="1.0" encoding="UTF-8" standalone="yes"?>
<Relationships xmlns="http://schemas.openxmlformats.org/package/2006/relationships"><Relationship Id="rId2" Type="http://schemas.openxmlformats.org/officeDocument/2006/relationships/slide" Target="../slides/slide107.xml"/><Relationship Id="rId1" Type="http://schemas.openxmlformats.org/officeDocument/2006/relationships/notesMaster" Target="../notesMasters/notesMaster1.xml"/></Relationships>
</file>

<file path=ppt/notesSlides/_rels/notesSlide108.xml.rels><?xml version="1.0" encoding="UTF-8" standalone="yes"?>
<Relationships xmlns="http://schemas.openxmlformats.org/package/2006/relationships"><Relationship Id="rId2" Type="http://schemas.openxmlformats.org/officeDocument/2006/relationships/slide" Target="../slides/slide108.xml"/><Relationship Id="rId1" Type="http://schemas.openxmlformats.org/officeDocument/2006/relationships/notesMaster" Target="../notesMasters/notesMaster1.xml"/></Relationships>
</file>

<file path=ppt/notesSlides/_rels/notesSlide109.xml.rels><?xml version="1.0" encoding="UTF-8" standalone="yes"?>
<Relationships xmlns="http://schemas.openxmlformats.org/package/2006/relationships"><Relationship Id="rId2" Type="http://schemas.openxmlformats.org/officeDocument/2006/relationships/slide" Target="../slides/slide109.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0.xml.rels><?xml version="1.0" encoding="UTF-8" standalone="yes"?>
<Relationships xmlns="http://schemas.openxmlformats.org/package/2006/relationships"><Relationship Id="rId2" Type="http://schemas.openxmlformats.org/officeDocument/2006/relationships/slide" Target="../slides/slide110.xml"/><Relationship Id="rId1" Type="http://schemas.openxmlformats.org/officeDocument/2006/relationships/notesMaster" Target="../notesMasters/notesMaster1.xml"/></Relationships>
</file>

<file path=ppt/notesSlides/_rels/notesSlide111.xml.rels><?xml version="1.0" encoding="UTF-8" standalone="yes"?>
<Relationships xmlns="http://schemas.openxmlformats.org/package/2006/relationships"><Relationship Id="rId2" Type="http://schemas.openxmlformats.org/officeDocument/2006/relationships/slide" Target="../slides/slide111.xml"/><Relationship Id="rId1" Type="http://schemas.openxmlformats.org/officeDocument/2006/relationships/notesMaster" Target="../notesMasters/notesMaster1.xml"/></Relationships>
</file>

<file path=ppt/notesSlides/_rels/notesSlide112.xml.rels><?xml version="1.0" encoding="UTF-8" standalone="yes"?>
<Relationships xmlns="http://schemas.openxmlformats.org/package/2006/relationships"><Relationship Id="rId2" Type="http://schemas.openxmlformats.org/officeDocument/2006/relationships/slide" Target="../slides/slide112.xml"/><Relationship Id="rId1" Type="http://schemas.openxmlformats.org/officeDocument/2006/relationships/notesMaster" Target="../notesMasters/notesMaster1.xml"/></Relationships>
</file>

<file path=ppt/notesSlides/_rels/notesSlide113.xml.rels><?xml version="1.0" encoding="UTF-8" standalone="yes"?>
<Relationships xmlns="http://schemas.openxmlformats.org/package/2006/relationships"><Relationship Id="rId2" Type="http://schemas.openxmlformats.org/officeDocument/2006/relationships/slide" Target="../slides/slide113.xml"/><Relationship Id="rId1" Type="http://schemas.openxmlformats.org/officeDocument/2006/relationships/notesMaster" Target="../notesMasters/notesMaster1.xml"/></Relationships>
</file>

<file path=ppt/notesSlides/_rels/notesSlide114.xml.rels><?xml version="1.0" encoding="UTF-8" standalone="yes"?>
<Relationships xmlns="http://schemas.openxmlformats.org/package/2006/relationships"><Relationship Id="rId2" Type="http://schemas.openxmlformats.org/officeDocument/2006/relationships/slide" Target="../slides/slide114.xml"/><Relationship Id="rId1" Type="http://schemas.openxmlformats.org/officeDocument/2006/relationships/notesMaster" Target="../notesMasters/notesMaster1.xml"/></Relationships>
</file>

<file path=ppt/notesSlides/_rels/notesSlide115.xml.rels><?xml version="1.0" encoding="UTF-8" standalone="yes"?>
<Relationships xmlns="http://schemas.openxmlformats.org/package/2006/relationships"><Relationship Id="rId2" Type="http://schemas.openxmlformats.org/officeDocument/2006/relationships/slide" Target="../slides/slide115.xml"/><Relationship Id="rId1" Type="http://schemas.openxmlformats.org/officeDocument/2006/relationships/notesMaster" Target="../notesMasters/notesMaster1.xml"/></Relationships>
</file>

<file path=ppt/notesSlides/_rels/notesSlide116.xml.rels><?xml version="1.0" encoding="UTF-8" standalone="yes"?>
<Relationships xmlns="http://schemas.openxmlformats.org/package/2006/relationships"><Relationship Id="rId2" Type="http://schemas.openxmlformats.org/officeDocument/2006/relationships/slide" Target="../slides/slide116.xml"/><Relationship Id="rId1" Type="http://schemas.openxmlformats.org/officeDocument/2006/relationships/notesMaster" Target="../notesMasters/notesMaster1.xml"/></Relationships>
</file>

<file path=ppt/notesSlides/_rels/notesSlide117.xml.rels><?xml version="1.0" encoding="UTF-8" standalone="yes"?>
<Relationships xmlns="http://schemas.openxmlformats.org/package/2006/relationships"><Relationship Id="rId2" Type="http://schemas.openxmlformats.org/officeDocument/2006/relationships/slide" Target="../slides/slide117.xml"/><Relationship Id="rId1" Type="http://schemas.openxmlformats.org/officeDocument/2006/relationships/notesMaster" Target="../notesMasters/notesMaster1.xml"/></Relationships>
</file>

<file path=ppt/notesSlides/_rels/notesSlide118.xml.rels><?xml version="1.0" encoding="UTF-8" standalone="yes"?>
<Relationships xmlns="http://schemas.openxmlformats.org/package/2006/relationships"><Relationship Id="rId2" Type="http://schemas.openxmlformats.org/officeDocument/2006/relationships/slide" Target="../slides/slide118.xml"/><Relationship Id="rId1" Type="http://schemas.openxmlformats.org/officeDocument/2006/relationships/notesMaster" Target="../notesMasters/notesMaster1.xml"/></Relationships>
</file>

<file path=ppt/notesSlides/_rels/notesSlide119.xml.rels><?xml version="1.0" encoding="UTF-8" standalone="yes"?>
<Relationships xmlns="http://schemas.openxmlformats.org/package/2006/relationships"><Relationship Id="rId2" Type="http://schemas.openxmlformats.org/officeDocument/2006/relationships/slide" Target="../slides/slide119.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0.xml.rels><?xml version="1.0" encoding="UTF-8" standalone="yes"?>
<Relationships xmlns="http://schemas.openxmlformats.org/package/2006/relationships"><Relationship Id="rId2" Type="http://schemas.openxmlformats.org/officeDocument/2006/relationships/slide" Target="../slides/slide120.xml"/><Relationship Id="rId1" Type="http://schemas.openxmlformats.org/officeDocument/2006/relationships/notesMaster" Target="../notesMasters/notesMaster1.xml"/></Relationships>
</file>

<file path=ppt/notesSlides/_rels/notesSlide121.xml.rels><?xml version="1.0" encoding="UTF-8" standalone="yes"?>
<Relationships xmlns="http://schemas.openxmlformats.org/package/2006/relationships"><Relationship Id="rId2" Type="http://schemas.openxmlformats.org/officeDocument/2006/relationships/slide" Target="../slides/slide121.xml"/><Relationship Id="rId1" Type="http://schemas.openxmlformats.org/officeDocument/2006/relationships/notesMaster" Target="../notesMasters/notesMaster1.xml"/></Relationships>
</file>

<file path=ppt/notesSlides/_rels/notesSlide122.xml.rels><?xml version="1.0" encoding="UTF-8" standalone="yes"?>
<Relationships xmlns="http://schemas.openxmlformats.org/package/2006/relationships"><Relationship Id="rId2" Type="http://schemas.openxmlformats.org/officeDocument/2006/relationships/slide" Target="../slides/slide122.xml"/><Relationship Id="rId1" Type="http://schemas.openxmlformats.org/officeDocument/2006/relationships/notesMaster" Target="../notesMasters/notesMaster1.xml"/></Relationships>
</file>

<file path=ppt/notesSlides/_rels/notesSlide123.xml.rels><?xml version="1.0" encoding="UTF-8" standalone="yes"?>
<Relationships xmlns="http://schemas.openxmlformats.org/package/2006/relationships"><Relationship Id="rId2" Type="http://schemas.openxmlformats.org/officeDocument/2006/relationships/slide" Target="../slides/slide123.xml"/><Relationship Id="rId1" Type="http://schemas.openxmlformats.org/officeDocument/2006/relationships/notesMaster" Target="../notesMasters/notesMaster1.xml"/></Relationships>
</file>

<file path=ppt/notesSlides/_rels/notesSlide124.xml.rels><?xml version="1.0" encoding="UTF-8" standalone="yes"?>
<Relationships xmlns="http://schemas.openxmlformats.org/package/2006/relationships"><Relationship Id="rId2" Type="http://schemas.openxmlformats.org/officeDocument/2006/relationships/slide" Target="../slides/slide124.xml"/><Relationship Id="rId1" Type="http://schemas.openxmlformats.org/officeDocument/2006/relationships/notesMaster" Target="../notesMasters/notesMaster1.xml"/></Relationships>
</file>

<file path=ppt/notesSlides/_rels/notesSlide125.xml.rels><?xml version="1.0" encoding="UTF-8" standalone="yes"?>
<Relationships xmlns="http://schemas.openxmlformats.org/package/2006/relationships"><Relationship Id="rId2" Type="http://schemas.openxmlformats.org/officeDocument/2006/relationships/slide" Target="../slides/slide125.xml"/><Relationship Id="rId1" Type="http://schemas.openxmlformats.org/officeDocument/2006/relationships/notesMaster" Target="../notesMasters/notesMaster1.xml"/></Relationships>
</file>

<file path=ppt/notesSlides/_rels/notesSlide126.xml.rels><?xml version="1.0" encoding="UTF-8" standalone="yes"?>
<Relationships xmlns="http://schemas.openxmlformats.org/package/2006/relationships"><Relationship Id="rId2" Type="http://schemas.openxmlformats.org/officeDocument/2006/relationships/slide" Target="../slides/slide126.xml"/><Relationship Id="rId1" Type="http://schemas.openxmlformats.org/officeDocument/2006/relationships/notesMaster" Target="../notesMasters/notesMaster1.xml"/></Relationships>
</file>

<file path=ppt/notesSlides/_rels/notesSlide127.xml.rels><?xml version="1.0" encoding="UTF-8" standalone="yes"?>
<Relationships xmlns="http://schemas.openxmlformats.org/package/2006/relationships"><Relationship Id="rId2" Type="http://schemas.openxmlformats.org/officeDocument/2006/relationships/slide" Target="../slides/slide127.xml"/><Relationship Id="rId1" Type="http://schemas.openxmlformats.org/officeDocument/2006/relationships/notesMaster" Target="../notesMasters/notesMaster1.xml"/></Relationships>
</file>

<file path=ppt/notesSlides/_rels/notesSlide128.xml.rels><?xml version="1.0" encoding="UTF-8" standalone="yes"?>
<Relationships xmlns="http://schemas.openxmlformats.org/package/2006/relationships"><Relationship Id="rId2" Type="http://schemas.openxmlformats.org/officeDocument/2006/relationships/slide" Target="../slides/slide128.xml"/><Relationship Id="rId1" Type="http://schemas.openxmlformats.org/officeDocument/2006/relationships/notesMaster" Target="../notesMasters/notesMaster1.xml"/></Relationships>
</file>

<file path=ppt/notesSlides/_rels/notesSlide129.xml.rels><?xml version="1.0" encoding="UTF-8" standalone="yes"?>
<Relationships xmlns="http://schemas.openxmlformats.org/package/2006/relationships"><Relationship Id="rId2" Type="http://schemas.openxmlformats.org/officeDocument/2006/relationships/slide" Target="../slides/slide1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0.xml.rels><?xml version="1.0" encoding="UTF-8" standalone="yes"?>
<Relationships xmlns="http://schemas.openxmlformats.org/package/2006/relationships"><Relationship Id="rId2" Type="http://schemas.openxmlformats.org/officeDocument/2006/relationships/slide" Target="../slides/slide130.xml"/><Relationship Id="rId1" Type="http://schemas.openxmlformats.org/officeDocument/2006/relationships/notesMaster" Target="../notesMasters/notesMaster1.xml"/></Relationships>
</file>

<file path=ppt/notesSlides/_rels/notesSlide131.xml.rels><?xml version="1.0" encoding="UTF-8" standalone="yes"?>
<Relationships xmlns="http://schemas.openxmlformats.org/package/2006/relationships"><Relationship Id="rId2" Type="http://schemas.openxmlformats.org/officeDocument/2006/relationships/slide" Target="../slides/slide131.xml"/><Relationship Id="rId1" Type="http://schemas.openxmlformats.org/officeDocument/2006/relationships/notesMaster" Target="../notesMasters/notesMaster1.xml"/></Relationships>
</file>

<file path=ppt/notesSlides/_rels/notesSlide132.xml.rels><?xml version="1.0" encoding="UTF-8" standalone="yes"?>
<Relationships xmlns="http://schemas.openxmlformats.org/package/2006/relationships"><Relationship Id="rId2" Type="http://schemas.openxmlformats.org/officeDocument/2006/relationships/slide" Target="../slides/slide132.xml"/><Relationship Id="rId1" Type="http://schemas.openxmlformats.org/officeDocument/2006/relationships/notesMaster" Target="../notesMasters/notesMaster1.xml"/></Relationships>
</file>

<file path=ppt/notesSlides/_rels/notesSlide133.xml.rels><?xml version="1.0" encoding="UTF-8" standalone="yes"?>
<Relationships xmlns="http://schemas.openxmlformats.org/package/2006/relationships"><Relationship Id="rId2" Type="http://schemas.openxmlformats.org/officeDocument/2006/relationships/slide" Target="../slides/slide133.xml"/><Relationship Id="rId1" Type="http://schemas.openxmlformats.org/officeDocument/2006/relationships/notesMaster" Target="../notesMasters/notesMaster1.xml"/></Relationships>
</file>

<file path=ppt/notesSlides/_rels/notesSlide134.xml.rels><?xml version="1.0" encoding="UTF-8" standalone="yes"?>
<Relationships xmlns="http://schemas.openxmlformats.org/package/2006/relationships"><Relationship Id="rId2" Type="http://schemas.openxmlformats.org/officeDocument/2006/relationships/slide" Target="../slides/slide134.xml"/><Relationship Id="rId1" Type="http://schemas.openxmlformats.org/officeDocument/2006/relationships/notesMaster" Target="../notesMasters/notesMaster1.xml"/></Relationships>
</file>

<file path=ppt/notesSlides/_rels/notesSlide135.xml.rels><?xml version="1.0" encoding="UTF-8" standalone="yes"?>
<Relationships xmlns="http://schemas.openxmlformats.org/package/2006/relationships"><Relationship Id="rId2" Type="http://schemas.openxmlformats.org/officeDocument/2006/relationships/slide" Target="../slides/slide135.xml"/><Relationship Id="rId1" Type="http://schemas.openxmlformats.org/officeDocument/2006/relationships/notesMaster" Target="../notesMasters/notesMaster1.xml"/></Relationships>
</file>

<file path=ppt/notesSlides/_rels/notesSlide136.xml.rels><?xml version="1.0" encoding="UTF-8" standalone="yes"?>
<Relationships xmlns="http://schemas.openxmlformats.org/package/2006/relationships"><Relationship Id="rId2" Type="http://schemas.openxmlformats.org/officeDocument/2006/relationships/slide" Target="../slides/slide136.xml"/><Relationship Id="rId1" Type="http://schemas.openxmlformats.org/officeDocument/2006/relationships/notesMaster" Target="../notesMasters/notesMaster1.xml"/></Relationships>
</file>

<file path=ppt/notesSlides/_rels/notesSlide137.xml.rels><?xml version="1.0" encoding="UTF-8" standalone="yes"?>
<Relationships xmlns="http://schemas.openxmlformats.org/package/2006/relationships"><Relationship Id="rId2" Type="http://schemas.openxmlformats.org/officeDocument/2006/relationships/slide" Target="../slides/slide137.xml"/><Relationship Id="rId1" Type="http://schemas.openxmlformats.org/officeDocument/2006/relationships/notesMaster" Target="../notesMasters/notesMaster1.xml"/></Relationships>
</file>

<file path=ppt/notesSlides/_rels/notesSlide138.xml.rels><?xml version="1.0" encoding="UTF-8" standalone="yes"?>
<Relationships xmlns="http://schemas.openxmlformats.org/package/2006/relationships"><Relationship Id="rId2" Type="http://schemas.openxmlformats.org/officeDocument/2006/relationships/slide" Target="../slides/slide138.xml"/><Relationship Id="rId1" Type="http://schemas.openxmlformats.org/officeDocument/2006/relationships/notesMaster" Target="../notesMasters/notesMaster1.xml"/></Relationships>
</file>

<file path=ppt/notesSlides/_rels/notesSlide139.xml.rels><?xml version="1.0" encoding="UTF-8" standalone="yes"?>
<Relationships xmlns="http://schemas.openxmlformats.org/package/2006/relationships"><Relationship Id="rId2" Type="http://schemas.openxmlformats.org/officeDocument/2006/relationships/slide" Target="../slides/slide139.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0.xml.rels><?xml version="1.0" encoding="UTF-8" standalone="yes"?>
<Relationships xmlns="http://schemas.openxmlformats.org/package/2006/relationships"><Relationship Id="rId2" Type="http://schemas.openxmlformats.org/officeDocument/2006/relationships/slide" Target="../slides/slide140.xml"/><Relationship Id="rId1" Type="http://schemas.openxmlformats.org/officeDocument/2006/relationships/notesMaster" Target="../notesMasters/notesMaster1.xml"/></Relationships>
</file>

<file path=ppt/notesSlides/_rels/notesSlide141.xml.rels><?xml version="1.0" encoding="UTF-8" standalone="yes"?>
<Relationships xmlns="http://schemas.openxmlformats.org/package/2006/relationships"><Relationship Id="rId2" Type="http://schemas.openxmlformats.org/officeDocument/2006/relationships/slide" Target="../slides/slide141.xml"/><Relationship Id="rId1" Type="http://schemas.openxmlformats.org/officeDocument/2006/relationships/notesMaster" Target="../notesMasters/notesMaster1.xml"/></Relationships>
</file>

<file path=ppt/notesSlides/_rels/notesSlide142.xml.rels><?xml version="1.0" encoding="UTF-8" standalone="yes"?>
<Relationships xmlns="http://schemas.openxmlformats.org/package/2006/relationships"><Relationship Id="rId2" Type="http://schemas.openxmlformats.org/officeDocument/2006/relationships/slide" Target="../slides/slide142.xml"/><Relationship Id="rId1" Type="http://schemas.openxmlformats.org/officeDocument/2006/relationships/notesMaster" Target="../notesMasters/notesMaster1.xml"/></Relationships>
</file>

<file path=ppt/notesSlides/_rels/notesSlide143.xml.rels><?xml version="1.0" encoding="UTF-8" standalone="yes"?>
<Relationships xmlns="http://schemas.openxmlformats.org/package/2006/relationships"><Relationship Id="rId2" Type="http://schemas.openxmlformats.org/officeDocument/2006/relationships/slide" Target="../slides/slide143.xml"/><Relationship Id="rId1" Type="http://schemas.openxmlformats.org/officeDocument/2006/relationships/notesMaster" Target="../notesMasters/notesMaster1.xml"/></Relationships>
</file>

<file path=ppt/notesSlides/_rels/notesSlide144.xml.rels><?xml version="1.0" encoding="UTF-8" standalone="yes"?>
<Relationships xmlns="http://schemas.openxmlformats.org/package/2006/relationships"><Relationship Id="rId2" Type="http://schemas.openxmlformats.org/officeDocument/2006/relationships/slide" Target="../slides/slide144.xml"/><Relationship Id="rId1" Type="http://schemas.openxmlformats.org/officeDocument/2006/relationships/notesMaster" Target="../notesMasters/notesMaster1.xml"/></Relationships>
</file>

<file path=ppt/notesSlides/_rels/notesSlide145.xml.rels><?xml version="1.0" encoding="UTF-8" standalone="yes"?>
<Relationships xmlns="http://schemas.openxmlformats.org/package/2006/relationships"><Relationship Id="rId2" Type="http://schemas.openxmlformats.org/officeDocument/2006/relationships/slide" Target="../slides/slide145.xml"/><Relationship Id="rId1" Type="http://schemas.openxmlformats.org/officeDocument/2006/relationships/notesMaster" Target="../notesMasters/notesMaster1.xml"/></Relationships>
</file>

<file path=ppt/notesSlides/_rels/notesSlide146.xml.rels><?xml version="1.0" encoding="UTF-8" standalone="yes"?>
<Relationships xmlns="http://schemas.openxmlformats.org/package/2006/relationships"><Relationship Id="rId2" Type="http://schemas.openxmlformats.org/officeDocument/2006/relationships/slide" Target="../slides/slide146.xml"/><Relationship Id="rId1" Type="http://schemas.openxmlformats.org/officeDocument/2006/relationships/notesMaster" Target="../notesMasters/notesMaster1.xml"/></Relationships>
</file>

<file path=ppt/notesSlides/_rels/notesSlide147.xml.rels><?xml version="1.0" encoding="UTF-8" standalone="yes"?>
<Relationships xmlns="http://schemas.openxmlformats.org/package/2006/relationships"><Relationship Id="rId2" Type="http://schemas.openxmlformats.org/officeDocument/2006/relationships/slide" Target="../slides/slide147.xml"/><Relationship Id="rId1" Type="http://schemas.openxmlformats.org/officeDocument/2006/relationships/notesMaster" Target="../notesMasters/notesMaster1.xml"/></Relationships>
</file>

<file path=ppt/notesSlides/_rels/notesSlide148.xml.rels><?xml version="1.0" encoding="UTF-8" standalone="yes"?>
<Relationships xmlns="http://schemas.openxmlformats.org/package/2006/relationships"><Relationship Id="rId2" Type="http://schemas.openxmlformats.org/officeDocument/2006/relationships/slide" Target="../slides/slide148.xml"/><Relationship Id="rId1" Type="http://schemas.openxmlformats.org/officeDocument/2006/relationships/notesMaster" Target="../notesMasters/notesMaster1.xml"/></Relationships>
</file>

<file path=ppt/notesSlides/_rels/notesSlide149.xml.rels><?xml version="1.0" encoding="UTF-8" standalone="yes"?>
<Relationships xmlns="http://schemas.openxmlformats.org/package/2006/relationships"><Relationship Id="rId2" Type="http://schemas.openxmlformats.org/officeDocument/2006/relationships/slide" Target="../slides/slide14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0.xml.rels><?xml version="1.0" encoding="UTF-8" standalone="yes"?>
<Relationships xmlns="http://schemas.openxmlformats.org/package/2006/relationships"><Relationship Id="rId2" Type="http://schemas.openxmlformats.org/officeDocument/2006/relationships/slide" Target="../slides/slide150.xml"/><Relationship Id="rId1" Type="http://schemas.openxmlformats.org/officeDocument/2006/relationships/notesMaster" Target="../notesMasters/notesMaster1.xml"/></Relationships>
</file>

<file path=ppt/notesSlides/_rels/notesSlide151.xml.rels><?xml version="1.0" encoding="UTF-8" standalone="yes"?>
<Relationships xmlns="http://schemas.openxmlformats.org/package/2006/relationships"><Relationship Id="rId2" Type="http://schemas.openxmlformats.org/officeDocument/2006/relationships/slide" Target="../slides/slide151.xml"/><Relationship Id="rId1" Type="http://schemas.openxmlformats.org/officeDocument/2006/relationships/notesMaster" Target="../notesMasters/notesMaster1.xml"/></Relationships>
</file>

<file path=ppt/notesSlides/_rels/notesSlide152.xml.rels><?xml version="1.0" encoding="UTF-8" standalone="yes"?>
<Relationships xmlns="http://schemas.openxmlformats.org/package/2006/relationships"><Relationship Id="rId2" Type="http://schemas.openxmlformats.org/officeDocument/2006/relationships/slide" Target="../slides/slide152.xml"/><Relationship Id="rId1" Type="http://schemas.openxmlformats.org/officeDocument/2006/relationships/notesMaster" Target="../notesMasters/notesMaster1.xml"/></Relationships>
</file>

<file path=ppt/notesSlides/_rels/notesSlide153.xml.rels><?xml version="1.0" encoding="UTF-8" standalone="yes"?>
<Relationships xmlns="http://schemas.openxmlformats.org/package/2006/relationships"><Relationship Id="rId2" Type="http://schemas.openxmlformats.org/officeDocument/2006/relationships/slide" Target="../slides/slide153.xml"/><Relationship Id="rId1" Type="http://schemas.openxmlformats.org/officeDocument/2006/relationships/notesMaster" Target="../notesMasters/notesMaster1.xml"/></Relationships>
</file>

<file path=ppt/notesSlides/_rels/notesSlide154.xml.rels><?xml version="1.0" encoding="UTF-8" standalone="yes"?>
<Relationships xmlns="http://schemas.openxmlformats.org/package/2006/relationships"><Relationship Id="rId2" Type="http://schemas.openxmlformats.org/officeDocument/2006/relationships/slide" Target="../slides/slide154.xml"/><Relationship Id="rId1" Type="http://schemas.openxmlformats.org/officeDocument/2006/relationships/notesMaster" Target="../notesMasters/notesMaster1.xml"/></Relationships>
</file>

<file path=ppt/notesSlides/_rels/notesSlide155.xml.rels><?xml version="1.0" encoding="UTF-8" standalone="yes"?>
<Relationships xmlns="http://schemas.openxmlformats.org/package/2006/relationships"><Relationship Id="rId2" Type="http://schemas.openxmlformats.org/officeDocument/2006/relationships/slide" Target="../slides/slide155.xml"/><Relationship Id="rId1" Type="http://schemas.openxmlformats.org/officeDocument/2006/relationships/notesMaster" Target="../notesMasters/notesMaster1.xml"/></Relationships>
</file>

<file path=ppt/notesSlides/_rels/notesSlide156.xml.rels><?xml version="1.0" encoding="UTF-8" standalone="yes"?>
<Relationships xmlns="http://schemas.openxmlformats.org/package/2006/relationships"><Relationship Id="rId2" Type="http://schemas.openxmlformats.org/officeDocument/2006/relationships/slide" Target="../slides/slide156.xml"/><Relationship Id="rId1" Type="http://schemas.openxmlformats.org/officeDocument/2006/relationships/notesMaster" Target="../notesMasters/notesMaster1.xml"/></Relationships>
</file>

<file path=ppt/notesSlides/_rels/notesSlide157.xml.rels><?xml version="1.0" encoding="UTF-8" standalone="yes"?>
<Relationships xmlns="http://schemas.openxmlformats.org/package/2006/relationships"><Relationship Id="rId2" Type="http://schemas.openxmlformats.org/officeDocument/2006/relationships/slide" Target="../slides/slide157.xml"/><Relationship Id="rId1" Type="http://schemas.openxmlformats.org/officeDocument/2006/relationships/notesMaster" Target="../notesMasters/notesMaster1.xml"/></Relationships>
</file>

<file path=ppt/notesSlides/_rels/notesSlide158.xml.rels><?xml version="1.0" encoding="UTF-8" standalone="yes"?>
<Relationships xmlns="http://schemas.openxmlformats.org/package/2006/relationships"><Relationship Id="rId2" Type="http://schemas.openxmlformats.org/officeDocument/2006/relationships/slide" Target="../slides/slide158.xml"/><Relationship Id="rId1" Type="http://schemas.openxmlformats.org/officeDocument/2006/relationships/notesMaster" Target="../notesMasters/notesMaster1.xml"/></Relationships>
</file>

<file path=ppt/notesSlides/_rels/notesSlide159.xml.rels><?xml version="1.0" encoding="UTF-8" standalone="yes"?>
<Relationships xmlns="http://schemas.openxmlformats.org/package/2006/relationships"><Relationship Id="rId2" Type="http://schemas.openxmlformats.org/officeDocument/2006/relationships/slide" Target="../slides/slide159.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0.xml.rels><?xml version="1.0" encoding="UTF-8" standalone="yes"?>
<Relationships xmlns="http://schemas.openxmlformats.org/package/2006/relationships"><Relationship Id="rId2" Type="http://schemas.openxmlformats.org/officeDocument/2006/relationships/slide" Target="../slides/slide160.xml"/><Relationship Id="rId1" Type="http://schemas.openxmlformats.org/officeDocument/2006/relationships/notesMaster" Target="../notesMasters/notesMaster1.xml"/></Relationships>
</file>

<file path=ppt/notesSlides/_rels/notesSlide161.xml.rels><?xml version="1.0" encoding="UTF-8" standalone="yes"?>
<Relationships xmlns="http://schemas.openxmlformats.org/package/2006/relationships"><Relationship Id="rId2" Type="http://schemas.openxmlformats.org/officeDocument/2006/relationships/slide" Target="../slides/slide161.xml"/><Relationship Id="rId1" Type="http://schemas.openxmlformats.org/officeDocument/2006/relationships/notesMaster" Target="../notesMasters/notesMaster1.xml"/></Relationships>
</file>

<file path=ppt/notesSlides/_rels/notesSlide162.xml.rels><?xml version="1.0" encoding="UTF-8" standalone="yes"?>
<Relationships xmlns="http://schemas.openxmlformats.org/package/2006/relationships"><Relationship Id="rId2" Type="http://schemas.openxmlformats.org/officeDocument/2006/relationships/slide" Target="../slides/slide162.xml"/><Relationship Id="rId1" Type="http://schemas.openxmlformats.org/officeDocument/2006/relationships/notesMaster" Target="../notesMasters/notesMaster1.xml"/></Relationships>
</file>

<file path=ppt/notesSlides/_rels/notesSlide163.xml.rels><?xml version="1.0" encoding="UTF-8" standalone="yes"?>
<Relationships xmlns="http://schemas.openxmlformats.org/package/2006/relationships"><Relationship Id="rId2" Type="http://schemas.openxmlformats.org/officeDocument/2006/relationships/slide" Target="../slides/slide163.xml"/><Relationship Id="rId1" Type="http://schemas.openxmlformats.org/officeDocument/2006/relationships/notesMaster" Target="../notesMasters/notesMaster1.xml"/></Relationships>
</file>

<file path=ppt/notesSlides/_rels/notesSlide164.xml.rels><?xml version="1.0" encoding="UTF-8" standalone="yes"?>
<Relationships xmlns="http://schemas.openxmlformats.org/package/2006/relationships"><Relationship Id="rId2" Type="http://schemas.openxmlformats.org/officeDocument/2006/relationships/slide" Target="../slides/slide164.xml"/><Relationship Id="rId1" Type="http://schemas.openxmlformats.org/officeDocument/2006/relationships/notesMaster" Target="../notesMasters/notesMaster1.xml"/></Relationships>
</file>

<file path=ppt/notesSlides/_rels/notesSlide165.xml.rels><?xml version="1.0" encoding="UTF-8" standalone="yes"?>
<Relationships xmlns="http://schemas.openxmlformats.org/package/2006/relationships"><Relationship Id="rId2" Type="http://schemas.openxmlformats.org/officeDocument/2006/relationships/slide" Target="../slides/slide165.xml"/><Relationship Id="rId1" Type="http://schemas.openxmlformats.org/officeDocument/2006/relationships/notesMaster" Target="../notesMasters/notesMaster1.xml"/></Relationships>
</file>

<file path=ppt/notesSlides/_rels/notesSlide166.xml.rels><?xml version="1.0" encoding="UTF-8" standalone="yes"?>
<Relationships xmlns="http://schemas.openxmlformats.org/package/2006/relationships"><Relationship Id="rId2" Type="http://schemas.openxmlformats.org/officeDocument/2006/relationships/slide" Target="../slides/slide166.xml"/><Relationship Id="rId1" Type="http://schemas.openxmlformats.org/officeDocument/2006/relationships/notesMaster" Target="../notesMasters/notesMaster1.xml"/></Relationships>
</file>

<file path=ppt/notesSlides/_rels/notesSlide167.xml.rels><?xml version="1.0" encoding="UTF-8" standalone="yes"?>
<Relationships xmlns="http://schemas.openxmlformats.org/package/2006/relationships"><Relationship Id="rId2" Type="http://schemas.openxmlformats.org/officeDocument/2006/relationships/slide" Target="../slides/slide167.xml"/><Relationship Id="rId1" Type="http://schemas.openxmlformats.org/officeDocument/2006/relationships/notesMaster" Target="../notesMasters/notesMaster1.xml"/></Relationships>
</file>

<file path=ppt/notesSlides/_rels/notesSlide168.xml.rels><?xml version="1.0" encoding="UTF-8" standalone="yes"?>
<Relationships xmlns="http://schemas.openxmlformats.org/package/2006/relationships"><Relationship Id="rId2" Type="http://schemas.openxmlformats.org/officeDocument/2006/relationships/slide" Target="../slides/slide168.xml"/><Relationship Id="rId1" Type="http://schemas.openxmlformats.org/officeDocument/2006/relationships/notesMaster" Target="../notesMasters/notesMaster1.xml"/></Relationships>
</file>

<file path=ppt/notesSlides/_rels/notesSlide169.xml.rels><?xml version="1.0" encoding="UTF-8" standalone="yes"?>
<Relationships xmlns="http://schemas.openxmlformats.org/package/2006/relationships"><Relationship Id="rId2" Type="http://schemas.openxmlformats.org/officeDocument/2006/relationships/slide" Target="../slides/slide169.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0.xml.rels><?xml version="1.0" encoding="UTF-8" standalone="yes"?>
<Relationships xmlns="http://schemas.openxmlformats.org/package/2006/relationships"><Relationship Id="rId2" Type="http://schemas.openxmlformats.org/officeDocument/2006/relationships/slide" Target="../slides/slide170.xml"/><Relationship Id="rId1" Type="http://schemas.openxmlformats.org/officeDocument/2006/relationships/notesMaster" Target="../notesMasters/notesMaster1.xml"/></Relationships>
</file>

<file path=ppt/notesSlides/_rels/notesSlide171.xml.rels><?xml version="1.0" encoding="UTF-8" standalone="yes"?>
<Relationships xmlns="http://schemas.openxmlformats.org/package/2006/relationships"><Relationship Id="rId2" Type="http://schemas.openxmlformats.org/officeDocument/2006/relationships/slide" Target="../slides/slide171.xml"/><Relationship Id="rId1" Type="http://schemas.openxmlformats.org/officeDocument/2006/relationships/notesMaster" Target="../notesMasters/notesMaster1.xml"/></Relationships>
</file>

<file path=ppt/notesSlides/_rels/notesSlide172.xml.rels><?xml version="1.0" encoding="UTF-8" standalone="yes"?>
<Relationships xmlns="http://schemas.openxmlformats.org/package/2006/relationships"><Relationship Id="rId2" Type="http://schemas.openxmlformats.org/officeDocument/2006/relationships/slide" Target="../slides/slide172.xml"/><Relationship Id="rId1" Type="http://schemas.openxmlformats.org/officeDocument/2006/relationships/notesMaster" Target="../notesMasters/notesMaster1.xml"/></Relationships>
</file>

<file path=ppt/notesSlides/_rels/notesSlide173.xml.rels><?xml version="1.0" encoding="UTF-8" standalone="yes"?>
<Relationships xmlns="http://schemas.openxmlformats.org/package/2006/relationships"><Relationship Id="rId2" Type="http://schemas.openxmlformats.org/officeDocument/2006/relationships/slide" Target="../slides/slide173.xml"/><Relationship Id="rId1" Type="http://schemas.openxmlformats.org/officeDocument/2006/relationships/notesMaster" Target="../notesMasters/notesMaster1.xml"/></Relationships>
</file>

<file path=ppt/notesSlides/_rels/notesSlide174.xml.rels><?xml version="1.0" encoding="UTF-8" standalone="yes"?>
<Relationships xmlns="http://schemas.openxmlformats.org/package/2006/relationships"><Relationship Id="rId2" Type="http://schemas.openxmlformats.org/officeDocument/2006/relationships/slide" Target="../slides/slide174.xml"/><Relationship Id="rId1" Type="http://schemas.openxmlformats.org/officeDocument/2006/relationships/notesMaster" Target="../notesMasters/notesMaster1.xml"/></Relationships>
</file>

<file path=ppt/notesSlides/_rels/notesSlide175.xml.rels><?xml version="1.0" encoding="UTF-8" standalone="yes"?>
<Relationships xmlns="http://schemas.openxmlformats.org/package/2006/relationships"><Relationship Id="rId2" Type="http://schemas.openxmlformats.org/officeDocument/2006/relationships/slide" Target="../slides/slide175.xml"/><Relationship Id="rId1" Type="http://schemas.openxmlformats.org/officeDocument/2006/relationships/notesMaster" Target="../notesMasters/notesMaster1.xml"/></Relationships>
</file>

<file path=ppt/notesSlides/_rels/notesSlide176.xml.rels><?xml version="1.0" encoding="UTF-8" standalone="yes"?>
<Relationships xmlns="http://schemas.openxmlformats.org/package/2006/relationships"><Relationship Id="rId2" Type="http://schemas.openxmlformats.org/officeDocument/2006/relationships/slide" Target="../slides/slide176.xml"/><Relationship Id="rId1" Type="http://schemas.openxmlformats.org/officeDocument/2006/relationships/notesMaster" Target="../notesMasters/notesMaster1.xml"/></Relationships>
</file>

<file path=ppt/notesSlides/_rels/notesSlide177.xml.rels><?xml version="1.0" encoding="UTF-8" standalone="yes"?>
<Relationships xmlns="http://schemas.openxmlformats.org/package/2006/relationships"><Relationship Id="rId2" Type="http://schemas.openxmlformats.org/officeDocument/2006/relationships/slide" Target="../slides/slide177.xml"/><Relationship Id="rId1" Type="http://schemas.openxmlformats.org/officeDocument/2006/relationships/notesMaster" Target="../notesMasters/notesMaster1.xml"/></Relationships>
</file>

<file path=ppt/notesSlides/_rels/notesSlide178.xml.rels><?xml version="1.0" encoding="UTF-8" standalone="yes"?>
<Relationships xmlns="http://schemas.openxmlformats.org/package/2006/relationships"><Relationship Id="rId2" Type="http://schemas.openxmlformats.org/officeDocument/2006/relationships/slide" Target="../slides/slide178.xml"/><Relationship Id="rId1" Type="http://schemas.openxmlformats.org/officeDocument/2006/relationships/notesMaster" Target="../notesMasters/notesMaster1.xml"/></Relationships>
</file>

<file path=ppt/notesSlides/_rels/notesSlide179.xml.rels><?xml version="1.0" encoding="UTF-8" standalone="yes"?>
<Relationships xmlns="http://schemas.openxmlformats.org/package/2006/relationships"><Relationship Id="rId2" Type="http://schemas.openxmlformats.org/officeDocument/2006/relationships/slide" Target="../slides/slide17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80.xml.rels><?xml version="1.0" encoding="UTF-8" standalone="yes"?>
<Relationships xmlns="http://schemas.openxmlformats.org/package/2006/relationships"><Relationship Id="rId2" Type="http://schemas.openxmlformats.org/officeDocument/2006/relationships/slide" Target="../slides/slide180.xml"/><Relationship Id="rId1" Type="http://schemas.openxmlformats.org/officeDocument/2006/relationships/notesMaster" Target="../notesMasters/notesMaster1.xml"/></Relationships>
</file>

<file path=ppt/notesSlides/_rels/notesSlide181.xml.rels><?xml version="1.0" encoding="UTF-8" standalone="yes"?>
<Relationships xmlns="http://schemas.openxmlformats.org/package/2006/relationships"><Relationship Id="rId2" Type="http://schemas.openxmlformats.org/officeDocument/2006/relationships/slide" Target="../slides/slide181.xml"/><Relationship Id="rId1" Type="http://schemas.openxmlformats.org/officeDocument/2006/relationships/notesMaster" Target="../notesMasters/notesMaster1.xml"/></Relationships>
</file>

<file path=ppt/notesSlides/_rels/notesSlide182.xml.rels><?xml version="1.0" encoding="UTF-8" standalone="yes"?>
<Relationships xmlns="http://schemas.openxmlformats.org/package/2006/relationships"><Relationship Id="rId2" Type="http://schemas.openxmlformats.org/officeDocument/2006/relationships/slide" Target="../slides/slide182.xml"/><Relationship Id="rId1" Type="http://schemas.openxmlformats.org/officeDocument/2006/relationships/notesMaster" Target="../notesMasters/notesMaster1.xml"/></Relationships>
</file>

<file path=ppt/notesSlides/_rels/notesSlide183.xml.rels><?xml version="1.0" encoding="UTF-8" standalone="yes"?>
<Relationships xmlns="http://schemas.openxmlformats.org/package/2006/relationships"><Relationship Id="rId2" Type="http://schemas.openxmlformats.org/officeDocument/2006/relationships/slide" Target="../slides/slide183.xml"/><Relationship Id="rId1" Type="http://schemas.openxmlformats.org/officeDocument/2006/relationships/notesMaster" Target="../notesMasters/notesMaster1.xml"/></Relationships>
</file>

<file path=ppt/notesSlides/_rels/notesSlide184.xml.rels><?xml version="1.0" encoding="UTF-8" standalone="yes"?>
<Relationships xmlns="http://schemas.openxmlformats.org/package/2006/relationships"><Relationship Id="rId2" Type="http://schemas.openxmlformats.org/officeDocument/2006/relationships/slide" Target="../slides/slide184.xml"/><Relationship Id="rId1" Type="http://schemas.openxmlformats.org/officeDocument/2006/relationships/notesMaster" Target="../notesMasters/notesMaster1.xml"/></Relationships>
</file>

<file path=ppt/notesSlides/_rels/notesSlide185.xml.rels><?xml version="1.0" encoding="UTF-8" standalone="yes"?>
<Relationships xmlns="http://schemas.openxmlformats.org/package/2006/relationships"><Relationship Id="rId2" Type="http://schemas.openxmlformats.org/officeDocument/2006/relationships/slide" Target="../slides/slide185.xml"/><Relationship Id="rId1" Type="http://schemas.openxmlformats.org/officeDocument/2006/relationships/notesMaster" Target="../notesMasters/notesMaster1.xml"/></Relationships>
</file>

<file path=ppt/notesSlides/_rels/notesSlide186.xml.rels><?xml version="1.0" encoding="UTF-8" standalone="yes"?>
<Relationships xmlns="http://schemas.openxmlformats.org/package/2006/relationships"><Relationship Id="rId2" Type="http://schemas.openxmlformats.org/officeDocument/2006/relationships/slide" Target="../slides/slide186.xml"/><Relationship Id="rId1" Type="http://schemas.openxmlformats.org/officeDocument/2006/relationships/notesMaster" Target="../notesMasters/notesMaster1.xml"/></Relationships>
</file>

<file path=ppt/notesSlides/_rels/notesSlide187.xml.rels><?xml version="1.0" encoding="UTF-8" standalone="yes"?>
<Relationships xmlns="http://schemas.openxmlformats.org/package/2006/relationships"><Relationship Id="rId2" Type="http://schemas.openxmlformats.org/officeDocument/2006/relationships/slide" Target="../slides/slide187.xml"/><Relationship Id="rId1" Type="http://schemas.openxmlformats.org/officeDocument/2006/relationships/notesMaster" Target="../notesMasters/notesMaster1.xml"/></Relationships>
</file>

<file path=ppt/notesSlides/_rels/notesSlide188.xml.rels><?xml version="1.0" encoding="UTF-8" standalone="yes"?>
<Relationships xmlns="http://schemas.openxmlformats.org/package/2006/relationships"><Relationship Id="rId2" Type="http://schemas.openxmlformats.org/officeDocument/2006/relationships/slide" Target="../slides/slide188.xml"/><Relationship Id="rId1" Type="http://schemas.openxmlformats.org/officeDocument/2006/relationships/notesMaster" Target="../notesMasters/notesMaster1.xml"/></Relationships>
</file>

<file path=ppt/notesSlides/_rels/notesSlide189.xml.rels><?xml version="1.0" encoding="UTF-8" standalone="yes"?>
<Relationships xmlns="http://schemas.openxmlformats.org/package/2006/relationships"><Relationship Id="rId2" Type="http://schemas.openxmlformats.org/officeDocument/2006/relationships/slide" Target="../slides/slide189.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90.xml.rels><?xml version="1.0" encoding="UTF-8" standalone="yes"?>
<Relationships xmlns="http://schemas.openxmlformats.org/package/2006/relationships"><Relationship Id="rId2" Type="http://schemas.openxmlformats.org/officeDocument/2006/relationships/slide" Target="../slides/slide190.xml"/><Relationship Id="rId1" Type="http://schemas.openxmlformats.org/officeDocument/2006/relationships/notesMaster" Target="../notesMasters/notesMaster1.xml"/></Relationships>
</file>

<file path=ppt/notesSlides/_rels/notesSlide191.xml.rels><?xml version="1.0" encoding="UTF-8" standalone="yes"?>
<Relationships xmlns="http://schemas.openxmlformats.org/package/2006/relationships"><Relationship Id="rId2" Type="http://schemas.openxmlformats.org/officeDocument/2006/relationships/slide" Target="../slides/slide191.xml"/><Relationship Id="rId1" Type="http://schemas.openxmlformats.org/officeDocument/2006/relationships/notesMaster" Target="../notesMasters/notesMaster1.xml"/></Relationships>
</file>

<file path=ppt/notesSlides/_rels/notesSlide192.xml.rels><?xml version="1.0" encoding="UTF-8" standalone="yes"?>
<Relationships xmlns="http://schemas.openxmlformats.org/package/2006/relationships"><Relationship Id="rId2" Type="http://schemas.openxmlformats.org/officeDocument/2006/relationships/slide" Target="../slides/slide19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4.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35.xml.rels><?xml version="1.0" encoding="UTF-8" standalone="yes"?>
<Relationships xmlns="http://schemas.openxmlformats.org/package/2006/relationships"><Relationship Id="rId2" Type="http://schemas.openxmlformats.org/officeDocument/2006/relationships/slide" Target="../slides/slide35.xml"/><Relationship Id="rId1" Type="http://schemas.openxmlformats.org/officeDocument/2006/relationships/notesMaster" Target="../notesMasters/notesMaster1.xml"/></Relationships>
</file>

<file path=ppt/notesSlides/_rels/notesSlide3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3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38.xml.rels><?xml version="1.0" encoding="UTF-8" standalone="yes"?>
<Relationships xmlns="http://schemas.openxmlformats.org/package/2006/relationships"><Relationship Id="rId2" Type="http://schemas.openxmlformats.org/officeDocument/2006/relationships/slide" Target="../slides/slide38.xml"/><Relationship Id="rId1" Type="http://schemas.openxmlformats.org/officeDocument/2006/relationships/notesMaster" Target="../notesMasters/notesMaster1.xml"/></Relationships>
</file>

<file path=ppt/notesSlides/_rels/notesSlide39.xml.rels><?xml version="1.0" encoding="UTF-8" standalone="yes"?>
<Relationships xmlns="http://schemas.openxmlformats.org/package/2006/relationships"><Relationship Id="rId2" Type="http://schemas.openxmlformats.org/officeDocument/2006/relationships/slide" Target="../slides/slide3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0.xml.rels><?xml version="1.0" encoding="UTF-8" standalone="yes"?>
<Relationships xmlns="http://schemas.openxmlformats.org/package/2006/relationships"><Relationship Id="rId2" Type="http://schemas.openxmlformats.org/officeDocument/2006/relationships/slide" Target="../slides/slide40.xml"/><Relationship Id="rId1" Type="http://schemas.openxmlformats.org/officeDocument/2006/relationships/notesMaster" Target="../notesMasters/notesMaster1.xml"/></Relationships>
</file>

<file path=ppt/notesSlides/_rels/notesSlide41.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42.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43.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44.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45.xml.rels><?xml version="1.0" encoding="UTF-8" standalone="yes"?>
<Relationships xmlns="http://schemas.openxmlformats.org/package/2006/relationships"><Relationship Id="rId2" Type="http://schemas.openxmlformats.org/officeDocument/2006/relationships/slide" Target="../slides/slide45.xml"/><Relationship Id="rId1" Type="http://schemas.openxmlformats.org/officeDocument/2006/relationships/notesMaster" Target="../notesMasters/notesMaster1.xml"/></Relationships>
</file>

<file path=ppt/notesSlides/_rels/notesSlide46.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47.xml.rels><?xml version="1.0" encoding="UTF-8" standalone="yes"?>
<Relationships xmlns="http://schemas.openxmlformats.org/package/2006/relationships"><Relationship Id="rId2" Type="http://schemas.openxmlformats.org/officeDocument/2006/relationships/slide" Target="../slides/slide47.xml"/><Relationship Id="rId1" Type="http://schemas.openxmlformats.org/officeDocument/2006/relationships/notesMaster" Target="../notesMasters/notesMaster1.xml"/></Relationships>
</file>

<file path=ppt/notesSlides/_rels/notesSlide48.xml.rels><?xml version="1.0" encoding="UTF-8" standalone="yes"?>
<Relationships xmlns="http://schemas.openxmlformats.org/package/2006/relationships"><Relationship Id="rId2" Type="http://schemas.openxmlformats.org/officeDocument/2006/relationships/slide" Target="../slides/slide48.xml"/><Relationship Id="rId1" Type="http://schemas.openxmlformats.org/officeDocument/2006/relationships/notesMaster" Target="../notesMasters/notesMaster1.xml"/></Relationships>
</file>

<file path=ppt/notesSlides/_rels/notesSlide49.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0.xml.rels><?xml version="1.0" encoding="UTF-8" standalone="yes"?>
<Relationships xmlns="http://schemas.openxmlformats.org/package/2006/relationships"><Relationship Id="rId2" Type="http://schemas.openxmlformats.org/officeDocument/2006/relationships/slide" Target="../slides/slide50.xml"/><Relationship Id="rId1" Type="http://schemas.openxmlformats.org/officeDocument/2006/relationships/notesMaster" Target="../notesMasters/notesMaster1.xml"/></Relationships>
</file>

<file path=ppt/notesSlides/_rels/notesSlide51.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52.xml.rels><?xml version="1.0" encoding="UTF-8" standalone="yes"?>
<Relationships xmlns="http://schemas.openxmlformats.org/package/2006/relationships"><Relationship Id="rId2" Type="http://schemas.openxmlformats.org/officeDocument/2006/relationships/slide" Target="../slides/slide52.xml"/><Relationship Id="rId1" Type="http://schemas.openxmlformats.org/officeDocument/2006/relationships/notesMaster" Target="../notesMasters/notesMaster1.xml"/></Relationships>
</file>

<file path=ppt/notesSlides/_rels/notesSlide53.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54.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55.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56.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57.xml.rels><?xml version="1.0" encoding="UTF-8" standalone="yes"?>
<Relationships xmlns="http://schemas.openxmlformats.org/package/2006/relationships"><Relationship Id="rId2" Type="http://schemas.openxmlformats.org/officeDocument/2006/relationships/slide" Target="../slides/slide57.xml"/><Relationship Id="rId1" Type="http://schemas.openxmlformats.org/officeDocument/2006/relationships/notesMaster" Target="../notesMasters/notesMaster1.xml"/></Relationships>
</file>

<file path=ppt/notesSlides/_rels/notesSlide58.xml.rels><?xml version="1.0" encoding="UTF-8" standalone="yes"?>
<Relationships xmlns="http://schemas.openxmlformats.org/package/2006/relationships"><Relationship Id="rId2" Type="http://schemas.openxmlformats.org/officeDocument/2006/relationships/slide" Target="../slides/slide58.xml"/><Relationship Id="rId1" Type="http://schemas.openxmlformats.org/officeDocument/2006/relationships/notesMaster" Target="../notesMasters/notesMaster1.xml"/></Relationships>
</file>

<file path=ppt/notesSlides/_rels/notesSlide59.xml.rels><?xml version="1.0" encoding="UTF-8" standalone="yes"?>
<Relationships xmlns="http://schemas.openxmlformats.org/package/2006/relationships"><Relationship Id="rId2" Type="http://schemas.openxmlformats.org/officeDocument/2006/relationships/slide" Target="../slides/slide59.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0.xml.rels><?xml version="1.0" encoding="UTF-8" standalone="yes"?>
<Relationships xmlns="http://schemas.openxmlformats.org/package/2006/relationships"><Relationship Id="rId2" Type="http://schemas.openxmlformats.org/officeDocument/2006/relationships/slide" Target="../slides/slide60.xml"/><Relationship Id="rId1" Type="http://schemas.openxmlformats.org/officeDocument/2006/relationships/notesMaster" Target="../notesMasters/notesMaster1.xml"/></Relationships>
</file>

<file path=ppt/notesSlides/_rels/notesSlide61.xml.rels><?xml version="1.0" encoding="UTF-8" standalone="yes"?>
<Relationships xmlns="http://schemas.openxmlformats.org/package/2006/relationships"><Relationship Id="rId2" Type="http://schemas.openxmlformats.org/officeDocument/2006/relationships/slide" Target="../slides/slide61.xml"/><Relationship Id="rId1" Type="http://schemas.openxmlformats.org/officeDocument/2006/relationships/notesMaster" Target="../notesMasters/notesMaster1.xml"/></Relationships>
</file>

<file path=ppt/notesSlides/_rels/notesSlide62.xml.rels><?xml version="1.0" encoding="UTF-8" standalone="yes"?>
<Relationships xmlns="http://schemas.openxmlformats.org/package/2006/relationships"><Relationship Id="rId2" Type="http://schemas.openxmlformats.org/officeDocument/2006/relationships/slide" Target="../slides/slide62.xml"/><Relationship Id="rId1" Type="http://schemas.openxmlformats.org/officeDocument/2006/relationships/notesMaster" Target="../notesMasters/notesMaster1.xml"/></Relationships>
</file>

<file path=ppt/notesSlides/_rels/notesSlide63.xml.rels><?xml version="1.0" encoding="UTF-8" standalone="yes"?>
<Relationships xmlns="http://schemas.openxmlformats.org/package/2006/relationships"><Relationship Id="rId2" Type="http://schemas.openxmlformats.org/officeDocument/2006/relationships/slide" Target="../slides/slide63.xml"/><Relationship Id="rId1" Type="http://schemas.openxmlformats.org/officeDocument/2006/relationships/notesMaster" Target="../notesMasters/notesMaster1.xml"/></Relationships>
</file>

<file path=ppt/notesSlides/_rels/notesSlide64.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65.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66.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67.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68.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69.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0.xml.rels><?xml version="1.0" encoding="UTF-8" standalone="yes"?>
<Relationships xmlns="http://schemas.openxmlformats.org/package/2006/relationships"><Relationship Id="rId2" Type="http://schemas.openxmlformats.org/officeDocument/2006/relationships/slide" Target="../slides/slide70.xml"/><Relationship Id="rId1" Type="http://schemas.openxmlformats.org/officeDocument/2006/relationships/notesMaster" Target="../notesMasters/notesMaster1.xml"/></Relationships>
</file>

<file path=ppt/notesSlides/_rels/notesSlide71.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72.xml.rels><?xml version="1.0" encoding="UTF-8" standalone="yes"?>
<Relationships xmlns="http://schemas.openxmlformats.org/package/2006/relationships"><Relationship Id="rId2" Type="http://schemas.openxmlformats.org/officeDocument/2006/relationships/slide" Target="../slides/slide72.xml"/><Relationship Id="rId1" Type="http://schemas.openxmlformats.org/officeDocument/2006/relationships/notesMaster" Target="../notesMasters/notesMaster1.xml"/></Relationships>
</file>

<file path=ppt/notesSlides/_rels/notesSlide73.xml.rels><?xml version="1.0" encoding="UTF-8" standalone="yes"?>
<Relationships xmlns="http://schemas.openxmlformats.org/package/2006/relationships"><Relationship Id="rId2" Type="http://schemas.openxmlformats.org/officeDocument/2006/relationships/slide" Target="../slides/slide73.xml"/><Relationship Id="rId1" Type="http://schemas.openxmlformats.org/officeDocument/2006/relationships/notesMaster" Target="../notesMasters/notesMaster1.xml"/></Relationships>
</file>

<file path=ppt/notesSlides/_rels/notesSlide74.xml.rels><?xml version="1.0" encoding="UTF-8" standalone="yes"?>
<Relationships xmlns="http://schemas.openxmlformats.org/package/2006/relationships"><Relationship Id="rId2" Type="http://schemas.openxmlformats.org/officeDocument/2006/relationships/slide" Target="../slides/slide74.xml"/><Relationship Id="rId1" Type="http://schemas.openxmlformats.org/officeDocument/2006/relationships/notesMaster" Target="../notesMasters/notesMaster1.xml"/></Relationships>
</file>

<file path=ppt/notesSlides/_rels/notesSlide75.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76.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77.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78.xml.rels><?xml version="1.0" encoding="UTF-8" standalone="yes"?>
<Relationships xmlns="http://schemas.openxmlformats.org/package/2006/relationships"><Relationship Id="rId2" Type="http://schemas.openxmlformats.org/officeDocument/2006/relationships/slide" Target="../slides/slide78.xml"/><Relationship Id="rId1" Type="http://schemas.openxmlformats.org/officeDocument/2006/relationships/notesMaster" Target="../notesMasters/notesMaster1.xml"/></Relationships>
</file>

<file path=ppt/notesSlides/_rels/notesSlide79.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0.xml.rels><?xml version="1.0" encoding="UTF-8" standalone="yes"?>
<Relationships xmlns="http://schemas.openxmlformats.org/package/2006/relationships"><Relationship Id="rId2" Type="http://schemas.openxmlformats.org/officeDocument/2006/relationships/slide" Target="../slides/slide80.xml"/><Relationship Id="rId1" Type="http://schemas.openxmlformats.org/officeDocument/2006/relationships/notesMaster" Target="../notesMasters/notesMaster1.xml"/></Relationships>
</file>

<file path=ppt/notesSlides/_rels/notesSlide81.xml.rels><?xml version="1.0" encoding="UTF-8" standalone="yes"?>
<Relationships xmlns="http://schemas.openxmlformats.org/package/2006/relationships"><Relationship Id="rId2" Type="http://schemas.openxmlformats.org/officeDocument/2006/relationships/slide" Target="../slides/slide81.xml"/><Relationship Id="rId1" Type="http://schemas.openxmlformats.org/officeDocument/2006/relationships/notesMaster" Target="../notesMasters/notesMaster1.xml"/></Relationships>
</file>

<file path=ppt/notesSlides/_rels/notesSlide82.xml.rels><?xml version="1.0" encoding="UTF-8" standalone="yes"?>
<Relationships xmlns="http://schemas.openxmlformats.org/package/2006/relationships"><Relationship Id="rId2" Type="http://schemas.openxmlformats.org/officeDocument/2006/relationships/slide" Target="../slides/slide82.xml"/><Relationship Id="rId1" Type="http://schemas.openxmlformats.org/officeDocument/2006/relationships/notesMaster" Target="../notesMasters/notesMaster1.xml"/></Relationships>
</file>

<file path=ppt/notesSlides/_rels/notesSlide83.xml.rels><?xml version="1.0" encoding="UTF-8" standalone="yes"?>
<Relationships xmlns="http://schemas.openxmlformats.org/package/2006/relationships"><Relationship Id="rId2" Type="http://schemas.openxmlformats.org/officeDocument/2006/relationships/slide" Target="../slides/slide83.xml"/><Relationship Id="rId1" Type="http://schemas.openxmlformats.org/officeDocument/2006/relationships/notesMaster" Target="../notesMasters/notesMaster1.xml"/></Relationships>
</file>

<file path=ppt/notesSlides/_rels/notesSlide84.xml.rels><?xml version="1.0" encoding="UTF-8" standalone="yes"?>
<Relationships xmlns="http://schemas.openxmlformats.org/package/2006/relationships"><Relationship Id="rId2" Type="http://schemas.openxmlformats.org/officeDocument/2006/relationships/slide" Target="../slides/slide84.xml"/><Relationship Id="rId1" Type="http://schemas.openxmlformats.org/officeDocument/2006/relationships/notesMaster" Target="../notesMasters/notesMaster1.xml"/></Relationships>
</file>

<file path=ppt/notesSlides/_rels/notesSlide85.xml.rels><?xml version="1.0" encoding="UTF-8" standalone="yes"?>
<Relationships xmlns="http://schemas.openxmlformats.org/package/2006/relationships"><Relationship Id="rId2" Type="http://schemas.openxmlformats.org/officeDocument/2006/relationships/slide" Target="../slides/slide85.xml"/><Relationship Id="rId1" Type="http://schemas.openxmlformats.org/officeDocument/2006/relationships/notesMaster" Target="../notesMasters/notesMaster1.xml"/></Relationships>
</file>

<file path=ppt/notesSlides/_rels/notesSlide86.xml.rels><?xml version="1.0" encoding="UTF-8" standalone="yes"?>
<Relationships xmlns="http://schemas.openxmlformats.org/package/2006/relationships"><Relationship Id="rId2" Type="http://schemas.openxmlformats.org/officeDocument/2006/relationships/slide" Target="../slides/slide86.xml"/><Relationship Id="rId1" Type="http://schemas.openxmlformats.org/officeDocument/2006/relationships/notesMaster" Target="../notesMasters/notesMaster1.xml"/></Relationships>
</file>

<file path=ppt/notesSlides/_rels/notesSlide87.xml.rels><?xml version="1.0" encoding="UTF-8" standalone="yes"?>
<Relationships xmlns="http://schemas.openxmlformats.org/package/2006/relationships"><Relationship Id="rId2" Type="http://schemas.openxmlformats.org/officeDocument/2006/relationships/slide" Target="../slides/slide87.xml"/><Relationship Id="rId1" Type="http://schemas.openxmlformats.org/officeDocument/2006/relationships/notesMaster" Target="../notesMasters/notesMaster1.xml"/></Relationships>
</file>

<file path=ppt/notesSlides/_rels/notesSlide88.xml.rels><?xml version="1.0" encoding="UTF-8" standalone="yes"?>
<Relationships xmlns="http://schemas.openxmlformats.org/package/2006/relationships"><Relationship Id="rId2" Type="http://schemas.openxmlformats.org/officeDocument/2006/relationships/slide" Target="../slides/slide88.xml"/><Relationship Id="rId1" Type="http://schemas.openxmlformats.org/officeDocument/2006/relationships/notesMaster" Target="../notesMasters/notesMaster1.xml"/></Relationships>
</file>

<file path=ppt/notesSlides/_rels/notesSlide89.xml.rels><?xml version="1.0" encoding="UTF-8" standalone="yes"?>
<Relationships xmlns="http://schemas.openxmlformats.org/package/2006/relationships"><Relationship Id="rId2" Type="http://schemas.openxmlformats.org/officeDocument/2006/relationships/slide" Target="../slides/slide8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0.xml.rels><?xml version="1.0" encoding="UTF-8" standalone="yes"?>
<Relationships xmlns="http://schemas.openxmlformats.org/package/2006/relationships"><Relationship Id="rId2" Type="http://schemas.openxmlformats.org/officeDocument/2006/relationships/slide" Target="../slides/slide90.xml"/><Relationship Id="rId1" Type="http://schemas.openxmlformats.org/officeDocument/2006/relationships/notesMaster" Target="../notesMasters/notesMaster1.xml"/></Relationships>
</file>

<file path=ppt/notesSlides/_rels/notesSlide91.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92.xml.rels><?xml version="1.0" encoding="UTF-8" standalone="yes"?>
<Relationships xmlns="http://schemas.openxmlformats.org/package/2006/relationships"><Relationship Id="rId2" Type="http://schemas.openxmlformats.org/officeDocument/2006/relationships/slide" Target="../slides/slide92.xml"/><Relationship Id="rId1" Type="http://schemas.openxmlformats.org/officeDocument/2006/relationships/notesMaster" Target="../notesMasters/notesMaster1.xml"/></Relationships>
</file>

<file path=ppt/notesSlides/_rels/notesSlide93.xml.rels><?xml version="1.0" encoding="UTF-8" standalone="yes"?>
<Relationships xmlns="http://schemas.openxmlformats.org/package/2006/relationships"><Relationship Id="rId2" Type="http://schemas.openxmlformats.org/officeDocument/2006/relationships/slide" Target="../slides/slide93.xml"/><Relationship Id="rId1" Type="http://schemas.openxmlformats.org/officeDocument/2006/relationships/notesMaster" Target="../notesMasters/notesMaster1.xml"/></Relationships>
</file>

<file path=ppt/notesSlides/_rels/notesSlide94.xml.rels><?xml version="1.0" encoding="UTF-8" standalone="yes"?>
<Relationships xmlns="http://schemas.openxmlformats.org/package/2006/relationships"><Relationship Id="rId2" Type="http://schemas.openxmlformats.org/officeDocument/2006/relationships/slide" Target="../slides/slide94.xml"/><Relationship Id="rId1" Type="http://schemas.openxmlformats.org/officeDocument/2006/relationships/notesMaster" Target="../notesMasters/notesMaster1.xml"/></Relationships>
</file>

<file path=ppt/notesSlides/_rels/notesSlide95.xml.rels><?xml version="1.0" encoding="UTF-8" standalone="yes"?>
<Relationships xmlns="http://schemas.openxmlformats.org/package/2006/relationships"><Relationship Id="rId2" Type="http://schemas.openxmlformats.org/officeDocument/2006/relationships/slide" Target="../slides/slide95.xml"/><Relationship Id="rId1" Type="http://schemas.openxmlformats.org/officeDocument/2006/relationships/notesMaster" Target="../notesMasters/notesMaster1.xml"/></Relationships>
</file>

<file path=ppt/notesSlides/_rels/notesSlide96.xml.rels><?xml version="1.0" encoding="UTF-8" standalone="yes"?>
<Relationships xmlns="http://schemas.openxmlformats.org/package/2006/relationships"><Relationship Id="rId2" Type="http://schemas.openxmlformats.org/officeDocument/2006/relationships/slide" Target="../slides/slide96.xml"/><Relationship Id="rId1" Type="http://schemas.openxmlformats.org/officeDocument/2006/relationships/notesMaster" Target="../notesMasters/notesMaster1.xml"/></Relationships>
</file>

<file path=ppt/notesSlides/_rels/notesSlide97.xml.rels><?xml version="1.0" encoding="UTF-8" standalone="yes"?>
<Relationships xmlns="http://schemas.openxmlformats.org/package/2006/relationships"><Relationship Id="rId2" Type="http://schemas.openxmlformats.org/officeDocument/2006/relationships/slide" Target="../slides/slide97.xml"/><Relationship Id="rId1" Type="http://schemas.openxmlformats.org/officeDocument/2006/relationships/notesMaster" Target="../notesMasters/notesMaster1.xml"/></Relationships>
</file>

<file path=ppt/notesSlides/_rels/notesSlide98.xml.rels><?xml version="1.0" encoding="UTF-8" standalone="yes"?>
<Relationships xmlns="http://schemas.openxmlformats.org/package/2006/relationships"><Relationship Id="rId2" Type="http://schemas.openxmlformats.org/officeDocument/2006/relationships/slide" Target="../slides/slide98.xml"/><Relationship Id="rId1" Type="http://schemas.openxmlformats.org/officeDocument/2006/relationships/notesMaster" Target="../notesMasters/notesMaster1.xml"/></Relationships>
</file>

<file path=ppt/notesSlides/_rels/notesSlide99.xml.rels><?xml version="1.0" encoding="UTF-8" standalone="yes"?>
<Relationships xmlns="http://schemas.openxmlformats.org/package/2006/relationships"><Relationship Id="rId2" Type="http://schemas.openxmlformats.org/officeDocument/2006/relationships/slide" Target="../slides/slide9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19"/>
        <p:cNvGrpSpPr/>
        <p:nvPr/>
      </p:nvGrpSpPr>
      <p:grpSpPr>
        <a:xfrm>
          <a:off x="0" y="0"/>
          <a:ext cx="0" cy="0"/>
          <a:chOff x="0" y="0"/>
          <a:chExt cx="0" cy="0"/>
        </a:xfrm>
      </p:grpSpPr>
      <p:sp>
        <p:nvSpPr>
          <p:cNvPr id="920" name="Google Shape;920;p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921" name="Google Shape;921;p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1"/>
        <p:cNvGrpSpPr/>
        <p:nvPr/>
      </p:nvGrpSpPr>
      <p:grpSpPr>
        <a:xfrm>
          <a:off x="0" y="0"/>
          <a:ext cx="0" cy="0"/>
          <a:chOff x="0" y="0"/>
          <a:chExt cx="0" cy="0"/>
        </a:xfrm>
      </p:grpSpPr>
      <p:sp>
        <p:nvSpPr>
          <p:cNvPr id="982" name="Google Shape;982;p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983" name="Google Shape;983;p10: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rmAutofit/>
          </a:bodyPr>
          <a:lstStyle/>
          <a:p>
            <a:pPr marL="0" lvl="0" indent="0" algn="l" rtl="0">
              <a:spcBef>
                <a:spcPts val="0"/>
              </a:spcBef>
              <a:spcAft>
                <a:spcPts val="0"/>
              </a:spcAft>
              <a:buNone/>
            </a:pPr>
            <a:endParaRPr/>
          </a:p>
        </p:txBody>
      </p:sp>
    </p:spTree>
  </p:cSld>
  <p:clrMapOvr>
    <a:masterClrMapping/>
  </p:clrMapOvr>
</p:notes>
</file>

<file path=ppt/notesSlides/notesSlide10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1"/>
        <p:cNvGrpSpPr/>
        <p:nvPr/>
      </p:nvGrpSpPr>
      <p:grpSpPr>
        <a:xfrm>
          <a:off x="0" y="0"/>
          <a:ext cx="0" cy="0"/>
          <a:chOff x="0" y="0"/>
          <a:chExt cx="0" cy="0"/>
        </a:xfrm>
      </p:grpSpPr>
      <p:sp>
        <p:nvSpPr>
          <p:cNvPr id="2052" name="Google Shape;2052;p10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053" name="Google Shape;2053;p10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56"/>
        <p:cNvGrpSpPr/>
        <p:nvPr/>
      </p:nvGrpSpPr>
      <p:grpSpPr>
        <a:xfrm>
          <a:off x="0" y="0"/>
          <a:ext cx="0" cy="0"/>
          <a:chOff x="0" y="0"/>
          <a:chExt cx="0" cy="0"/>
        </a:xfrm>
      </p:grpSpPr>
      <p:sp>
        <p:nvSpPr>
          <p:cNvPr id="2057" name="Google Shape;2057;p10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058" name="Google Shape;2058;p10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67"/>
        <p:cNvGrpSpPr/>
        <p:nvPr/>
      </p:nvGrpSpPr>
      <p:grpSpPr>
        <a:xfrm>
          <a:off x="0" y="0"/>
          <a:ext cx="0" cy="0"/>
          <a:chOff x="0" y="0"/>
          <a:chExt cx="0" cy="0"/>
        </a:xfrm>
      </p:grpSpPr>
      <p:sp>
        <p:nvSpPr>
          <p:cNvPr id="2068" name="Google Shape;2068;p10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069" name="Google Shape;2069;p10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90"/>
        <p:cNvGrpSpPr/>
        <p:nvPr/>
      </p:nvGrpSpPr>
      <p:grpSpPr>
        <a:xfrm>
          <a:off x="0" y="0"/>
          <a:ext cx="0" cy="0"/>
          <a:chOff x="0" y="0"/>
          <a:chExt cx="0" cy="0"/>
        </a:xfrm>
      </p:grpSpPr>
      <p:sp>
        <p:nvSpPr>
          <p:cNvPr id="2091" name="Google Shape;2091;p10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092" name="Google Shape;2092;p10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09"/>
        <p:cNvGrpSpPr/>
        <p:nvPr/>
      </p:nvGrpSpPr>
      <p:grpSpPr>
        <a:xfrm>
          <a:off x="0" y="0"/>
          <a:ext cx="0" cy="0"/>
          <a:chOff x="0" y="0"/>
          <a:chExt cx="0" cy="0"/>
        </a:xfrm>
      </p:grpSpPr>
      <p:sp>
        <p:nvSpPr>
          <p:cNvPr id="2110" name="Google Shape;2110;p10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111" name="Google Shape;2111;p10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29"/>
        <p:cNvGrpSpPr/>
        <p:nvPr/>
      </p:nvGrpSpPr>
      <p:grpSpPr>
        <a:xfrm>
          <a:off x="0" y="0"/>
          <a:ext cx="0" cy="0"/>
          <a:chOff x="0" y="0"/>
          <a:chExt cx="0" cy="0"/>
        </a:xfrm>
      </p:grpSpPr>
      <p:sp>
        <p:nvSpPr>
          <p:cNvPr id="2130" name="Google Shape;2130;p10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131" name="Google Shape;2131;p10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49"/>
        <p:cNvGrpSpPr/>
        <p:nvPr/>
      </p:nvGrpSpPr>
      <p:grpSpPr>
        <a:xfrm>
          <a:off x="0" y="0"/>
          <a:ext cx="0" cy="0"/>
          <a:chOff x="0" y="0"/>
          <a:chExt cx="0" cy="0"/>
        </a:xfrm>
      </p:grpSpPr>
      <p:sp>
        <p:nvSpPr>
          <p:cNvPr id="2150" name="Google Shape;2150;p10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151" name="Google Shape;2151;p10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56"/>
        <p:cNvGrpSpPr/>
        <p:nvPr/>
      </p:nvGrpSpPr>
      <p:grpSpPr>
        <a:xfrm>
          <a:off x="0" y="0"/>
          <a:ext cx="0" cy="0"/>
          <a:chOff x="0" y="0"/>
          <a:chExt cx="0" cy="0"/>
        </a:xfrm>
      </p:grpSpPr>
      <p:sp>
        <p:nvSpPr>
          <p:cNvPr id="2157" name="Google Shape;2157;p10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158" name="Google Shape;2158;p10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1"/>
        <p:cNvGrpSpPr/>
        <p:nvPr/>
      </p:nvGrpSpPr>
      <p:grpSpPr>
        <a:xfrm>
          <a:off x="0" y="0"/>
          <a:ext cx="0" cy="0"/>
          <a:chOff x="0" y="0"/>
          <a:chExt cx="0" cy="0"/>
        </a:xfrm>
      </p:grpSpPr>
      <p:sp>
        <p:nvSpPr>
          <p:cNvPr id="2162" name="Google Shape;2162;p10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163" name="Google Shape;2163;p10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0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6"/>
        <p:cNvGrpSpPr/>
        <p:nvPr/>
      </p:nvGrpSpPr>
      <p:grpSpPr>
        <a:xfrm>
          <a:off x="0" y="0"/>
          <a:ext cx="0" cy="0"/>
          <a:chOff x="0" y="0"/>
          <a:chExt cx="0" cy="0"/>
        </a:xfrm>
      </p:grpSpPr>
      <p:sp>
        <p:nvSpPr>
          <p:cNvPr id="2167" name="Google Shape;2167;p10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168" name="Google Shape;2168;p10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88"/>
        <p:cNvGrpSpPr/>
        <p:nvPr/>
      </p:nvGrpSpPr>
      <p:grpSpPr>
        <a:xfrm>
          <a:off x="0" y="0"/>
          <a:ext cx="0" cy="0"/>
          <a:chOff x="0" y="0"/>
          <a:chExt cx="0" cy="0"/>
        </a:xfrm>
      </p:grpSpPr>
      <p:sp>
        <p:nvSpPr>
          <p:cNvPr id="989" name="Google Shape;989;p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990" name="Google Shape;990;p1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9"/>
        <p:cNvGrpSpPr/>
        <p:nvPr/>
      </p:nvGrpSpPr>
      <p:grpSpPr>
        <a:xfrm>
          <a:off x="0" y="0"/>
          <a:ext cx="0" cy="0"/>
          <a:chOff x="0" y="0"/>
          <a:chExt cx="0" cy="0"/>
        </a:xfrm>
      </p:grpSpPr>
      <p:sp>
        <p:nvSpPr>
          <p:cNvPr id="2180" name="Google Shape;2180;p11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181" name="Google Shape;2181;p11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91"/>
        <p:cNvGrpSpPr/>
        <p:nvPr/>
      </p:nvGrpSpPr>
      <p:grpSpPr>
        <a:xfrm>
          <a:off x="0" y="0"/>
          <a:ext cx="0" cy="0"/>
          <a:chOff x="0" y="0"/>
          <a:chExt cx="0" cy="0"/>
        </a:xfrm>
      </p:grpSpPr>
      <p:sp>
        <p:nvSpPr>
          <p:cNvPr id="2192" name="Google Shape;2192;p11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193" name="Google Shape;2193;p11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04"/>
        <p:cNvGrpSpPr/>
        <p:nvPr/>
      </p:nvGrpSpPr>
      <p:grpSpPr>
        <a:xfrm>
          <a:off x="0" y="0"/>
          <a:ext cx="0" cy="0"/>
          <a:chOff x="0" y="0"/>
          <a:chExt cx="0" cy="0"/>
        </a:xfrm>
      </p:grpSpPr>
      <p:sp>
        <p:nvSpPr>
          <p:cNvPr id="2205" name="Google Shape;2205;p1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206" name="Google Shape;2206;p1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1"/>
        <p:cNvGrpSpPr/>
        <p:nvPr/>
      </p:nvGrpSpPr>
      <p:grpSpPr>
        <a:xfrm>
          <a:off x="0" y="0"/>
          <a:ext cx="0" cy="0"/>
          <a:chOff x="0" y="0"/>
          <a:chExt cx="0" cy="0"/>
        </a:xfrm>
      </p:grpSpPr>
      <p:sp>
        <p:nvSpPr>
          <p:cNvPr id="2212" name="Google Shape;2212;p1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213" name="Google Shape;2213;p11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8"/>
        <p:cNvGrpSpPr/>
        <p:nvPr/>
      </p:nvGrpSpPr>
      <p:grpSpPr>
        <a:xfrm>
          <a:off x="0" y="0"/>
          <a:ext cx="0" cy="0"/>
          <a:chOff x="0" y="0"/>
          <a:chExt cx="0" cy="0"/>
        </a:xfrm>
      </p:grpSpPr>
      <p:sp>
        <p:nvSpPr>
          <p:cNvPr id="2219" name="Google Shape;2219;p1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220" name="Google Shape;2220;p1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25"/>
        <p:cNvGrpSpPr/>
        <p:nvPr/>
      </p:nvGrpSpPr>
      <p:grpSpPr>
        <a:xfrm>
          <a:off x="0" y="0"/>
          <a:ext cx="0" cy="0"/>
          <a:chOff x="0" y="0"/>
          <a:chExt cx="0" cy="0"/>
        </a:xfrm>
      </p:grpSpPr>
      <p:sp>
        <p:nvSpPr>
          <p:cNvPr id="2226" name="Google Shape;2226;p1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227" name="Google Shape;2227;p1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2"/>
        <p:cNvGrpSpPr/>
        <p:nvPr/>
      </p:nvGrpSpPr>
      <p:grpSpPr>
        <a:xfrm>
          <a:off x="0" y="0"/>
          <a:ext cx="0" cy="0"/>
          <a:chOff x="0" y="0"/>
          <a:chExt cx="0" cy="0"/>
        </a:xfrm>
      </p:grpSpPr>
      <p:sp>
        <p:nvSpPr>
          <p:cNvPr id="2233" name="Google Shape;2233;p1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234" name="Google Shape;2234;p1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39"/>
        <p:cNvGrpSpPr/>
        <p:nvPr/>
      </p:nvGrpSpPr>
      <p:grpSpPr>
        <a:xfrm>
          <a:off x="0" y="0"/>
          <a:ext cx="0" cy="0"/>
          <a:chOff x="0" y="0"/>
          <a:chExt cx="0" cy="0"/>
        </a:xfrm>
      </p:grpSpPr>
      <p:sp>
        <p:nvSpPr>
          <p:cNvPr id="2240" name="Google Shape;2240;p1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241" name="Google Shape;2241;p1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6"/>
        <p:cNvGrpSpPr/>
        <p:nvPr/>
      </p:nvGrpSpPr>
      <p:grpSpPr>
        <a:xfrm>
          <a:off x="0" y="0"/>
          <a:ext cx="0" cy="0"/>
          <a:chOff x="0" y="0"/>
          <a:chExt cx="0" cy="0"/>
        </a:xfrm>
      </p:grpSpPr>
      <p:sp>
        <p:nvSpPr>
          <p:cNvPr id="2247" name="Google Shape;2247;p1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248" name="Google Shape;2248;p1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53"/>
        <p:cNvGrpSpPr/>
        <p:nvPr/>
      </p:nvGrpSpPr>
      <p:grpSpPr>
        <a:xfrm>
          <a:off x="0" y="0"/>
          <a:ext cx="0" cy="0"/>
          <a:chOff x="0" y="0"/>
          <a:chExt cx="0" cy="0"/>
        </a:xfrm>
      </p:grpSpPr>
      <p:sp>
        <p:nvSpPr>
          <p:cNvPr id="2254" name="Google Shape;2254;p1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255" name="Google Shape;2255;p1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94"/>
        <p:cNvGrpSpPr/>
        <p:nvPr/>
      </p:nvGrpSpPr>
      <p:grpSpPr>
        <a:xfrm>
          <a:off x="0" y="0"/>
          <a:ext cx="0" cy="0"/>
          <a:chOff x="0" y="0"/>
          <a:chExt cx="0" cy="0"/>
        </a:xfrm>
      </p:grpSpPr>
      <p:sp>
        <p:nvSpPr>
          <p:cNvPr id="995" name="Google Shape;995;p1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996" name="Google Shape;996;p1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0"/>
        <p:cNvGrpSpPr/>
        <p:nvPr/>
      </p:nvGrpSpPr>
      <p:grpSpPr>
        <a:xfrm>
          <a:off x="0" y="0"/>
          <a:ext cx="0" cy="0"/>
          <a:chOff x="0" y="0"/>
          <a:chExt cx="0" cy="0"/>
        </a:xfrm>
      </p:grpSpPr>
      <p:sp>
        <p:nvSpPr>
          <p:cNvPr id="2261" name="Google Shape;2261;p1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262" name="Google Shape;2262;p1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67"/>
        <p:cNvGrpSpPr/>
        <p:nvPr/>
      </p:nvGrpSpPr>
      <p:grpSpPr>
        <a:xfrm>
          <a:off x="0" y="0"/>
          <a:ext cx="0" cy="0"/>
          <a:chOff x="0" y="0"/>
          <a:chExt cx="0" cy="0"/>
        </a:xfrm>
      </p:grpSpPr>
      <p:sp>
        <p:nvSpPr>
          <p:cNvPr id="2268" name="Google Shape;2268;p1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269" name="Google Shape;2269;p1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74"/>
        <p:cNvGrpSpPr/>
        <p:nvPr/>
      </p:nvGrpSpPr>
      <p:grpSpPr>
        <a:xfrm>
          <a:off x="0" y="0"/>
          <a:ext cx="0" cy="0"/>
          <a:chOff x="0" y="0"/>
          <a:chExt cx="0" cy="0"/>
        </a:xfrm>
      </p:grpSpPr>
      <p:sp>
        <p:nvSpPr>
          <p:cNvPr id="2275" name="Google Shape;2275;p1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276" name="Google Shape;2276;p1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1"/>
        <p:cNvGrpSpPr/>
        <p:nvPr/>
      </p:nvGrpSpPr>
      <p:grpSpPr>
        <a:xfrm>
          <a:off x="0" y="0"/>
          <a:ext cx="0" cy="0"/>
          <a:chOff x="0" y="0"/>
          <a:chExt cx="0" cy="0"/>
        </a:xfrm>
      </p:grpSpPr>
      <p:sp>
        <p:nvSpPr>
          <p:cNvPr id="2282" name="Google Shape;2282;p1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283" name="Google Shape;2283;p1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8"/>
        <p:cNvGrpSpPr/>
        <p:nvPr/>
      </p:nvGrpSpPr>
      <p:grpSpPr>
        <a:xfrm>
          <a:off x="0" y="0"/>
          <a:ext cx="0" cy="0"/>
          <a:chOff x="0" y="0"/>
          <a:chExt cx="0" cy="0"/>
        </a:xfrm>
      </p:grpSpPr>
      <p:sp>
        <p:nvSpPr>
          <p:cNvPr id="2289" name="Google Shape;2289;p12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290" name="Google Shape;2290;p1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95"/>
        <p:cNvGrpSpPr/>
        <p:nvPr/>
      </p:nvGrpSpPr>
      <p:grpSpPr>
        <a:xfrm>
          <a:off x="0" y="0"/>
          <a:ext cx="0" cy="0"/>
          <a:chOff x="0" y="0"/>
          <a:chExt cx="0" cy="0"/>
        </a:xfrm>
      </p:grpSpPr>
      <p:sp>
        <p:nvSpPr>
          <p:cNvPr id="2296" name="Google Shape;2296;p12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297" name="Google Shape;2297;p1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2"/>
        <p:cNvGrpSpPr/>
        <p:nvPr/>
      </p:nvGrpSpPr>
      <p:grpSpPr>
        <a:xfrm>
          <a:off x="0" y="0"/>
          <a:ext cx="0" cy="0"/>
          <a:chOff x="0" y="0"/>
          <a:chExt cx="0" cy="0"/>
        </a:xfrm>
      </p:grpSpPr>
      <p:sp>
        <p:nvSpPr>
          <p:cNvPr id="2303" name="Google Shape;2303;p12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304" name="Google Shape;2304;p12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09"/>
        <p:cNvGrpSpPr/>
        <p:nvPr/>
      </p:nvGrpSpPr>
      <p:grpSpPr>
        <a:xfrm>
          <a:off x="0" y="0"/>
          <a:ext cx="0" cy="0"/>
          <a:chOff x="0" y="0"/>
          <a:chExt cx="0" cy="0"/>
        </a:xfrm>
      </p:grpSpPr>
      <p:sp>
        <p:nvSpPr>
          <p:cNvPr id="2310" name="Google Shape;2310;p12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311" name="Google Shape;2311;p12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16"/>
        <p:cNvGrpSpPr/>
        <p:nvPr/>
      </p:nvGrpSpPr>
      <p:grpSpPr>
        <a:xfrm>
          <a:off x="0" y="0"/>
          <a:ext cx="0" cy="0"/>
          <a:chOff x="0" y="0"/>
          <a:chExt cx="0" cy="0"/>
        </a:xfrm>
      </p:grpSpPr>
      <p:sp>
        <p:nvSpPr>
          <p:cNvPr id="2317" name="Google Shape;2317;p12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318" name="Google Shape;2318;p1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23"/>
        <p:cNvGrpSpPr/>
        <p:nvPr/>
      </p:nvGrpSpPr>
      <p:grpSpPr>
        <a:xfrm>
          <a:off x="0" y="0"/>
          <a:ext cx="0" cy="0"/>
          <a:chOff x="0" y="0"/>
          <a:chExt cx="0" cy="0"/>
        </a:xfrm>
      </p:grpSpPr>
      <p:sp>
        <p:nvSpPr>
          <p:cNvPr id="2324" name="Google Shape;2324;p12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325" name="Google Shape;2325;p12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0"/>
        <p:cNvGrpSpPr/>
        <p:nvPr/>
      </p:nvGrpSpPr>
      <p:grpSpPr>
        <a:xfrm>
          <a:off x="0" y="0"/>
          <a:ext cx="0" cy="0"/>
          <a:chOff x="0" y="0"/>
          <a:chExt cx="0" cy="0"/>
        </a:xfrm>
      </p:grpSpPr>
      <p:sp>
        <p:nvSpPr>
          <p:cNvPr id="1001" name="Google Shape;1001;p1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002" name="Google Shape;1002;p1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0"/>
        <p:cNvGrpSpPr/>
        <p:nvPr/>
      </p:nvGrpSpPr>
      <p:grpSpPr>
        <a:xfrm>
          <a:off x="0" y="0"/>
          <a:ext cx="0" cy="0"/>
          <a:chOff x="0" y="0"/>
          <a:chExt cx="0" cy="0"/>
        </a:xfrm>
      </p:grpSpPr>
      <p:sp>
        <p:nvSpPr>
          <p:cNvPr id="2331" name="Google Shape;2331;p13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332" name="Google Shape;2332;p1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7"/>
        <p:cNvGrpSpPr/>
        <p:nvPr/>
      </p:nvGrpSpPr>
      <p:grpSpPr>
        <a:xfrm>
          <a:off x="0" y="0"/>
          <a:ext cx="0" cy="0"/>
          <a:chOff x="0" y="0"/>
          <a:chExt cx="0" cy="0"/>
        </a:xfrm>
      </p:grpSpPr>
      <p:sp>
        <p:nvSpPr>
          <p:cNvPr id="2338" name="Google Shape;2338;p13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339" name="Google Shape;2339;p13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44"/>
        <p:cNvGrpSpPr/>
        <p:nvPr/>
      </p:nvGrpSpPr>
      <p:grpSpPr>
        <a:xfrm>
          <a:off x="0" y="0"/>
          <a:ext cx="0" cy="0"/>
          <a:chOff x="0" y="0"/>
          <a:chExt cx="0" cy="0"/>
        </a:xfrm>
      </p:grpSpPr>
      <p:sp>
        <p:nvSpPr>
          <p:cNvPr id="2345" name="Google Shape;2345;p13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346" name="Google Shape;2346;p1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2"/>
        <p:cNvGrpSpPr/>
        <p:nvPr/>
      </p:nvGrpSpPr>
      <p:grpSpPr>
        <a:xfrm>
          <a:off x="0" y="0"/>
          <a:ext cx="0" cy="0"/>
          <a:chOff x="0" y="0"/>
          <a:chExt cx="0" cy="0"/>
        </a:xfrm>
      </p:grpSpPr>
      <p:sp>
        <p:nvSpPr>
          <p:cNvPr id="2353" name="Google Shape;2353;p13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354" name="Google Shape;2354;p1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9"/>
        <p:cNvGrpSpPr/>
        <p:nvPr/>
      </p:nvGrpSpPr>
      <p:grpSpPr>
        <a:xfrm>
          <a:off x="0" y="0"/>
          <a:ext cx="0" cy="0"/>
          <a:chOff x="0" y="0"/>
          <a:chExt cx="0" cy="0"/>
        </a:xfrm>
      </p:grpSpPr>
      <p:sp>
        <p:nvSpPr>
          <p:cNvPr id="2360" name="Google Shape;2360;p13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361" name="Google Shape;2361;p1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66"/>
        <p:cNvGrpSpPr/>
        <p:nvPr/>
      </p:nvGrpSpPr>
      <p:grpSpPr>
        <a:xfrm>
          <a:off x="0" y="0"/>
          <a:ext cx="0" cy="0"/>
          <a:chOff x="0" y="0"/>
          <a:chExt cx="0" cy="0"/>
        </a:xfrm>
      </p:grpSpPr>
      <p:sp>
        <p:nvSpPr>
          <p:cNvPr id="2367" name="Google Shape;2367;p13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368" name="Google Shape;2368;p1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73"/>
        <p:cNvGrpSpPr/>
        <p:nvPr/>
      </p:nvGrpSpPr>
      <p:grpSpPr>
        <a:xfrm>
          <a:off x="0" y="0"/>
          <a:ext cx="0" cy="0"/>
          <a:chOff x="0" y="0"/>
          <a:chExt cx="0" cy="0"/>
        </a:xfrm>
      </p:grpSpPr>
      <p:sp>
        <p:nvSpPr>
          <p:cNvPr id="2374" name="Google Shape;2374;p13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375" name="Google Shape;2375;p13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0"/>
        <p:cNvGrpSpPr/>
        <p:nvPr/>
      </p:nvGrpSpPr>
      <p:grpSpPr>
        <a:xfrm>
          <a:off x="0" y="0"/>
          <a:ext cx="0" cy="0"/>
          <a:chOff x="0" y="0"/>
          <a:chExt cx="0" cy="0"/>
        </a:xfrm>
      </p:grpSpPr>
      <p:sp>
        <p:nvSpPr>
          <p:cNvPr id="2381" name="Google Shape;2381;p13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382" name="Google Shape;2382;p1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88"/>
        <p:cNvGrpSpPr/>
        <p:nvPr/>
      </p:nvGrpSpPr>
      <p:grpSpPr>
        <a:xfrm>
          <a:off x="0" y="0"/>
          <a:ext cx="0" cy="0"/>
          <a:chOff x="0" y="0"/>
          <a:chExt cx="0" cy="0"/>
        </a:xfrm>
      </p:grpSpPr>
      <p:sp>
        <p:nvSpPr>
          <p:cNvPr id="2389" name="Google Shape;2389;p13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390" name="Google Shape;2390;p13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6"/>
        <p:cNvGrpSpPr/>
        <p:nvPr/>
      </p:nvGrpSpPr>
      <p:grpSpPr>
        <a:xfrm>
          <a:off x="0" y="0"/>
          <a:ext cx="0" cy="0"/>
          <a:chOff x="0" y="0"/>
          <a:chExt cx="0" cy="0"/>
        </a:xfrm>
      </p:grpSpPr>
      <p:sp>
        <p:nvSpPr>
          <p:cNvPr id="2397" name="Google Shape;2397;p13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398" name="Google Shape;2398;p1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06"/>
        <p:cNvGrpSpPr/>
        <p:nvPr/>
      </p:nvGrpSpPr>
      <p:grpSpPr>
        <a:xfrm>
          <a:off x="0" y="0"/>
          <a:ext cx="0" cy="0"/>
          <a:chOff x="0" y="0"/>
          <a:chExt cx="0" cy="0"/>
        </a:xfrm>
      </p:grpSpPr>
      <p:sp>
        <p:nvSpPr>
          <p:cNvPr id="1007" name="Google Shape;1007;p1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008" name="Google Shape;1008;p1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04"/>
        <p:cNvGrpSpPr/>
        <p:nvPr/>
      </p:nvGrpSpPr>
      <p:grpSpPr>
        <a:xfrm>
          <a:off x="0" y="0"/>
          <a:ext cx="0" cy="0"/>
          <a:chOff x="0" y="0"/>
          <a:chExt cx="0" cy="0"/>
        </a:xfrm>
      </p:grpSpPr>
      <p:sp>
        <p:nvSpPr>
          <p:cNvPr id="2405" name="Google Shape;2405;p14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406" name="Google Shape;2406;p1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1"/>
        <p:cNvGrpSpPr/>
        <p:nvPr/>
      </p:nvGrpSpPr>
      <p:grpSpPr>
        <a:xfrm>
          <a:off x="0" y="0"/>
          <a:ext cx="0" cy="0"/>
          <a:chOff x="0" y="0"/>
          <a:chExt cx="0" cy="0"/>
        </a:xfrm>
      </p:grpSpPr>
      <p:sp>
        <p:nvSpPr>
          <p:cNvPr id="2412" name="Google Shape;2412;p14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413" name="Google Shape;2413;p1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19"/>
        <p:cNvGrpSpPr/>
        <p:nvPr/>
      </p:nvGrpSpPr>
      <p:grpSpPr>
        <a:xfrm>
          <a:off x="0" y="0"/>
          <a:ext cx="0" cy="0"/>
          <a:chOff x="0" y="0"/>
          <a:chExt cx="0" cy="0"/>
        </a:xfrm>
      </p:grpSpPr>
      <p:sp>
        <p:nvSpPr>
          <p:cNvPr id="2420" name="Google Shape;2420;p14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421" name="Google Shape;2421;p1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27"/>
        <p:cNvGrpSpPr/>
        <p:nvPr/>
      </p:nvGrpSpPr>
      <p:grpSpPr>
        <a:xfrm>
          <a:off x="0" y="0"/>
          <a:ext cx="0" cy="0"/>
          <a:chOff x="0" y="0"/>
          <a:chExt cx="0" cy="0"/>
        </a:xfrm>
      </p:grpSpPr>
      <p:sp>
        <p:nvSpPr>
          <p:cNvPr id="2428" name="Google Shape;2428;p14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429" name="Google Shape;2429;p1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3"/>
        <p:cNvGrpSpPr/>
        <p:nvPr/>
      </p:nvGrpSpPr>
      <p:grpSpPr>
        <a:xfrm>
          <a:off x="0" y="0"/>
          <a:ext cx="0" cy="0"/>
          <a:chOff x="0" y="0"/>
          <a:chExt cx="0" cy="0"/>
        </a:xfrm>
      </p:grpSpPr>
      <p:sp>
        <p:nvSpPr>
          <p:cNvPr id="2434" name="Google Shape;2434;p14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435" name="Google Shape;2435;p14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9"/>
        <p:cNvGrpSpPr/>
        <p:nvPr/>
      </p:nvGrpSpPr>
      <p:grpSpPr>
        <a:xfrm>
          <a:off x="0" y="0"/>
          <a:ext cx="0" cy="0"/>
          <a:chOff x="0" y="0"/>
          <a:chExt cx="0" cy="0"/>
        </a:xfrm>
      </p:grpSpPr>
      <p:sp>
        <p:nvSpPr>
          <p:cNvPr id="2440" name="Google Shape;2440;p14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441" name="Google Shape;2441;p1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45"/>
        <p:cNvGrpSpPr/>
        <p:nvPr/>
      </p:nvGrpSpPr>
      <p:grpSpPr>
        <a:xfrm>
          <a:off x="0" y="0"/>
          <a:ext cx="0" cy="0"/>
          <a:chOff x="0" y="0"/>
          <a:chExt cx="0" cy="0"/>
        </a:xfrm>
      </p:grpSpPr>
      <p:sp>
        <p:nvSpPr>
          <p:cNvPr id="2446" name="Google Shape;2446;p14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447" name="Google Shape;2447;p1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1"/>
        <p:cNvGrpSpPr/>
        <p:nvPr/>
      </p:nvGrpSpPr>
      <p:grpSpPr>
        <a:xfrm>
          <a:off x="0" y="0"/>
          <a:ext cx="0" cy="0"/>
          <a:chOff x="0" y="0"/>
          <a:chExt cx="0" cy="0"/>
        </a:xfrm>
      </p:grpSpPr>
      <p:sp>
        <p:nvSpPr>
          <p:cNvPr id="2452" name="Google Shape;2452;p14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453" name="Google Shape;2453;p1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7"/>
        <p:cNvGrpSpPr/>
        <p:nvPr/>
      </p:nvGrpSpPr>
      <p:grpSpPr>
        <a:xfrm>
          <a:off x="0" y="0"/>
          <a:ext cx="0" cy="0"/>
          <a:chOff x="0" y="0"/>
          <a:chExt cx="0" cy="0"/>
        </a:xfrm>
      </p:grpSpPr>
      <p:sp>
        <p:nvSpPr>
          <p:cNvPr id="2458" name="Google Shape;2458;p14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459" name="Google Shape;2459;p14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3"/>
        <p:cNvGrpSpPr/>
        <p:nvPr/>
      </p:nvGrpSpPr>
      <p:grpSpPr>
        <a:xfrm>
          <a:off x="0" y="0"/>
          <a:ext cx="0" cy="0"/>
          <a:chOff x="0" y="0"/>
          <a:chExt cx="0" cy="0"/>
        </a:xfrm>
      </p:grpSpPr>
      <p:sp>
        <p:nvSpPr>
          <p:cNvPr id="2464" name="Google Shape;2464;p14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465" name="Google Shape;2465;p14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1"/>
        <p:cNvGrpSpPr/>
        <p:nvPr/>
      </p:nvGrpSpPr>
      <p:grpSpPr>
        <a:xfrm>
          <a:off x="0" y="0"/>
          <a:ext cx="0" cy="0"/>
          <a:chOff x="0" y="0"/>
          <a:chExt cx="0" cy="0"/>
        </a:xfrm>
      </p:grpSpPr>
      <p:sp>
        <p:nvSpPr>
          <p:cNvPr id="1012" name="Google Shape;1012;p1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013" name="Google Shape;1013;p1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69"/>
        <p:cNvGrpSpPr/>
        <p:nvPr/>
      </p:nvGrpSpPr>
      <p:grpSpPr>
        <a:xfrm>
          <a:off x="0" y="0"/>
          <a:ext cx="0" cy="0"/>
          <a:chOff x="0" y="0"/>
          <a:chExt cx="0" cy="0"/>
        </a:xfrm>
      </p:grpSpPr>
      <p:sp>
        <p:nvSpPr>
          <p:cNvPr id="2470" name="Google Shape;2470;p15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471" name="Google Shape;2471;p1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5"/>
        <p:cNvGrpSpPr/>
        <p:nvPr/>
      </p:nvGrpSpPr>
      <p:grpSpPr>
        <a:xfrm>
          <a:off x="0" y="0"/>
          <a:ext cx="0" cy="0"/>
          <a:chOff x="0" y="0"/>
          <a:chExt cx="0" cy="0"/>
        </a:xfrm>
      </p:grpSpPr>
      <p:sp>
        <p:nvSpPr>
          <p:cNvPr id="2476" name="Google Shape;2476;p15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477" name="Google Shape;2477;p15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1"/>
        <p:cNvGrpSpPr/>
        <p:nvPr/>
      </p:nvGrpSpPr>
      <p:grpSpPr>
        <a:xfrm>
          <a:off x="0" y="0"/>
          <a:ext cx="0" cy="0"/>
          <a:chOff x="0" y="0"/>
          <a:chExt cx="0" cy="0"/>
        </a:xfrm>
      </p:grpSpPr>
      <p:sp>
        <p:nvSpPr>
          <p:cNvPr id="2482" name="Google Shape;2482;p15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483" name="Google Shape;2483;p1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88"/>
        <p:cNvGrpSpPr/>
        <p:nvPr/>
      </p:nvGrpSpPr>
      <p:grpSpPr>
        <a:xfrm>
          <a:off x="0" y="0"/>
          <a:ext cx="0" cy="0"/>
          <a:chOff x="0" y="0"/>
          <a:chExt cx="0" cy="0"/>
        </a:xfrm>
      </p:grpSpPr>
      <p:sp>
        <p:nvSpPr>
          <p:cNvPr id="2489" name="Google Shape;2489;p15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490" name="Google Shape;2490;p1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94"/>
        <p:cNvGrpSpPr/>
        <p:nvPr/>
      </p:nvGrpSpPr>
      <p:grpSpPr>
        <a:xfrm>
          <a:off x="0" y="0"/>
          <a:ext cx="0" cy="0"/>
          <a:chOff x="0" y="0"/>
          <a:chExt cx="0" cy="0"/>
        </a:xfrm>
      </p:grpSpPr>
      <p:sp>
        <p:nvSpPr>
          <p:cNvPr id="2495" name="Google Shape;2495;p15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496" name="Google Shape;2496;p15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0"/>
        <p:cNvGrpSpPr/>
        <p:nvPr/>
      </p:nvGrpSpPr>
      <p:grpSpPr>
        <a:xfrm>
          <a:off x="0" y="0"/>
          <a:ext cx="0" cy="0"/>
          <a:chOff x="0" y="0"/>
          <a:chExt cx="0" cy="0"/>
        </a:xfrm>
      </p:grpSpPr>
      <p:sp>
        <p:nvSpPr>
          <p:cNvPr id="2501" name="Google Shape;2501;p15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502" name="Google Shape;2502;p15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06"/>
        <p:cNvGrpSpPr/>
        <p:nvPr/>
      </p:nvGrpSpPr>
      <p:grpSpPr>
        <a:xfrm>
          <a:off x="0" y="0"/>
          <a:ext cx="0" cy="0"/>
          <a:chOff x="0" y="0"/>
          <a:chExt cx="0" cy="0"/>
        </a:xfrm>
      </p:grpSpPr>
      <p:sp>
        <p:nvSpPr>
          <p:cNvPr id="2507" name="Google Shape;2507;p15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508" name="Google Shape;2508;p15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2"/>
        <p:cNvGrpSpPr/>
        <p:nvPr/>
      </p:nvGrpSpPr>
      <p:grpSpPr>
        <a:xfrm>
          <a:off x="0" y="0"/>
          <a:ext cx="0" cy="0"/>
          <a:chOff x="0" y="0"/>
          <a:chExt cx="0" cy="0"/>
        </a:xfrm>
      </p:grpSpPr>
      <p:sp>
        <p:nvSpPr>
          <p:cNvPr id="2513" name="Google Shape;2513;p15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514" name="Google Shape;2514;p15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18"/>
        <p:cNvGrpSpPr/>
        <p:nvPr/>
      </p:nvGrpSpPr>
      <p:grpSpPr>
        <a:xfrm>
          <a:off x="0" y="0"/>
          <a:ext cx="0" cy="0"/>
          <a:chOff x="0" y="0"/>
          <a:chExt cx="0" cy="0"/>
        </a:xfrm>
      </p:grpSpPr>
      <p:sp>
        <p:nvSpPr>
          <p:cNvPr id="2519" name="Google Shape;2519;p15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520" name="Google Shape;2520;p15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24"/>
        <p:cNvGrpSpPr/>
        <p:nvPr/>
      </p:nvGrpSpPr>
      <p:grpSpPr>
        <a:xfrm>
          <a:off x="0" y="0"/>
          <a:ext cx="0" cy="0"/>
          <a:chOff x="0" y="0"/>
          <a:chExt cx="0" cy="0"/>
        </a:xfrm>
      </p:grpSpPr>
      <p:sp>
        <p:nvSpPr>
          <p:cNvPr id="2525" name="Google Shape;2525;p15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526" name="Google Shape;2526;p1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17"/>
        <p:cNvGrpSpPr/>
        <p:nvPr/>
      </p:nvGrpSpPr>
      <p:grpSpPr>
        <a:xfrm>
          <a:off x="0" y="0"/>
          <a:ext cx="0" cy="0"/>
          <a:chOff x="0" y="0"/>
          <a:chExt cx="0" cy="0"/>
        </a:xfrm>
      </p:grpSpPr>
      <p:sp>
        <p:nvSpPr>
          <p:cNvPr id="1018" name="Google Shape;1018;p1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019" name="Google Shape;1019;p1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0"/>
        <p:cNvGrpSpPr/>
        <p:nvPr/>
      </p:nvGrpSpPr>
      <p:grpSpPr>
        <a:xfrm>
          <a:off x="0" y="0"/>
          <a:ext cx="0" cy="0"/>
          <a:chOff x="0" y="0"/>
          <a:chExt cx="0" cy="0"/>
        </a:xfrm>
      </p:grpSpPr>
      <p:sp>
        <p:nvSpPr>
          <p:cNvPr id="2531" name="Google Shape;2531;p16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532" name="Google Shape;2532;p16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36"/>
        <p:cNvGrpSpPr/>
        <p:nvPr/>
      </p:nvGrpSpPr>
      <p:grpSpPr>
        <a:xfrm>
          <a:off x="0" y="0"/>
          <a:ext cx="0" cy="0"/>
          <a:chOff x="0" y="0"/>
          <a:chExt cx="0" cy="0"/>
        </a:xfrm>
      </p:grpSpPr>
      <p:sp>
        <p:nvSpPr>
          <p:cNvPr id="2537" name="Google Shape;2537;p16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538" name="Google Shape;2538;p1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2"/>
        <p:cNvGrpSpPr/>
        <p:nvPr/>
      </p:nvGrpSpPr>
      <p:grpSpPr>
        <a:xfrm>
          <a:off x="0" y="0"/>
          <a:ext cx="0" cy="0"/>
          <a:chOff x="0" y="0"/>
          <a:chExt cx="0" cy="0"/>
        </a:xfrm>
      </p:grpSpPr>
      <p:sp>
        <p:nvSpPr>
          <p:cNvPr id="2543" name="Google Shape;2543;p16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544" name="Google Shape;2544;p1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49"/>
        <p:cNvGrpSpPr/>
        <p:nvPr/>
      </p:nvGrpSpPr>
      <p:grpSpPr>
        <a:xfrm>
          <a:off x="0" y="0"/>
          <a:ext cx="0" cy="0"/>
          <a:chOff x="0" y="0"/>
          <a:chExt cx="0" cy="0"/>
        </a:xfrm>
      </p:grpSpPr>
      <p:sp>
        <p:nvSpPr>
          <p:cNvPr id="2550" name="Google Shape;2550;p16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551" name="Google Shape;2551;p16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55"/>
        <p:cNvGrpSpPr/>
        <p:nvPr/>
      </p:nvGrpSpPr>
      <p:grpSpPr>
        <a:xfrm>
          <a:off x="0" y="0"/>
          <a:ext cx="0" cy="0"/>
          <a:chOff x="0" y="0"/>
          <a:chExt cx="0" cy="0"/>
        </a:xfrm>
      </p:grpSpPr>
      <p:sp>
        <p:nvSpPr>
          <p:cNvPr id="2556" name="Google Shape;2556;p16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557" name="Google Shape;2557;p1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1"/>
        <p:cNvGrpSpPr/>
        <p:nvPr/>
      </p:nvGrpSpPr>
      <p:grpSpPr>
        <a:xfrm>
          <a:off x="0" y="0"/>
          <a:ext cx="0" cy="0"/>
          <a:chOff x="0" y="0"/>
          <a:chExt cx="0" cy="0"/>
        </a:xfrm>
      </p:grpSpPr>
      <p:sp>
        <p:nvSpPr>
          <p:cNvPr id="2562" name="Google Shape;2562;p16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563" name="Google Shape;2563;p1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67"/>
        <p:cNvGrpSpPr/>
        <p:nvPr/>
      </p:nvGrpSpPr>
      <p:grpSpPr>
        <a:xfrm>
          <a:off x="0" y="0"/>
          <a:ext cx="0" cy="0"/>
          <a:chOff x="0" y="0"/>
          <a:chExt cx="0" cy="0"/>
        </a:xfrm>
      </p:grpSpPr>
      <p:sp>
        <p:nvSpPr>
          <p:cNvPr id="2568" name="Google Shape;2568;p16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569" name="Google Shape;2569;p1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3"/>
        <p:cNvGrpSpPr/>
        <p:nvPr/>
      </p:nvGrpSpPr>
      <p:grpSpPr>
        <a:xfrm>
          <a:off x="0" y="0"/>
          <a:ext cx="0" cy="0"/>
          <a:chOff x="0" y="0"/>
          <a:chExt cx="0" cy="0"/>
        </a:xfrm>
      </p:grpSpPr>
      <p:sp>
        <p:nvSpPr>
          <p:cNvPr id="2574" name="Google Shape;2574;p16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575" name="Google Shape;2575;p1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79"/>
        <p:cNvGrpSpPr/>
        <p:nvPr/>
      </p:nvGrpSpPr>
      <p:grpSpPr>
        <a:xfrm>
          <a:off x="0" y="0"/>
          <a:ext cx="0" cy="0"/>
          <a:chOff x="0" y="0"/>
          <a:chExt cx="0" cy="0"/>
        </a:xfrm>
      </p:grpSpPr>
      <p:sp>
        <p:nvSpPr>
          <p:cNvPr id="2580" name="Google Shape;2580;p16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581" name="Google Shape;2581;p16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85"/>
        <p:cNvGrpSpPr/>
        <p:nvPr/>
      </p:nvGrpSpPr>
      <p:grpSpPr>
        <a:xfrm>
          <a:off x="0" y="0"/>
          <a:ext cx="0" cy="0"/>
          <a:chOff x="0" y="0"/>
          <a:chExt cx="0" cy="0"/>
        </a:xfrm>
      </p:grpSpPr>
      <p:sp>
        <p:nvSpPr>
          <p:cNvPr id="2586" name="Google Shape;2586;p16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587" name="Google Shape;2587;p16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3"/>
        <p:cNvGrpSpPr/>
        <p:nvPr/>
      </p:nvGrpSpPr>
      <p:grpSpPr>
        <a:xfrm>
          <a:off x="0" y="0"/>
          <a:ext cx="0" cy="0"/>
          <a:chOff x="0" y="0"/>
          <a:chExt cx="0" cy="0"/>
        </a:xfrm>
      </p:grpSpPr>
      <p:sp>
        <p:nvSpPr>
          <p:cNvPr id="1024" name="Google Shape;1024;p1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025" name="Google Shape;1025;p1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1"/>
        <p:cNvGrpSpPr/>
        <p:nvPr/>
      </p:nvGrpSpPr>
      <p:grpSpPr>
        <a:xfrm>
          <a:off x="0" y="0"/>
          <a:ext cx="0" cy="0"/>
          <a:chOff x="0" y="0"/>
          <a:chExt cx="0" cy="0"/>
        </a:xfrm>
      </p:grpSpPr>
      <p:sp>
        <p:nvSpPr>
          <p:cNvPr id="2592" name="Google Shape;2592;p17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593" name="Google Shape;2593;p17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597"/>
        <p:cNvGrpSpPr/>
        <p:nvPr/>
      </p:nvGrpSpPr>
      <p:grpSpPr>
        <a:xfrm>
          <a:off x="0" y="0"/>
          <a:ext cx="0" cy="0"/>
          <a:chOff x="0" y="0"/>
          <a:chExt cx="0" cy="0"/>
        </a:xfrm>
      </p:grpSpPr>
      <p:sp>
        <p:nvSpPr>
          <p:cNvPr id="2598" name="Google Shape;2598;p17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599" name="Google Shape;2599;p17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3"/>
        <p:cNvGrpSpPr/>
        <p:nvPr/>
      </p:nvGrpSpPr>
      <p:grpSpPr>
        <a:xfrm>
          <a:off x="0" y="0"/>
          <a:ext cx="0" cy="0"/>
          <a:chOff x="0" y="0"/>
          <a:chExt cx="0" cy="0"/>
        </a:xfrm>
      </p:grpSpPr>
      <p:sp>
        <p:nvSpPr>
          <p:cNvPr id="2604" name="Google Shape;2604;p17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605" name="Google Shape;2605;p1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09"/>
        <p:cNvGrpSpPr/>
        <p:nvPr/>
      </p:nvGrpSpPr>
      <p:grpSpPr>
        <a:xfrm>
          <a:off x="0" y="0"/>
          <a:ext cx="0" cy="0"/>
          <a:chOff x="0" y="0"/>
          <a:chExt cx="0" cy="0"/>
        </a:xfrm>
      </p:grpSpPr>
      <p:sp>
        <p:nvSpPr>
          <p:cNvPr id="2610" name="Google Shape;2610;p17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611" name="Google Shape;2611;p1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15"/>
        <p:cNvGrpSpPr/>
        <p:nvPr/>
      </p:nvGrpSpPr>
      <p:grpSpPr>
        <a:xfrm>
          <a:off x="0" y="0"/>
          <a:ext cx="0" cy="0"/>
          <a:chOff x="0" y="0"/>
          <a:chExt cx="0" cy="0"/>
        </a:xfrm>
      </p:grpSpPr>
      <p:sp>
        <p:nvSpPr>
          <p:cNvPr id="2616" name="Google Shape;2616;p17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617" name="Google Shape;2617;p17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1"/>
        <p:cNvGrpSpPr/>
        <p:nvPr/>
      </p:nvGrpSpPr>
      <p:grpSpPr>
        <a:xfrm>
          <a:off x="0" y="0"/>
          <a:ext cx="0" cy="0"/>
          <a:chOff x="0" y="0"/>
          <a:chExt cx="0" cy="0"/>
        </a:xfrm>
      </p:grpSpPr>
      <p:sp>
        <p:nvSpPr>
          <p:cNvPr id="2622" name="Google Shape;2622;p17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623" name="Google Shape;2623;p1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27"/>
        <p:cNvGrpSpPr/>
        <p:nvPr/>
      </p:nvGrpSpPr>
      <p:grpSpPr>
        <a:xfrm>
          <a:off x="0" y="0"/>
          <a:ext cx="0" cy="0"/>
          <a:chOff x="0" y="0"/>
          <a:chExt cx="0" cy="0"/>
        </a:xfrm>
      </p:grpSpPr>
      <p:sp>
        <p:nvSpPr>
          <p:cNvPr id="2628" name="Google Shape;2628;p17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629" name="Google Shape;2629;p1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3"/>
        <p:cNvGrpSpPr/>
        <p:nvPr/>
      </p:nvGrpSpPr>
      <p:grpSpPr>
        <a:xfrm>
          <a:off x="0" y="0"/>
          <a:ext cx="0" cy="0"/>
          <a:chOff x="0" y="0"/>
          <a:chExt cx="0" cy="0"/>
        </a:xfrm>
      </p:grpSpPr>
      <p:sp>
        <p:nvSpPr>
          <p:cNvPr id="2634" name="Google Shape;2634;p17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635" name="Google Shape;2635;p1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39"/>
        <p:cNvGrpSpPr/>
        <p:nvPr/>
      </p:nvGrpSpPr>
      <p:grpSpPr>
        <a:xfrm>
          <a:off x="0" y="0"/>
          <a:ext cx="0" cy="0"/>
          <a:chOff x="0" y="0"/>
          <a:chExt cx="0" cy="0"/>
        </a:xfrm>
      </p:grpSpPr>
      <p:sp>
        <p:nvSpPr>
          <p:cNvPr id="2640" name="Google Shape;2640;p17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641" name="Google Shape;2641;p1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6"/>
        <p:cNvGrpSpPr/>
        <p:nvPr/>
      </p:nvGrpSpPr>
      <p:grpSpPr>
        <a:xfrm>
          <a:off x="0" y="0"/>
          <a:ext cx="0" cy="0"/>
          <a:chOff x="0" y="0"/>
          <a:chExt cx="0" cy="0"/>
        </a:xfrm>
      </p:grpSpPr>
      <p:sp>
        <p:nvSpPr>
          <p:cNvPr id="2647" name="Google Shape;2647;p17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648" name="Google Shape;2648;p1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29"/>
        <p:cNvGrpSpPr/>
        <p:nvPr/>
      </p:nvGrpSpPr>
      <p:grpSpPr>
        <a:xfrm>
          <a:off x="0" y="0"/>
          <a:ext cx="0" cy="0"/>
          <a:chOff x="0" y="0"/>
          <a:chExt cx="0" cy="0"/>
        </a:xfrm>
      </p:grpSpPr>
      <p:sp>
        <p:nvSpPr>
          <p:cNvPr id="1030" name="Google Shape;1030;p1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031" name="Google Shape;1031;p1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2"/>
        <p:cNvGrpSpPr/>
        <p:nvPr/>
      </p:nvGrpSpPr>
      <p:grpSpPr>
        <a:xfrm>
          <a:off x="0" y="0"/>
          <a:ext cx="0" cy="0"/>
          <a:chOff x="0" y="0"/>
          <a:chExt cx="0" cy="0"/>
        </a:xfrm>
      </p:grpSpPr>
      <p:sp>
        <p:nvSpPr>
          <p:cNvPr id="2653" name="Google Shape;2653;p18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654" name="Google Shape;2654;p1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59"/>
        <p:cNvGrpSpPr/>
        <p:nvPr/>
      </p:nvGrpSpPr>
      <p:grpSpPr>
        <a:xfrm>
          <a:off x="0" y="0"/>
          <a:ext cx="0" cy="0"/>
          <a:chOff x="0" y="0"/>
          <a:chExt cx="0" cy="0"/>
        </a:xfrm>
      </p:grpSpPr>
      <p:sp>
        <p:nvSpPr>
          <p:cNvPr id="2660" name="Google Shape;2660;p18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661" name="Google Shape;2661;p18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67"/>
        <p:cNvGrpSpPr/>
        <p:nvPr/>
      </p:nvGrpSpPr>
      <p:grpSpPr>
        <a:xfrm>
          <a:off x="0" y="0"/>
          <a:ext cx="0" cy="0"/>
          <a:chOff x="0" y="0"/>
          <a:chExt cx="0" cy="0"/>
        </a:xfrm>
      </p:grpSpPr>
      <p:sp>
        <p:nvSpPr>
          <p:cNvPr id="2668" name="Google Shape;2668;p18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669" name="Google Shape;2669;p1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76"/>
        <p:cNvGrpSpPr/>
        <p:nvPr/>
      </p:nvGrpSpPr>
      <p:grpSpPr>
        <a:xfrm>
          <a:off x="0" y="0"/>
          <a:ext cx="0" cy="0"/>
          <a:chOff x="0" y="0"/>
          <a:chExt cx="0" cy="0"/>
        </a:xfrm>
      </p:grpSpPr>
      <p:sp>
        <p:nvSpPr>
          <p:cNvPr id="2677" name="Google Shape;2677;p18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678" name="Google Shape;2678;p1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86"/>
        <p:cNvGrpSpPr/>
        <p:nvPr/>
      </p:nvGrpSpPr>
      <p:grpSpPr>
        <a:xfrm>
          <a:off x="0" y="0"/>
          <a:ext cx="0" cy="0"/>
          <a:chOff x="0" y="0"/>
          <a:chExt cx="0" cy="0"/>
        </a:xfrm>
      </p:grpSpPr>
      <p:sp>
        <p:nvSpPr>
          <p:cNvPr id="2687" name="Google Shape;2687;p18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688" name="Google Shape;2688;p1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97"/>
        <p:cNvGrpSpPr/>
        <p:nvPr/>
      </p:nvGrpSpPr>
      <p:grpSpPr>
        <a:xfrm>
          <a:off x="0" y="0"/>
          <a:ext cx="0" cy="0"/>
          <a:chOff x="0" y="0"/>
          <a:chExt cx="0" cy="0"/>
        </a:xfrm>
      </p:grpSpPr>
      <p:sp>
        <p:nvSpPr>
          <p:cNvPr id="2698" name="Google Shape;2698;p18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699" name="Google Shape;2699;p1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05"/>
        <p:cNvGrpSpPr/>
        <p:nvPr/>
      </p:nvGrpSpPr>
      <p:grpSpPr>
        <a:xfrm>
          <a:off x="0" y="0"/>
          <a:ext cx="0" cy="0"/>
          <a:chOff x="0" y="0"/>
          <a:chExt cx="0" cy="0"/>
        </a:xfrm>
      </p:grpSpPr>
      <p:sp>
        <p:nvSpPr>
          <p:cNvPr id="2706" name="Google Shape;2706;p18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707" name="Google Shape;2707;p1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4"/>
        <p:cNvGrpSpPr/>
        <p:nvPr/>
      </p:nvGrpSpPr>
      <p:grpSpPr>
        <a:xfrm>
          <a:off x="0" y="0"/>
          <a:ext cx="0" cy="0"/>
          <a:chOff x="0" y="0"/>
          <a:chExt cx="0" cy="0"/>
        </a:xfrm>
      </p:grpSpPr>
      <p:sp>
        <p:nvSpPr>
          <p:cNvPr id="2715" name="Google Shape;2715;p18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716" name="Google Shape;2716;p1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24"/>
        <p:cNvGrpSpPr/>
        <p:nvPr/>
      </p:nvGrpSpPr>
      <p:grpSpPr>
        <a:xfrm>
          <a:off x="0" y="0"/>
          <a:ext cx="0" cy="0"/>
          <a:chOff x="0" y="0"/>
          <a:chExt cx="0" cy="0"/>
        </a:xfrm>
      </p:grpSpPr>
      <p:sp>
        <p:nvSpPr>
          <p:cNvPr id="2725" name="Google Shape;2725;p18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726" name="Google Shape;2726;p1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33"/>
        <p:cNvGrpSpPr/>
        <p:nvPr/>
      </p:nvGrpSpPr>
      <p:grpSpPr>
        <a:xfrm>
          <a:off x="0" y="0"/>
          <a:ext cx="0" cy="0"/>
          <a:chOff x="0" y="0"/>
          <a:chExt cx="0" cy="0"/>
        </a:xfrm>
      </p:grpSpPr>
      <p:sp>
        <p:nvSpPr>
          <p:cNvPr id="2734" name="Google Shape;2734;p18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735" name="Google Shape;2735;p1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35"/>
        <p:cNvGrpSpPr/>
        <p:nvPr/>
      </p:nvGrpSpPr>
      <p:grpSpPr>
        <a:xfrm>
          <a:off x="0" y="0"/>
          <a:ext cx="0" cy="0"/>
          <a:chOff x="0" y="0"/>
          <a:chExt cx="0" cy="0"/>
        </a:xfrm>
      </p:grpSpPr>
      <p:sp>
        <p:nvSpPr>
          <p:cNvPr id="1036" name="Google Shape;1036;p1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037" name="Google Shape;1037;p1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43"/>
        <p:cNvGrpSpPr/>
        <p:nvPr/>
      </p:nvGrpSpPr>
      <p:grpSpPr>
        <a:xfrm>
          <a:off x="0" y="0"/>
          <a:ext cx="0" cy="0"/>
          <a:chOff x="0" y="0"/>
          <a:chExt cx="0" cy="0"/>
        </a:xfrm>
      </p:grpSpPr>
      <p:sp>
        <p:nvSpPr>
          <p:cNvPr id="2744" name="Google Shape;2744;p19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745" name="Google Shape;2745;p1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55"/>
        <p:cNvGrpSpPr/>
        <p:nvPr/>
      </p:nvGrpSpPr>
      <p:grpSpPr>
        <a:xfrm>
          <a:off x="0" y="0"/>
          <a:ext cx="0" cy="0"/>
          <a:chOff x="0" y="0"/>
          <a:chExt cx="0" cy="0"/>
        </a:xfrm>
      </p:grpSpPr>
      <p:sp>
        <p:nvSpPr>
          <p:cNvPr id="2756" name="Google Shape;2756;p19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757" name="Google Shape;2757;p1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1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63"/>
        <p:cNvGrpSpPr/>
        <p:nvPr/>
      </p:nvGrpSpPr>
      <p:grpSpPr>
        <a:xfrm>
          <a:off x="0" y="0"/>
          <a:ext cx="0" cy="0"/>
          <a:chOff x="0" y="0"/>
          <a:chExt cx="0" cy="0"/>
        </a:xfrm>
      </p:grpSpPr>
      <p:sp>
        <p:nvSpPr>
          <p:cNvPr id="2764" name="Google Shape;2764;p19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765" name="Google Shape;2765;p1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25"/>
        <p:cNvGrpSpPr/>
        <p:nvPr/>
      </p:nvGrpSpPr>
      <p:grpSpPr>
        <a:xfrm>
          <a:off x="0" y="0"/>
          <a:ext cx="0" cy="0"/>
          <a:chOff x="0" y="0"/>
          <a:chExt cx="0" cy="0"/>
        </a:xfrm>
      </p:grpSpPr>
      <p:sp>
        <p:nvSpPr>
          <p:cNvPr id="926" name="Google Shape;926;p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927" name="Google Shape;927;p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1"/>
        <p:cNvGrpSpPr/>
        <p:nvPr/>
      </p:nvGrpSpPr>
      <p:grpSpPr>
        <a:xfrm>
          <a:off x="0" y="0"/>
          <a:ext cx="0" cy="0"/>
          <a:chOff x="0" y="0"/>
          <a:chExt cx="0" cy="0"/>
        </a:xfrm>
      </p:grpSpPr>
      <p:sp>
        <p:nvSpPr>
          <p:cNvPr id="1042" name="Google Shape;1042;p2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043" name="Google Shape;1043;p2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47"/>
        <p:cNvGrpSpPr/>
        <p:nvPr/>
      </p:nvGrpSpPr>
      <p:grpSpPr>
        <a:xfrm>
          <a:off x="0" y="0"/>
          <a:ext cx="0" cy="0"/>
          <a:chOff x="0" y="0"/>
          <a:chExt cx="0" cy="0"/>
        </a:xfrm>
      </p:grpSpPr>
      <p:sp>
        <p:nvSpPr>
          <p:cNvPr id="1048" name="Google Shape;1048;p2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049" name="Google Shape;1049;p2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3"/>
        <p:cNvGrpSpPr/>
        <p:nvPr/>
      </p:nvGrpSpPr>
      <p:grpSpPr>
        <a:xfrm>
          <a:off x="0" y="0"/>
          <a:ext cx="0" cy="0"/>
          <a:chOff x="0" y="0"/>
          <a:chExt cx="0" cy="0"/>
        </a:xfrm>
      </p:grpSpPr>
      <p:sp>
        <p:nvSpPr>
          <p:cNvPr id="1054" name="Google Shape;1054;p2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055" name="Google Shape;1055;p2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59"/>
        <p:cNvGrpSpPr/>
        <p:nvPr/>
      </p:nvGrpSpPr>
      <p:grpSpPr>
        <a:xfrm>
          <a:off x="0" y="0"/>
          <a:ext cx="0" cy="0"/>
          <a:chOff x="0" y="0"/>
          <a:chExt cx="0" cy="0"/>
        </a:xfrm>
      </p:grpSpPr>
      <p:sp>
        <p:nvSpPr>
          <p:cNvPr id="1060" name="Google Shape;1060;p2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061" name="Google Shape;1061;p2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68"/>
        <p:cNvGrpSpPr/>
        <p:nvPr/>
      </p:nvGrpSpPr>
      <p:grpSpPr>
        <a:xfrm>
          <a:off x="0" y="0"/>
          <a:ext cx="0" cy="0"/>
          <a:chOff x="0" y="0"/>
          <a:chExt cx="0" cy="0"/>
        </a:xfrm>
      </p:grpSpPr>
      <p:sp>
        <p:nvSpPr>
          <p:cNvPr id="1069" name="Google Shape;1069;p2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070" name="Google Shape;1070;p2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75"/>
        <p:cNvGrpSpPr/>
        <p:nvPr/>
      </p:nvGrpSpPr>
      <p:grpSpPr>
        <a:xfrm>
          <a:off x="0" y="0"/>
          <a:ext cx="0" cy="0"/>
          <a:chOff x="0" y="0"/>
          <a:chExt cx="0" cy="0"/>
        </a:xfrm>
      </p:grpSpPr>
      <p:sp>
        <p:nvSpPr>
          <p:cNvPr id="1076" name="Google Shape;1076;p2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077" name="Google Shape;1077;p2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82"/>
        <p:cNvGrpSpPr/>
        <p:nvPr/>
      </p:nvGrpSpPr>
      <p:grpSpPr>
        <a:xfrm>
          <a:off x="0" y="0"/>
          <a:ext cx="0" cy="0"/>
          <a:chOff x="0" y="0"/>
          <a:chExt cx="0" cy="0"/>
        </a:xfrm>
      </p:grpSpPr>
      <p:sp>
        <p:nvSpPr>
          <p:cNvPr id="1083" name="Google Shape;1083;p2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084" name="Google Shape;1084;p2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094"/>
        <p:cNvGrpSpPr/>
        <p:nvPr/>
      </p:nvGrpSpPr>
      <p:grpSpPr>
        <a:xfrm>
          <a:off x="0" y="0"/>
          <a:ext cx="0" cy="0"/>
          <a:chOff x="0" y="0"/>
          <a:chExt cx="0" cy="0"/>
        </a:xfrm>
      </p:grpSpPr>
      <p:sp>
        <p:nvSpPr>
          <p:cNvPr id="1095" name="Google Shape;1095;p2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096" name="Google Shape;1096;p2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02"/>
        <p:cNvGrpSpPr/>
        <p:nvPr/>
      </p:nvGrpSpPr>
      <p:grpSpPr>
        <a:xfrm>
          <a:off x="0" y="0"/>
          <a:ext cx="0" cy="0"/>
          <a:chOff x="0" y="0"/>
          <a:chExt cx="0" cy="0"/>
        </a:xfrm>
      </p:grpSpPr>
      <p:sp>
        <p:nvSpPr>
          <p:cNvPr id="1103" name="Google Shape;1103;p2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104" name="Google Shape;1104;p2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10"/>
        <p:cNvGrpSpPr/>
        <p:nvPr/>
      </p:nvGrpSpPr>
      <p:grpSpPr>
        <a:xfrm>
          <a:off x="0" y="0"/>
          <a:ext cx="0" cy="0"/>
          <a:chOff x="0" y="0"/>
          <a:chExt cx="0" cy="0"/>
        </a:xfrm>
      </p:grpSpPr>
      <p:sp>
        <p:nvSpPr>
          <p:cNvPr id="1111" name="Google Shape;1111;p2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a:noFill/>
          <a:ln>
            <a:noFill/>
          </a:ln>
        </p:spPr>
      </p:sp>
      <p:sp>
        <p:nvSpPr>
          <p:cNvPr id="1112" name="Google Shape;1112;p29:notes"/>
          <p:cNvSpPr txBox="1">
            <a:spLocks noGrp="1"/>
          </p:cNvSpPr>
          <p:nvPr>
            <p:ph type="body" idx="1"/>
          </p:nvPr>
        </p:nvSpPr>
        <p:spPr>
          <a:xfrm>
            <a:off x="914400" y="4343400"/>
            <a:ext cx="5029200" cy="4114800"/>
          </a:xfrm>
          <a:prstGeom prst="rect">
            <a:avLst/>
          </a:prstGeom>
          <a:noFill/>
          <a:ln>
            <a:noFill/>
          </a:ln>
        </p:spPr>
        <p:txBody>
          <a:bodyPr spcFirstLastPara="1" wrap="square" lIns="91425" tIns="45700" rIns="91425" bIns="45700" anchor="t" anchorCtr="0">
            <a:noAutofit/>
          </a:bodyPr>
          <a:lstStyle/>
          <a:p>
            <a:pPr marL="0" lvl="0" indent="0" algn="l" rtl="0">
              <a:spcBef>
                <a:spcPts val="0"/>
              </a:spcBef>
              <a:spcAft>
                <a:spcPts val="0"/>
              </a:spcAft>
              <a:buNone/>
            </a:pPr>
            <a:r>
              <a:rPr lang="en-US" sz="1200">
                <a:latin typeface="Calibri"/>
                <a:ea typeface="Calibri"/>
                <a:cs typeface="Calibri"/>
                <a:sym typeface="Calibri"/>
              </a:rPr>
              <a:t>So what is dataflow buying us? Predictable performance, simpler architecture (no OOO – with its power &amp; area overhead), and less data movement</a:t>
            </a: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2"/>
        <p:cNvGrpSpPr/>
        <p:nvPr/>
      </p:nvGrpSpPr>
      <p:grpSpPr>
        <a:xfrm>
          <a:off x="0" y="0"/>
          <a:ext cx="0" cy="0"/>
          <a:chOff x="0" y="0"/>
          <a:chExt cx="0" cy="0"/>
        </a:xfrm>
      </p:grpSpPr>
      <p:sp>
        <p:nvSpPr>
          <p:cNvPr id="933" name="Google Shape;933;p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934" name="Google Shape;934;p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26"/>
        <p:cNvGrpSpPr/>
        <p:nvPr/>
      </p:nvGrpSpPr>
      <p:grpSpPr>
        <a:xfrm>
          <a:off x="0" y="0"/>
          <a:ext cx="0" cy="0"/>
          <a:chOff x="0" y="0"/>
          <a:chExt cx="0" cy="0"/>
        </a:xfrm>
      </p:grpSpPr>
      <p:sp>
        <p:nvSpPr>
          <p:cNvPr id="1127" name="Google Shape;1127;p3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128" name="Google Shape;1128;p3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39"/>
        <p:cNvGrpSpPr/>
        <p:nvPr/>
      </p:nvGrpSpPr>
      <p:grpSpPr>
        <a:xfrm>
          <a:off x="0" y="0"/>
          <a:ext cx="0" cy="0"/>
          <a:chOff x="0" y="0"/>
          <a:chExt cx="0" cy="0"/>
        </a:xfrm>
      </p:grpSpPr>
      <p:sp>
        <p:nvSpPr>
          <p:cNvPr id="1140" name="Google Shape;1140;p3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141" name="Google Shape;1141;p3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0"/>
        <p:cNvGrpSpPr/>
        <p:nvPr/>
      </p:nvGrpSpPr>
      <p:grpSpPr>
        <a:xfrm>
          <a:off x="0" y="0"/>
          <a:ext cx="0" cy="0"/>
          <a:chOff x="0" y="0"/>
          <a:chExt cx="0" cy="0"/>
        </a:xfrm>
      </p:grpSpPr>
      <p:sp>
        <p:nvSpPr>
          <p:cNvPr id="1151" name="Google Shape;1151;p3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152" name="Google Shape;1152;p3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57"/>
        <p:cNvGrpSpPr/>
        <p:nvPr/>
      </p:nvGrpSpPr>
      <p:grpSpPr>
        <a:xfrm>
          <a:off x="0" y="0"/>
          <a:ext cx="0" cy="0"/>
          <a:chOff x="0" y="0"/>
          <a:chExt cx="0" cy="0"/>
        </a:xfrm>
      </p:grpSpPr>
      <p:sp>
        <p:nvSpPr>
          <p:cNvPr id="1158" name="Google Shape;1158;p3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159" name="Google Shape;1159;p3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1"/>
        <p:cNvGrpSpPr/>
        <p:nvPr/>
      </p:nvGrpSpPr>
      <p:grpSpPr>
        <a:xfrm>
          <a:off x="0" y="0"/>
          <a:ext cx="0" cy="0"/>
          <a:chOff x="0" y="0"/>
          <a:chExt cx="0" cy="0"/>
        </a:xfrm>
      </p:grpSpPr>
      <p:sp>
        <p:nvSpPr>
          <p:cNvPr id="1172" name="Google Shape;1172;p3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173" name="Google Shape;1173;p3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78"/>
        <p:cNvGrpSpPr/>
        <p:nvPr/>
      </p:nvGrpSpPr>
      <p:grpSpPr>
        <a:xfrm>
          <a:off x="0" y="0"/>
          <a:ext cx="0" cy="0"/>
          <a:chOff x="0" y="0"/>
          <a:chExt cx="0" cy="0"/>
        </a:xfrm>
      </p:grpSpPr>
      <p:sp>
        <p:nvSpPr>
          <p:cNvPr id="1179" name="Google Shape;1179;p3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180" name="Google Shape;1180;p3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188"/>
        <p:cNvGrpSpPr/>
        <p:nvPr/>
      </p:nvGrpSpPr>
      <p:grpSpPr>
        <a:xfrm>
          <a:off x="0" y="0"/>
          <a:ext cx="0" cy="0"/>
          <a:chOff x="0" y="0"/>
          <a:chExt cx="0" cy="0"/>
        </a:xfrm>
      </p:grpSpPr>
      <p:sp>
        <p:nvSpPr>
          <p:cNvPr id="1189" name="Google Shape;1189;p3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190" name="Google Shape;1190;p3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07"/>
        <p:cNvGrpSpPr/>
        <p:nvPr/>
      </p:nvGrpSpPr>
      <p:grpSpPr>
        <a:xfrm>
          <a:off x="0" y="0"/>
          <a:ext cx="0" cy="0"/>
          <a:chOff x="0" y="0"/>
          <a:chExt cx="0" cy="0"/>
        </a:xfrm>
      </p:grpSpPr>
      <p:sp>
        <p:nvSpPr>
          <p:cNvPr id="1208" name="Google Shape;1208;p3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209" name="Google Shape;1209;p3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14"/>
        <p:cNvGrpSpPr/>
        <p:nvPr/>
      </p:nvGrpSpPr>
      <p:grpSpPr>
        <a:xfrm>
          <a:off x="0" y="0"/>
          <a:ext cx="0" cy="0"/>
          <a:chOff x="0" y="0"/>
          <a:chExt cx="0" cy="0"/>
        </a:xfrm>
      </p:grpSpPr>
      <p:sp>
        <p:nvSpPr>
          <p:cNvPr id="1215" name="Google Shape;1215;p3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216" name="Google Shape;1216;p3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3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29"/>
        <p:cNvGrpSpPr/>
        <p:nvPr/>
      </p:nvGrpSpPr>
      <p:grpSpPr>
        <a:xfrm>
          <a:off x="0" y="0"/>
          <a:ext cx="0" cy="0"/>
          <a:chOff x="0" y="0"/>
          <a:chExt cx="0" cy="0"/>
        </a:xfrm>
      </p:grpSpPr>
      <p:sp>
        <p:nvSpPr>
          <p:cNvPr id="1230" name="Google Shape;1230;p3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231" name="Google Shape;1231;p3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38"/>
        <p:cNvGrpSpPr/>
        <p:nvPr/>
      </p:nvGrpSpPr>
      <p:grpSpPr>
        <a:xfrm>
          <a:off x="0" y="0"/>
          <a:ext cx="0" cy="0"/>
          <a:chOff x="0" y="0"/>
          <a:chExt cx="0" cy="0"/>
        </a:xfrm>
      </p:grpSpPr>
      <p:sp>
        <p:nvSpPr>
          <p:cNvPr id="939" name="Google Shape;939;p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940" name="Google Shape;940;p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36"/>
        <p:cNvGrpSpPr/>
        <p:nvPr/>
      </p:nvGrpSpPr>
      <p:grpSpPr>
        <a:xfrm>
          <a:off x="0" y="0"/>
          <a:ext cx="0" cy="0"/>
          <a:chOff x="0" y="0"/>
          <a:chExt cx="0" cy="0"/>
        </a:xfrm>
      </p:grpSpPr>
      <p:sp>
        <p:nvSpPr>
          <p:cNvPr id="1237" name="Google Shape;1237;p4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238" name="Google Shape;1238;p4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43"/>
        <p:cNvGrpSpPr/>
        <p:nvPr/>
      </p:nvGrpSpPr>
      <p:grpSpPr>
        <a:xfrm>
          <a:off x="0" y="0"/>
          <a:ext cx="0" cy="0"/>
          <a:chOff x="0" y="0"/>
          <a:chExt cx="0" cy="0"/>
        </a:xfrm>
      </p:grpSpPr>
      <p:sp>
        <p:nvSpPr>
          <p:cNvPr id="1244" name="Google Shape;1244;p4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245" name="Google Shape;1245;p4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0"/>
        <p:cNvGrpSpPr/>
        <p:nvPr/>
      </p:nvGrpSpPr>
      <p:grpSpPr>
        <a:xfrm>
          <a:off x="0" y="0"/>
          <a:ext cx="0" cy="0"/>
          <a:chOff x="0" y="0"/>
          <a:chExt cx="0" cy="0"/>
        </a:xfrm>
      </p:grpSpPr>
      <p:sp>
        <p:nvSpPr>
          <p:cNvPr id="1251" name="Google Shape;1251;p4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252" name="Google Shape;1252;p4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57"/>
        <p:cNvGrpSpPr/>
        <p:nvPr/>
      </p:nvGrpSpPr>
      <p:grpSpPr>
        <a:xfrm>
          <a:off x="0" y="0"/>
          <a:ext cx="0" cy="0"/>
          <a:chOff x="0" y="0"/>
          <a:chExt cx="0" cy="0"/>
        </a:xfrm>
      </p:grpSpPr>
      <p:sp>
        <p:nvSpPr>
          <p:cNvPr id="1258" name="Google Shape;1258;p4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259" name="Google Shape;1259;p4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66"/>
        <p:cNvGrpSpPr/>
        <p:nvPr/>
      </p:nvGrpSpPr>
      <p:grpSpPr>
        <a:xfrm>
          <a:off x="0" y="0"/>
          <a:ext cx="0" cy="0"/>
          <a:chOff x="0" y="0"/>
          <a:chExt cx="0" cy="0"/>
        </a:xfrm>
      </p:grpSpPr>
      <p:sp>
        <p:nvSpPr>
          <p:cNvPr id="1267" name="Google Shape;1267;p4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268" name="Google Shape;1268;p4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74"/>
        <p:cNvGrpSpPr/>
        <p:nvPr/>
      </p:nvGrpSpPr>
      <p:grpSpPr>
        <a:xfrm>
          <a:off x="0" y="0"/>
          <a:ext cx="0" cy="0"/>
          <a:chOff x="0" y="0"/>
          <a:chExt cx="0" cy="0"/>
        </a:xfrm>
      </p:grpSpPr>
      <p:sp>
        <p:nvSpPr>
          <p:cNvPr id="1275" name="Google Shape;1275;p4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276" name="Google Shape;1276;p4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97"/>
        <p:cNvGrpSpPr/>
        <p:nvPr/>
      </p:nvGrpSpPr>
      <p:grpSpPr>
        <a:xfrm>
          <a:off x="0" y="0"/>
          <a:ext cx="0" cy="0"/>
          <a:chOff x="0" y="0"/>
          <a:chExt cx="0" cy="0"/>
        </a:xfrm>
      </p:grpSpPr>
      <p:sp>
        <p:nvSpPr>
          <p:cNvPr id="1298" name="Google Shape;1298;p4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299" name="Google Shape;1299;p4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20"/>
        <p:cNvGrpSpPr/>
        <p:nvPr/>
      </p:nvGrpSpPr>
      <p:grpSpPr>
        <a:xfrm>
          <a:off x="0" y="0"/>
          <a:ext cx="0" cy="0"/>
          <a:chOff x="0" y="0"/>
          <a:chExt cx="0" cy="0"/>
        </a:xfrm>
      </p:grpSpPr>
      <p:sp>
        <p:nvSpPr>
          <p:cNvPr id="1321" name="Google Shape;1321;p4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322" name="Google Shape;1322;p4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43"/>
        <p:cNvGrpSpPr/>
        <p:nvPr/>
      </p:nvGrpSpPr>
      <p:grpSpPr>
        <a:xfrm>
          <a:off x="0" y="0"/>
          <a:ext cx="0" cy="0"/>
          <a:chOff x="0" y="0"/>
          <a:chExt cx="0" cy="0"/>
        </a:xfrm>
      </p:grpSpPr>
      <p:sp>
        <p:nvSpPr>
          <p:cNvPr id="1344" name="Google Shape;1344;p4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345" name="Google Shape;1345;p4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4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1"/>
        <p:cNvGrpSpPr/>
        <p:nvPr/>
      </p:nvGrpSpPr>
      <p:grpSpPr>
        <a:xfrm>
          <a:off x="0" y="0"/>
          <a:ext cx="0" cy="0"/>
          <a:chOff x="0" y="0"/>
          <a:chExt cx="0" cy="0"/>
        </a:xfrm>
      </p:grpSpPr>
      <p:sp>
        <p:nvSpPr>
          <p:cNvPr id="1352" name="Google Shape;1352;p4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353" name="Google Shape;1353;p4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44"/>
        <p:cNvGrpSpPr/>
        <p:nvPr/>
      </p:nvGrpSpPr>
      <p:grpSpPr>
        <a:xfrm>
          <a:off x="0" y="0"/>
          <a:ext cx="0" cy="0"/>
          <a:chOff x="0" y="0"/>
          <a:chExt cx="0" cy="0"/>
        </a:xfrm>
      </p:grpSpPr>
      <p:sp>
        <p:nvSpPr>
          <p:cNvPr id="945" name="Google Shape;945;p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946" name="Google Shape;946;p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58"/>
        <p:cNvGrpSpPr/>
        <p:nvPr/>
      </p:nvGrpSpPr>
      <p:grpSpPr>
        <a:xfrm>
          <a:off x="0" y="0"/>
          <a:ext cx="0" cy="0"/>
          <a:chOff x="0" y="0"/>
          <a:chExt cx="0" cy="0"/>
        </a:xfrm>
      </p:grpSpPr>
      <p:sp>
        <p:nvSpPr>
          <p:cNvPr id="1359" name="Google Shape;1359;p5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360" name="Google Shape;1360;p5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65"/>
        <p:cNvGrpSpPr/>
        <p:nvPr/>
      </p:nvGrpSpPr>
      <p:grpSpPr>
        <a:xfrm>
          <a:off x="0" y="0"/>
          <a:ext cx="0" cy="0"/>
          <a:chOff x="0" y="0"/>
          <a:chExt cx="0" cy="0"/>
        </a:xfrm>
      </p:grpSpPr>
      <p:sp>
        <p:nvSpPr>
          <p:cNvPr id="1366" name="Google Shape;1366;p5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367" name="Google Shape;1367;p5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380"/>
        <p:cNvGrpSpPr/>
        <p:nvPr/>
      </p:nvGrpSpPr>
      <p:grpSpPr>
        <a:xfrm>
          <a:off x="0" y="0"/>
          <a:ext cx="0" cy="0"/>
          <a:chOff x="0" y="0"/>
          <a:chExt cx="0" cy="0"/>
        </a:xfrm>
      </p:grpSpPr>
      <p:sp>
        <p:nvSpPr>
          <p:cNvPr id="1381" name="Google Shape;1381;p5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382" name="Google Shape;1382;p5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1"/>
        <p:cNvGrpSpPr/>
        <p:nvPr/>
      </p:nvGrpSpPr>
      <p:grpSpPr>
        <a:xfrm>
          <a:off x="0" y="0"/>
          <a:ext cx="0" cy="0"/>
          <a:chOff x="0" y="0"/>
          <a:chExt cx="0" cy="0"/>
        </a:xfrm>
      </p:grpSpPr>
      <p:sp>
        <p:nvSpPr>
          <p:cNvPr id="1402" name="Google Shape;1402;p5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403" name="Google Shape;1403;p5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08"/>
        <p:cNvGrpSpPr/>
        <p:nvPr/>
      </p:nvGrpSpPr>
      <p:grpSpPr>
        <a:xfrm>
          <a:off x="0" y="0"/>
          <a:ext cx="0" cy="0"/>
          <a:chOff x="0" y="0"/>
          <a:chExt cx="0" cy="0"/>
        </a:xfrm>
      </p:grpSpPr>
      <p:sp>
        <p:nvSpPr>
          <p:cNvPr id="1409" name="Google Shape;1409;p5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410" name="Google Shape;1410;p5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16"/>
        <p:cNvGrpSpPr/>
        <p:nvPr/>
      </p:nvGrpSpPr>
      <p:grpSpPr>
        <a:xfrm>
          <a:off x="0" y="0"/>
          <a:ext cx="0" cy="0"/>
          <a:chOff x="0" y="0"/>
          <a:chExt cx="0" cy="0"/>
        </a:xfrm>
      </p:grpSpPr>
      <p:sp>
        <p:nvSpPr>
          <p:cNvPr id="1417" name="Google Shape;1417;p5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418" name="Google Shape;1418;p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25"/>
        <p:cNvGrpSpPr/>
        <p:nvPr/>
      </p:nvGrpSpPr>
      <p:grpSpPr>
        <a:xfrm>
          <a:off x="0" y="0"/>
          <a:ext cx="0" cy="0"/>
          <a:chOff x="0" y="0"/>
          <a:chExt cx="0" cy="0"/>
        </a:xfrm>
      </p:grpSpPr>
      <p:sp>
        <p:nvSpPr>
          <p:cNvPr id="1426" name="Google Shape;1426;p5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427" name="Google Shape;1427;p5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33"/>
        <p:cNvGrpSpPr/>
        <p:nvPr/>
      </p:nvGrpSpPr>
      <p:grpSpPr>
        <a:xfrm>
          <a:off x="0" y="0"/>
          <a:ext cx="0" cy="0"/>
          <a:chOff x="0" y="0"/>
          <a:chExt cx="0" cy="0"/>
        </a:xfrm>
      </p:grpSpPr>
      <p:sp>
        <p:nvSpPr>
          <p:cNvPr id="1434" name="Google Shape;1434;p5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435" name="Google Shape;1435;p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47"/>
        <p:cNvGrpSpPr/>
        <p:nvPr/>
      </p:nvGrpSpPr>
      <p:grpSpPr>
        <a:xfrm>
          <a:off x="0" y="0"/>
          <a:ext cx="0" cy="0"/>
          <a:chOff x="0" y="0"/>
          <a:chExt cx="0" cy="0"/>
        </a:xfrm>
      </p:grpSpPr>
      <p:sp>
        <p:nvSpPr>
          <p:cNvPr id="1448" name="Google Shape;1448;p5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449" name="Google Shape;1449;p5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5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57"/>
        <p:cNvGrpSpPr/>
        <p:nvPr/>
      </p:nvGrpSpPr>
      <p:grpSpPr>
        <a:xfrm>
          <a:off x="0" y="0"/>
          <a:ext cx="0" cy="0"/>
          <a:chOff x="0" y="0"/>
          <a:chExt cx="0" cy="0"/>
        </a:xfrm>
      </p:grpSpPr>
      <p:sp>
        <p:nvSpPr>
          <p:cNvPr id="1458" name="Google Shape;1458;p5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459" name="Google Shape;1459;p5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52"/>
        <p:cNvGrpSpPr/>
        <p:nvPr/>
      </p:nvGrpSpPr>
      <p:grpSpPr>
        <a:xfrm>
          <a:off x="0" y="0"/>
          <a:ext cx="0" cy="0"/>
          <a:chOff x="0" y="0"/>
          <a:chExt cx="0" cy="0"/>
        </a:xfrm>
      </p:grpSpPr>
      <p:sp>
        <p:nvSpPr>
          <p:cNvPr id="953" name="Google Shape;953;p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954" name="Google Shape;954;p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74"/>
        <p:cNvGrpSpPr/>
        <p:nvPr/>
      </p:nvGrpSpPr>
      <p:grpSpPr>
        <a:xfrm>
          <a:off x="0" y="0"/>
          <a:ext cx="0" cy="0"/>
          <a:chOff x="0" y="0"/>
          <a:chExt cx="0" cy="0"/>
        </a:xfrm>
      </p:grpSpPr>
      <p:sp>
        <p:nvSpPr>
          <p:cNvPr id="1475" name="Google Shape;1475;p6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476" name="Google Shape;1476;p6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492"/>
        <p:cNvGrpSpPr/>
        <p:nvPr/>
      </p:nvGrpSpPr>
      <p:grpSpPr>
        <a:xfrm>
          <a:off x="0" y="0"/>
          <a:ext cx="0" cy="0"/>
          <a:chOff x="0" y="0"/>
          <a:chExt cx="0" cy="0"/>
        </a:xfrm>
      </p:grpSpPr>
      <p:sp>
        <p:nvSpPr>
          <p:cNvPr id="1493" name="Google Shape;1493;p6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494" name="Google Shape;1494;p6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08"/>
        <p:cNvGrpSpPr/>
        <p:nvPr/>
      </p:nvGrpSpPr>
      <p:grpSpPr>
        <a:xfrm>
          <a:off x="0" y="0"/>
          <a:ext cx="0" cy="0"/>
          <a:chOff x="0" y="0"/>
          <a:chExt cx="0" cy="0"/>
        </a:xfrm>
      </p:grpSpPr>
      <p:sp>
        <p:nvSpPr>
          <p:cNvPr id="1509" name="Google Shape;1509;p6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510" name="Google Shape;1510;p6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24"/>
        <p:cNvGrpSpPr/>
        <p:nvPr/>
      </p:nvGrpSpPr>
      <p:grpSpPr>
        <a:xfrm>
          <a:off x="0" y="0"/>
          <a:ext cx="0" cy="0"/>
          <a:chOff x="0" y="0"/>
          <a:chExt cx="0" cy="0"/>
        </a:xfrm>
      </p:grpSpPr>
      <p:sp>
        <p:nvSpPr>
          <p:cNvPr id="1525" name="Google Shape;1525;p6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526" name="Google Shape;1526;p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39"/>
        <p:cNvGrpSpPr/>
        <p:nvPr/>
      </p:nvGrpSpPr>
      <p:grpSpPr>
        <a:xfrm>
          <a:off x="0" y="0"/>
          <a:ext cx="0" cy="0"/>
          <a:chOff x="0" y="0"/>
          <a:chExt cx="0" cy="0"/>
        </a:xfrm>
      </p:grpSpPr>
      <p:sp>
        <p:nvSpPr>
          <p:cNvPr id="1540" name="Google Shape;1540;p6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541" name="Google Shape;1541;p6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48"/>
        <p:cNvGrpSpPr/>
        <p:nvPr/>
      </p:nvGrpSpPr>
      <p:grpSpPr>
        <a:xfrm>
          <a:off x="0" y="0"/>
          <a:ext cx="0" cy="0"/>
          <a:chOff x="0" y="0"/>
          <a:chExt cx="0" cy="0"/>
        </a:xfrm>
      </p:grpSpPr>
      <p:sp>
        <p:nvSpPr>
          <p:cNvPr id="1549" name="Google Shape;1549;p6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550" name="Google Shape;1550;p6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0"/>
        <p:cNvGrpSpPr/>
        <p:nvPr/>
      </p:nvGrpSpPr>
      <p:grpSpPr>
        <a:xfrm>
          <a:off x="0" y="0"/>
          <a:ext cx="0" cy="0"/>
          <a:chOff x="0" y="0"/>
          <a:chExt cx="0" cy="0"/>
        </a:xfrm>
      </p:grpSpPr>
      <p:sp>
        <p:nvSpPr>
          <p:cNvPr id="1561" name="Google Shape;1561;p6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562" name="Google Shape;1562;p6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69"/>
        <p:cNvGrpSpPr/>
        <p:nvPr/>
      </p:nvGrpSpPr>
      <p:grpSpPr>
        <a:xfrm>
          <a:off x="0" y="0"/>
          <a:ext cx="0" cy="0"/>
          <a:chOff x="0" y="0"/>
          <a:chExt cx="0" cy="0"/>
        </a:xfrm>
      </p:grpSpPr>
      <p:sp>
        <p:nvSpPr>
          <p:cNvPr id="1570" name="Google Shape;1570;p6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571" name="Google Shape;1571;p6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79"/>
        <p:cNvGrpSpPr/>
        <p:nvPr/>
      </p:nvGrpSpPr>
      <p:grpSpPr>
        <a:xfrm>
          <a:off x="0" y="0"/>
          <a:ext cx="0" cy="0"/>
          <a:chOff x="0" y="0"/>
          <a:chExt cx="0" cy="0"/>
        </a:xfrm>
      </p:grpSpPr>
      <p:sp>
        <p:nvSpPr>
          <p:cNvPr id="1580" name="Google Shape;1580;p6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581" name="Google Shape;1581;p68: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6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88"/>
        <p:cNvGrpSpPr/>
        <p:nvPr/>
      </p:nvGrpSpPr>
      <p:grpSpPr>
        <a:xfrm>
          <a:off x="0" y="0"/>
          <a:ext cx="0" cy="0"/>
          <a:chOff x="0" y="0"/>
          <a:chExt cx="0" cy="0"/>
        </a:xfrm>
      </p:grpSpPr>
      <p:sp>
        <p:nvSpPr>
          <p:cNvPr id="1589" name="Google Shape;1589;p6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590" name="Google Shape;1590;p69: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0"/>
        <p:cNvGrpSpPr/>
        <p:nvPr/>
      </p:nvGrpSpPr>
      <p:grpSpPr>
        <a:xfrm>
          <a:off x="0" y="0"/>
          <a:ext cx="0" cy="0"/>
          <a:chOff x="0" y="0"/>
          <a:chExt cx="0" cy="0"/>
        </a:xfrm>
      </p:grpSpPr>
      <p:sp>
        <p:nvSpPr>
          <p:cNvPr id="961" name="Google Shape;961;p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962" name="Google Shape;962;p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595"/>
        <p:cNvGrpSpPr/>
        <p:nvPr/>
      </p:nvGrpSpPr>
      <p:grpSpPr>
        <a:xfrm>
          <a:off x="0" y="0"/>
          <a:ext cx="0" cy="0"/>
          <a:chOff x="0" y="0"/>
          <a:chExt cx="0" cy="0"/>
        </a:xfrm>
      </p:grpSpPr>
      <p:sp>
        <p:nvSpPr>
          <p:cNvPr id="1596" name="Google Shape;1596;p7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597" name="Google Shape;1597;p7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02"/>
        <p:cNvGrpSpPr/>
        <p:nvPr/>
      </p:nvGrpSpPr>
      <p:grpSpPr>
        <a:xfrm>
          <a:off x="0" y="0"/>
          <a:ext cx="0" cy="0"/>
          <a:chOff x="0" y="0"/>
          <a:chExt cx="0" cy="0"/>
        </a:xfrm>
      </p:grpSpPr>
      <p:sp>
        <p:nvSpPr>
          <p:cNvPr id="1603" name="Google Shape;1603;p7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604" name="Google Shape;1604;p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0"/>
        <p:cNvGrpSpPr/>
        <p:nvPr/>
      </p:nvGrpSpPr>
      <p:grpSpPr>
        <a:xfrm>
          <a:off x="0" y="0"/>
          <a:ext cx="0" cy="0"/>
          <a:chOff x="0" y="0"/>
          <a:chExt cx="0" cy="0"/>
        </a:xfrm>
      </p:grpSpPr>
      <p:sp>
        <p:nvSpPr>
          <p:cNvPr id="1611" name="Google Shape;1611;p7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612" name="Google Shape;1612;p7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16"/>
        <p:cNvGrpSpPr/>
        <p:nvPr/>
      </p:nvGrpSpPr>
      <p:grpSpPr>
        <a:xfrm>
          <a:off x="0" y="0"/>
          <a:ext cx="0" cy="0"/>
          <a:chOff x="0" y="0"/>
          <a:chExt cx="0" cy="0"/>
        </a:xfrm>
      </p:grpSpPr>
      <p:sp>
        <p:nvSpPr>
          <p:cNvPr id="1617" name="Google Shape;1617;p7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618" name="Google Shape;1618;p7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22"/>
        <p:cNvGrpSpPr/>
        <p:nvPr/>
      </p:nvGrpSpPr>
      <p:grpSpPr>
        <a:xfrm>
          <a:off x="0" y="0"/>
          <a:ext cx="0" cy="0"/>
          <a:chOff x="0" y="0"/>
          <a:chExt cx="0" cy="0"/>
        </a:xfrm>
      </p:grpSpPr>
      <p:sp>
        <p:nvSpPr>
          <p:cNvPr id="1623" name="Google Shape;1623;p7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624" name="Google Shape;1624;p7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0"/>
        <p:cNvGrpSpPr/>
        <p:nvPr/>
      </p:nvGrpSpPr>
      <p:grpSpPr>
        <a:xfrm>
          <a:off x="0" y="0"/>
          <a:ext cx="0" cy="0"/>
          <a:chOff x="0" y="0"/>
          <a:chExt cx="0" cy="0"/>
        </a:xfrm>
      </p:grpSpPr>
      <p:sp>
        <p:nvSpPr>
          <p:cNvPr id="1631" name="Google Shape;1631;p7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632" name="Google Shape;1632;p7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37"/>
        <p:cNvGrpSpPr/>
        <p:nvPr/>
      </p:nvGrpSpPr>
      <p:grpSpPr>
        <a:xfrm>
          <a:off x="0" y="0"/>
          <a:ext cx="0" cy="0"/>
          <a:chOff x="0" y="0"/>
          <a:chExt cx="0" cy="0"/>
        </a:xfrm>
      </p:grpSpPr>
      <p:sp>
        <p:nvSpPr>
          <p:cNvPr id="1638" name="Google Shape;1638;p7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639" name="Google Shape;1639;p7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44"/>
        <p:cNvGrpSpPr/>
        <p:nvPr/>
      </p:nvGrpSpPr>
      <p:grpSpPr>
        <a:xfrm>
          <a:off x="0" y="0"/>
          <a:ext cx="0" cy="0"/>
          <a:chOff x="0" y="0"/>
          <a:chExt cx="0" cy="0"/>
        </a:xfrm>
      </p:grpSpPr>
      <p:sp>
        <p:nvSpPr>
          <p:cNvPr id="1645" name="Google Shape;1645;p7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646" name="Google Shape;1646;p7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51"/>
        <p:cNvGrpSpPr/>
        <p:nvPr/>
      </p:nvGrpSpPr>
      <p:grpSpPr>
        <a:xfrm>
          <a:off x="0" y="0"/>
          <a:ext cx="0" cy="0"/>
          <a:chOff x="0" y="0"/>
          <a:chExt cx="0" cy="0"/>
        </a:xfrm>
      </p:grpSpPr>
      <p:sp>
        <p:nvSpPr>
          <p:cNvPr id="1652" name="Google Shape;1652;p7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653" name="Google Shape;1653;p7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7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61"/>
        <p:cNvGrpSpPr/>
        <p:nvPr/>
      </p:nvGrpSpPr>
      <p:grpSpPr>
        <a:xfrm>
          <a:off x="0" y="0"/>
          <a:ext cx="0" cy="0"/>
          <a:chOff x="0" y="0"/>
          <a:chExt cx="0" cy="0"/>
        </a:xfrm>
      </p:grpSpPr>
      <p:sp>
        <p:nvSpPr>
          <p:cNvPr id="1662" name="Google Shape;1662;p7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663" name="Google Shape;1663;p7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68"/>
        <p:cNvGrpSpPr/>
        <p:nvPr/>
      </p:nvGrpSpPr>
      <p:grpSpPr>
        <a:xfrm>
          <a:off x="0" y="0"/>
          <a:ext cx="0" cy="0"/>
          <a:chOff x="0" y="0"/>
          <a:chExt cx="0" cy="0"/>
        </a:xfrm>
      </p:grpSpPr>
      <p:sp>
        <p:nvSpPr>
          <p:cNvPr id="969" name="Google Shape;969;p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970" name="Google Shape;970;p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80"/>
        <p:cNvGrpSpPr/>
        <p:nvPr/>
      </p:nvGrpSpPr>
      <p:grpSpPr>
        <a:xfrm>
          <a:off x="0" y="0"/>
          <a:ext cx="0" cy="0"/>
          <a:chOff x="0" y="0"/>
          <a:chExt cx="0" cy="0"/>
        </a:xfrm>
      </p:grpSpPr>
      <p:sp>
        <p:nvSpPr>
          <p:cNvPr id="1681" name="Google Shape;1681;p8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682" name="Google Shape;1682;p8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691"/>
        <p:cNvGrpSpPr/>
        <p:nvPr/>
      </p:nvGrpSpPr>
      <p:grpSpPr>
        <a:xfrm>
          <a:off x="0" y="0"/>
          <a:ext cx="0" cy="0"/>
          <a:chOff x="0" y="0"/>
          <a:chExt cx="0" cy="0"/>
        </a:xfrm>
      </p:grpSpPr>
      <p:sp>
        <p:nvSpPr>
          <p:cNvPr id="1692" name="Google Shape;1692;p8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693" name="Google Shape;1693;p8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19"/>
        <p:cNvGrpSpPr/>
        <p:nvPr/>
      </p:nvGrpSpPr>
      <p:grpSpPr>
        <a:xfrm>
          <a:off x="0" y="0"/>
          <a:ext cx="0" cy="0"/>
          <a:chOff x="0" y="0"/>
          <a:chExt cx="0" cy="0"/>
        </a:xfrm>
      </p:grpSpPr>
      <p:sp>
        <p:nvSpPr>
          <p:cNvPr id="1720" name="Google Shape;1720;p8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721" name="Google Shape;1721;p8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763"/>
        <p:cNvGrpSpPr/>
        <p:nvPr/>
      </p:nvGrpSpPr>
      <p:grpSpPr>
        <a:xfrm>
          <a:off x="0" y="0"/>
          <a:ext cx="0" cy="0"/>
          <a:chOff x="0" y="0"/>
          <a:chExt cx="0" cy="0"/>
        </a:xfrm>
      </p:grpSpPr>
      <p:sp>
        <p:nvSpPr>
          <p:cNvPr id="1764" name="Google Shape;1764;p8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765" name="Google Shape;1765;p8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08"/>
        <p:cNvGrpSpPr/>
        <p:nvPr/>
      </p:nvGrpSpPr>
      <p:grpSpPr>
        <a:xfrm>
          <a:off x="0" y="0"/>
          <a:ext cx="0" cy="0"/>
          <a:chOff x="0" y="0"/>
          <a:chExt cx="0" cy="0"/>
        </a:xfrm>
      </p:grpSpPr>
      <p:sp>
        <p:nvSpPr>
          <p:cNvPr id="1809" name="Google Shape;1809;p8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810" name="Google Shape;1810;p8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9"/>
        <p:cNvGrpSpPr/>
        <p:nvPr/>
      </p:nvGrpSpPr>
      <p:grpSpPr>
        <a:xfrm>
          <a:off x="0" y="0"/>
          <a:ext cx="0" cy="0"/>
          <a:chOff x="0" y="0"/>
          <a:chExt cx="0" cy="0"/>
        </a:xfrm>
      </p:grpSpPr>
      <p:sp>
        <p:nvSpPr>
          <p:cNvPr id="1860" name="Google Shape;1860;p8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861" name="Google Shape;1861;p8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68"/>
        <p:cNvGrpSpPr/>
        <p:nvPr/>
      </p:nvGrpSpPr>
      <p:grpSpPr>
        <a:xfrm>
          <a:off x="0" y="0"/>
          <a:ext cx="0" cy="0"/>
          <a:chOff x="0" y="0"/>
          <a:chExt cx="0" cy="0"/>
        </a:xfrm>
      </p:grpSpPr>
      <p:sp>
        <p:nvSpPr>
          <p:cNvPr id="1869" name="Google Shape;1869;p8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870" name="Google Shape;1870;p8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77"/>
        <p:cNvGrpSpPr/>
        <p:nvPr/>
      </p:nvGrpSpPr>
      <p:grpSpPr>
        <a:xfrm>
          <a:off x="0" y="0"/>
          <a:ext cx="0" cy="0"/>
          <a:chOff x="0" y="0"/>
          <a:chExt cx="0" cy="0"/>
        </a:xfrm>
      </p:grpSpPr>
      <p:sp>
        <p:nvSpPr>
          <p:cNvPr id="1878" name="Google Shape;1878;p8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879" name="Google Shape;1879;p8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84"/>
        <p:cNvGrpSpPr/>
        <p:nvPr/>
      </p:nvGrpSpPr>
      <p:grpSpPr>
        <a:xfrm>
          <a:off x="0" y="0"/>
          <a:ext cx="0" cy="0"/>
          <a:chOff x="0" y="0"/>
          <a:chExt cx="0" cy="0"/>
        </a:xfrm>
      </p:grpSpPr>
      <p:sp>
        <p:nvSpPr>
          <p:cNvPr id="1885" name="Google Shape;1885;p8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886" name="Google Shape;1886;p8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8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94"/>
        <p:cNvGrpSpPr/>
        <p:nvPr/>
      </p:nvGrpSpPr>
      <p:grpSpPr>
        <a:xfrm>
          <a:off x="0" y="0"/>
          <a:ext cx="0" cy="0"/>
          <a:chOff x="0" y="0"/>
          <a:chExt cx="0" cy="0"/>
        </a:xfrm>
      </p:grpSpPr>
      <p:sp>
        <p:nvSpPr>
          <p:cNvPr id="1895" name="Google Shape;1895;p8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896" name="Google Shape;1896;p8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976"/>
        <p:cNvGrpSpPr/>
        <p:nvPr/>
      </p:nvGrpSpPr>
      <p:grpSpPr>
        <a:xfrm>
          <a:off x="0" y="0"/>
          <a:ext cx="0" cy="0"/>
          <a:chOff x="0" y="0"/>
          <a:chExt cx="0" cy="0"/>
        </a:xfrm>
      </p:grpSpPr>
      <p:sp>
        <p:nvSpPr>
          <p:cNvPr id="977" name="Google Shape;977;p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978" name="Google Shape;978;p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1"/>
        <p:cNvGrpSpPr/>
        <p:nvPr/>
      </p:nvGrpSpPr>
      <p:grpSpPr>
        <a:xfrm>
          <a:off x="0" y="0"/>
          <a:ext cx="0" cy="0"/>
          <a:chOff x="0" y="0"/>
          <a:chExt cx="0" cy="0"/>
        </a:xfrm>
      </p:grpSpPr>
      <p:sp>
        <p:nvSpPr>
          <p:cNvPr id="1902" name="Google Shape;1902;p90: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903" name="Google Shape;1903;p90: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09"/>
        <p:cNvGrpSpPr/>
        <p:nvPr/>
      </p:nvGrpSpPr>
      <p:grpSpPr>
        <a:xfrm>
          <a:off x="0" y="0"/>
          <a:ext cx="0" cy="0"/>
          <a:chOff x="0" y="0"/>
          <a:chExt cx="0" cy="0"/>
        </a:xfrm>
      </p:grpSpPr>
      <p:sp>
        <p:nvSpPr>
          <p:cNvPr id="1910" name="Google Shape;1910;p91: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911" name="Google Shape;1911;p91: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8"/>
        <p:cNvGrpSpPr/>
        <p:nvPr/>
      </p:nvGrpSpPr>
      <p:grpSpPr>
        <a:xfrm>
          <a:off x="0" y="0"/>
          <a:ext cx="0" cy="0"/>
          <a:chOff x="0" y="0"/>
          <a:chExt cx="0" cy="0"/>
        </a:xfrm>
      </p:grpSpPr>
      <p:sp>
        <p:nvSpPr>
          <p:cNvPr id="1919" name="Google Shape;1919;p92: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920" name="Google Shape;1920;p92: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25"/>
        <p:cNvGrpSpPr/>
        <p:nvPr/>
      </p:nvGrpSpPr>
      <p:grpSpPr>
        <a:xfrm>
          <a:off x="0" y="0"/>
          <a:ext cx="0" cy="0"/>
          <a:chOff x="0" y="0"/>
          <a:chExt cx="0" cy="0"/>
        </a:xfrm>
      </p:grpSpPr>
      <p:sp>
        <p:nvSpPr>
          <p:cNvPr id="1926" name="Google Shape;1926;p93: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927" name="Google Shape;1927;p93: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38"/>
        <p:cNvGrpSpPr/>
        <p:nvPr/>
      </p:nvGrpSpPr>
      <p:grpSpPr>
        <a:xfrm>
          <a:off x="0" y="0"/>
          <a:ext cx="0" cy="0"/>
          <a:chOff x="0" y="0"/>
          <a:chExt cx="0" cy="0"/>
        </a:xfrm>
      </p:grpSpPr>
      <p:sp>
        <p:nvSpPr>
          <p:cNvPr id="1939" name="Google Shape;1939;p94: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1940" name="Google Shape;1940;p94: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00"/>
        <p:cNvGrpSpPr/>
        <p:nvPr/>
      </p:nvGrpSpPr>
      <p:grpSpPr>
        <a:xfrm>
          <a:off x="0" y="0"/>
          <a:ext cx="0" cy="0"/>
          <a:chOff x="0" y="0"/>
          <a:chExt cx="0" cy="0"/>
        </a:xfrm>
      </p:grpSpPr>
      <p:sp>
        <p:nvSpPr>
          <p:cNvPr id="2001" name="Google Shape;2001;p95: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002" name="Google Shape;2002;p95: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1"/>
        <p:cNvGrpSpPr/>
        <p:nvPr/>
      </p:nvGrpSpPr>
      <p:grpSpPr>
        <a:xfrm>
          <a:off x="0" y="0"/>
          <a:ext cx="0" cy="0"/>
          <a:chOff x="0" y="0"/>
          <a:chExt cx="0" cy="0"/>
        </a:xfrm>
      </p:grpSpPr>
      <p:sp>
        <p:nvSpPr>
          <p:cNvPr id="2022" name="Google Shape;2022;p96: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023" name="Google Shape;2023;p96: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29"/>
        <p:cNvGrpSpPr/>
        <p:nvPr/>
      </p:nvGrpSpPr>
      <p:grpSpPr>
        <a:xfrm>
          <a:off x="0" y="0"/>
          <a:ext cx="0" cy="0"/>
          <a:chOff x="0" y="0"/>
          <a:chExt cx="0" cy="0"/>
        </a:xfrm>
      </p:grpSpPr>
      <p:sp>
        <p:nvSpPr>
          <p:cNvPr id="2030" name="Google Shape;2030;p97: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031" name="Google Shape;2031;p97: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35"/>
        <p:cNvGrpSpPr/>
        <p:nvPr/>
      </p:nvGrpSpPr>
      <p:grpSpPr>
        <a:xfrm>
          <a:off x="0" y="0"/>
          <a:ext cx="0" cy="0"/>
          <a:chOff x="0" y="0"/>
          <a:chExt cx="0" cy="0"/>
        </a:xfrm>
      </p:grpSpPr>
      <p:sp>
        <p:nvSpPr>
          <p:cNvPr id="2036" name="Google Shape;2036;p98: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037" name="Google Shape;2037;p98: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notesSlides/notesSlide9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045"/>
        <p:cNvGrpSpPr/>
        <p:nvPr/>
      </p:nvGrpSpPr>
      <p:grpSpPr>
        <a:xfrm>
          <a:off x="0" y="0"/>
          <a:ext cx="0" cy="0"/>
          <a:chOff x="0" y="0"/>
          <a:chExt cx="0" cy="0"/>
        </a:xfrm>
      </p:grpSpPr>
      <p:sp>
        <p:nvSpPr>
          <p:cNvPr id="2046" name="Google Shape;2046;p99:notes"/>
          <p:cNvSpPr txBox="1">
            <a:spLocks noGrp="1"/>
          </p:cNvSpPr>
          <p:nvPr>
            <p:ph type="body" idx="1"/>
          </p:nvPr>
        </p:nvSpPr>
        <p:spPr>
          <a:xfrm>
            <a:off x="914400" y="4343400"/>
            <a:ext cx="5029200" cy="4114800"/>
          </a:xfrm>
          <a:prstGeom prst="rect">
            <a:avLst/>
          </a:prstGeom>
        </p:spPr>
        <p:txBody>
          <a:bodyPr spcFirstLastPara="1" wrap="square" lIns="91425" tIns="45700" rIns="91425" bIns="45700" anchor="t" anchorCtr="0">
            <a:noAutofit/>
          </a:bodyPr>
          <a:lstStyle/>
          <a:p>
            <a:pPr marL="0" lvl="0" indent="0" algn="l" rtl="0">
              <a:spcBef>
                <a:spcPts val="400"/>
              </a:spcBef>
              <a:spcAft>
                <a:spcPts val="0"/>
              </a:spcAft>
              <a:buNone/>
            </a:pPr>
            <a:endParaRPr/>
          </a:p>
        </p:txBody>
      </p:sp>
      <p:sp>
        <p:nvSpPr>
          <p:cNvPr id="2047" name="Google Shape;2047;p99:notes"/>
          <p:cNvSpPr>
            <a:spLocks noGrp="1" noRot="1" noChangeAspect="1"/>
          </p:cNvSpPr>
          <p:nvPr>
            <p:ph type="sldImg" idx="2"/>
          </p:nvPr>
        </p:nvSpPr>
        <p:spPr>
          <a:xfrm>
            <a:off x="1143000" y="685800"/>
            <a:ext cx="4572000" cy="3429000"/>
          </a:xfrm>
          <a:custGeom>
            <a:avLst/>
            <a:gdLst/>
            <a:ahLst/>
            <a:cxnLst/>
            <a:rect l="l" t="t" r="r" b="b"/>
            <a:pathLst>
              <a:path w="120000" h="120000" extrusionOk="0">
                <a:moveTo>
                  <a:pt x="0" y="0"/>
                </a:moveTo>
                <a:lnTo>
                  <a:pt x="120000" y="0"/>
                </a:lnTo>
                <a:lnTo>
                  <a:pt x="120000" y="120000"/>
                </a:lnTo>
                <a:lnTo>
                  <a:pt x="0" y="120000"/>
                </a:lnTo>
                <a:close/>
              </a:path>
            </a:pathLst>
          </a:custGeom>
        </p:spPr>
      </p:sp>
    </p:spTree>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1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1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1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5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5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4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7.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4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49.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1.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2.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7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7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1.xml"/><Relationship Id="rId4" Type="http://schemas.openxmlformats.org/officeDocument/2006/relationships/image" Target="../media/image7.png"/></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0.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1.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2.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3.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4.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5.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6.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7.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8.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89.xml.rels><?xml version="1.0" encoding="UTF-8" standalone="yes"?>
<Relationships xmlns="http://schemas.openxmlformats.org/package/2006/relationships"><Relationship Id="rId3" Type="http://schemas.openxmlformats.org/officeDocument/2006/relationships/image" Target="../media/image4.jpg"/><Relationship Id="rId2" Type="http://schemas.openxmlformats.org/officeDocument/2006/relationships/image" Target="../media/image6.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2.xml.rels><?xml version="1.0" encoding="UTF-8" standalone="yes"?>
<Relationships xmlns="http://schemas.openxmlformats.org/package/2006/relationships"><Relationship Id="rId2" Type="http://schemas.openxmlformats.org/officeDocument/2006/relationships/image" Target="../media/image4.jpg"/><Relationship Id="rId1" Type="http://schemas.openxmlformats.org/officeDocument/2006/relationships/slideMaster" Target="../slideMasters/slideMaster1.xml"/></Relationships>
</file>

<file path=ppt/slideLayouts/_rels/slideLayout93.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4.xml.rels><?xml version="1.0" encoding="UTF-8" standalone="yes"?>
<Relationships xmlns="http://schemas.openxmlformats.org/package/2006/relationships"><Relationship Id="rId2" Type="http://schemas.openxmlformats.org/officeDocument/2006/relationships/image" Target="../media/image1.jpg"/><Relationship Id="rId1" Type="http://schemas.openxmlformats.org/officeDocument/2006/relationships/slideMaster" Target="../slideMasters/slideMaster1.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Title Slide" type="tx">
  <p:cSld name="TITLE_AND_BODY">
    <p:spTree>
      <p:nvGrpSpPr>
        <p:cNvPr id="1" name="Shape 9"/>
        <p:cNvGrpSpPr/>
        <p:nvPr/>
      </p:nvGrpSpPr>
      <p:grpSpPr>
        <a:xfrm>
          <a:off x="0" y="0"/>
          <a:ext cx="0" cy="0"/>
          <a:chOff x="0" y="0"/>
          <a:chExt cx="0" cy="0"/>
        </a:xfrm>
      </p:grpSpPr>
      <p:sp>
        <p:nvSpPr>
          <p:cNvPr id="10" name="Google Shape;10;p194"/>
          <p:cNvSpPr txBox="1">
            <a:spLocks noGrp="1"/>
          </p:cNvSpPr>
          <p:nvPr>
            <p:ph type="title"/>
          </p:nvPr>
        </p:nvSpPr>
        <p:spPr>
          <a:xfrm>
            <a:off x="1524000" y="1122362"/>
            <a:ext cx="9144000" cy="2387601"/>
          </a:xfrm>
          <a:prstGeom prst="rect">
            <a:avLst/>
          </a:prstGeom>
          <a:noFill/>
          <a:ln>
            <a:noFill/>
          </a:ln>
        </p:spPr>
        <p:txBody>
          <a:bodyPr spcFirstLastPara="1" wrap="square" lIns="45700" tIns="45700" rIns="45700" bIns="45700" anchor="b" anchorCtr="0">
            <a:normAutofit/>
          </a:bodyPr>
          <a:lstStyle>
            <a:lvl1pPr lvl="0" algn="ctr">
              <a:lnSpc>
                <a:spcPct val="90000"/>
              </a:lnSpc>
              <a:spcBef>
                <a:spcPts val="0"/>
              </a:spcBef>
              <a:spcAft>
                <a:spcPts val="0"/>
              </a:spcAft>
              <a:buClr>
                <a:srgbClr val="000000"/>
              </a:buClr>
              <a:buSzPts val="6000"/>
              <a:buFont typeface="Calibri"/>
              <a:buNone/>
              <a:defRPr sz="60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 name="Google Shape;11;p194"/>
          <p:cNvSpPr txBox="1">
            <a:spLocks noGrp="1"/>
          </p:cNvSpPr>
          <p:nvPr>
            <p:ph type="body" idx="1"/>
          </p:nvPr>
        </p:nvSpPr>
        <p:spPr>
          <a:xfrm>
            <a:off x="1524000" y="3602037"/>
            <a:ext cx="9144000" cy="1655763"/>
          </a:xfrm>
          <a:prstGeom prst="rect">
            <a:avLst/>
          </a:prstGeom>
          <a:noFill/>
          <a:ln>
            <a:noFill/>
          </a:ln>
        </p:spPr>
        <p:txBody>
          <a:bodyPr spcFirstLastPara="1" wrap="square" lIns="45700" tIns="45700" rIns="45700" bIns="45700" anchor="t" anchorCtr="0">
            <a:normAutofit/>
          </a:bodyPr>
          <a:lstStyle>
            <a:lvl1pPr marL="457200" lvl="0" indent="-228600" algn="ctr">
              <a:lnSpc>
                <a:spcPct val="90000"/>
              </a:lnSpc>
              <a:spcBef>
                <a:spcPts val="1000"/>
              </a:spcBef>
              <a:spcAft>
                <a:spcPts val="0"/>
              </a:spcAft>
              <a:buClr>
                <a:srgbClr val="000000"/>
              </a:buClr>
              <a:buSzPts val="2400"/>
              <a:buFont typeface="Calibri"/>
              <a:buNone/>
              <a:defRPr sz="2400"/>
            </a:lvl1pPr>
            <a:lvl2pPr marL="914400" lvl="1" indent="-228600" algn="ctr">
              <a:lnSpc>
                <a:spcPct val="90000"/>
              </a:lnSpc>
              <a:spcBef>
                <a:spcPts val="1000"/>
              </a:spcBef>
              <a:spcAft>
                <a:spcPts val="0"/>
              </a:spcAft>
              <a:buClr>
                <a:srgbClr val="000000"/>
              </a:buClr>
              <a:buSzPts val="2400"/>
              <a:buFont typeface="Calibri"/>
              <a:buNone/>
              <a:defRPr sz="2400"/>
            </a:lvl2pPr>
            <a:lvl3pPr marL="1371600" lvl="2" indent="-228600" algn="ctr">
              <a:lnSpc>
                <a:spcPct val="90000"/>
              </a:lnSpc>
              <a:spcBef>
                <a:spcPts val="1000"/>
              </a:spcBef>
              <a:spcAft>
                <a:spcPts val="0"/>
              </a:spcAft>
              <a:buClr>
                <a:srgbClr val="000000"/>
              </a:buClr>
              <a:buSzPts val="2400"/>
              <a:buFont typeface="Calibri"/>
              <a:buNone/>
              <a:defRPr sz="2400"/>
            </a:lvl3pPr>
            <a:lvl4pPr marL="1828800" lvl="3" indent="-228600" algn="ctr">
              <a:lnSpc>
                <a:spcPct val="90000"/>
              </a:lnSpc>
              <a:spcBef>
                <a:spcPts val="1000"/>
              </a:spcBef>
              <a:spcAft>
                <a:spcPts val="0"/>
              </a:spcAft>
              <a:buClr>
                <a:srgbClr val="000000"/>
              </a:buClr>
              <a:buSzPts val="2400"/>
              <a:buFont typeface="Calibri"/>
              <a:buNone/>
              <a:defRPr sz="2400"/>
            </a:lvl4pPr>
            <a:lvl5pPr marL="2286000" lvl="4" indent="-228600" algn="ctr">
              <a:lnSpc>
                <a:spcPct val="90000"/>
              </a:lnSpc>
              <a:spcBef>
                <a:spcPts val="1000"/>
              </a:spcBef>
              <a:spcAft>
                <a:spcPts val="0"/>
              </a:spcAft>
              <a:buClr>
                <a:srgbClr val="000000"/>
              </a:buClr>
              <a:buSzPts val="2400"/>
              <a:buFont typeface="Calibri"/>
              <a:buNone/>
              <a:defRPr sz="2400"/>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12" name="Google Shape;12;p194"/>
          <p:cNvSpPr txBox="1">
            <a:spLocks noGrp="1"/>
          </p:cNvSpPr>
          <p:nvPr>
            <p:ph type="sldNum" idx="12"/>
          </p:nvPr>
        </p:nvSpPr>
        <p:spPr>
          <a:xfrm>
            <a:off x="11095176" y="6414760"/>
            <a:ext cx="258624" cy="248305"/>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a:lvl1pPr>
            <a:lvl2pPr marL="0" lvl="1" indent="0" algn="r">
              <a:lnSpc>
                <a:spcPct val="100000"/>
              </a:lnSpc>
              <a:spcBef>
                <a:spcPts val="0"/>
              </a:spcBef>
              <a:spcAft>
                <a:spcPts val="0"/>
              </a:spcAft>
              <a:buClr>
                <a:srgbClr val="888888"/>
              </a:buClr>
              <a:buSzPts val="1200"/>
              <a:buFont typeface="Calibri"/>
              <a:buNone/>
              <a:defRPr/>
            </a:lvl2pPr>
            <a:lvl3pPr marL="0" lvl="2" indent="0" algn="r">
              <a:lnSpc>
                <a:spcPct val="100000"/>
              </a:lnSpc>
              <a:spcBef>
                <a:spcPts val="0"/>
              </a:spcBef>
              <a:spcAft>
                <a:spcPts val="0"/>
              </a:spcAft>
              <a:buClr>
                <a:srgbClr val="888888"/>
              </a:buClr>
              <a:buSzPts val="1200"/>
              <a:buFont typeface="Calibri"/>
              <a:buNone/>
              <a:defRPr/>
            </a:lvl3pPr>
            <a:lvl4pPr marL="0" lvl="3" indent="0" algn="r">
              <a:lnSpc>
                <a:spcPct val="100000"/>
              </a:lnSpc>
              <a:spcBef>
                <a:spcPts val="0"/>
              </a:spcBef>
              <a:spcAft>
                <a:spcPts val="0"/>
              </a:spcAft>
              <a:buClr>
                <a:srgbClr val="888888"/>
              </a:buClr>
              <a:buSzPts val="1200"/>
              <a:buFont typeface="Calibri"/>
              <a:buNone/>
              <a:defRPr/>
            </a:lvl4pPr>
            <a:lvl5pPr marL="0" lvl="4" indent="0" algn="r">
              <a:lnSpc>
                <a:spcPct val="100000"/>
              </a:lnSpc>
              <a:spcBef>
                <a:spcPts val="0"/>
              </a:spcBef>
              <a:spcAft>
                <a:spcPts val="0"/>
              </a:spcAft>
              <a:buClr>
                <a:srgbClr val="888888"/>
              </a:buClr>
              <a:buSzPts val="1200"/>
              <a:buFont typeface="Calibri"/>
              <a:buNone/>
              <a:defRPr/>
            </a:lvl5pPr>
            <a:lvl6pPr marL="0" lvl="5" indent="0" algn="r">
              <a:lnSpc>
                <a:spcPct val="100000"/>
              </a:lnSpc>
              <a:spcBef>
                <a:spcPts val="0"/>
              </a:spcBef>
              <a:spcAft>
                <a:spcPts val="0"/>
              </a:spcAft>
              <a:buClr>
                <a:srgbClr val="888888"/>
              </a:buClr>
              <a:buSzPts val="1200"/>
              <a:buFont typeface="Calibri"/>
              <a:buNone/>
              <a:defRPr/>
            </a:lvl6pPr>
            <a:lvl7pPr marL="0" lvl="6" indent="0" algn="r">
              <a:lnSpc>
                <a:spcPct val="100000"/>
              </a:lnSpc>
              <a:spcBef>
                <a:spcPts val="0"/>
              </a:spcBef>
              <a:spcAft>
                <a:spcPts val="0"/>
              </a:spcAft>
              <a:buClr>
                <a:srgbClr val="888888"/>
              </a:buClr>
              <a:buSzPts val="1200"/>
              <a:buFont typeface="Calibri"/>
              <a:buNone/>
              <a:defRPr/>
            </a:lvl7pPr>
            <a:lvl8pPr marL="0" lvl="7" indent="0" algn="r">
              <a:lnSpc>
                <a:spcPct val="100000"/>
              </a:lnSpc>
              <a:spcBef>
                <a:spcPts val="0"/>
              </a:spcBef>
              <a:spcAft>
                <a:spcPts val="0"/>
              </a:spcAft>
              <a:buClr>
                <a:srgbClr val="888888"/>
              </a:buClr>
              <a:buSzPts val="1200"/>
              <a:buFont typeface="Calibri"/>
              <a:buNone/>
              <a:defRPr/>
            </a:lvl8pPr>
            <a:lvl9pPr marL="0" lvl="8" indent="0" algn="r">
              <a:lnSpc>
                <a:spcPct val="100000"/>
              </a:lnSpc>
              <a:spcBef>
                <a:spcPts val="0"/>
              </a:spcBef>
              <a:spcAft>
                <a:spcPts val="0"/>
              </a:spcAft>
              <a:buClr>
                <a:srgbClr val="888888"/>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Blank Slide" type="blank">
  <p:cSld name="BLANK">
    <p:spTree>
      <p:nvGrpSpPr>
        <p:cNvPr id="1" name="Shape 39"/>
        <p:cNvGrpSpPr/>
        <p:nvPr/>
      </p:nvGrpSpPr>
      <p:grpSpPr>
        <a:xfrm>
          <a:off x="0" y="0"/>
          <a:ext cx="0" cy="0"/>
          <a:chOff x="0" y="0"/>
          <a:chExt cx="0" cy="0"/>
        </a:xfrm>
      </p:grpSpPr>
    </p:spTree>
  </p:cSld>
  <p:clrMapOvr>
    <a:masterClrMapping/>
  </p:clrMapOvr>
</p:sldLayout>
</file>

<file path=ppt/slideLayouts/slideLayout100.xml><?xml version="1.0" encoding="utf-8"?>
<p:sldLayout xmlns:a="http://schemas.openxmlformats.org/drawingml/2006/main" xmlns:r="http://schemas.openxmlformats.org/officeDocument/2006/relationships" xmlns:p="http://schemas.openxmlformats.org/presentationml/2006/main" matchingName="Default">
  <p:cSld name="Default ytCHTKvk1g4=">
    <p:bg>
      <p:bgPr>
        <a:gradFill>
          <a:gsLst>
            <a:gs pos="0">
              <a:srgbClr val="E0E8F5"/>
            </a:gs>
            <a:gs pos="100000">
              <a:srgbClr val="9AB4E4"/>
            </a:gs>
          </a:gsLst>
          <a:lin ang="16200000" scaled="0"/>
        </a:gradFill>
        <a:effectLst/>
      </p:bgPr>
    </p:bg>
    <p:spTree>
      <p:nvGrpSpPr>
        <p:cNvPr id="1" name="Shape 469"/>
        <p:cNvGrpSpPr/>
        <p:nvPr/>
      </p:nvGrpSpPr>
      <p:grpSpPr>
        <a:xfrm>
          <a:off x="0" y="0"/>
          <a:ext cx="0" cy="0"/>
          <a:chOff x="0" y="0"/>
          <a:chExt cx="0" cy="0"/>
        </a:xfrm>
      </p:grpSpPr>
      <p:sp>
        <p:nvSpPr>
          <p:cNvPr id="470" name="Google Shape;470;p293"/>
          <p:cNvSpPr txBox="1"/>
          <p:nvPr/>
        </p:nvSpPr>
        <p:spPr>
          <a:xfrm>
            <a:off x="8198400" y="6400800"/>
            <a:ext cx="748203" cy="279357"/>
          </a:xfrm>
          <a:prstGeom prst="rect">
            <a:avLst/>
          </a:prstGeom>
          <a:noFill/>
          <a:ln>
            <a:noFill/>
          </a:ln>
        </p:spPr>
        <p:txBody>
          <a:bodyPr spcFirstLastPara="1" wrap="square" lIns="44975" tIns="44975" rIns="44975" bIns="44975" anchor="t" anchorCtr="0">
            <a:spAutoFit/>
          </a:bodyPr>
          <a:lstStyle/>
          <a:p>
            <a:pPr marL="0" marR="0" lvl="0" indent="0" algn="l" rtl="0">
              <a:lnSpc>
                <a:spcPct val="93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/60</a:t>
            </a:r>
            <a:endParaRPr/>
          </a:p>
        </p:txBody>
      </p:sp>
      <p:sp>
        <p:nvSpPr>
          <p:cNvPr id="471" name="Google Shape;471;p293"/>
          <p:cNvSpPr txBox="1">
            <a:spLocks noGrp="1"/>
          </p:cNvSpPr>
          <p:nvPr>
            <p:ph type="title"/>
          </p:nvPr>
        </p:nvSpPr>
        <p:spPr>
          <a:xfrm>
            <a:off x="457200" y="274635"/>
            <a:ext cx="8228015" cy="1141415"/>
          </a:xfrm>
          <a:prstGeom prst="rect">
            <a:avLst/>
          </a:prstGeom>
          <a:noFill/>
          <a:ln>
            <a:noFill/>
          </a:ln>
        </p:spPr>
        <p:txBody>
          <a:bodyPr spcFirstLastPara="1" wrap="square" lIns="44975" tIns="44975" rIns="44975" bIns="44975" anchor="t" anchorCtr="0">
            <a:normAutofit/>
          </a:bodyPr>
          <a:lstStyle>
            <a:lvl1pPr lvl="0" algn="l">
              <a:lnSpc>
                <a:spcPct val="93000"/>
              </a:lnSpc>
              <a:spcBef>
                <a:spcPts val="0"/>
              </a:spcBef>
              <a:spcAft>
                <a:spcPts val="0"/>
              </a:spcAft>
              <a:buClr>
                <a:srgbClr val="000000"/>
              </a:buClr>
              <a:buSzPts val="4400"/>
              <a:buFont typeface="Arial"/>
              <a:buNone/>
              <a:defRPr>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72" name="Google Shape;472;p293"/>
          <p:cNvSpPr txBox="1">
            <a:spLocks noGrp="1"/>
          </p:cNvSpPr>
          <p:nvPr>
            <p:ph type="body" idx="1"/>
          </p:nvPr>
        </p:nvSpPr>
        <p:spPr>
          <a:xfrm>
            <a:off x="457200" y="1600200"/>
            <a:ext cx="8228015" cy="4524375"/>
          </a:xfrm>
          <a:prstGeom prst="rect">
            <a:avLst/>
          </a:prstGeom>
          <a:noFill/>
          <a:ln>
            <a:noFill/>
          </a:ln>
        </p:spPr>
        <p:txBody>
          <a:bodyPr spcFirstLastPara="1" wrap="square" lIns="44975" tIns="44975" rIns="44975" bIns="44975" anchor="t" anchorCtr="0">
            <a:normAutofit/>
          </a:bodyPr>
          <a:lstStyle>
            <a:lvl1pPr marL="457200" lvl="0" indent="-228600" algn="l">
              <a:lnSpc>
                <a:spcPct val="98000"/>
              </a:lnSpc>
              <a:spcBef>
                <a:spcPts val="1400"/>
              </a:spcBef>
              <a:spcAft>
                <a:spcPts val="0"/>
              </a:spcAft>
              <a:buClr>
                <a:srgbClr val="000000"/>
              </a:buClr>
              <a:buSzPts val="1800"/>
              <a:buNone/>
              <a:defRPr/>
            </a:lvl1pPr>
            <a:lvl2pPr marL="914400" lvl="1" indent="-228600" algn="l">
              <a:lnSpc>
                <a:spcPct val="98000"/>
              </a:lnSpc>
              <a:spcBef>
                <a:spcPts val="1400"/>
              </a:spcBef>
              <a:spcAft>
                <a:spcPts val="0"/>
              </a:spcAft>
              <a:buClr>
                <a:srgbClr val="000000"/>
              </a:buClr>
              <a:buSzPts val="1800"/>
              <a:buNone/>
              <a:defRPr/>
            </a:lvl2pPr>
            <a:lvl3pPr marL="1371600" lvl="2" indent="-228600" algn="l">
              <a:lnSpc>
                <a:spcPct val="98000"/>
              </a:lnSpc>
              <a:spcBef>
                <a:spcPts val="1400"/>
              </a:spcBef>
              <a:spcAft>
                <a:spcPts val="0"/>
              </a:spcAft>
              <a:buClr>
                <a:srgbClr val="000000"/>
              </a:buClr>
              <a:buSzPts val="1800"/>
              <a:buNone/>
              <a:defRPr/>
            </a:lvl3pPr>
            <a:lvl4pPr marL="1828800" lvl="3" indent="-228600" algn="l">
              <a:lnSpc>
                <a:spcPct val="98000"/>
              </a:lnSpc>
              <a:spcBef>
                <a:spcPts val="1400"/>
              </a:spcBef>
              <a:spcAft>
                <a:spcPts val="0"/>
              </a:spcAft>
              <a:buClr>
                <a:srgbClr val="000000"/>
              </a:buClr>
              <a:buSzPts val="1800"/>
              <a:buNone/>
              <a:defRPr/>
            </a:lvl4pPr>
            <a:lvl5pPr marL="2286000" lvl="4" indent="-228600" algn="l">
              <a:lnSpc>
                <a:spcPct val="98000"/>
              </a:lnSpc>
              <a:spcBef>
                <a:spcPts val="1400"/>
              </a:spcBef>
              <a:spcAft>
                <a:spcPts val="0"/>
              </a:spcAft>
              <a:buClr>
                <a:srgbClr val="000000"/>
              </a:buClr>
              <a:buSzPts val="1800"/>
              <a:buNone/>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473" name="Google Shape;473;p293"/>
          <p:cNvSpPr txBox="1">
            <a:spLocks noGrp="1"/>
          </p:cNvSpPr>
          <p:nvPr>
            <p:ph type="sldNum" idx="12"/>
          </p:nvPr>
        </p:nvSpPr>
        <p:spPr>
          <a:xfrm>
            <a:off x="8153400" y="6400800"/>
            <a:ext cx="356971" cy="349220"/>
          </a:xfrm>
          <a:prstGeom prst="rect">
            <a:avLst/>
          </a:prstGeom>
          <a:noFill/>
          <a:ln>
            <a:noFill/>
          </a:ln>
        </p:spPr>
        <p:txBody>
          <a:bodyPr spcFirstLastPara="1" wrap="square" lIns="44975" tIns="44975" rIns="44975" bIns="44975" anchor="t" anchorCtr="0">
            <a:spAutoFit/>
          </a:bodyPr>
          <a:lstStyle>
            <a:lvl1pPr marL="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matchingName="Default">
  <p:cSld name="Default UGvQVK5KtTc=">
    <p:bg>
      <p:bgPr>
        <a:gradFill>
          <a:gsLst>
            <a:gs pos="0">
              <a:srgbClr val="E0E8F5"/>
            </a:gs>
            <a:gs pos="100000">
              <a:srgbClr val="9AB4E4"/>
            </a:gs>
          </a:gsLst>
          <a:lin ang="16200000" scaled="0"/>
        </a:gradFill>
        <a:effectLst/>
      </p:bgPr>
    </p:bg>
    <p:spTree>
      <p:nvGrpSpPr>
        <p:cNvPr id="1" name="Shape 474"/>
        <p:cNvGrpSpPr/>
        <p:nvPr/>
      </p:nvGrpSpPr>
      <p:grpSpPr>
        <a:xfrm>
          <a:off x="0" y="0"/>
          <a:ext cx="0" cy="0"/>
          <a:chOff x="0" y="0"/>
          <a:chExt cx="0" cy="0"/>
        </a:xfrm>
      </p:grpSpPr>
      <p:sp>
        <p:nvSpPr>
          <p:cNvPr id="475" name="Google Shape;475;p294"/>
          <p:cNvSpPr txBox="1"/>
          <p:nvPr/>
        </p:nvSpPr>
        <p:spPr>
          <a:xfrm>
            <a:off x="8198400" y="6400800"/>
            <a:ext cx="748203" cy="279357"/>
          </a:xfrm>
          <a:prstGeom prst="rect">
            <a:avLst/>
          </a:prstGeom>
          <a:noFill/>
          <a:ln>
            <a:noFill/>
          </a:ln>
        </p:spPr>
        <p:txBody>
          <a:bodyPr spcFirstLastPara="1" wrap="square" lIns="44975" tIns="44975" rIns="44975" bIns="44975" anchor="t" anchorCtr="0">
            <a:spAutoFit/>
          </a:bodyPr>
          <a:lstStyle/>
          <a:p>
            <a:pPr marL="0" marR="0" lvl="0" indent="0" algn="l" rtl="0">
              <a:lnSpc>
                <a:spcPct val="93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/60</a:t>
            </a:r>
            <a:endParaRPr/>
          </a:p>
        </p:txBody>
      </p:sp>
      <p:sp>
        <p:nvSpPr>
          <p:cNvPr id="476" name="Google Shape;476;p294"/>
          <p:cNvSpPr txBox="1">
            <a:spLocks noGrp="1"/>
          </p:cNvSpPr>
          <p:nvPr>
            <p:ph type="title"/>
          </p:nvPr>
        </p:nvSpPr>
        <p:spPr>
          <a:xfrm>
            <a:off x="457200" y="274635"/>
            <a:ext cx="8228015" cy="1141415"/>
          </a:xfrm>
          <a:prstGeom prst="rect">
            <a:avLst/>
          </a:prstGeom>
          <a:noFill/>
          <a:ln>
            <a:noFill/>
          </a:ln>
        </p:spPr>
        <p:txBody>
          <a:bodyPr spcFirstLastPara="1" wrap="square" lIns="44975" tIns="44975" rIns="44975" bIns="44975" anchor="t" anchorCtr="0">
            <a:normAutofit/>
          </a:bodyPr>
          <a:lstStyle>
            <a:lvl1pPr lvl="0" algn="l">
              <a:lnSpc>
                <a:spcPct val="93000"/>
              </a:lnSpc>
              <a:spcBef>
                <a:spcPts val="0"/>
              </a:spcBef>
              <a:spcAft>
                <a:spcPts val="0"/>
              </a:spcAft>
              <a:buClr>
                <a:srgbClr val="000000"/>
              </a:buClr>
              <a:buSzPts val="4400"/>
              <a:buFont typeface="Arial"/>
              <a:buNone/>
              <a:defRPr>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77" name="Google Shape;477;p294"/>
          <p:cNvSpPr txBox="1">
            <a:spLocks noGrp="1"/>
          </p:cNvSpPr>
          <p:nvPr>
            <p:ph type="body" idx="1"/>
          </p:nvPr>
        </p:nvSpPr>
        <p:spPr>
          <a:xfrm>
            <a:off x="457200" y="1600200"/>
            <a:ext cx="8228015" cy="4524375"/>
          </a:xfrm>
          <a:prstGeom prst="rect">
            <a:avLst/>
          </a:prstGeom>
          <a:noFill/>
          <a:ln>
            <a:noFill/>
          </a:ln>
        </p:spPr>
        <p:txBody>
          <a:bodyPr spcFirstLastPara="1" wrap="square" lIns="44975" tIns="44975" rIns="44975" bIns="44975" anchor="t" anchorCtr="0">
            <a:normAutofit/>
          </a:bodyPr>
          <a:lstStyle>
            <a:lvl1pPr marL="457200" lvl="0" indent="-228600" algn="l">
              <a:lnSpc>
                <a:spcPct val="98000"/>
              </a:lnSpc>
              <a:spcBef>
                <a:spcPts val="1400"/>
              </a:spcBef>
              <a:spcAft>
                <a:spcPts val="0"/>
              </a:spcAft>
              <a:buClr>
                <a:srgbClr val="000000"/>
              </a:buClr>
              <a:buSzPts val="1800"/>
              <a:buNone/>
              <a:defRPr/>
            </a:lvl1pPr>
            <a:lvl2pPr marL="914400" lvl="1" indent="-228600" algn="l">
              <a:lnSpc>
                <a:spcPct val="98000"/>
              </a:lnSpc>
              <a:spcBef>
                <a:spcPts val="1400"/>
              </a:spcBef>
              <a:spcAft>
                <a:spcPts val="0"/>
              </a:spcAft>
              <a:buClr>
                <a:srgbClr val="000000"/>
              </a:buClr>
              <a:buSzPts val="1800"/>
              <a:buNone/>
              <a:defRPr/>
            </a:lvl2pPr>
            <a:lvl3pPr marL="1371600" lvl="2" indent="-228600" algn="l">
              <a:lnSpc>
                <a:spcPct val="98000"/>
              </a:lnSpc>
              <a:spcBef>
                <a:spcPts val="1400"/>
              </a:spcBef>
              <a:spcAft>
                <a:spcPts val="0"/>
              </a:spcAft>
              <a:buClr>
                <a:srgbClr val="000000"/>
              </a:buClr>
              <a:buSzPts val="1800"/>
              <a:buNone/>
              <a:defRPr/>
            </a:lvl3pPr>
            <a:lvl4pPr marL="1828800" lvl="3" indent="-228600" algn="l">
              <a:lnSpc>
                <a:spcPct val="98000"/>
              </a:lnSpc>
              <a:spcBef>
                <a:spcPts val="1400"/>
              </a:spcBef>
              <a:spcAft>
                <a:spcPts val="0"/>
              </a:spcAft>
              <a:buClr>
                <a:srgbClr val="000000"/>
              </a:buClr>
              <a:buSzPts val="1800"/>
              <a:buNone/>
              <a:defRPr/>
            </a:lvl4pPr>
            <a:lvl5pPr marL="2286000" lvl="4" indent="-228600" algn="l">
              <a:lnSpc>
                <a:spcPct val="98000"/>
              </a:lnSpc>
              <a:spcBef>
                <a:spcPts val="1400"/>
              </a:spcBef>
              <a:spcAft>
                <a:spcPts val="0"/>
              </a:spcAft>
              <a:buClr>
                <a:srgbClr val="000000"/>
              </a:buClr>
              <a:buSzPts val="1800"/>
              <a:buNone/>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478" name="Google Shape;478;p294"/>
          <p:cNvSpPr txBox="1">
            <a:spLocks noGrp="1"/>
          </p:cNvSpPr>
          <p:nvPr>
            <p:ph type="sldNum" idx="12"/>
          </p:nvPr>
        </p:nvSpPr>
        <p:spPr>
          <a:xfrm>
            <a:off x="8153400" y="6400800"/>
            <a:ext cx="356971" cy="349220"/>
          </a:xfrm>
          <a:prstGeom prst="rect">
            <a:avLst/>
          </a:prstGeom>
          <a:noFill/>
          <a:ln>
            <a:noFill/>
          </a:ln>
        </p:spPr>
        <p:txBody>
          <a:bodyPr spcFirstLastPara="1" wrap="square" lIns="44975" tIns="44975" rIns="44975" bIns="44975" anchor="t" anchorCtr="0">
            <a:spAutoFit/>
          </a:bodyPr>
          <a:lstStyle>
            <a:lvl1pPr marL="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matchingName="Default">
  <p:cSld name="Default as/A+Qxae9I=">
    <p:bg>
      <p:bgPr>
        <a:gradFill>
          <a:gsLst>
            <a:gs pos="0">
              <a:srgbClr val="E0E8F5"/>
            </a:gs>
            <a:gs pos="100000">
              <a:srgbClr val="9AB4E4"/>
            </a:gs>
          </a:gsLst>
          <a:lin ang="16200000" scaled="0"/>
        </a:gradFill>
        <a:effectLst/>
      </p:bgPr>
    </p:bg>
    <p:spTree>
      <p:nvGrpSpPr>
        <p:cNvPr id="1" name="Shape 479"/>
        <p:cNvGrpSpPr/>
        <p:nvPr/>
      </p:nvGrpSpPr>
      <p:grpSpPr>
        <a:xfrm>
          <a:off x="0" y="0"/>
          <a:ext cx="0" cy="0"/>
          <a:chOff x="0" y="0"/>
          <a:chExt cx="0" cy="0"/>
        </a:xfrm>
      </p:grpSpPr>
      <p:sp>
        <p:nvSpPr>
          <p:cNvPr id="480" name="Google Shape;480;p295"/>
          <p:cNvSpPr txBox="1"/>
          <p:nvPr/>
        </p:nvSpPr>
        <p:spPr>
          <a:xfrm>
            <a:off x="8198400" y="6400800"/>
            <a:ext cx="748203" cy="279357"/>
          </a:xfrm>
          <a:prstGeom prst="rect">
            <a:avLst/>
          </a:prstGeom>
          <a:noFill/>
          <a:ln>
            <a:noFill/>
          </a:ln>
        </p:spPr>
        <p:txBody>
          <a:bodyPr spcFirstLastPara="1" wrap="square" lIns="44975" tIns="44975" rIns="44975" bIns="44975" anchor="t" anchorCtr="0">
            <a:spAutoFit/>
          </a:bodyPr>
          <a:lstStyle/>
          <a:p>
            <a:pPr marL="0" marR="0" lvl="0" indent="0" algn="l" rtl="0">
              <a:lnSpc>
                <a:spcPct val="93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/60</a:t>
            </a:r>
            <a:endParaRPr/>
          </a:p>
        </p:txBody>
      </p:sp>
      <p:sp>
        <p:nvSpPr>
          <p:cNvPr id="481" name="Google Shape;481;p295"/>
          <p:cNvSpPr txBox="1">
            <a:spLocks noGrp="1"/>
          </p:cNvSpPr>
          <p:nvPr>
            <p:ph type="title"/>
          </p:nvPr>
        </p:nvSpPr>
        <p:spPr>
          <a:xfrm>
            <a:off x="457200" y="274635"/>
            <a:ext cx="8228015" cy="1141415"/>
          </a:xfrm>
          <a:prstGeom prst="rect">
            <a:avLst/>
          </a:prstGeom>
          <a:noFill/>
          <a:ln>
            <a:noFill/>
          </a:ln>
        </p:spPr>
        <p:txBody>
          <a:bodyPr spcFirstLastPara="1" wrap="square" lIns="44975" tIns="44975" rIns="44975" bIns="44975" anchor="t" anchorCtr="0">
            <a:normAutofit/>
          </a:bodyPr>
          <a:lstStyle>
            <a:lvl1pPr lvl="0" algn="l">
              <a:lnSpc>
                <a:spcPct val="93000"/>
              </a:lnSpc>
              <a:spcBef>
                <a:spcPts val="0"/>
              </a:spcBef>
              <a:spcAft>
                <a:spcPts val="0"/>
              </a:spcAft>
              <a:buClr>
                <a:srgbClr val="000000"/>
              </a:buClr>
              <a:buSzPts val="4400"/>
              <a:buFont typeface="Arial"/>
              <a:buNone/>
              <a:defRPr>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82" name="Google Shape;482;p295"/>
          <p:cNvSpPr txBox="1">
            <a:spLocks noGrp="1"/>
          </p:cNvSpPr>
          <p:nvPr>
            <p:ph type="body" idx="1"/>
          </p:nvPr>
        </p:nvSpPr>
        <p:spPr>
          <a:xfrm>
            <a:off x="457200" y="1600200"/>
            <a:ext cx="8228015" cy="4524375"/>
          </a:xfrm>
          <a:prstGeom prst="rect">
            <a:avLst/>
          </a:prstGeom>
          <a:noFill/>
          <a:ln>
            <a:noFill/>
          </a:ln>
        </p:spPr>
        <p:txBody>
          <a:bodyPr spcFirstLastPara="1" wrap="square" lIns="44975" tIns="44975" rIns="44975" bIns="44975" anchor="t" anchorCtr="0">
            <a:normAutofit/>
          </a:bodyPr>
          <a:lstStyle>
            <a:lvl1pPr marL="457200" lvl="0" indent="-228600" algn="l">
              <a:lnSpc>
                <a:spcPct val="98000"/>
              </a:lnSpc>
              <a:spcBef>
                <a:spcPts val="1400"/>
              </a:spcBef>
              <a:spcAft>
                <a:spcPts val="0"/>
              </a:spcAft>
              <a:buClr>
                <a:srgbClr val="000000"/>
              </a:buClr>
              <a:buSzPts val="1800"/>
              <a:buNone/>
              <a:defRPr/>
            </a:lvl1pPr>
            <a:lvl2pPr marL="914400" lvl="1" indent="-228600" algn="l">
              <a:lnSpc>
                <a:spcPct val="98000"/>
              </a:lnSpc>
              <a:spcBef>
                <a:spcPts val="1400"/>
              </a:spcBef>
              <a:spcAft>
                <a:spcPts val="0"/>
              </a:spcAft>
              <a:buClr>
                <a:srgbClr val="000000"/>
              </a:buClr>
              <a:buSzPts val="1800"/>
              <a:buNone/>
              <a:defRPr/>
            </a:lvl2pPr>
            <a:lvl3pPr marL="1371600" lvl="2" indent="-228600" algn="l">
              <a:lnSpc>
                <a:spcPct val="98000"/>
              </a:lnSpc>
              <a:spcBef>
                <a:spcPts val="1400"/>
              </a:spcBef>
              <a:spcAft>
                <a:spcPts val="0"/>
              </a:spcAft>
              <a:buClr>
                <a:srgbClr val="000000"/>
              </a:buClr>
              <a:buSzPts val="1800"/>
              <a:buNone/>
              <a:defRPr/>
            </a:lvl3pPr>
            <a:lvl4pPr marL="1828800" lvl="3" indent="-228600" algn="l">
              <a:lnSpc>
                <a:spcPct val="98000"/>
              </a:lnSpc>
              <a:spcBef>
                <a:spcPts val="1400"/>
              </a:spcBef>
              <a:spcAft>
                <a:spcPts val="0"/>
              </a:spcAft>
              <a:buClr>
                <a:srgbClr val="000000"/>
              </a:buClr>
              <a:buSzPts val="1800"/>
              <a:buNone/>
              <a:defRPr/>
            </a:lvl4pPr>
            <a:lvl5pPr marL="2286000" lvl="4" indent="-228600" algn="l">
              <a:lnSpc>
                <a:spcPct val="98000"/>
              </a:lnSpc>
              <a:spcBef>
                <a:spcPts val="1400"/>
              </a:spcBef>
              <a:spcAft>
                <a:spcPts val="0"/>
              </a:spcAft>
              <a:buClr>
                <a:srgbClr val="000000"/>
              </a:buClr>
              <a:buSzPts val="1800"/>
              <a:buNone/>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483" name="Google Shape;483;p295"/>
          <p:cNvSpPr txBox="1">
            <a:spLocks noGrp="1"/>
          </p:cNvSpPr>
          <p:nvPr>
            <p:ph type="sldNum" idx="12"/>
          </p:nvPr>
        </p:nvSpPr>
        <p:spPr>
          <a:xfrm>
            <a:off x="8153400" y="6400800"/>
            <a:ext cx="356971" cy="349220"/>
          </a:xfrm>
          <a:prstGeom prst="rect">
            <a:avLst/>
          </a:prstGeom>
          <a:noFill/>
          <a:ln>
            <a:noFill/>
          </a:ln>
        </p:spPr>
        <p:txBody>
          <a:bodyPr spcFirstLastPara="1" wrap="square" lIns="44975" tIns="44975" rIns="44975" bIns="44975" anchor="t" anchorCtr="0">
            <a:spAutoFit/>
          </a:bodyPr>
          <a:lstStyle>
            <a:lvl1pPr marL="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matchingName="Default">
  <p:cSld name="Default +MfTzpzFZr8=">
    <p:bg>
      <p:bgPr>
        <a:gradFill>
          <a:gsLst>
            <a:gs pos="0">
              <a:srgbClr val="E0E8F5"/>
            </a:gs>
            <a:gs pos="100000">
              <a:srgbClr val="9AB4E4"/>
            </a:gs>
          </a:gsLst>
          <a:lin ang="16200000" scaled="0"/>
        </a:gradFill>
        <a:effectLst/>
      </p:bgPr>
    </p:bg>
    <p:spTree>
      <p:nvGrpSpPr>
        <p:cNvPr id="1" name="Shape 484"/>
        <p:cNvGrpSpPr/>
        <p:nvPr/>
      </p:nvGrpSpPr>
      <p:grpSpPr>
        <a:xfrm>
          <a:off x="0" y="0"/>
          <a:ext cx="0" cy="0"/>
          <a:chOff x="0" y="0"/>
          <a:chExt cx="0" cy="0"/>
        </a:xfrm>
      </p:grpSpPr>
      <p:sp>
        <p:nvSpPr>
          <p:cNvPr id="485" name="Google Shape;485;p296"/>
          <p:cNvSpPr txBox="1"/>
          <p:nvPr/>
        </p:nvSpPr>
        <p:spPr>
          <a:xfrm>
            <a:off x="8198400" y="6400800"/>
            <a:ext cx="748203" cy="279357"/>
          </a:xfrm>
          <a:prstGeom prst="rect">
            <a:avLst/>
          </a:prstGeom>
          <a:noFill/>
          <a:ln>
            <a:noFill/>
          </a:ln>
        </p:spPr>
        <p:txBody>
          <a:bodyPr spcFirstLastPara="1" wrap="square" lIns="44975" tIns="44975" rIns="44975" bIns="44975" anchor="t" anchorCtr="0">
            <a:spAutoFit/>
          </a:bodyPr>
          <a:lstStyle/>
          <a:p>
            <a:pPr marL="0" marR="0" lvl="0" indent="0" algn="l" rtl="0">
              <a:lnSpc>
                <a:spcPct val="93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/60</a:t>
            </a:r>
            <a:endParaRPr/>
          </a:p>
        </p:txBody>
      </p:sp>
      <p:sp>
        <p:nvSpPr>
          <p:cNvPr id="486" name="Google Shape;486;p296"/>
          <p:cNvSpPr txBox="1">
            <a:spLocks noGrp="1"/>
          </p:cNvSpPr>
          <p:nvPr>
            <p:ph type="title"/>
          </p:nvPr>
        </p:nvSpPr>
        <p:spPr>
          <a:xfrm>
            <a:off x="457200" y="274635"/>
            <a:ext cx="8228015" cy="1141415"/>
          </a:xfrm>
          <a:prstGeom prst="rect">
            <a:avLst/>
          </a:prstGeom>
          <a:noFill/>
          <a:ln>
            <a:noFill/>
          </a:ln>
        </p:spPr>
        <p:txBody>
          <a:bodyPr spcFirstLastPara="1" wrap="square" lIns="44975" tIns="44975" rIns="44975" bIns="44975" anchor="t" anchorCtr="0">
            <a:normAutofit/>
          </a:bodyPr>
          <a:lstStyle>
            <a:lvl1pPr lvl="0" algn="l">
              <a:lnSpc>
                <a:spcPct val="93000"/>
              </a:lnSpc>
              <a:spcBef>
                <a:spcPts val="0"/>
              </a:spcBef>
              <a:spcAft>
                <a:spcPts val="0"/>
              </a:spcAft>
              <a:buClr>
                <a:srgbClr val="000000"/>
              </a:buClr>
              <a:buSzPts val="4400"/>
              <a:buFont typeface="Arial"/>
              <a:buNone/>
              <a:defRPr>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87" name="Google Shape;487;p296"/>
          <p:cNvSpPr txBox="1">
            <a:spLocks noGrp="1"/>
          </p:cNvSpPr>
          <p:nvPr>
            <p:ph type="body" idx="1"/>
          </p:nvPr>
        </p:nvSpPr>
        <p:spPr>
          <a:xfrm>
            <a:off x="457200" y="1600200"/>
            <a:ext cx="8228015" cy="4524375"/>
          </a:xfrm>
          <a:prstGeom prst="rect">
            <a:avLst/>
          </a:prstGeom>
          <a:noFill/>
          <a:ln>
            <a:noFill/>
          </a:ln>
        </p:spPr>
        <p:txBody>
          <a:bodyPr spcFirstLastPara="1" wrap="square" lIns="44975" tIns="44975" rIns="44975" bIns="44975" anchor="t" anchorCtr="0">
            <a:normAutofit/>
          </a:bodyPr>
          <a:lstStyle>
            <a:lvl1pPr marL="457200" lvl="0" indent="-228600" algn="l">
              <a:lnSpc>
                <a:spcPct val="98000"/>
              </a:lnSpc>
              <a:spcBef>
                <a:spcPts val="1400"/>
              </a:spcBef>
              <a:spcAft>
                <a:spcPts val="0"/>
              </a:spcAft>
              <a:buClr>
                <a:srgbClr val="000000"/>
              </a:buClr>
              <a:buSzPts val="1800"/>
              <a:buNone/>
              <a:defRPr/>
            </a:lvl1pPr>
            <a:lvl2pPr marL="914400" lvl="1" indent="-228600" algn="l">
              <a:lnSpc>
                <a:spcPct val="98000"/>
              </a:lnSpc>
              <a:spcBef>
                <a:spcPts val="1400"/>
              </a:spcBef>
              <a:spcAft>
                <a:spcPts val="0"/>
              </a:spcAft>
              <a:buClr>
                <a:srgbClr val="000000"/>
              </a:buClr>
              <a:buSzPts val="1800"/>
              <a:buNone/>
              <a:defRPr/>
            </a:lvl2pPr>
            <a:lvl3pPr marL="1371600" lvl="2" indent="-228600" algn="l">
              <a:lnSpc>
                <a:spcPct val="98000"/>
              </a:lnSpc>
              <a:spcBef>
                <a:spcPts val="1400"/>
              </a:spcBef>
              <a:spcAft>
                <a:spcPts val="0"/>
              </a:spcAft>
              <a:buClr>
                <a:srgbClr val="000000"/>
              </a:buClr>
              <a:buSzPts val="1800"/>
              <a:buNone/>
              <a:defRPr/>
            </a:lvl3pPr>
            <a:lvl4pPr marL="1828800" lvl="3" indent="-228600" algn="l">
              <a:lnSpc>
                <a:spcPct val="98000"/>
              </a:lnSpc>
              <a:spcBef>
                <a:spcPts val="1400"/>
              </a:spcBef>
              <a:spcAft>
                <a:spcPts val="0"/>
              </a:spcAft>
              <a:buClr>
                <a:srgbClr val="000000"/>
              </a:buClr>
              <a:buSzPts val="1800"/>
              <a:buNone/>
              <a:defRPr/>
            </a:lvl4pPr>
            <a:lvl5pPr marL="2286000" lvl="4" indent="-228600" algn="l">
              <a:lnSpc>
                <a:spcPct val="98000"/>
              </a:lnSpc>
              <a:spcBef>
                <a:spcPts val="1400"/>
              </a:spcBef>
              <a:spcAft>
                <a:spcPts val="0"/>
              </a:spcAft>
              <a:buClr>
                <a:srgbClr val="000000"/>
              </a:buClr>
              <a:buSzPts val="1800"/>
              <a:buNone/>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488" name="Google Shape;488;p296"/>
          <p:cNvSpPr txBox="1">
            <a:spLocks noGrp="1"/>
          </p:cNvSpPr>
          <p:nvPr>
            <p:ph type="sldNum" idx="12"/>
          </p:nvPr>
        </p:nvSpPr>
        <p:spPr>
          <a:xfrm>
            <a:off x="8153400" y="6400800"/>
            <a:ext cx="356971" cy="349220"/>
          </a:xfrm>
          <a:prstGeom prst="rect">
            <a:avLst/>
          </a:prstGeom>
          <a:noFill/>
          <a:ln>
            <a:noFill/>
          </a:ln>
        </p:spPr>
        <p:txBody>
          <a:bodyPr spcFirstLastPara="1" wrap="square" lIns="44975" tIns="44975" rIns="44975" bIns="44975" anchor="t" anchorCtr="0">
            <a:spAutoFit/>
          </a:bodyPr>
          <a:lstStyle>
            <a:lvl1pPr marL="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matchingName="Default">
  <p:cSld name="Default G2OOTxP98ZI=">
    <p:bg>
      <p:bgPr>
        <a:gradFill>
          <a:gsLst>
            <a:gs pos="0">
              <a:srgbClr val="E0E8F5"/>
            </a:gs>
            <a:gs pos="100000">
              <a:srgbClr val="9AB4E4"/>
            </a:gs>
          </a:gsLst>
          <a:lin ang="16200000" scaled="0"/>
        </a:gradFill>
        <a:effectLst/>
      </p:bgPr>
    </p:bg>
    <p:spTree>
      <p:nvGrpSpPr>
        <p:cNvPr id="1" name="Shape 489"/>
        <p:cNvGrpSpPr/>
        <p:nvPr/>
      </p:nvGrpSpPr>
      <p:grpSpPr>
        <a:xfrm>
          <a:off x="0" y="0"/>
          <a:ext cx="0" cy="0"/>
          <a:chOff x="0" y="0"/>
          <a:chExt cx="0" cy="0"/>
        </a:xfrm>
      </p:grpSpPr>
      <p:sp>
        <p:nvSpPr>
          <p:cNvPr id="490" name="Google Shape;490;p297"/>
          <p:cNvSpPr txBox="1"/>
          <p:nvPr/>
        </p:nvSpPr>
        <p:spPr>
          <a:xfrm>
            <a:off x="8198400" y="6400800"/>
            <a:ext cx="748203" cy="279357"/>
          </a:xfrm>
          <a:prstGeom prst="rect">
            <a:avLst/>
          </a:prstGeom>
          <a:noFill/>
          <a:ln>
            <a:noFill/>
          </a:ln>
        </p:spPr>
        <p:txBody>
          <a:bodyPr spcFirstLastPara="1" wrap="square" lIns="44975" tIns="44975" rIns="44975" bIns="44975" anchor="t" anchorCtr="0">
            <a:spAutoFit/>
          </a:bodyPr>
          <a:lstStyle/>
          <a:p>
            <a:pPr marL="0" marR="0" lvl="0" indent="0" algn="l" rtl="0">
              <a:lnSpc>
                <a:spcPct val="93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/60</a:t>
            </a:r>
            <a:endParaRPr/>
          </a:p>
        </p:txBody>
      </p:sp>
      <p:sp>
        <p:nvSpPr>
          <p:cNvPr id="491" name="Google Shape;491;p297"/>
          <p:cNvSpPr txBox="1">
            <a:spLocks noGrp="1"/>
          </p:cNvSpPr>
          <p:nvPr>
            <p:ph type="title"/>
          </p:nvPr>
        </p:nvSpPr>
        <p:spPr>
          <a:xfrm>
            <a:off x="457200" y="274635"/>
            <a:ext cx="8228015" cy="1141415"/>
          </a:xfrm>
          <a:prstGeom prst="rect">
            <a:avLst/>
          </a:prstGeom>
          <a:noFill/>
          <a:ln>
            <a:noFill/>
          </a:ln>
        </p:spPr>
        <p:txBody>
          <a:bodyPr spcFirstLastPara="1" wrap="square" lIns="44975" tIns="44975" rIns="44975" bIns="44975" anchor="t" anchorCtr="0">
            <a:normAutofit/>
          </a:bodyPr>
          <a:lstStyle>
            <a:lvl1pPr lvl="0" algn="l">
              <a:lnSpc>
                <a:spcPct val="93000"/>
              </a:lnSpc>
              <a:spcBef>
                <a:spcPts val="0"/>
              </a:spcBef>
              <a:spcAft>
                <a:spcPts val="0"/>
              </a:spcAft>
              <a:buClr>
                <a:srgbClr val="000000"/>
              </a:buClr>
              <a:buSzPts val="4400"/>
              <a:buFont typeface="Arial"/>
              <a:buNone/>
              <a:defRPr>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92" name="Google Shape;492;p297"/>
          <p:cNvSpPr txBox="1">
            <a:spLocks noGrp="1"/>
          </p:cNvSpPr>
          <p:nvPr>
            <p:ph type="body" idx="1"/>
          </p:nvPr>
        </p:nvSpPr>
        <p:spPr>
          <a:xfrm>
            <a:off x="457200" y="1600200"/>
            <a:ext cx="8228015" cy="4524375"/>
          </a:xfrm>
          <a:prstGeom prst="rect">
            <a:avLst/>
          </a:prstGeom>
          <a:noFill/>
          <a:ln>
            <a:noFill/>
          </a:ln>
        </p:spPr>
        <p:txBody>
          <a:bodyPr spcFirstLastPara="1" wrap="square" lIns="44975" tIns="44975" rIns="44975" bIns="44975" anchor="t" anchorCtr="0">
            <a:normAutofit/>
          </a:bodyPr>
          <a:lstStyle>
            <a:lvl1pPr marL="457200" lvl="0" indent="-228600" algn="l">
              <a:lnSpc>
                <a:spcPct val="98000"/>
              </a:lnSpc>
              <a:spcBef>
                <a:spcPts val="1400"/>
              </a:spcBef>
              <a:spcAft>
                <a:spcPts val="0"/>
              </a:spcAft>
              <a:buClr>
                <a:srgbClr val="000000"/>
              </a:buClr>
              <a:buSzPts val="1800"/>
              <a:buNone/>
              <a:defRPr/>
            </a:lvl1pPr>
            <a:lvl2pPr marL="914400" lvl="1" indent="-228600" algn="l">
              <a:lnSpc>
                <a:spcPct val="98000"/>
              </a:lnSpc>
              <a:spcBef>
                <a:spcPts val="1400"/>
              </a:spcBef>
              <a:spcAft>
                <a:spcPts val="0"/>
              </a:spcAft>
              <a:buClr>
                <a:srgbClr val="000000"/>
              </a:buClr>
              <a:buSzPts val="1800"/>
              <a:buNone/>
              <a:defRPr/>
            </a:lvl2pPr>
            <a:lvl3pPr marL="1371600" lvl="2" indent="-228600" algn="l">
              <a:lnSpc>
                <a:spcPct val="98000"/>
              </a:lnSpc>
              <a:spcBef>
                <a:spcPts val="1400"/>
              </a:spcBef>
              <a:spcAft>
                <a:spcPts val="0"/>
              </a:spcAft>
              <a:buClr>
                <a:srgbClr val="000000"/>
              </a:buClr>
              <a:buSzPts val="1800"/>
              <a:buNone/>
              <a:defRPr/>
            </a:lvl3pPr>
            <a:lvl4pPr marL="1828800" lvl="3" indent="-228600" algn="l">
              <a:lnSpc>
                <a:spcPct val="98000"/>
              </a:lnSpc>
              <a:spcBef>
                <a:spcPts val="1400"/>
              </a:spcBef>
              <a:spcAft>
                <a:spcPts val="0"/>
              </a:spcAft>
              <a:buClr>
                <a:srgbClr val="000000"/>
              </a:buClr>
              <a:buSzPts val="1800"/>
              <a:buNone/>
              <a:defRPr/>
            </a:lvl4pPr>
            <a:lvl5pPr marL="2286000" lvl="4" indent="-228600" algn="l">
              <a:lnSpc>
                <a:spcPct val="98000"/>
              </a:lnSpc>
              <a:spcBef>
                <a:spcPts val="1400"/>
              </a:spcBef>
              <a:spcAft>
                <a:spcPts val="0"/>
              </a:spcAft>
              <a:buClr>
                <a:srgbClr val="000000"/>
              </a:buClr>
              <a:buSzPts val="1800"/>
              <a:buNone/>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493" name="Google Shape;493;p297"/>
          <p:cNvSpPr txBox="1">
            <a:spLocks noGrp="1"/>
          </p:cNvSpPr>
          <p:nvPr>
            <p:ph type="sldNum" idx="12"/>
          </p:nvPr>
        </p:nvSpPr>
        <p:spPr>
          <a:xfrm>
            <a:off x="8153400" y="6400800"/>
            <a:ext cx="356971" cy="349220"/>
          </a:xfrm>
          <a:prstGeom prst="rect">
            <a:avLst/>
          </a:prstGeom>
          <a:noFill/>
          <a:ln>
            <a:noFill/>
          </a:ln>
        </p:spPr>
        <p:txBody>
          <a:bodyPr spcFirstLastPara="1" wrap="square" lIns="44975" tIns="44975" rIns="44975" bIns="44975" anchor="t" anchorCtr="0">
            <a:spAutoFit/>
          </a:bodyPr>
          <a:lstStyle>
            <a:lvl1pPr marL="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matchingName="Default">
  <p:cSld name="Default IxVcIbLrwRg=">
    <p:bg>
      <p:bgPr>
        <a:gradFill>
          <a:gsLst>
            <a:gs pos="0">
              <a:srgbClr val="E0E8F5"/>
            </a:gs>
            <a:gs pos="100000">
              <a:srgbClr val="9AB4E4"/>
            </a:gs>
          </a:gsLst>
          <a:lin ang="16200000" scaled="0"/>
        </a:gradFill>
        <a:effectLst/>
      </p:bgPr>
    </p:bg>
    <p:spTree>
      <p:nvGrpSpPr>
        <p:cNvPr id="1" name="Shape 494"/>
        <p:cNvGrpSpPr/>
        <p:nvPr/>
      </p:nvGrpSpPr>
      <p:grpSpPr>
        <a:xfrm>
          <a:off x="0" y="0"/>
          <a:ext cx="0" cy="0"/>
          <a:chOff x="0" y="0"/>
          <a:chExt cx="0" cy="0"/>
        </a:xfrm>
      </p:grpSpPr>
      <p:sp>
        <p:nvSpPr>
          <p:cNvPr id="495" name="Google Shape;495;p298"/>
          <p:cNvSpPr txBox="1"/>
          <p:nvPr/>
        </p:nvSpPr>
        <p:spPr>
          <a:xfrm>
            <a:off x="8198400" y="6400800"/>
            <a:ext cx="748203" cy="279357"/>
          </a:xfrm>
          <a:prstGeom prst="rect">
            <a:avLst/>
          </a:prstGeom>
          <a:noFill/>
          <a:ln>
            <a:noFill/>
          </a:ln>
        </p:spPr>
        <p:txBody>
          <a:bodyPr spcFirstLastPara="1" wrap="square" lIns="44975" tIns="44975" rIns="44975" bIns="44975" anchor="t" anchorCtr="0">
            <a:spAutoFit/>
          </a:bodyPr>
          <a:lstStyle/>
          <a:p>
            <a:pPr marL="0" marR="0" lvl="0" indent="0" algn="l" rtl="0">
              <a:lnSpc>
                <a:spcPct val="93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/60</a:t>
            </a:r>
            <a:endParaRPr/>
          </a:p>
        </p:txBody>
      </p:sp>
      <p:sp>
        <p:nvSpPr>
          <p:cNvPr id="496" name="Google Shape;496;p298"/>
          <p:cNvSpPr txBox="1">
            <a:spLocks noGrp="1"/>
          </p:cNvSpPr>
          <p:nvPr>
            <p:ph type="title"/>
          </p:nvPr>
        </p:nvSpPr>
        <p:spPr>
          <a:xfrm>
            <a:off x="457200" y="274635"/>
            <a:ext cx="8228015" cy="1141415"/>
          </a:xfrm>
          <a:prstGeom prst="rect">
            <a:avLst/>
          </a:prstGeom>
          <a:noFill/>
          <a:ln>
            <a:noFill/>
          </a:ln>
        </p:spPr>
        <p:txBody>
          <a:bodyPr spcFirstLastPara="1" wrap="square" lIns="44975" tIns="44975" rIns="44975" bIns="44975" anchor="t" anchorCtr="0">
            <a:normAutofit/>
          </a:bodyPr>
          <a:lstStyle>
            <a:lvl1pPr lvl="0" algn="l">
              <a:lnSpc>
                <a:spcPct val="93000"/>
              </a:lnSpc>
              <a:spcBef>
                <a:spcPts val="0"/>
              </a:spcBef>
              <a:spcAft>
                <a:spcPts val="0"/>
              </a:spcAft>
              <a:buClr>
                <a:srgbClr val="000000"/>
              </a:buClr>
              <a:buSzPts val="4400"/>
              <a:buFont typeface="Arial"/>
              <a:buNone/>
              <a:defRPr>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97" name="Google Shape;497;p298"/>
          <p:cNvSpPr txBox="1">
            <a:spLocks noGrp="1"/>
          </p:cNvSpPr>
          <p:nvPr>
            <p:ph type="body" idx="1"/>
          </p:nvPr>
        </p:nvSpPr>
        <p:spPr>
          <a:xfrm>
            <a:off x="457200" y="1600200"/>
            <a:ext cx="8228015" cy="4524375"/>
          </a:xfrm>
          <a:prstGeom prst="rect">
            <a:avLst/>
          </a:prstGeom>
          <a:noFill/>
          <a:ln>
            <a:noFill/>
          </a:ln>
        </p:spPr>
        <p:txBody>
          <a:bodyPr spcFirstLastPara="1" wrap="square" lIns="44975" tIns="44975" rIns="44975" bIns="44975" anchor="t" anchorCtr="0">
            <a:normAutofit/>
          </a:bodyPr>
          <a:lstStyle>
            <a:lvl1pPr marL="457200" lvl="0" indent="-228600" algn="l">
              <a:lnSpc>
                <a:spcPct val="98000"/>
              </a:lnSpc>
              <a:spcBef>
                <a:spcPts val="1400"/>
              </a:spcBef>
              <a:spcAft>
                <a:spcPts val="0"/>
              </a:spcAft>
              <a:buClr>
                <a:srgbClr val="000000"/>
              </a:buClr>
              <a:buSzPts val="1800"/>
              <a:buNone/>
              <a:defRPr/>
            </a:lvl1pPr>
            <a:lvl2pPr marL="914400" lvl="1" indent="-228600" algn="l">
              <a:lnSpc>
                <a:spcPct val="98000"/>
              </a:lnSpc>
              <a:spcBef>
                <a:spcPts val="1400"/>
              </a:spcBef>
              <a:spcAft>
                <a:spcPts val="0"/>
              </a:spcAft>
              <a:buClr>
                <a:srgbClr val="000000"/>
              </a:buClr>
              <a:buSzPts val="1800"/>
              <a:buNone/>
              <a:defRPr/>
            </a:lvl2pPr>
            <a:lvl3pPr marL="1371600" lvl="2" indent="-228600" algn="l">
              <a:lnSpc>
                <a:spcPct val="98000"/>
              </a:lnSpc>
              <a:spcBef>
                <a:spcPts val="1400"/>
              </a:spcBef>
              <a:spcAft>
                <a:spcPts val="0"/>
              </a:spcAft>
              <a:buClr>
                <a:srgbClr val="000000"/>
              </a:buClr>
              <a:buSzPts val="1800"/>
              <a:buNone/>
              <a:defRPr/>
            </a:lvl3pPr>
            <a:lvl4pPr marL="1828800" lvl="3" indent="-228600" algn="l">
              <a:lnSpc>
                <a:spcPct val="98000"/>
              </a:lnSpc>
              <a:spcBef>
                <a:spcPts val="1400"/>
              </a:spcBef>
              <a:spcAft>
                <a:spcPts val="0"/>
              </a:spcAft>
              <a:buClr>
                <a:srgbClr val="000000"/>
              </a:buClr>
              <a:buSzPts val="1800"/>
              <a:buNone/>
              <a:defRPr/>
            </a:lvl4pPr>
            <a:lvl5pPr marL="2286000" lvl="4" indent="-228600" algn="l">
              <a:lnSpc>
                <a:spcPct val="98000"/>
              </a:lnSpc>
              <a:spcBef>
                <a:spcPts val="1400"/>
              </a:spcBef>
              <a:spcAft>
                <a:spcPts val="0"/>
              </a:spcAft>
              <a:buClr>
                <a:srgbClr val="000000"/>
              </a:buClr>
              <a:buSzPts val="1800"/>
              <a:buNone/>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498" name="Google Shape;498;p298"/>
          <p:cNvSpPr txBox="1">
            <a:spLocks noGrp="1"/>
          </p:cNvSpPr>
          <p:nvPr>
            <p:ph type="sldNum" idx="12"/>
          </p:nvPr>
        </p:nvSpPr>
        <p:spPr>
          <a:xfrm>
            <a:off x="8153400" y="6400800"/>
            <a:ext cx="356971" cy="349220"/>
          </a:xfrm>
          <a:prstGeom prst="rect">
            <a:avLst/>
          </a:prstGeom>
          <a:noFill/>
          <a:ln>
            <a:noFill/>
          </a:ln>
        </p:spPr>
        <p:txBody>
          <a:bodyPr spcFirstLastPara="1" wrap="square" lIns="44975" tIns="44975" rIns="44975" bIns="44975" anchor="t" anchorCtr="0">
            <a:spAutoFit/>
          </a:bodyPr>
          <a:lstStyle>
            <a:lvl1pPr marL="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matchingName="Default">
  <p:cSld name="Default umdq/DasEZc=">
    <p:spTree>
      <p:nvGrpSpPr>
        <p:cNvPr id="1" name="Shape 499"/>
        <p:cNvGrpSpPr/>
        <p:nvPr/>
      </p:nvGrpSpPr>
      <p:grpSpPr>
        <a:xfrm>
          <a:off x="0" y="0"/>
          <a:ext cx="0" cy="0"/>
          <a:chOff x="0" y="0"/>
          <a:chExt cx="0" cy="0"/>
        </a:xfrm>
      </p:grpSpPr>
      <p:sp>
        <p:nvSpPr>
          <p:cNvPr id="500" name="Google Shape;500;p299"/>
          <p:cNvSpPr txBox="1">
            <a:spLocks noGrp="1"/>
          </p:cNvSpPr>
          <p:nvPr>
            <p:ph type="title"/>
          </p:nvPr>
        </p:nvSpPr>
        <p:spPr>
          <a:xfrm>
            <a:off x="457200" y="274635"/>
            <a:ext cx="8229600" cy="1143004"/>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01" name="Google Shape;501;p299"/>
          <p:cNvSpPr txBox="1">
            <a:spLocks noGrp="1"/>
          </p:cNvSpPr>
          <p:nvPr>
            <p:ph type="body" idx="1"/>
          </p:nvPr>
        </p:nvSpPr>
        <p:spPr>
          <a:xfrm>
            <a:off x="457200" y="1600200"/>
            <a:ext cx="8229600" cy="4525963"/>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502" name="Google Shape;502;p299"/>
          <p:cNvSpPr txBox="1">
            <a:spLocks noGrp="1"/>
          </p:cNvSpPr>
          <p:nvPr>
            <p:ph type="sldNum" idx="12"/>
          </p:nvPr>
        </p:nvSpPr>
        <p:spPr>
          <a:xfrm>
            <a:off x="8428181" y="6414762"/>
            <a:ext cx="258620" cy="24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matchingName="Default">
  <p:cSld name="Default WZxr7z55j5k=">
    <p:spTree>
      <p:nvGrpSpPr>
        <p:cNvPr id="1" name="Shape 503"/>
        <p:cNvGrpSpPr/>
        <p:nvPr/>
      </p:nvGrpSpPr>
      <p:grpSpPr>
        <a:xfrm>
          <a:off x="0" y="0"/>
          <a:ext cx="0" cy="0"/>
          <a:chOff x="0" y="0"/>
          <a:chExt cx="0" cy="0"/>
        </a:xfrm>
      </p:grpSpPr>
      <p:sp>
        <p:nvSpPr>
          <p:cNvPr id="504" name="Google Shape;504;p300"/>
          <p:cNvSpPr txBox="1">
            <a:spLocks noGrp="1"/>
          </p:cNvSpPr>
          <p:nvPr>
            <p:ph type="title"/>
          </p:nvPr>
        </p:nvSpPr>
        <p:spPr>
          <a:xfrm>
            <a:off x="457200" y="274635"/>
            <a:ext cx="8229600" cy="1143004"/>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05" name="Google Shape;505;p300"/>
          <p:cNvSpPr txBox="1">
            <a:spLocks noGrp="1"/>
          </p:cNvSpPr>
          <p:nvPr>
            <p:ph type="body" idx="1"/>
          </p:nvPr>
        </p:nvSpPr>
        <p:spPr>
          <a:xfrm>
            <a:off x="457200" y="1600200"/>
            <a:ext cx="8229600" cy="4525963"/>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506" name="Google Shape;506;p300"/>
          <p:cNvSpPr txBox="1">
            <a:spLocks noGrp="1"/>
          </p:cNvSpPr>
          <p:nvPr>
            <p:ph type="sldNum" idx="12"/>
          </p:nvPr>
        </p:nvSpPr>
        <p:spPr>
          <a:xfrm>
            <a:off x="8428181" y="6414762"/>
            <a:ext cx="258620" cy="24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8.xml><?xml version="1.0" encoding="utf-8"?>
<p:sldLayout xmlns:a="http://schemas.openxmlformats.org/drawingml/2006/main" xmlns:r="http://schemas.openxmlformats.org/officeDocument/2006/relationships" xmlns:p="http://schemas.openxmlformats.org/presentationml/2006/main" matchingName="Default">
  <p:cSld name="Default +2gtYyfIEz8=">
    <p:spTree>
      <p:nvGrpSpPr>
        <p:cNvPr id="1" name="Shape 507"/>
        <p:cNvGrpSpPr/>
        <p:nvPr/>
      </p:nvGrpSpPr>
      <p:grpSpPr>
        <a:xfrm>
          <a:off x="0" y="0"/>
          <a:ext cx="0" cy="0"/>
          <a:chOff x="0" y="0"/>
          <a:chExt cx="0" cy="0"/>
        </a:xfrm>
      </p:grpSpPr>
      <p:sp>
        <p:nvSpPr>
          <p:cNvPr id="508" name="Google Shape;508;p301"/>
          <p:cNvSpPr txBox="1">
            <a:spLocks noGrp="1"/>
          </p:cNvSpPr>
          <p:nvPr>
            <p:ph type="title"/>
          </p:nvPr>
        </p:nvSpPr>
        <p:spPr>
          <a:xfrm>
            <a:off x="457200" y="274635"/>
            <a:ext cx="8229600" cy="1143004"/>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09" name="Google Shape;509;p301"/>
          <p:cNvSpPr txBox="1">
            <a:spLocks noGrp="1"/>
          </p:cNvSpPr>
          <p:nvPr>
            <p:ph type="body" idx="1"/>
          </p:nvPr>
        </p:nvSpPr>
        <p:spPr>
          <a:xfrm>
            <a:off x="457200" y="1600200"/>
            <a:ext cx="8229600" cy="4525963"/>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510" name="Google Shape;510;p301"/>
          <p:cNvSpPr txBox="1">
            <a:spLocks noGrp="1"/>
          </p:cNvSpPr>
          <p:nvPr>
            <p:ph type="sldNum" idx="12"/>
          </p:nvPr>
        </p:nvSpPr>
        <p:spPr>
          <a:xfrm>
            <a:off x="8428181" y="6414762"/>
            <a:ext cx="258620" cy="24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09.xml><?xml version="1.0" encoding="utf-8"?>
<p:sldLayout xmlns:a="http://schemas.openxmlformats.org/drawingml/2006/main" xmlns:r="http://schemas.openxmlformats.org/officeDocument/2006/relationships" xmlns:p="http://schemas.openxmlformats.org/presentationml/2006/main" matchingName="Default">
  <p:cSld name="Default 40ZZFIVhyXA=">
    <p:spTree>
      <p:nvGrpSpPr>
        <p:cNvPr id="1" name="Shape 511"/>
        <p:cNvGrpSpPr/>
        <p:nvPr/>
      </p:nvGrpSpPr>
      <p:grpSpPr>
        <a:xfrm>
          <a:off x="0" y="0"/>
          <a:ext cx="0" cy="0"/>
          <a:chOff x="0" y="0"/>
          <a:chExt cx="0" cy="0"/>
        </a:xfrm>
      </p:grpSpPr>
      <p:sp>
        <p:nvSpPr>
          <p:cNvPr id="512" name="Google Shape;512;p302"/>
          <p:cNvSpPr txBox="1">
            <a:spLocks noGrp="1"/>
          </p:cNvSpPr>
          <p:nvPr>
            <p:ph type="title"/>
          </p:nvPr>
        </p:nvSpPr>
        <p:spPr>
          <a:xfrm>
            <a:off x="457200" y="274635"/>
            <a:ext cx="8229600" cy="1143004"/>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13" name="Google Shape;513;p302"/>
          <p:cNvSpPr txBox="1">
            <a:spLocks noGrp="1"/>
          </p:cNvSpPr>
          <p:nvPr>
            <p:ph type="body" idx="1"/>
          </p:nvPr>
        </p:nvSpPr>
        <p:spPr>
          <a:xfrm>
            <a:off x="457200" y="1600200"/>
            <a:ext cx="8229600" cy="4525963"/>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514" name="Google Shape;514;p302"/>
          <p:cNvSpPr txBox="1">
            <a:spLocks noGrp="1"/>
          </p:cNvSpPr>
          <p:nvPr>
            <p:ph type="sldNum" idx="12"/>
          </p:nvPr>
        </p:nvSpPr>
        <p:spPr>
          <a:xfrm>
            <a:off x="8428181" y="6414762"/>
            <a:ext cx="258620" cy="24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Default">
  <p:cSld name="Default 7">
    <p:spTree>
      <p:nvGrpSpPr>
        <p:cNvPr id="1" name="Shape 40"/>
        <p:cNvGrpSpPr/>
        <p:nvPr/>
      </p:nvGrpSpPr>
      <p:grpSpPr>
        <a:xfrm>
          <a:off x="0" y="0"/>
          <a:ext cx="0" cy="0"/>
          <a:chOff x="0" y="0"/>
          <a:chExt cx="0" cy="0"/>
        </a:xfrm>
      </p:grpSpPr>
      <p:sp>
        <p:nvSpPr>
          <p:cNvPr id="41" name="Google Shape;41;p204"/>
          <p:cNvSpPr txBox="1">
            <a:spLocks noGrp="1"/>
          </p:cNvSpPr>
          <p:nvPr>
            <p:ph type="sldNum" idx="12"/>
          </p:nvPr>
        </p:nvSpPr>
        <p:spPr>
          <a:xfrm>
            <a:off x="8428181" y="6414762"/>
            <a:ext cx="258620" cy="24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0.xml><?xml version="1.0" encoding="utf-8"?>
<p:sldLayout xmlns:a="http://schemas.openxmlformats.org/drawingml/2006/main" xmlns:r="http://schemas.openxmlformats.org/officeDocument/2006/relationships" xmlns:p="http://schemas.openxmlformats.org/presentationml/2006/main" matchingName="Default">
  <p:cSld name="Default onZTxCxEu1k=">
    <p:spTree>
      <p:nvGrpSpPr>
        <p:cNvPr id="1" name="Shape 515"/>
        <p:cNvGrpSpPr/>
        <p:nvPr/>
      </p:nvGrpSpPr>
      <p:grpSpPr>
        <a:xfrm>
          <a:off x="0" y="0"/>
          <a:ext cx="0" cy="0"/>
          <a:chOff x="0" y="0"/>
          <a:chExt cx="0" cy="0"/>
        </a:xfrm>
      </p:grpSpPr>
      <p:sp>
        <p:nvSpPr>
          <p:cNvPr id="516" name="Google Shape;516;p303"/>
          <p:cNvSpPr txBox="1">
            <a:spLocks noGrp="1"/>
          </p:cNvSpPr>
          <p:nvPr>
            <p:ph type="title"/>
          </p:nvPr>
        </p:nvSpPr>
        <p:spPr>
          <a:xfrm>
            <a:off x="457200" y="274635"/>
            <a:ext cx="8229600" cy="1143004"/>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17" name="Google Shape;517;p303"/>
          <p:cNvSpPr txBox="1">
            <a:spLocks noGrp="1"/>
          </p:cNvSpPr>
          <p:nvPr>
            <p:ph type="body" idx="1"/>
          </p:nvPr>
        </p:nvSpPr>
        <p:spPr>
          <a:xfrm>
            <a:off x="457200" y="1600200"/>
            <a:ext cx="8229600" cy="4525963"/>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518" name="Google Shape;518;p303"/>
          <p:cNvSpPr txBox="1">
            <a:spLocks noGrp="1"/>
          </p:cNvSpPr>
          <p:nvPr>
            <p:ph type="sldNum" idx="12"/>
          </p:nvPr>
        </p:nvSpPr>
        <p:spPr>
          <a:xfrm>
            <a:off x="8428181" y="6414762"/>
            <a:ext cx="258620" cy="24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1.xml><?xml version="1.0" encoding="utf-8"?>
<p:sldLayout xmlns:a="http://schemas.openxmlformats.org/drawingml/2006/main" xmlns:r="http://schemas.openxmlformats.org/officeDocument/2006/relationships" xmlns:p="http://schemas.openxmlformats.org/presentationml/2006/main" matchingName="Default">
  <p:cSld name="Default WGLYefb2rB4=">
    <p:spTree>
      <p:nvGrpSpPr>
        <p:cNvPr id="1" name="Shape 519"/>
        <p:cNvGrpSpPr/>
        <p:nvPr/>
      </p:nvGrpSpPr>
      <p:grpSpPr>
        <a:xfrm>
          <a:off x="0" y="0"/>
          <a:ext cx="0" cy="0"/>
          <a:chOff x="0" y="0"/>
          <a:chExt cx="0" cy="0"/>
        </a:xfrm>
      </p:grpSpPr>
      <p:sp>
        <p:nvSpPr>
          <p:cNvPr id="520" name="Google Shape;520;p304"/>
          <p:cNvSpPr txBox="1">
            <a:spLocks noGrp="1"/>
          </p:cNvSpPr>
          <p:nvPr>
            <p:ph type="title"/>
          </p:nvPr>
        </p:nvSpPr>
        <p:spPr>
          <a:xfrm>
            <a:off x="457200" y="274635"/>
            <a:ext cx="8229600" cy="1143004"/>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21" name="Google Shape;521;p304"/>
          <p:cNvSpPr txBox="1">
            <a:spLocks noGrp="1"/>
          </p:cNvSpPr>
          <p:nvPr>
            <p:ph type="body" idx="1"/>
          </p:nvPr>
        </p:nvSpPr>
        <p:spPr>
          <a:xfrm>
            <a:off x="457200" y="1600200"/>
            <a:ext cx="8229600" cy="4525963"/>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522" name="Google Shape;522;p304"/>
          <p:cNvSpPr txBox="1">
            <a:spLocks noGrp="1"/>
          </p:cNvSpPr>
          <p:nvPr>
            <p:ph type="sldNum" idx="12"/>
          </p:nvPr>
        </p:nvSpPr>
        <p:spPr>
          <a:xfrm>
            <a:off x="8428181" y="6414762"/>
            <a:ext cx="258620" cy="24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2.xml><?xml version="1.0" encoding="utf-8"?>
<p:sldLayout xmlns:a="http://schemas.openxmlformats.org/drawingml/2006/main" xmlns:r="http://schemas.openxmlformats.org/officeDocument/2006/relationships" xmlns:p="http://schemas.openxmlformats.org/presentationml/2006/main" matchingName="Default">
  <p:cSld name="Default dO1/mVCfvbI=">
    <p:spTree>
      <p:nvGrpSpPr>
        <p:cNvPr id="1" name="Shape 523"/>
        <p:cNvGrpSpPr/>
        <p:nvPr/>
      </p:nvGrpSpPr>
      <p:grpSpPr>
        <a:xfrm>
          <a:off x="0" y="0"/>
          <a:ext cx="0" cy="0"/>
          <a:chOff x="0" y="0"/>
          <a:chExt cx="0" cy="0"/>
        </a:xfrm>
      </p:grpSpPr>
      <p:sp>
        <p:nvSpPr>
          <p:cNvPr id="524" name="Google Shape;524;p305"/>
          <p:cNvSpPr txBox="1">
            <a:spLocks noGrp="1"/>
          </p:cNvSpPr>
          <p:nvPr>
            <p:ph type="title"/>
          </p:nvPr>
        </p:nvSpPr>
        <p:spPr>
          <a:xfrm>
            <a:off x="457200" y="274635"/>
            <a:ext cx="8229600" cy="1143004"/>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25" name="Google Shape;525;p305"/>
          <p:cNvSpPr txBox="1">
            <a:spLocks noGrp="1"/>
          </p:cNvSpPr>
          <p:nvPr>
            <p:ph type="body" idx="1"/>
          </p:nvPr>
        </p:nvSpPr>
        <p:spPr>
          <a:xfrm>
            <a:off x="457200" y="1600200"/>
            <a:ext cx="8229600" cy="4525963"/>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526" name="Google Shape;526;p305"/>
          <p:cNvSpPr txBox="1">
            <a:spLocks noGrp="1"/>
          </p:cNvSpPr>
          <p:nvPr>
            <p:ph type="sldNum" idx="12"/>
          </p:nvPr>
        </p:nvSpPr>
        <p:spPr>
          <a:xfrm>
            <a:off x="8428181" y="6414762"/>
            <a:ext cx="258620" cy="24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3.xml><?xml version="1.0" encoding="utf-8"?>
<p:sldLayout xmlns:a="http://schemas.openxmlformats.org/drawingml/2006/main" xmlns:r="http://schemas.openxmlformats.org/officeDocument/2006/relationships" xmlns:p="http://schemas.openxmlformats.org/presentationml/2006/main" matchingName="Default">
  <p:cSld name="Default xMuCCslUiSY=">
    <p:spTree>
      <p:nvGrpSpPr>
        <p:cNvPr id="1" name="Shape 527"/>
        <p:cNvGrpSpPr/>
        <p:nvPr/>
      </p:nvGrpSpPr>
      <p:grpSpPr>
        <a:xfrm>
          <a:off x="0" y="0"/>
          <a:ext cx="0" cy="0"/>
          <a:chOff x="0" y="0"/>
          <a:chExt cx="0" cy="0"/>
        </a:xfrm>
      </p:grpSpPr>
      <p:sp>
        <p:nvSpPr>
          <p:cNvPr id="528" name="Google Shape;528;p306"/>
          <p:cNvSpPr txBox="1">
            <a:spLocks noGrp="1"/>
          </p:cNvSpPr>
          <p:nvPr>
            <p:ph type="title"/>
          </p:nvPr>
        </p:nvSpPr>
        <p:spPr>
          <a:xfrm>
            <a:off x="457200" y="274635"/>
            <a:ext cx="8229600" cy="1143004"/>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29" name="Google Shape;529;p306"/>
          <p:cNvSpPr txBox="1">
            <a:spLocks noGrp="1"/>
          </p:cNvSpPr>
          <p:nvPr>
            <p:ph type="body" idx="1"/>
          </p:nvPr>
        </p:nvSpPr>
        <p:spPr>
          <a:xfrm>
            <a:off x="457200" y="1600200"/>
            <a:ext cx="8229600" cy="4525963"/>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530" name="Google Shape;530;p306"/>
          <p:cNvSpPr txBox="1">
            <a:spLocks noGrp="1"/>
          </p:cNvSpPr>
          <p:nvPr>
            <p:ph type="sldNum" idx="12"/>
          </p:nvPr>
        </p:nvSpPr>
        <p:spPr>
          <a:xfrm>
            <a:off x="8428181" y="6414762"/>
            <a:ext cx="258620" cy="24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4.xml><?xml version="1.0" encoding="utf-8"?>
<p:sldLayout xmlns:a="http://schemas.openxmlformats.org/drawingml/2006/main" xmlns:r="http://schemas.openxmlformats.org/officeDocument/2006/relationships" xmlns:p="http://schemas.openxmlformats.org/presentationml/2006/main" matchingName="Default">
  <p:cSld name="Default 7q3DQtk5I/A=">
    <p:spTree>
      <p:nvGrpSpPr>
        <p:cNvPr id="1" name="Shape 531"/>
        <p:cNvGrpSpPr/>
        <p:nvPr/>
      </p:nvGrpSpPr>
      <p:grpSpPr>
        <a:xfrm>
          <a:off x="0" y="0"/>
          <a:ext cx="0" cy="0"/>
          <a:chOff x="0" y="0"/>
          <a:chExt cx="0" cy="0"/>
        </a:xfrm>
      </p:grpSpPr>
      <p:pic>
        <p:nvPicPr>
          <p:cNvPr id="532" name="Google Shape;532;p307" descr="image.png"/>
          <p:cNvPicPr preferRelativeResize="0"/>
          <p:nvPr/>
        </p:nvPicPr>
        <p:blipFill rotWithShape="1">
          <a:blip r:embed="rId2">
            <a:alphaModFix/>
          </a:blip>
          <a:srcRect/>
          <a:stretch/>
        </p:blipFill>
        <p:spPr>
          <a:xfrm>
            <a:off x="7805735" y="34925"/>
            <a:ext cx="914403" cy="450850"/>
          </a:xfrm>
          <a:prstGeom prst="rect">
            <a:avLst/>
          </a:prstGeom>
          <a:noFill/>
          <a:ln>
            <a:noFill/>
          </a:ln>
        </p:spPr>
      </p:pic>
      <p:pic>
        <p:nvPicPr>
          <p:cNvPr id="533" name="Google Shape;533;p307" descr="parallax1.jpg"/>
          <p:cNvPicPr preferRelativeResize="0"/>
          <p:nvPr/>
        </p:nvPicPr>
        <p:blipFill rotWithShape="1">
          <a:blip r:embed="rId3">
            <a:alphaModFix/>
          </a:blip>
          <a:srcRect l="41360" r="55509"/>
          <a:stretch/>
        </p:blipFill>
        <p:spPr>
          <a:xfrm>
            <a:off x="-2" y="0"/>
            <a:ext cx="523878" cy="6858000"/>
          </a:xfrm>
          <a:prstGeom prst="rect">
            <a:avLst/>
          </a:prstGeom>
          <a:noFill/>
          <a:ln>
            <a:noFill/>
          </a:ln>
        </p:spPr>
      </p:pic>
      <p:sp>
        <p:nvSpPr>
          <p:cNvPr id="534" name="Google Shape;534;p307"/>
          <p:cNvSpPr/>
          <p:nvPr/>
        </p:nvSpPr>
        <p:spPr>
          <a:xfrm>
            <a:off x="223837" y="1933575"/>
            <a:ext cx="8502651" cy="2676525"/>
          </a:xfrm>
          <a:prstGeom prst="rect">
            <a:avLst/>
          </a:prstGeom>
          <a:solidFill>
            <a:srgbClr val="D8D8D8"/>
          </a:solidFill>
          <a:ln w="25400" cap="flat" cmpd="sng">
            <a:solidFill>
              <a:srgbClr val="969696"/>
            </a:solidFill>
            <a:prstDash val="solid"/>
            <a:round/>
            <a:headEnd type="none" w="sm" len="sm"/>
            <a:tailEnd type="none" w="sm" len="sm"/>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3366"/>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535" name="Google Shape;535;p307"/>
          <p:cNvSpPr/>
          <p:nvPr/>
        </p:nvSpPr>
        <p:spPr>
          <a:xfrm>
            <a:off x="434975" y="3138485"/>
            <a:ext cx="5018088" cy="349253"/>
          </a:xfrm>
          <a:prstGeom prst="rect">
            <a:avLst/>
          </a:prstGeom>
          <a:solidFill>
            <a:srgbClr val="C0C0C0"/>
          </a:solid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3366"/>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536" name="Google Shape;536;p307" descr="image.png"/>
          <p:cNvPicPr preferRelativeResize="0"/>
          <p:nvPr/>
        </p:nvPicPr>
        <p:blipFill rotWithShape="1">
          <a:blip r:embed="rId4">
            <a:alphaModFix/>
          </a:blip>
          <a:srcRect/>
          <a:stretch/>
        </p:blipFill>
        <p:spPr>
          <a:xfrm>
            <a:off x="223835" y="5730875"/>
            <a:ext cx="1841503" cy="908050"/>
          </a:xfrm>
          <a:prstGeom prst="rect">
            <a:avLst/>
          </a:prstGeom>
          <a:noFill/>
          <a:ln>
            <a:noFill/>
          </a:ln>
        </p:spPr>
      </p:pic>
      <p:sp>
        <p:nvSpPr>
          <p:cNvPr id="537" name="Google Shape;537;p307"/>
          <p:cNvSpPr txBox="1">
            <a:spLocks noGrp="1"/>
          </p:cNvSpPr>
          <p:nvPr>
            <p:ph type="body" idx="1"/>
          </p:nvPr>
        </p:nvSpPr>
        <p:spPr>
          <a:xfrm>
            <a:off x="715962" y="904875"/>
            <a:ext cx="8002590" cy="5419725"/>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marL="914400" lvl="1"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2pPr>
            <a:lvl3pPr marL="1371600" lvl="2"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3pPr>
            <a:lvl4pPr marL="1828800" lvl="3"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4pPr>
            <a:lvl5pPr marL="2286000" lvl="4"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538" name="Google Shape;538;p307"/>
          <p:cNvSpPr txBox="1">
            <a:spLocks noGrp="1"/>
          </p:cNvSpPr>
          <p:nvPr>
            <p:ph type="title"/>
          </p:nvPr>
        </p:nvSpPr>
        <p:spPr>
          <a:xfrm>
            <a:off x="715962" y="323850"/>
            <a:ext cx="8012115" cy="479425"/>
          </a:xfrm>
          <a:prstGeom prst="rect">
            <a:avLst/>
          </a:prstGeom>
          <a:noFill/>
          <a:ln>
            <a:noFill/>
          </a:ln>
          <a:effectLst>
            <a:outerShdw blurRad="63500" rotWithShape="0">
              <a:srgbClr val="003366"/>
            </a:outerShdw>
          </a:effectLst>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39" name="Google Shape;539;p307"/>
          <p:cNvSpPr txBox="1">
            <a:spLocks noGrp="1"/>
          </p:cNvSpPr>
          <p:nvPr>
            <p:ph type="sldNum" idx="12"/>
          </p:nvPr>
        </p:nvSpPr>
        <p:spPr>
          <a:xfrm>
            <a:off x="4421187" y="6538910"/>
            <a:ext cx="285323" cy="293683"/>
          </a:xfrm>
          <a:prstGeom prst="rect">
            <a:avLst/>
          </a:prstGeom>
          <a:noFill/>
          <a:ln>
            <a:noFill/>
          </a:ln>
        </p:spPr>
        <p:txBody>
          <a:bodyPr spcFirstLastPara="1" wrap="square" lIns="89675" tIns="89675" rIns="89675" bIns="89675" anchor="t" anchorCtr="0">
            <a:spAutoFit/>
          </a:bodyPr>
          <a:lstStyle>
            <a:lvl1pPr marL="0" lvl="0"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1pPr>
            <a:lvl2pPr marL="0" lvl="1"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2pPr>
            <a:lvl3pPr marL="0" lvl="2"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3pPr>
            <a:lvl4pPr marL="0" lvl="3"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4pPr>
            <a:lvl5pPr marL="0" lvl="4"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5pPr>
            <a:lvl6pPr marL="0" lvl="5"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6pPr>
            <a:lvl7pPr marL="0" lvl="6"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7pPr>
            <a:lvl8pPr marL="0" lvl="7"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8pPr>
            <a:lvl9pPr marL="0" lvl="8"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5.xml><?xml version="1.0" encoding="utf-8"?>
<p:sldLayout xmlns:a="http://schemas.openxmlformats.org/drawingml/2006/main" xmlns:r="http://schemas.openxmlformats.org/officeDocument/2006/relationships" xmlns:p="http://schemas.openxmlformats.org/presentationml/2006/main" matchingName="Default">
  <p:cSld name="Default pu0RABa/OwA=">
    <p:spTree>
      <p:nvGrpSpPr>
        <p:cNvPr id="1" name="Shape 540"/>
        <p:cNvGrpSpPr/>
        <p:nvPr/>
      </p:nvGrpSpPr>
      <p:grpSpPr>
        <a:xfrm>
          <a:off x="0" y="0"/>
          <a:ext cx="0" cy="0"/>
          <a:chOff x="0" y="0"/>
          <a:chExt cx="0" cy="0"/>
        </a:xfrm>
      </p:grpSpPr>
      <p:pic>
        <p:nvPicPr>
          <p:cNvPr id="541" name="Google Shape;541;p308" descr="image.png"/>
          <p:cNvPicPr preferRelativeResize="0"/>
          <p:nvPr/>
        </p:nvPicPr>
        <p:blipFill rotWithShape="1">
          <a:blip r:embed="rId2">
            <a:alphaModFix/>
          </a:blip>
          <a:srcRect/>
          <a:stretch/>
        </p:blipFill>
        <p:spPr>
          <a:xfrm>
            <a:off x="7805735" y="34925"/>
            <a:ext cx="914403" cy="450850"/>
          </a:xfrm>
          <a:prstGeom prst="rect">
            <a:avLst/>
          </a:prstGeom>
          <a:noFill/>
          <a:ln>
            <a:noFill/>
          </a:ln>
        </p:spPr>
      </p:pic>
      <p:pic>
        <p:nvPicPr>
          <p:cNvPr id="542" name="Google Shape;542;p308" descr="parallax1.jpg"/>
          <p:cNvPicPr preferRelativeResize="0"/>
          <p:nvPr/>
        </p:nvPicPr>
        <p:blipFill rotWithShape="1">
          <a:blip r:embed="rId3">
            <a:alphaModFix/>
          </a:blip>
          <a:srcRect l="41360" r="55509"/>
          <a:stretch/>
        </p:blipFill>
        <p:spPr>
          <a:xfrm>
            <a:off x="-2" y="0"/>
            <a:ext cx="523878" cy="6858000"/>
          </a:xfrm>
          <a:prstGeom prst="rect">
            <a:avLst/>
          </a:prstGeom>
          <a:noFill/>
          <a:ln>
            <a:noFill/>
          </a:ln>
        </p:spPr>
      </p:pic>
      <p:cxnSp>
        <p:nvCxnSpPr>
          <p:cNvPr id="543" name="Google Shape;543;p308"/>
          <p:cNvCxnSpPr/>
          <p:nvPr/>
        </p:nvCxnSpPr>
        <p:spPr>
          <a:xfrm>
            <a:off x="715962" y="847725"/>
            <a:ext cx="933451" cy="0"/>
          </a:xfrm>
          <a:prstGeom prst="straightConnector1">
            <a:avLst/>
          </a:prstGeom>
          <a:noFill/>
          <a:ln w="22225" cap="flat" cmpd="sng">
            <a:solidFill>
              <a:srgbClr val="808080"/>
            </a:solidFill>
            <a:prstDash val="solid"/>
            <a:round/>
            <a:headEnd type="none" w="sm" len="sm"/>
            <a:tailEnd type="none" w="sm" len="sm"/>
          </a:ln>
        </p:spPr>
      </p:cxnSp>
      <p:cxnSp>
        <p:nvCxnSpPr>
          <p:cNvPr id="544" name="Google Shape;544;p308"/>
          <p:cNvCxnSpPr/>
          <p:nvPr/>
        </p:nvCxnSpPr>
        <p:spPr>
          <a:xfrm>
            <a:off x="1597025" y="847725"/>
            <a:ext cx="7124701" cy="0"/>
          </a:xfrm>
          <a:prstGeom prst="straightConnector1">
            <a:avLst/>
          </a:prstGeom>
          <a:noFill/>
          <a:ln w="22225" cap="flat" cmpd="sng">
            <a:solidFill>
              <a:srgbClr val="808080"/>
            </a:solidFill>
            <a:prstDash val="solid"/>
            <a:round/>
            <a:headEnd type="none" w="sm" len="sm"/>
            <a:tailEnd type="none" w="sm" len="sm"/>
          </a:ln>
        </p:spPr>
      </p:cxnSp>
      <p:sp>
        <p:nvSpPr>
          <p:cNvPr id="545" name="Google Shape;545;p308"/>
          <p:cNvSpPr txBox="1">
            <a:spLocks noGrp="1"/>
          </p:cNvSpPr>
          <p:nvPr>
            <p:ph type="body" idx="1"/>
          </p:nvPr>
        </p:nvSpPr>
        <p:spPr>
          <a:xfrm>
            <a:off x="715962" y="904875"/>
            <a:ext cx="8002590" cy="5419725"/>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marL="914400" lvl="1"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2pPr>
            <a:lvl3pPr marL="1371600" lvl="2"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3pPr>
            <a:lvl4pPr marL="1828800" lvl="3"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4pPr>
            <a:lvl5pPr marL="2286000" lvl="4"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546" name="Google Shape;546;p308"/>
          <p:cNvSpPr txBox="1">
            <a:spLocks noGrp="1"/>
          </p:cNvSpPr>
          <p:nvPr>
            <p:ph type="title"/>
          </p:nvPr>
        </p:nvSpPr>
        <p:spPr>
          <a:xfrm>
            <a:off x="715962" y="323850"/>
            <a:ext cx="8012115" cy="479425"/>
          </a:xfrm>
          <a:prstGeom prst="rect">
            <a:avLst/>
          </a:prstGeom>
          <a:noFill/>
          <a:ln>
            <a:noFill/>
          </a:ln>
          <a:effectLst>
            <a:outerShdw blurRad="63500" rotWithShape="0">
              <a:srgbClr val="003366"/>
            </a:outerShdw>
          </a:effectLst>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47" name="Google Shape;547;p308"/>
          <p:cNvSpPr txBox="1">
            <a:spLocks noGrp="1"/>
          </p:cNvSpPr>
          <p:nvPr>
            <p:ph type="sldNum" idx="12"/>
          </p:nvPr>
        </p:nvSpPr>
        <p:spPr>
          <a:xfrm>
            <a:off x="4421187" y="6538910"/>
            <a:ext cx="285323" cy="293683"/>
          </a:xfrm>
          <a:prstGeom prst="rect">
            <a:avLst/>
          </a:prstGeom>
          <a:noFill/>
          <a:ln>
            <a:noFill/>
          </a:ln>
        </p:spPr>
        <p:txBody>
          <a:bodyPr spcFirstLastPara="1" wrap="square" lIns="89675" tIns="89675" rIns="89675" bIns="89675" anchor="t" anchorCtr="0">
            <a:spAutoFit/>
          </a:bodyPr>
          <a:lstStyle>
            <a:lvl1pPr marL="0" lvl="0"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1pPr>
            <a:lvl2pPr marL="0" lvl="1"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2pPr>
            <a:lvl3pPr marL="0" lvl="2"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3pPr>
            <a:lvl4pPr marL="0" lvl="3"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4pPr>
            <a:lvl5pPr marL="0" lvl="4"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5pPr>
            <a:lvl6pPr marL="0" lvl="5"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6pPr>
            <a:lvl7pPr marL="0" lvl="6"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7pPr>
            <a:lvl8pPr marL="0" lvl="7"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8pPr>
            <a:lvl9pPr marL="0" lvl="8"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6.xml><?xml version="1.0" encoding="utf-8"?>
<p:sldLayout xmlns:a="http://schemas.openxmlformats.org/drawingml/2006/main" xmlns:r="http://schemas.openxmlformats.org/officeDocument/2006/relationships" xmlns:p="http://schemas.openxmlformats.org/presentationml/2006/main" matchingName="Default">
  <p:cSld name="Default Iuml5l+5zZ0=">
    <p:spTree>
      <p:nvGrpSpPr>
        <p:cNvPr id="1" name="Shape 548"/>
        <p:cNvGrpSpPr/>
        <p:nvPr/>
      </p:nvGrpSpPr>
      <p:grpSpPr>
        <a:xfrm>
          <a:off x="0" y="0"/>
          <a:ext cx="0" cy="0"/>
          <a:chOff x="0" y="0"/>
          <a:chExt cx="0" cy="0"/>
        </a:xfrm>
      </p:grpSpPr>
      <p:pic>
        <p:nvPicPr>
          <p:cNvPr id="549" name="Google Shape;549;p309" descr="image.png"/>
          <p:cNvPicPr preferRelativeResize="0"/>
          <p:nvPr/>
        </p:nvPicPr>
        <p:blipFill rotWithShape="1">
          <a:blip r:embed="rId2">
            <a:alphaModFix/>
          </a:blip>
          <a:srcRect/>
          <a:stretch/>
        </p:blipFill>
        <p:spPr>
          <a:xfrm>
            <a:off x="7805735" y="34925"/>
            <a:ext cx="914403" cy="450850"/>
          </a:xfrm>
          <a:prstGeom prst="rect">
            <a:avLst/>
          </a:prstGeom>
          <a:noFill/>
          <a:ln>
            <a:noFill/>
          </a:ln>
        </p:spPr>
      </p:pic>
      <p:pic>
        <p:nvPicPr>
          <p:cNvPr id="550" name="Google Shape;550;p309" descr="parallax1.jpg"/>
          <p:cNvPicPr preferRelativeResize="0"/>
          <p:nvPr/>
        </p:nvPicPr>
        <p:blipFill rotWithShape="1">
          <a:blip r:embed="rId3">
            <a:alphaModFix/>
          </a:blip>
          <a:srcRect l="41360" r="55509"/>
          <a:stretch/>
        </p:blipFill>
        <p:spPr>
          <a:xfrm>
            <a:off x="-2" y="0"/>
            <a:ext cx="523878" cy="6858000"/>
          </a:xfrm>
          <a:prstGeom prst="rect">
            <a:avLst/>
          </a:prstGeom>
          <a:noFill/>
          <a:ln>
            <a:noFill/>
          </a:ln>
        </p:spPr>
      </p:pic>
      <p:cxnSp>
        <p:nvCxnSpPr>
          <p:cNvPr id="551" name="Google Shape;551;p309"/>
          <p:cNvCxnSpPr/>
          <p:nvPr/>
        </p:nvCxnSpPr>
        <p:spPr>
          <a:xfrm>
            <a:off x="817560" y="3352800"/>
            <a:ext cx="6315080" cy="0"/>
          </a:xfrm>
          <a:prstGeom prst="straightConnector1">
            <a:avLst/>
          </a:prstGeom>
          <a:noFill/>
          <a:ln w="19050" cap="flat" cmpd="sng">
            <a:solidFill>
              <a:srgbClr val="032043"/>
            </a:solidFill>
            <a:prstDash val="solid"/>
            <a:round/>
            <a:headEnd type="none" w="sm" len="sm"/>
            <a:tailEnd type="none" w="sm" len="sm"/>
          </a:ln>
        </p:spPr>
      </p:cxnSp>
      <p:sp>
        <p:nvSpPr>
          <p:cNvPr id="552" name="Google Shape;552;p309"/>
          <p:cNvSpPr txBox="1">
            <a:spLocks noGrp="1"/>
          </p:cNvSpPr>
          <p:nvPr>
            <p:ph type="body" idx="1"/>
          </p:nvPr>
        </p:nvSpPr>
        <p:spPr>
          <a:xfrm>
            <a:off x="715962" y="904875"/>
            <a:ext cx="8002590" cy="5419725"/>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marL="914400" lvl="1"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2pPr>
            <a:lvl3pPr marL="1371600" lvl="2"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3pPr>
            <a:lvl4pPr marL="1828800" lvl="3"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4pPr>
            <a:lvl5pPr marL="2286000" lvl="4"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553" name="Google Shape;553;p309"/>
          <p:cNvSpPr txBox="1">
            <a:spLocks noGrp="1"/>
          </p:cNvSpPr>
          <p:nvPr>
            <p:ph type="title"/>
          </p:nvPr>
        </p:nvSpPr>
        <p:spPr>
          <a:xfrm>
            <a:off x="715962" y="323850"/>
            <a:ext cx="8012115" cy="479425"/>
          </a:xfrm>
          <a:prstGeom prst="rect">
            <a:avLst/>
          </a:prstGeom>
          <a:noFill/>
          <a:ln>
            <a:noFill/>
          </a:ln>
          <a:effectLst>
            <a:outerShdw blurRad="63500" rotWithShape="0">
              <a:srgbClr val="003366"/>
            </a:outerShdw>
          </a:effectLst>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54" name="Google Shape;554;p309"/>
          <p:cNvSpPr txBox="1">
            <a:spLocks noGrp="1"/>
          </p:cNvSpPr>
          <p:nvPr>
            <p:ph type="sldNum" idx="12"/>
          </p:nvPr>
        </p:nvSpPr>
        <p:spPr>
          <a:xfrm>
            <a:off x="4421187" y="6538910"/>
            <a:ext cx="285323" cy="293683"/>
          </a:xfrm>
          <a:prstGeom prst="rect">
            <a:avLst/>
          </a:prstGeom>
          <a:noFill/>
          <a:ln>
            <a:noFill/>
          </a:ln>
        </p:spPr>
        <p:txBody>
          <a:bodyPr spcFirstLastPara="1" wrap="square" lIns="89675" tIns="89675" rIns="89675" bIns="89675" anchor="t" anchorCtr="0">
            <a:spAutoFit/>
          </a:bodyPr>
          <a:lstStyle>
            <a:lvl1pPr marL="0" lvl="0"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1pPr>
            <a:lvl2pPr marL="0" lvl="1"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2pPr>
            <a:lvl3pPr marL="0" lvl="2"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3pPr>
            <a:lvl4pPr marL="0" lvl="3"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4pPr>
            <a:lvl5pPr marL="0" lvl="4"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5pPr>
            <a:lvl6pPr marL="0" lvl="5"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6pPr>
            <a:lvl7pPr marL="0" lvl="6"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7pPr>
            <a:lvl8pPr marL="0" lvl="7"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8pPr>
            <a:lvl9pPr marL="0" lvl="8"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7.xml><?xml version="1.0" encoding="utf-8"?>
<p:sldLayout xmlns:a="http://schemas.openxmlformats.org/drawingml/2006/main" xmlns:r="http://schemas.openxmlformats.org/officeDocument/2006/relationships" xmlns:p="http://schemas.openxmlformats.org/presentationml/2006/main" matchingName="Default">
  <p:cSld name="Default 9e3kZAUtdVQ=">
    <p:spTree>
      <p:nvGrpSpPr>
        <p:cNvPr id="1" name="Shape 555"/>
        <p:cNvGrpSpPr/>
        <p:nvPr/>
      </p:nvGrpSpPr>
      <p:grpSpPr>
        <a:xfrm>
          <a:off x="0" y="0"/>
          <a:ext cx="0" cy="0"/>
          <a:chOff x="0" y="0"/>
          <a:chExt cx="0" cy="0"/>
        </a:xfrm>
      </p:grpSpPr>
      <p:pic>
        <p:nvPicPr>
          <p:cNvPr id="556" name="Google Shape;556;p310" descr="image.png"/>
          <p:cNvPicPr preferRelativeResize="0"/>
          <p:nvPr/>
        </p:nvPicPr>
        <p:blipFill rotWithShape="1">
          <a:blip r:embed="rId2">
            <a:alphaModFix/>
          </a:blip>
          <a:srcRect/>
          <a:stretch/>
        </p:blipFill>
        <p:spPr>
          <a:xfrm>
            <a:off x="7805735" y="34925"/>
            <a:ext cx="914403" cy="450850"/>
          </a:xfrm>
          <a:prstGeom prst="rect">
            <a:avLst/>
          </a:prstGeom>
          <a:noFill/>
          <a:ln>
            <a:noFill/>
          </a:ln>
        </p:spPr>
      </p:pic>
      <p:pic>
        <p:nvPicPr>
          <p:cNvPr id="557" name="Google Shape;557;p310" descr="parallax1.jpg"/>
          <p:cNvPicPr preferRelativeResize="0"/>
          <p:nvPr/>
        </p:nvPicPr>
        <p:blipFill rotWithShape="1">
          <a:blip r:embed="rId3">
            <a:alphaModFix/>
          </a:blip>
          <a:srcRect l="41360" r="55509"/>
          <a:stretch/>
        </p:blipFill>
        <p:spPr>
          <a:xfrm>
            <a:off x="-2" y="0"/>
            <a:ext cx="523878" cy="6858000"/>
          </a:xfrm>
          <a:prstGeom prst="rect">
            <a:avLst/>
          </a:prstGeom>
          <a:noFill/>
          <a:ln>
            <a:noFill/>
          </a:ln>
        </p:spPr>
      </p:pic>
      <p:cxnSp>
        <p:nvCxnSpPr>
          <p:cNvPr id="558" name="Google Shape;558;p310"/>
          <p:cNvCxnSpPr/>
          <p:nvPr/>
        </p:nvCxnSpPr>
        <p:spPr>
          <a:xfrm>
            <a:off x="715962" y="847725"/>
            <a:ext cx="933451" cy="0"/>
          </a:xfrm>
          <a:prstGeom prst="straightConnector1">
            <a:avLst/>
          </a:prstGeom>
          <a:noFill/>
          <a:ln w="22225" cap="flat" cmpd="sng">
            <a:solidFill>
              <a:srgbClr val="808080"/>
            </a:solidFill>
            <a:prstDash val="solid"/>
            <a:round/>
            <a:headEnd type="none" w="sm" len="sm"/>
            <a:tailEnd type="none" w="sm" len="sm"/>
          </a:ln>
        </p:spPr>
      </p:cxnSp>
      <p:cxnSp>
        <p:nvCxnSpPr>
          <p:cNvPr id="559" name="Google Shape;559;p310"/>
          <p:cNvCxnSpPr/>
          <p:nvPr/>
        </p:nvCxnSpPr>
        <p:spPr>
          <a:xfrm>
            <a:off x="1597025" y="847725"/>
            <a:ext cx="7124701" cy="0"/>
          </a:xfrm>
          <a:prstGeom prst="straightConnector1">
            <a:avLst/>
          </a:prstGeom>
          <a:noFill/>
          <a:ln w="22225" cap="flat" cmpd="sng">
            <a:solidFill>
              <a:srgbClr val="808080"/>
            </a:solidFill>
            <a:prstDash val="solid"/>
            <a:round/>
            <a:headEnd type="none" w="sm" len="sm"/>
            <a:tailEnd type="none" w="sm" len="sm"/>
          </a:ln>
        </p:spPr>
      </p:cxnSp>
      <p:sp>
        <p:nvSpPr>
          <p:cNvPr id="560" name="Google Shape;560;p310"/>
          <p:cNvSpPr txBox="1">
            <a:spLocks noGrp="1"/>
          </p:cNvSpPr>
          <p:nvPr>
            <p:ph type="body" idx="1"/>
          </p:nvPr>
        </p:nvSpPr>
        <p:spPr>
          <a:xfrm>
            <a:off x="715962" y="904875"/>
            <a:ext cx="8002590" cy="5419725"/>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marL="914400" lvl="1"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2pPr>
            <a:lvl3pPr marL="1371600" lvl="2"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3pPr>
            <a:lvl4pPr marL="1828800" lvl="3"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4pPr>
            <a:lvl5pPr marL="2286000" lvl="4"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561" name="Google Shape;561;p310"/>
          <p:cNvSpPr txBox="1">
            <a:spLocks noGrp="1"/>
          </p:cNvSpPr>
          <p:nvPr>
            <p:ph type="title"/>
          </p:nvPr>
        </p:nvSpPr>
        <p:spPr>
          <a:xfrm>
            <a:off x="715962" y="323850"/>
            <a:ext cx="8012115" cy="479425"/>
          </a:xfrm>
          <a:prstGeom prst="rect">
            <a:avLst/>
          </a:prstGeom>
          <a:noFill/>
          <a:ln>
            <a:noFill/>
          </a:ln>
          <a:effectLst>
            <a:outerShdw blurRad="63500" rotWithShape="0">
              <a:srgbClr val="003366"/>
            </a:outerShdw>
          </a:effectLst>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62" name="Google Shape;562;p310"/>
          <p:cNvSpPr txBox="1">
            <a:spLocks noGrp="1"/>
          </p:cNvSpPr>
          <p:nvPr>
            <p:ph type="sldNum" idx="12"/>
          </p:nvPr>
        </p:nvSpPr>
        <p:spPr>
          <a:xfrm>
            <a:off x="4421187" y="6538910"/>
            <a:ext cx="285323" cy="293683"/>
          </a:xfrm>
          <a:prstGeom prst="rect">
            <a:avLst/>
          </a:prstGeom>
          <a:noFill/>
          <a:ln>
            <a:noFill/>
          </a:ln>
        </p:spPr>
        <p:txBody>
          <a:bodyPr spcFirstLastPara="1" wrap="square" lIns="89675" tIns="89675" rIns="89675" bIns="89675" anchor="t" anchorCtr="0">
            <a:spAutoFit/>
          </a:bodyPr>
          <a:lstStyle>
            <a:lvl1pPr marL="0" lvl="0"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1pPr>
            <a:lvl2pPr marL="0" lvl="1"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2pPr>
            <a:lvl3pPr marL="0" lvl="2"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3pPr>
            <a:lvl4pPr marL="0" lvl="3"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4pPr>
            <a:lvl5pPr marL="0" lvl="4"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5pPr>
            <a:lvl6pPr marL="0" lvl="5"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6pPr>
            <a:lvl7pPr marL="0" lvl="6"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7pPr>
            <a:lvl8pPr marL="0" lvl="7"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8pPr>
            <a:lvl9pPr marL="0" lvl="8"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8.xml><?xml version="1.0" encoding="utf-8"?>
<p:sldLayout xmlns:a="http://schemas.openxmlformats.org/drawingml/2006/main" xmlns:r="http://schemas.openxmlformats.org/officeDocument/2006/relationships" xmlns:p="http://schemas.openxmlformats.org/presentationml/2006/main" matchingName="Default">
  <p:cSld name="Default xHYBkB/ZXYY=">
    <p:spTree>
      <p:nvGrpSpPr>
        <p:cNvPr id="1" name="Shape 563"/>
        <p:cNvGrpSpPr/>
        <p:nvPr/>
      </p:nvGrpSpPr>
      <p:grpSpPr>
        <a:xfrm>
          <a:off x="0" y="0"/>
          <a:ext cx="0" cy="0"/>
          <a:chOff x="0" y="0"/>
          <a:chExt cx="0" cy="0"/>
        </a:xfrm>
      </p:grpSpPr>
      <p:pic>
        <p:nvPicPr>
          <p:cNvPr id="564" name="Google Shape;564;p311" descr="image.png"/>
          <p:cNvPicPr preferRelativeResize="0"/>
          <p:nvPr/>
        </p:nvPicPr>
        <p:blipFill rotWithShape="1">
          <a:blip r:embed="rId2">
            <a:alphaModFix/>
          </a:blip>
          <a:srcRect/>
          <a:stretch/>
        </p:blipFill>
        <p:spPr>
          <a:xfrm>
            <a:off x="7805735" y="34925"/>
            <a:ext cx="914403" cy="450850"/>
          </a:xfrm>
          <a:prstGeom prst="rect">
            <a:avLst/>
          </a:prstGeom>
          <a:noFill/>
          <a:ln>
            <a:noFill/>
          </a:ln>
        </p:spPr>
      </p:pic>
      <p:pic>
        <p:nvPicPr>
          <p:cNvPr id="565" name="Google Shape;565;p311" descr="parallax1.jpg"/>
          <p:cNvPicPr preferRelativeResize="0"/>
          <p:nvPr/>
        </p:nvPicPr>
        <p:blipFill rotWithShape="1">
          <a:blip r:embed="rId3">
            <a:alphaModFix/>
          </a:blip>
          <a:srcRect l="41360" r="55509"/>
          <a:stretch/>
        </p:blipFill>
        <p:spPr>
          <a:xfrm>
            <a:off x="-2" y="0"/>
            <a:ext cx="523878" cy="6858000"/>
          </a:xfrm>
          <a:prstGeom prst="rect">
            <a:avLst/>
          </a:prstGeom>
          <a:noFill/>
          <a:ln>
            <a:noFill/>
          </a:ln>
        </p:spPr>
      </p:pic>
      <p:cxnSp>
        <p:nvCxnSpPr>
          <p:cNvPr id="566" name="Google Shape;566;p311"/>
          <p:cNvCxnSpPr/>
          <p:nvPr/>
        </p:nvCxnSpPr>
        <p:spPr>
          <a:xfrm>
            <a:off x="715962" y="847725"/>
            <a:ext cx="933451" cy="0"/>
          </a:xfrm>
          <a:prstGeom prst="straightConnector1">
            <a:avLst/>
          </a:prstGeom>
          <a:noFill/>
          <a:ln w="22225" cap="flat" cmpd="sng">
            <a:solidFill>
              <a:srgbClr val="808080"/>
            </a:solidFill>
            <a:prstDash val="solid"/>
            <a:round/>
            <a:headEnd type="none" w="sm" len="sm"/>
            <a:tailEnd type="none" w="sm" len="sm"/>
          </a:ln>
        </p:spPr>
      </p:cxnSp>
      <p:cxnSp>
        <p:nvCxnSpPr>
          <p:cNvPr id="567" name="Google Shape;567;p311"/>
          <p:cNvCxnSpPr/>
          <p:nvPr/>
        </p:nvCxnSpPr>
        <p:spPr>
          <a:xfrm>
            <a:off x="1597025" y="847725"/>
            <a:ext cx="7124701" cy="0"/>
          </a:xfrm>
          <a:prstGeom prst="straightConnector1">
            <a:avLst/>
          </a:prstGeom>
          <a:noFill/>
          <a:ln w="22225" cap="flat" cmpd="sng">
            <a:solidFill>
              <a:srgbClr val="808080"/>
            </a:solidFill>
            <a:prstDash val="solid"/>
            <a:round/>
            <a:headEnd type="none" w="sm" len="sm"/>
            <a:tailEnd type="none" w="sm" len="sm"/>
          </a:ln>
        </p:spPr>
      </p:cxnSp>
      <p:sp>
        <p:nvSpPr>
          <p:cNvPr id="568" name="Google Shape;568;p311"/>
          <p:cNvSpPr txBox="1">
            <a:spLocks noGrp="1"/>
          </p:cNvSpPr>
          <p:nvPr>
            <p:ph type="body" idx="1"/>
          </p:nvPr>
        </p:nvSpPr>
        <p:spPr>
          <a:xfrm>
            <a:off x="715962" y="904875"/>
            <a:ext cx="8002590" cy="5419725"/>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marL="914400" lvl="1"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2pPr>
            <a:lvl3pPr marL="1371600" lvl="2"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3pPr>
            <a:lvl4pPr marL="1828800" lvl="3"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4pPr>
            <a:lvl5pPr marL="2286000" lvl="4"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569" name="Google Shape;569;p311"/>
          <p:cNvSpPr txBox="1">
            <a:spLocks noGrp="1"/>
          </p:cNvSpPr>
          <p:nvPr>
            <p:ph type="title"/>
          </p:nvPr>
        </p:nvSpPr>
        <p:spPr>
          <a:xfrm>
            <a:off x="715962" y="323850"/>
            <a:ext cx="8012115" cy="479425"/>
          </a:xfrm>
          <a:prstGeom prst="rect">
            <a:avLst/>
          </a:prstGeom>
          <a:noFill/>
          <a:ln>
            <a:noFill/>
          </a:ln>
          <a:effectLst>
            <a:outerShdw blurRad="63500" rotWithShape="0">
              <a:srgbClr val="003366"/>
            </a:outerShdw>
          </a:effectLst>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70" name="Google Shape;570;p311"/>
          <p:cNvSpPr txBox="1">
            <a:spLocks noGrp="1"/>
          </p:cNvSpPr>
          <p:nvPr>
            <p:ph type="sldNum" idx="12"/>
          </p:nvPr>
        </p:nvSpPr>
        <p:spPr>
          <a:xfrm>
            <a:off x="4421187" y="6538910"/>
            <a:ext cx="285323" cy="293683"/>
          </a:xfrm>
          <a:prstGeom prst="rect">
            <a:avLst/>
          </a:prstGeom>
          <a:noFill/>
          <a:ln>
            <a:noFill/>
          </a:ln>
        </p:spPr>
        <p:txBody>
          <a:bodyPr spcFirstLastPara="1" wrap="square" lIns="89675" tIns="89675" rIns="89675" bIns="89675" anchor="t" anchorCtr="0">
            <a:spAutoFit/>
          </a:bodyPr>
          <a:lstStyle>
            <a:lvl1pPr marL="0" lvl="0"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1pPr>
            <a:lvl2pPr marL="0" lvl="1"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2pPr>
            <a:lvl3pPr marL="0" lvl="2"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3pPr>
            <a:lvl4pPr marL="0" lvl="3"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4pPr>
            <a:lvl5pPr marL="0" lvl="4"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5pPr>
            <a:lvl6pPr marL="0" lvl="5"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6pPr>
            <a:lvl7pPr marL="0" lvl="6"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7pPr>
            <a:lvl8pPr marL="0" lvl="7"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8pPr>
            <a:lvl9pPr marL="0" lvl="8"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19.xml><?xml version="1.0" encoding="utf-8"?>
<p:sldLayout xmlns:a="http://schemas.openxmlformats.org/drawingml/2006/main" xmlns:r="http://schemas.openxmlformats.org/officeDocument/2006/relationships" xmlns:p="http://schemas.openxmlformats.org/presentationml/2006/main" matchingName="Default">
  <p:cSld name="Default Rp2D1A48ZGQ=">
    <p:spTree>
      <p:nvGrpSpPr>
        <p:cNvPr id="1" name="Shape 571"/>
        <p:cNvGrpSpPr/>
        <p:nvPr/>
      </p:nvGrpSpPr>
      <p:grpSpPr>
        <a:xfrm>
          <a:off x="0" y="0"/>
          <a:ext cx="0" cy="0"/>
          <a:chOff x="0" y="0"/>
          <a:chExt cx="0" cy="0"/>
        </a:xfrm>
      </p:grpSpPr>
      <p:pic>
        <p:nvPicPr>
          <p:cNvPr id="572" name="Google Shape;572;p312" descr="image.png"/>
          <p:cNvPicPr preferRelativeResize="0"/>
          <p:nvPr/>
        </p:nvPicPr>
        <p:blipFill rotWithShape="1">
          <a:blip r:embed="rId2">
            <a:alphaModFix/>
          </a:blip>
          <a:srcRect/>
          <a:stretch/>
        </p:blipFill>
        <p:spPr>
          <a:xfrm>
            <a:off x="7805735" y="34925"/>
            <a:ext cx="914403" cy="450850"/>
          </a:xfrm>
          <a:prstGeom prst="rect">
            <a:avLst/>
          </a:prstGeom>
          <a:noFill/>
          <a:ln>
            <a:noFill/>
          </a:ln>
        </p:spPr>
      </p:pic>
      <p:pic>
        <p:nvPicPr>
          <p:cNvPr id="573" name="Google Shape;573;p312" descr="parallax1.jpg"/>
          <p:cNvPicPr preferRelativeResize="0"/>
          <p:nvPr/>
        </p:nvPicPr>
        <p:blipFill rotWithShape="1">
          <a:blip r:embed="rId3">
            <a:alphaModFix/>
          </a:blip>
          <a:srcRect l="41360" r="55509"/>
          <a:stretch/>
        </p:blipFill>
        <p:spPr>
          <a:xfrm>
            <a:off x="-2" y="0"/>
            <a:ext cx="523878" cy="6858000"/>
          </a:xfrm>
          <a:prstGeom prst="rect">
            <a:avLst/>
          </a:prstGeom>
          <a:noFill/>
          <a:ln>
            <a:noFill/>
          </a:ln>
        </p:spPr>
      </p:pic>
      <p:cxnSp>
        <p:nvCxnSpPr>
          <p:cNvPr id="574" name="Google Shape;574;p312"/>
          <p:cNvCxnSpPr/>
          <p:nvPr/>
        </p:nvCxnSpPr>
        <p:spPr>
          <a:xfrm>
            <a:off x="715962" y="847725"/>
            <a:ext cx="933451" cy="0"/>
          </a:xfrm>
          <a:prstGeom prst="straightConnector1">
            <a:avLst/>
          </a:prstGeom>
          <a:noFill/>
          <a:ln w="22225" cap="flat" cmpd="sng">
            <a:solidFill>
              <a:srgbClr val="808080"/>
            </a:solidFill>
            <a:prstDash val="solid"/>
            <a:round/>
            <a:headEnd type="none" w="sm" len="sm"/>
            <a:tailEnd type="none" w="sm" len="sm"/>
          </a:ln>
        </p:spPr>
      </p:cxnSp>
      <p:cxnSp>
        <p:nvCxnSpPr>
          <p:cNvPr id="575" name="Google Shape;575;p312"/>
          <p:cNvCxnSpPr/>
          <p:nvPr/>
        </p:nvCxnSpPr>
        <p:spPr>
          <a:xfrm>
            <a:off x="1597025" y="847725"/>
            <a:ext cx="7124701" cy="0"/>
          </a:xfrm>
          <a:prstGeom prst="straightConnector1">
            <a:avLst/>
          </a:prstGeom>
          <a:noFill/>
          <a:ln w="22225" cap="flat" cmpd="sng">
            <a:solidFill>
              <a:srgbClr val="808080"/>
            </a:solidFill>
            <a:prstDash val="solid"/>
            <a:round/>
            <a:headEnd type="none" w="sm" len="sm"/>
            <a:tailEnd type="none" w="sm" len="sm"/>
          </a:ln>
        </p:spPr>
      </p:cxnSp>
      <p:sp>
        <p:nvSpPr>
          <p:cNvPr id="576" name="Google Shape;576;p312"/>
          <p:cNvSpPr txBox="1">
            <a:spLocks noGrp="1"/>
          </p:cNvSpPr>
          <p:nvPr>
            <p:ph type="body" idx="1"/>
          </p:nvPr>
        </p:nvSpPr>
        <p:spPr>
          <a:xfrm>
            <a:off x="715962" y="904875"/>
            <a:ext cx="8002590" cy="5419725"/>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marL="914400" lvl="1"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2pPr>
            <a:lvl3pPr marL="1371600" lvl="2"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3pPr>
            <a:lvl4pPr marL="1828800" lvl="3"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4pPr>
            <a:lvl5pPr marL="2286000" lvl="4"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577" name="Google Shape;577;p312"/>
          <p:cNvSpPr txBox="1">
            <a:spLocks noGrp="1"/>
          </p:cNvSpPr>
          <p:nvPr>
            <p:ph type="title"/>
          </p:nvPr>
        </p:nvSpPr>
        <p:spPr>
          <a:xfrm>
            <a:off x="715962" y="323850"/>
            <a:ext cx="8012115" cy="479425"/>
          </a:xfrm>
          <a:prstGeom prst="rect">
            <a:avLst/>
          </a:prstGeom>
          <a:noFill/>
          <a:ln>
            <a:noFill/>
          </a:ln>
          <a:effectLst>
            <a:outerShdw blurRad="63500" rotWithShape="0">
              <a:srgbClr val="003366"/>
            </a:outerShdw>
          </a:effectLst>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78" name="Google Shape;578;p312"/>
          <p:cNvSpPr txBox="1">
            <a:spLocks noGrp="1"/>
          </p:cNvSpPr>
          <p:nvPr>
            <p:ph type="sldNum" idx="12"/>
          </p:nvPr>
        </p:nvSpPr>
        <p:spPr>
          <a:xfrm>
            <a:off x="4421187" y="6538910"/>
            <a:ext cx="285323" cy="293683"/>
          </a:xfrm>
          <a:prstGeom prst="rect">
            <a:avLst/>
          </a:prstGeom>
          <a:noFill/>
          <a:ln>
            <a:noFill/>
          </a:ln>
        </p:spPr>
        <p:txBody>
          <a:bodyPr spcFirstLastPara="1" wrap="square" lIns="89675" tIns="89675" rIns="89675" bIns="89675" anchor="t" anchorCtr="0">
            <a:spAutoFit/>
          </a:bodyPr>
          <a:lstStyle>
            <a:lvl1pPr marL="0" lvl="0"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1pPr>
            <a:lvl2pPr marL="0" lvl="1"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2pPr>
            <a:lvl3pPr marL="0" lvl="2"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3pPr>
            <a:lvl4pPr marL="0" lvl="3"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4pPr>
            <a:lvl5pPr marL="0" lvl="4"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5pPr>
            <a:lvl6pPr marL="0" lvl="5"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6pPr>
            <a:lvl7pPr marL="0" lvl="6"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7pPr>
            <a:lvl8pPr marL="0" lvl="7"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8pPr>
            <a:lvl9pPr marL="0" lvl="8"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Default">
  <p:cSld name="Default 8">
    <p:spTree>
      <p:nvGrpSpPr>
        <p:cNvPr id="1" name="Shape 42"/>
        <p:cNvGrpSpPr/>
        <p:nvPr/>
      </p:nvGrpSpPr>
      <p:grpSpPr>
        <a:xfrm>
          <a:off x="0" y="0"/>
          <a:ext cx="0" cy="0"/>
          <a:chOff x="0" y="0"/>
          <a:chExt cx="0" cy="0"/>
        </a:xfrm>
      </p:grpSpPr>
      <p:sp>
        <p:nvSpPr>
          <p:cNvPr id="43" name="Google Shape;43;p205"/>
          <p:cNvSpPr txBox="1">
            <a:spLocks noGrp="1"/>
          </p:cNvSpPr>
          <p:nvPr>
            <p:ph type="sldNum" idx="12"/>
          </p:nvPr>
        </p:nvSpPr>
        <p:spPr>
          <a:xfrm>
            <a:off x="6445249" y="6229350"/>
            <a:ext cx="215901" cy="254001"/>
          </a:xfrm>
          <a:prstGeom prst="rect">
            <a:avLst/>
          </a:prstGeom>
          <a:noFill/>
          <a:ln>
            <a:noFill/>
          </a:ln>
        </p:spPr>
        <p:txBody>
          <a:bodyPr spcFirstLastPara="1" wrap="square" lIns="0" tIns="0" rIns="0" bIns="0" anchor="ctr" anchorCtr="0">
            <a:spAutoFit/>
          </a:bodyPr>
          <a:lstStyle>
            <a:lvl1pPr marL="0" lvl="0"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1pPr>
            <a:lvl2pPr marL="0" lvl="1"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2pPr>
            <a:lvl3pPr marL="0" lvl="2"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3pPr>
            <a:lvl4pPr marL="0" lvl="3"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4pPr>
            <a:lvl5pPr marL="0" lvl="4"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5pPr>
            <a:lvl6pPr marL="0" lvl="5"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6pPr>
            <a:lvl7pPr marL="0" lvl="6"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7pPr>
            <a:lvl8pPr marL="0" lvl="7"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8pPr>
            <a:lvl9pPr marL="0" lvl="8"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0.xml><?xml version="1.0" encoding="utf-8"?>
<p:sldLayout xmlns:a="http://schemas.openxmlformats.org/drawingml/2006/main" xmlns:r="http://schemas.openxmlformats.org/officeDocument/2006/relationships" xmlns:p="http://schemas.openxmlformats.org/presentationml/2006/main" matchingName="Default">
  <p:cSld name="Default QLcfoFoFKEY=">
    <p:spTree>
      <p:nvGrpSpPr>
        <p:cNvPr id="1" name="Shape 579"/>
        <p:cNvGrpSpPr/>
        <p:nvPr/>
      </p:nvGrpSpPr>
      <p:grpSpPr>
        <a:xfrm>
          <a:off x="0" y="0"/>
          <a:ext cx="0" cy="0"/>
          <a:chOff x="0" y="0"/>
          <a:chExt cx="0" cy="0"/>
        </a:xfrm>
      </p:grpSpPr>
      <p:pic>
        <p:nvPicPr>
          <p:cNvPr id="580" name="Google Shape;580;p313" descr="image.png"/>
          <p:cNvPicPr preferRelativeResize="0"/>
          <p:nvPr/>
        </p:nvPicPr>
        <p:blipFill rotWithShape="1">
          <a:blip r:embed="rId2">
            <a:alphaModFix/>
          </a:blip>
          <a:srcRect/>
          <a:stretch/>
        </p:blipFill>
        <p:spPr>
          <a:xfrm>
            <a:off x="7805735" y="34925"/>
            <a:ext cx="914403" cy="450850"/>
          </a:xfrm>
          <a:prstGeom prst="rect">
            <a:avLst/>
          </a:prstGeom>
          <a:noFill/>
          <a:ln>
            <a:noFill/>
          </a:ln>
        </p:spPr>
      </p:pic>
      <p:pic>
        <p:nvPicPr>
          <p:cNvPr id="581" name="Google Shape;581;p313" descr="parallax1.jpg"/>
          <p:cNvPicPr preferRelativeResize="0"/>
          <p:nvPr/>
        </p:nvPicPr>
        <p:blipFill rotWithShape="1">
          <a:blip r:embed="rId3">
            <a:alphaModFix/>
          </a:blip>
          <a:srcRect l="41360" r="55509"/>
          <a:stretch/>
        </p:blipFill>
        <p:spPr>
          <a:xfrm>
            <a:off x="-2" y="0"/>
            <a:ext cx="523878" cy="6858000"/>
          </a:xfrm>
          <a:prstGeom prst="rect">
            <a:avLst/>
          </a:prstGeom>
          <a:noFill/>
          <a:ln>
            <a:noFill/>
          </a:ln>
        </p:spPr>
      </p:pic>
      <p:cxnSp>
        <p:nvCxnSpPr>
          <p:cNvPr id="582" name="Google Shape;582;p313"/>
          <p:cNvCxnSpPr/>
          <p:nvPr/>
        </p:nvCxnSpPr>
        <p:spPr>
          <a:xfrm>
            <a:off x="715962" y="847725"/>
            <a:ext cx="933451" cy="0"/>
          </a:xfrm>
          <a:prstGeom prst="straightConnector1">
            <a:avLst/>
          </a:prstGeom>
          <a:noFill/>
          <a:ln w="22225" cap="flat" cmpd="sng">
            <a:solidFill>
              <a:srgbClr val="808080"/>
            </a:solidFill>
            <a:prstDash val="solid"/>
            <a:round/>
            <a:headEnd type="none" w="sm" len="sm"/>
            <a:tailEnd type="none" w="sm" len="sm"/>
          </a:ln>
        </p:spPr>
      </p:cxnSp>
      <p:cxnSp>
        <p:nvCxnSpPr>
          <p:cNvPr id="583" name="Google Shape;583;p313"/>
          <p:cNvCxnSpPr/>
          <p:nvPr/>
        </p:nvCxnSpPr>
        <p:spPr>
          <a:xfrm>
            <a:off x="1597025" y="847725"/>
            <a:ext cx="7124701" cy="0"/>
          </a:xfrm>
          <a:prstGeom prst="straightConnector1">
            <a:avLst/>
          </a:prstGeom>
          <a:noFill/>
          <a:ln w="22225" cap="flat" cmpd="sng">
            <a:solidFill>
              <a:srgbClr val="808080"/>
            </a:solidFill>
            <a:prstDash val="solid"/>
            <a:round/>
            <a:headEnd type="none" w="sm" len="sm"/>
            <a:tailEnd type="none" w="sm" len="sm"/>
          </a:ln>
        </p:spPr>
      </p:cxnSp>
      <p:sp>
        <p:nvSpPr>
          <p:cNvPr id="584" name="Google Shape;584;p313"/>
          <p:cNvSpPr txBox="1">
            <a:spLocks noGrp="1"/>
          </p:cNvSpPr>
          <p:nvPr>
            <p:ph type="body" idx="1"/>
          </p:nvPr>
        </p:nvSpPr>
        <p:spPr>
          <a:xfrm>
            <a:off x="715962" y="904875"/>
            <a:ext cx="8002590" cy="5419725"/>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marL="914400" lvl="1"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2pPr>
            <a:lvl3pPr marL="1371600" lvl="2"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3pPr>
            <a:lvl4pPr marL="1828800" lvl="3"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4pPr>
            <a:lvl5pPr marL="2286000" lvl="4"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585" name="Google Shape;585;p313"/>
          <p:cNvSpPr txBox="1">
            <a:spLocks noGrp="1"/>
          </p:cNvSpPr>
          <p:nvPr>
            <p:ph type="title"/>
          </p:nvPr>
        </p:nvSpPr>
        <p:spPr>
          <a:xfrm>
            <a:off x="715962" y="323850"/>
            <a:ext cx="8012115" cy="479425"/>
          </a:xfrm>
          <a:prstGeom prst="rect">
            <a:avLst/>
          </a:prstGeom>
          <a:noFill/>
          <a:ln>
            <a:noFill/>
          </a:ln>
          <a:effectLst>
            <a:outerShdw blurRad="63500" rotWithShape="0">
              <a:srgbClr val="003366"/>
            </a:outerShdw>
          </a:effectLst>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86" name="Google Shape;586;p313"/>
          <p:cNvSpPr txBox="1">
            <a:spLocks noGrp="1"/>
          </p:cNvSpPr>
          <p:nvPr>
            <p:ph type="sldNum" idx="12"/>
          </p:nvPr>
        </p:nvSpPr>
        <p:spPr>
          <a:xfrm>
            <a:off x="4421187" y="6538910"/>
            <a:ext cx="285323" cy="293683"/>
          </a:xfrm>
          <a:prstGeom prst="rect">
            <a:avLst/>
          </a:prstGeom>
          <a:noFill/>
          <a:ln>
            <a:noFill/>
          </a:ln>
        </p:spPr>
        <p:txBody>
          <a:bodyPr spcFirstLastPara="1" wrap="square" lIns="89675" tIns="89675" rIns="89675" bIns="89675" anchor="t" anchorCtr="0">
            <a:spAutoFit/>
          </a:bodyPr>
          <a:lstStyle>
            <a:lvl1pPr marL="0" lvl="0"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1pPr>
            <a:lvl2pPr marL="0" lvl="1"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2pPr>
            <a:lvl3pPr marL="0" lvl="2"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3pPr>
            <a:lvl4pPr marL="0" lvl="3"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4pPr>
            <a:lvl5pPr marL="0" lvl="4"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5pPr>
            <a:lvl6pPr marL="0" lvl="5"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6pPr>
            <a:lvl7pPr marL="0" lvl="6"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7pPr>
            <a:lvl8pPr marL="0" lvl="7"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8pPr>
            <a:lvl9pPr marL="0" lvl="8"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1.xml><?xml version="1.0" encoding="utf-8"?>
<p:sldLayout xmlns:a="http://schemas.openxmlformats.org/drawingml/2006/main" xmlns:r="http://schemas.openxmlformats.org/officeDocument/2006/relationships" xmlns:p="http://schemas.openxmlformats.org/presentationml/2006/main" matchingName="Default">
  <p:cSld name="Default D1EshYJ5T8k=">
    <p:spTree>
      <p:nvGrpSpPr>
        <p:cNvPr id="1" name="Shape 587"/>
        <p:cNvGrpSpPr/>
        <p:nvPr/>
      </p:nvGrpSpPr>
      <p:grpSpPr>
        <a:xfrm>
          <a:off x="0" y="0"/>
          <a:ext cx="0" cy="0"/>
          <a:chOff x="0" y="0"/>
          <a:chExt cx="0" cy="0"/>
        </a:xfrm>
      </p:grpSpPr>
      <p:pic>
        <p:nvPicPr>
          <p:cNvPr id="588" name="Google Shape;588;p314" descr="image.png"/>
          <p:cNvPicPr preferRelativeResize="0"/>
          <p:nvPr/>
        </p:nvPicPr>
        <p:blipFill rotWithShape="1">
          <a:blip r:embed="rId2">
            <a:alphaModFix/>
          </a:blip>
          <a:srcRect/>
          <a:stretch/>
        </p:blipFill>
        <p:spPr>
          <a:xfrm>
            <a:off x="7805735" y="34925"/>
            <a:ext cx="914403" cy="450850"/>
          </a:xfrm>
          <a:prstGeom prst="rect">
            <a:avLst/>
          </a:prstGeom>
          <a:noFill/>
          <a:ln>
            <a:noFill/>
          </a:ln>
        </p:spPr>
      </p:pic>
      <p:pic>
        <p:nvPicPr>
          <p:cNvPr id="589" name="Google Shape;589;p314" descr="parallax1.jpg"/>
          <p:cNvPicPr preferRelativeResize="0"/>
          <p:nvPr/>
        </p:nvPicPr>
        <p:blipFill rotWithShape="1">
          <a:blip r:embed="rId3">
            <a:alphaModFix/>
          </a:blip>
          <a:srcRect l="41360" r="55509"/>
          <a:stretch/>
        </p:blipFill>
        <p:spPr>
          <a:xfrm>
            <a:off x="-2" y="0"/>
            <a:ext cx="523878" cy="6858000"/>
          </a:xfrm>
          <a:prstGeom prst="rect">
            <a:avLst/>
          </a:prstGeom>
          <a:noFill/>
          <a:ln>
            <a:noFill/>
          </a:ln>
        </p:spPr>
      </p:pic>
      <p:cxnSp>
        <p:nvCxnSpPr>
          <p:cNvPr id="590" name="Google Shape;590;p314"/>
          <p:cNvCxnSpPr/>
          <p:nvPr/>
        </p:nvCxnSpPr>
        <p:spPr>
          <a:xfrm>
            <a:off x="715962" y="847725"/>
            <a:ext cx="933451" cy="0"/>
          </a:xfrm>
          <a:prstGeom prst="straightConnector1">
            <a:avLst/>
          </a:prstGeom>
          <a:noFill/>
          <a:ln w="22225" cap="flat" cmpd="sng">
            <a:solidFill>
              <a:srgbClr val="808080"/>
            </a:solidFill>
            <a:prstDash val="solid"/>
            <a:round/>
            <a:headEnd type="none" w="sm" len="sm"/>
            <a:tailEnd type="none" w="sm" len="sm"/>
          </a:ln>
        </p:spPr>
      </p:cxnSp>
      <p:cxnSp>
        <p:nvCxnSpPr>
          <p:cNvPr id="591" name="Google Shape;591;p314"/>
          <p:cNvCxnSpPr/>
          <p:nvPr/>
        </p:nvCxnSpPr>
        <p:spPr>
          <a:xfrm>
            <a:off x="1597025" y="847725"/>
            <a:ext cx="7124701" cy="0"/>
          </a:xfrm>
          <a:prstGeom prst="straightConnector1">
            <a:avLst/>
          </a:prstGeom>
          <a:noFill/>
          <a:ln w="22225" cap="flat" cmpd="sng">
            <a:solidFill>
              <a:srgbClr val="808080"/>
            </a:solidFill>
            <a:prstDash val="solid"/>
            <a:round/>
            <a:headEnd type="none" w="sm" len="sm"/>
            <a:tailEnd type="none" w="sm" len="sm"/>
          </a:ln>
        </p:spPr>
      </p:cxnSp>
      <p:sp>
        <p:nvSpPr>
          <p:cNvPr id="592" name="Google Shape;592;p314"/>
          <p:cNvSpPr txBox="1">
            <a:spLocks noGrp="1"/>
          </p:cNvSpPr>
          <p:nvPr>
            <p:ph type="body" idx="1"/>
          </p:nvPr>
        </p:nvSpPr>
        <p:spPr>
          <a:xfrm>
            <a:off x="715962" y="904875"/>
            <a:ext cx="8002590" cy="5419725"/>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marL="914400" lvl="1"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2pPr>
            <a:lvl3pPr marL="1371600" lvl="2"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3pPr>
            <a:lvl4pPr marL="1828800" lvl="3"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4pPr>
            <a:lvl5pPr marL="2286000" lvl="4"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593" name="Google Shape;593;p314"/>
          <p:cNvSpPr txBox="1">
            <a:spLocks noGrp="1"/>
          </p:cNvSpPr>
          <p:nvPr>
            <p:ph type="title"/>
          </p:nvPr>
        </p:nvSpPr>
        <p:spPr>
          <a:xfrm>
            <a:off x="715962" y="323850"/>
            <a:ext cx="8012115" cy="479425"/>
          </a:xfrm>
          <a:prstGeom prst="rect">
            <a:avLst/>
          </a:prstGeom>
          <a:noFill/>
          <a:ln>
            <a:noFill/>
          </a:ln>
          <a:effectLst>
            <a:outerShdw blurRad="63500" rotWithShape="0">
              <a:srgbClr val="003366"/>
            </a:outerShdw>
          </a:effectLst>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594" name="Google Shape;594;p314"/>
          <p:cNvSpPr txBox="1">
            <a:spLocks noGrp="1"/>
          </p:cNvSpPr>
          <p:nvPr>
            <p:ph type="sldNum" idx="12"/>
          </p:nvPr>
        </p:nvSpPr>
        <p:spPr>
          <a:xfrm>
            <a:off x="4421187" y="6538910"/>
            <a:ext cx="285323" cy="293683"/>
          </a:xfrm>
          <a:prstGeom prst="rect">
            <a:avLst/>
          </a:prstGeom>
          <a:noFill/>
          <a:ln>
            <a:noFill/>
          </a:ln>
        </p:spPr>
        <p:txBody>
          <a:bodyPr spcFirstLastPara="1" wrap="square" lIns="89675" tIns="89675" rIns="89675" bIns="89675" anchor="t" anchorCtr="0">
            <a:spAutoFit/>
          </a:bodyPr>
          <a:lstStyle>
            <a:lvl1pPr marL="0" lvl="0"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1pPr>
            <a:lvl2pPr marL="0" lvl="1"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2pPr>
            <a:lvl3pPr marL="0" lvl="2"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3pPr>
            <a:lvl4pPr marL="0" lvl="3"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4pPr>
            <a:lvl5pPr marL="0" lvl="4"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5pPr>
            <a:lvl6pPr marL="0" lvl="5"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6pPr>
            <a:lvl7pPr marL="0" lvl="6"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7pPr>
            <a:lvl8pPr marL="0" lvl="7"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8pPr>
            <a:lvl9pPr marL="0" lvl="8"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2.xml><?xml version="1.0" encoding="utf-8"?>
<p:sldLayout xmlns:a="http://schemas.openxmlformats.org/drawingml/2006/main" xmlns:r="http://schemas.openxmlformats.org/officeDocument/2006/relationships" xmlns:p="http://schemas.openxmlformats.org/presentationml/2006/main" matchingName="Default">
  <p:cSld name="Default 5Bi3ZKBu+B0=">
    <p:spTree>
      <p:nvGrpSpPr>
        <p:cNvPr id="1" name="Shape 595"/>
        <p:cNvGrpSpPr/>
        <p:nvPr/>
      </p:nvGrpSpPr>
      <p:grpSpPr>
        <a:xfrm>
          <a:off x="0" y="0"/>
          <a:ext cx="0" cy="0"/>
          <a:chOff x="0" y="0"/>
          <a:chExt cx="0" cy="0"/>
        </a:xfrm>
      </p:grpSpPr>
      <p:pic>
        <p:nvPicPr>
          <p:cNvPr id="596" name="Google Shape;596;p315" descr="image.png"/>
          <p:cNvPicPr preferRelativeResize="0"/>
          <p:nvPr/>
        </p:nvPicPr>
        <p:blipFill rotWithShape="1">
          <a:blip r:embed="rId2">
            <a:alphaModFix/>
          </a:blip>
          <a:srcRect/>
          <a:stretch/>
        </p:blipFill>
        <p:spPr>
          <a:xfrm>
            <a:off x="7805735" y="34925"/>
            <a:ext cx="914403" cy="450850"/>
          </a:xfrm>
          <a:prstGeom prst="rect">
            <a:avLst/>
          </a:prstGeom>
          <a:noFill/>
          <a:ln>
            <a:noFill/>
          </a:ln>
        </p:spPr>
      </p:pic>
      <p:pic>
        <p:nvPicPr>
          <p:cNvPr id="597" name="Google Shape;597;p315" descr="parallax1.jpg"/>
          <p:cNvPicPr preferRelativeResize="0"/>
          <p:nvPr/>
        </p:nvPicPr>
        <p:blipFill rotWithShape="1">
          <a:blip r:embed="rId3">
            <a:alphaModFix/>
          </a:blip>
          <a:srcRect l="41360" r="55509"/>
          <a:stretch/>
        </p:blipFill>
        <p:spPr>
          <a:xfrm>
            <a:off x="-2" y="0"/>
            <a:ext cx="523878" cy="6858000"/>
          </a:xfrm>
          <a:prstGeom prst="rect">
            <a:avLst/>
          </a:prstGeom>
          <a:noFill/>
          <a:ln>
            <a:noFill/>
          </a:ln>
        </p:spPr>
      </p:pic>
      <p:cxnSp>
        <p:nvCxnSpPr>
          <p:cNvPr id="598" name="Google Shape;598;p315"/>
          <p:cNvCxnSpPr/>
          <p:nvPr/>
        </p:nvCxnSpPr>
        <p:spPr>
          <a:xfrm>
            <a:off x="817560" y="3352800"/>
            <a:ext cx="6315080" cy="0"/>
          </a:xfrm>
          <a:prstGeom prst="straightConnector1">
            <a:avLst/>
          </a:prstGeom>
          <a:noFill/>
          <a:ln w="19050" cap="flat" cmpd="sng">
            <a:solidFill>
              <a:srgbClr val="A5A5A5"/>
            </a:solidFill>
            <a:prstDash val="solid"/>
            <a:round/>
            <a:headEnd type="none" w="sm" len="sm"/>
            <a:tailEnd type="none" w="sm" len="sm"/>
          </a:ln>
        </p:spPr>
      </p:cxnSp>
      <p:sp>
        <p:nvSpPr>
          <p:cNvPr id="599" name="Google Shape;599;p315"/>
          <p:cNvSpPr txBox="1">
            <a:spLocks noGrp="1"/>
          </p:cNvSpPr>
          <p:nvPr>
            <p:ph type="body" idx="1"/>
          </p:nvPr>
        </p:nvSpPr>
        <p:spPr>
          <a:xfrm>
            <a:off x="715962" y="904875"/>
            <a:ext cx="8002590" cy="5419725"/>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marL="914400" lvl="1"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2pPr>
            <a:lvl3pPr marL="1371600" lvl="2"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3pPr>
            <a:lvl4pPr marL="1828800" lvl="3"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4pPr>
            <a:lvl5pPr marL="2286000" lvl="4"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600" name="Google Shape;600;p315"/>
          <p:cNvSpPr txBox="1">
            <a:spLocks noGrp="1"/>
          </p:cNvSpPr>
          <p:nvPr>
            <p:ph type="title"/>
          </p:nvPr>
        </p:nvSpPr>
        <p:spPr>
          <a:xfrm>
            <a:off x="715962" y="323850"/>
            <a:ext cx="8012115" cy="479425"/>
          </a:xfrm>
          <a:prstGeom prst="rect">
            <a:avLst/>
          </a:prstGeom>
          <a:noFill/>
          <a:ln>
            <a:noFill/>
          </a:ln>
          <a:effectLst>
            <a:outerShdw blurRad="63500" rotWithShape="0">
              <a:srgbClr val="003366"/>
            </a:outerShdw>
          </a:effectLst>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01" name="Google Shape;601;p315"/>
          <p:cNvSpPr txBox="1">
            <a:spLocks noGrp="1"/>
          </p:cNvSpPr>
          <p:nvPr>
            <p:ph type="sldNum" idx="12"/>
          </p:nvPr>
        </p:nvSpPr>
        <p:spPr>
          <a:xfrm>
            <a:off x="4421187" y="6538910"/>
            <a:ext cx="285323" cy="293683"/>
          </a:xfrm>
          <a:prstGeom prst="rect">
            <a:avLst/>
          </a:prstGeom>
          <a:noFill/>
          <a:ln>
            <a:noFill/>
          </a:ln>
        </p:spPr>
        <p:txBody>
          <a:bodyPr spcFirstLastPara="1" wrap="square" lIns="89675" tIns="89675" rIns="89675" bIns="89675" anchor="t" anchorCtr="0">
            <a:spAutoFit/>
          </a:bodyPr>
          <a:lstStyle>
            <a:lvl1pPr marL="0" lvl="0"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1pPr>
            <a:lvl2pPr marL="0" lvl="1"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2pPr>
            <a:lvl3pPr marL="0" lvl="2"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3pPr>
            <a:lvl4pPr marL="0" lvl="3"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4pPr>
            <a:lvl5pPr marL="0" lvl="4"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5pPr>
            <a:lvl6pPr marL="0" lvl="5"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6pPr>
            <a:lvl7pPr marL="0" lvl="6"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7pPr>
            <a:lvl8pPr marL="0" lvl="7"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8pPr>
            <a:lvl9pPr marL="0" lvl="8"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3.xml><?xml version="1.0" encoding="utf-8"?>
<p:sldLayout xmlns:a="http://schemas.openxmlformats.org/drawingml/2006/main" xmlns:r="http://schemas.openxmlformats.org/officeDocument/2006/relationships" xmlns:p="http://schemas.openxmlformats.org/presentationml/2006/main" matchingName="Default">
  <p:cSld name="Default Go2qjTeWNGE=">
    <p:spTree>
      <p:nvGrpSpPr>
        <p:cNvPr id="1" name="Shape 602"/>
        <p:cNvGrpSpPr/>
        <p:nvPr/>
      </p:nvGrpSpPr>
      <p:grpSpPr>
        <a:xfrm>
          <a:off x="0" y="0"/>
          <a:ext cx="0" cy="0"/>
          <a:chOff x="0" y="0"/>
          <a:chExt cx="0" cy="0"/>
        </a:xfrm>
      </p:grpSpPr>
      <p:pic>
        <p:nvPicPr>
          <p:cNvPr id="603" name="Google Shape;603;p316" descr="image.png"/>
          <p:cNvPicPr preferRelativeResize="0"/>
          <p:nvPr/>
        </p:nvPicPr>
        <p:blipFill rotWithShape="1">
          <a:blip r:embed="rId2">
            <a:alphaModFix/>
          </a:blip>
          <a:srcRect/>
          <a:stretch/>
        </p:blipFill>
        <p:spPr>
          <a:xfrm>
            <a:off x="7805735" y="34925"/>
            <a:ext cx="914403" cy="450850"/>
          </a:xfrm>
          <a:prstGeom prst="rect">
            <a:avLst/>
          </a:prstGeom>
          <a:noFill/>
          <a:ln>
            <a:noFill/>
          </a:ln>
        </p:spPr>
      </p:pic>
      <p:pic>
        <p:nvPicPr>
          <p:cNvPr id="604" name="Google Shape;604;p316" descr="parallax1.jpg"/>
          <p:cNvPicPr preferRelativeResize="0"/>
          <p:nvPr/>
        </p:nvPicPr>
        <p:blipFill rotWithShape="1">
          <a:blip r:embed="rId3">
            <a:alphaModFix/>
          </a:blip>
          <a:srcRect l="41360" r="55509"/>
          <a:stretch/>
        </p:blipFill>
        <p:spPr>
          <a:xfrm>
            <a:off x="-2" y="0"/>
            <a:ext cx="523878" cy="6858000"/>
          </a:xfrm>
          <a:prstGeom prst="rect">
            <a:avLst/>
          </a:prstGeom>
          <a:noFill/>
          <a:ln>
            <a:noFill/>
          </a:ln>
        </p:spPr>
      </p:pic>
      <p:cxnSp>
        <p:nvCxnSpPr>
          <p:cNvPr id="605" name="Google Shape;605;p316"/>
          <p:cNvCxnSpPr/>
          <p:nvPr/>
        </p:nvCxnSpPr>
        <p:spPr>
          <a:xfrm>
            <a:off x="715962" y="847725"/>
            <a:ext cx="933451" cy="0"/>
          </a:xfrm>
          <a:prstGeom prst="straightConnector1">
            <a:avLst/>
          </a:prstGeom>
          <a:noFill/>
          <a:ln w="22225" cap="flat" cmpd="sng">
            <a:solidFill>
              <a:srgbClr val="808080"/>
            </a:solidFill>
            <a:prstDash val="solid"/>
            <a:round/>
            <a:headEnd type="none" w="sm" len="sm"/>
            <a:tailEnd type="none" w="sm" len="sm"/>
          </a:ln>
        </p:spPr>
      </p:cxnSp>
      <p:cxnSp>
        <p:nvCxnSpPr>
          <p:cNvPr id="606" name="Google Shape;606;p316"/>
          <p:cNvCxnSpPr/>
          <p:nvPr/>
        </p:nvCxnSpPr>
        <p:spPr>
          <a:xfrm>
            <a:off x="1597025" y="847725"/>
            <a:ext cx="7124701" cy="0"/>
          </a:xfrm>
          <a:prstGeom prst="straightConnector1">
            <a:avLst/>
          </a:prstGeom>
          <a:noFill/>
          <a:ln w="22225" cap="flat" cmpd="sng">
            <a:solidFill>
              <a:srgbClr val="808080"/>
            </a:solidFill>
            <a:prstDash val="solid"/>
            <a:round/>
            <a:headEnd type="none" w="sm" len="sm"/>
            <a:tailEnd type="none" w="sm" len="sm"/>
          </a:ln>
        </p:spPr>
      </p:cxnSp>
      <p:sp>
        <p:nvSpPr>
          <p:cNvPr id="607" name="Google Shape;607;p316"/>
          <p:cNvSpPr txBox="1">
            <a:spLocks noGrp="1"/>
          </p:cNvSpPr>
          <p:nvPr>
            <p:ph type="body" idx="1"/>
          </p:nvPr>
        </p:nvSpPr>
        <p:spPr>
          <a:xfrm>
            <a:off x="715962" y="904875"/>
            <a:ext cx="8002590" cy="5419725"/>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marL="914400" lvl="1"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2pPr>
            <a:lvl3pPr marL="1371600" lvl="2"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3pPr>
            <a:lvl4pPr marL="1828800" lvl="3"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4pPr>
            <a:lvl5pPr marL="2286000" lvl="4"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608" name="Google Shape;608;p316"/>
          <p:cNvSpPr txBox="1">
            <a:spLocks noGrp="1"/>
          </p:cNvSpPr>
          <p:nvPr>
            <p:ph type="title"/>
          </p:nvPr>
        </p:nvSpPr>
        <p:spPr>
          <a:xfrm>
            <a:off x="715962" y="323850"/>
            <a:ext cx="8012115" cy="479425"/>
          </a:xfrm>
          <a:prstGeom prst="rect">
            <a:avLst/>
          </a:prstGeom>
          <a:noFill/>
          <a:ln>
            <a:noFill/>
          </a:ln>
          <a:effectLst>
            <a:outerShdw blurRad="63500" rotWithShape="0">
              <a:srgbClr val="003366"/>
            </a:outerShdw>
          </a:effectLst>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09" name="Google Shape;609;p316"/>
          <p:cNvSpPr txBox="1">
            <a:spLocks noGrp="1"/>
          </p:cNvSpPr>
          <p:nvPr>
            <p:ph type="sldNum" idx="12"/>
          </p:nvPr>
        </p:nvSpPr>
        <p:spPr>
          <a:xfrm>
            <a:off x="4421187" y="6538910"/>
            <a:ext cx="285323" cy="293683"/>
          </a:xfrm>
          <a:prstGeom prst="rect">
            <a:avLst/>
          </a:prstGeom>
          <a:noFill/>
          <a:ln>
            <a:noFill/>
          </a:ln>
        </p:spPr>
        <p:txBody>
          <a:bodyPr spcFirstLastPara="1" wrap="square" lIns="89675" tIns="89675" rIns="89675" bIns="89675" anchor="t" anchorCtr="0">
            <a:spAutoFit/>
          </a:bodyPr>
          <a:lstStyle>
            <a:lvl1pPr marL="0" lvl="0"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1pPr>
            <a:lvl2pPr marL="0" lvl="1"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2pPr>
            <a:lvl3pPr marL="0" lvl="2"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3pPr>
            <a:lvl4pPr marL="0" lvl="3"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4pPr>
            <a:lvl5pPr marL="0" lvl="4"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5pPr>
            <a:lvl6pPr marL="0" lvl="5"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6pPr>
            <a:lvl7pPr marL="0" lvl="6"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7pPr>
            <a:lvl8pPr marL="0" lvl="7"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8pPr>
            <a:lvl9pPr marL="0" lvl="8"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4.xml><?xml version="1.0" encoding="utf-8"?>
<p:sldLayout xmlns:a="http://schemas.openxmlformats.org/drawingml/2006/main" xmlns:r="http://schemas.openxmlformats.org/officeDocument/2006/relationships" xmlns:p="http://schemas.openxmlformats.org/presentationml/2006/main" matchingName="Title and Content">
  <p:cSld name="Title and Content 4">
    <p:spTree>
      <p:nvGrpSpPr>
        <p:cNvPr id="1" name="Shape 610"/>
        <p:cNvGrpSpPr/>
        <p:nvPr/>
      </p:nvGrpSpPr>
      <p:grpSpPr>
        <a:xfrm>
          <a:off x="0" y="0"/>
          <a:ext cx="0" cy="0"/>
          <a:chOff x="0" y="0"/>
          <a:chExt cx="0" cy="0"/>
        </a:xfrm>
      </p:grpSpPr>
      <p:sp>
        <p:nvSpPr>
          <p:cNvPr id="611" name="Google Shape;611;p317"/>
          <p:cNvSpPr txBox="1">
            <a:spLocks noGrp="1"/>
          </p:cNvSpPr>
          <p:nvPr>
            <p:ph type="title"/>
          </p:nvPr>
        </p:nvSpPr>
        <p:spPr>
          <a:xfrm>
            <a:off x="495300" y="274638"/>
            <a:ext cx="8912225" cy="1139826"/>
          </a:xfrm>
          <a:prstGeom prst="rect">
            <a:avLst/>
          </a:prstGeom>
          <a:noFill/>
          <a:ln>
            <a:noFill/>
          </a:ln>
        </p:spPr>
        <p:txBody>
          <a:bodyPr spcFirstLastPara="1" wrap="square" lIns="46775" tIns="46775" rIns="46775" bIns="46775" anchor="ctr" anchorCtr="0">
            <a:normAutofit/>
          </a:bodyPr>
          <a:lstStyle>
            <a:lvl1pPr lvl="0" algn="ctr">
              <a:lnSpc>
                <a:spcPct val="100000"/>
              </a:lnSpc>
              <a:spcBef>
                <a:spcPts val="0"/>
              </a:spcBef>
              <a:spcAft>
                <a:spcPts val="0"/>
              </a:spcAft>
              <a:buClr>
                <a:srgbClr val="000000"/>
              </a:buClr>
              <a:buSzPts val="4400"/>
              <a:buFont typeface="Arial"/>
              <a:buNone/>
              <a:defRPr>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12" name="Google Shape;612;p317"/>
          <p:cNvSpPr txBox="1">
            <a:spLocks noGrp="1"/>
          </p:cNvSpPr>
          <p:nvPr>
            <p:ph type="body" idx="1"/>
          </p:nvPr>
        </p:nvSpPr>
        <p:spPr>
          <a:xfrm>
            <a:off x="495300" y="1600200"/>
            <a:ext cx="8912225" cy="4522788"/>
          </a:xfrm>
          <a:prstGeom prst="rect">
            <a:avLst/>
          </a:prstGeom>
          <a:noFill/>
          <a:ln>
            <a:noFill/>
          </a:ln>
        </p:spPr>
        <p:txBody>
          <a:bodyPr spcFirstLastPara="1" wrap="square" lIns="46775" tIns="46775" rIns="46775" bIns="46775" anchor="t" anchorCtr="0">
            <a:normAutofit/>
          </a:bodyPr>
          <a:lstStyle>
            <a:lvl1pPr marL="457200" lvl="0" indent="-228600" algn="l">
              <a:lnSpc>
                <a:spcPct val="100000"/>
              </a:lnSpc>
              <a:spcBef>
                <a:spcPts val="800"/>
              </a:spcBef>
              <a:spcAft>
                <a:spcPts val="0"/>
              </a:spcAft>
              <a:buClr>
                <a:srgbClr val="000000"/>
              </a:buClr>
              <a:buSzPts val="3200"/>
              <a:buFont typeface="Arial"/>
              <a:buNone/>
              <a:defRPr>
                <a:latin typeface="Arial"/>
                <a:ea typeface="Arial"/>
                <a:cs typeface="Arial"/>
                <a:sym typeface="Arial"/>
              </a:defRPr>
            </a:lvl1pPr>
            <a:lvl2pPr marL="914400" lvl="1" indent="-228600" algn="l">
              <a:lnSpc>
                <a:spcPct val="100000"/>
              </a:lnSpc>
              <a:spcBef>
                <a:spcPts val="800"/>
              </a:spcBef>
              <a:spcAft>
                <a:spcPts val="0"/>
              </a:spcAft>
              <a:buClr>
                <a:srgbClr val="000000"/>
              </a:buClr>
              <a:buSzPts val="3200"/>
              <a:buFont typeface="Arial"/>
              <a:buNone/>
              <a:defRPr>
                <a:latin typeface="Arial"/>
                <a:ea typeface="Arial"/>
                <a:cs typeface="Arial"/>
                <a:sym typeface="Arial"/>
              </a:defRPr>
            </a:lvl2pPr>
            <a:lvl3pPr marL="1371600" lvl="2" indent="-228600" algn="l">
              <a:lnSpc>
                <a:spcPct val="100000"/>
              </a:lnSpc>
              <a:spcBef>
                <a:spcPts val="800"/>
              </a:spcBef>
              <a:spcAft>
                <a:spcPts val="0"/>
              </a:spcAft>
              <a:buClr>
                <a:srgbClr val="000000"/>
              </a:buClr>
              <a:buSzPts val="3200"/>
              <a:buFont typeface="Arial"/>
              <a:buNone/>
              <a:defRPr>
                <a:latin typeface="Arial"/>
                <a:ea typeface="Arial"/>
                <a:cs typeface="Arial"/>
                <a:sym typeface="Arial"/>
              </a:defRPr>
            </a:lvl3pPr>
            <a:lvl4pPr marL="1828800" lvl="3" indent="-228600" algn="l">
              <a:lnSpc>
                <a:spcPct val="100000"/>
              </a:lnSpc>
              <a:spcBef>
                <a:spcPts val="800"/>
              </a:spcBef>
              <a:spcAft>
                <a:spcPts val="0"/>
              </a:spcAft>
              <a:buClr>
                <a:srgbClr val="000000"/>
              </a:buClr>
              <a:buSzPts val="3200"/>
              <a:buFont typeface="Arial"/>
              <a:buNone/>
              <a:defRPr>
                <a:latin typeface="Arial"/>
                <a:ea typeface="Arial"/>
                <a:cs typeface="Arial"/>
                <a:sym typeface="Arial"/>
              </a:defRPr>
            </a:lvl4pPr>
            <a:lvl5pPr marL="2286000" lvl="4" indent="-228600" algn="l">
              <a:lnSpc>
                <a:spcPct val="100000"/>
              </a:lnSpc>
              <a:spcBef>
                <a:spcPts val="800"/>
              </a:spcBef>
              <a:spcAft>
                <a:spcPts val="0"/>
              </a:spcAft>
              <a:buClr>
                <a:srgbClr val="000000"/>
              </a:buClr>
              <a:buSzPts val="3200"/>
              <a:buFont typeface="Arial"/>
              <a:buNone/>
              <a:defRPr>
                <a:latin typeface="Arial"/>
                <a:ea typeface="Arial"/>
                <a:cs typeface="Arial"/>
                <a:sym typeface="Arial"/>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613" name="Google Shape;613;p317"/>
          <p:cNvSpPr txBox="1">
            <a:spLocks noGrp="1"/>
          </p:cNvSpPr>
          <p:nvPr>
            <p:ph type="sldNum" idx="12"/>
          </p:nvPr>
        </p:nvSpPr>
        <p:spPr>
          <a:xfrm>
            <a:off x="7099300" y="6245225"/>
            <a:ext cx="360573" cy="352822"/>
          </a:xfrm>
          <a:prstGeom prst="rect">
            <a:avLst/>
          </a:prstGeom>
          <a:noFill/>
          <a:ln>
            <a:noFill/>
          </a:ln>
        </p:spPr>
        <p:txBody>
          <a:bodyPr spcFirstLastPara="1" wrap="square" lIns="46775" tIns="46775" rIns="46775" bIns="46775" anchor="t" anchorCtr="0">
            <a:spAutoFit/>
          </a:bodyPr>
          <a:lstStyle>
            <a:lvl1pPr marL="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5.xml><?xml version="1.0" encoding="utf-8"?>
<p:sldLayout xmlns:a="http://schemas.openxmlformats.org/drawingml/2006/main" xmlns:r="http://schemas.openxmlformats.org/officeDocument/2006/relationships" xmlns:p="http://schemas.openxmlformats.org/presentationml/2006/main" matchingName="Title Slide">
  <p:cSld name="Title Slide 3">
    <p:spTree>
      <p:nvGrpSpPr>
        <p:cNvPr id="1" name="Shape 614"/>
        <p:cNvGrpSpPr/>
        <p:nvPr/>
      </p:nvGrpSpPr>
      <p:grpSpPr>
        <a:xfrm>
          <a:off x="0" y="0"/>
          <a:ext cx="0" cy="0"/>
          <a:chOff x="0" y="0"/>
          <a:chExt cx="0" cy="0"/>
        </a:xfrm>
      </p:grpSpPr>
      <p:grpSp>
        <p:nvGrpSpPr>
          <p:cNvPr id="615" name="Google Shape;615;p318"/>
          <p:cNvGrpSpPr/>
          <p:nvPr/>
        </p:nvGrpSpPr>
        <p:grpSpPr>
          <a:xfrm>
            <a:off x="-2" y="2438400"/>
            <a:ext cx="9009067" cy="1052514"/>
            <a:chOff x="-1" y="0"/>
            <a:chExt cx="9009065" cy="1052513"/>
          </a:xfrm>
        </p:grpSpPr>
        <p:grpSp>
          <p:nvGrpSpPr>
            <p:cNvPr id="616" name="Google Shape;616;p318"/>
            <p:cNvGrpSpPr/>
            <p:nvPr/>
          </p:nvGrpSpPr>
          <p:grpSpPr>
            <a:xfrm>
              <a:off x="290512" y="107949"/>
              <a:ext cx="711202" cy="474665"/>
              <a:chOff x="0" y="-1"/>
              <a:chExt cx="711200" cy="474664"/>
            </a:xfrm>
          </p:grpSpPr>
          <p:sp>
            <p:nvSpPr>
              <p:cNvPr id="617" name="Google Shape;617;p318"/>
              <p:cNvSpPr/>
              <p:nvPr/>
            </p:nvSpPr>
            <p:spPr>
              <a:xfrm>
                <a:off x="0" y="-1"/>
                <a:ext cx="437662" cy="474664"/>
              </a:xfrm>
              <a:prstGeom prst="rect">
                <a:avLst/>
              </a:prstGeom>
              <a:solidFill>
                <a:srgbClr val="3333CC"/>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18" name="Google Shape;618;p318"/>
              <p:cNvSpPr/>
              <p:nvPr/>
            </p:nvSpPr>
            <p:spPr>
              <a:xfrm>
                <a:off x="382953" y="-1"/>
                <a:ext cx="328247" cy="474664"/>
              </a:xfrm>
              <a:prstGeom prst="rect">
                <a:avLst/>
              </a:prstGeom>
              <a:gradFill>
                <a:gsLst>
                  <a:gs pos="0">
                    <a:srgbClr val="3333CC"/>
                  </a:gs>
                  <a:gs pos="100000">
                    <a:srgbClr val="FFFFFF"/>
                  </a:gs>
                </a:gsLst>
                <a:lin ang="0" scaled="0"/>
              </a:gra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grpSp>
        <p:grpSp>
          <p:nvGrpSpPr>
            <p:cNvPr id="619" name="Google Shape;619;p318"/>
            <p:cNvGrpSpPr/>
            <p:nvPr/>
          </p:nvGrpSpPr>
          <p:grpSpPr>
            <a:xfrm>
              <a:off x="414336" y="530224"/>
              <a:ext cx="738190" cy="474665"/>
              <a:chOff x="-1" y="-1"/>
              <a:chExt cx="738189" cy="474664"/>
            </a:xfrm>
          </p:grpSpPr>
          <p:sp>
            <p:nvSpPr>
              <p:cNvPr id="620" name="Google Shape;620;p318"/>
              <p:cNvSpPr/>
              <p:nvPr/>
            </p:nvSpPr>
            <p:spPr>
              <a:xfrm>
                <a:off x="-1" y="-1"/>
                <a:ext cx="421822" cy="474664"/>
              </a:xfrm>
              <a:prstGeom prst="rect">
                <a:avLst/>
              </a:prstGeom>
              <a:solidFill>
                <a:srgbClr val="FFCF0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21" name="Google Shape;621;p318"/>
              <p:cNvSpPr/>
              <p:nvPr/>
            </p:nvSpPr>
            <p:spPr>
              <a:xfrm>
                <a:off x="370192" y="-1"/>
                <a:ext cx="367996" cy="474664"/>
              </a:xfrm>
              <a:prstGeom prst="rect">
                <a:avLst/>
              </a:prstGeom>
              <a:gradFill>
                <a:gsLst>
                  <a:gs pos="0">
                    <a:srgbClr val="FFCF01"/>
                  </a:gs>
                  <a:gs pos="100000">
                    <a:srgbClr val="FFFFFF"/>
                  </a:gs>
                </a:gsLst>
                <a:lin ang="0" scaled="0"/>
              </a:gra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grpSp>
        <p:sp>
          <p:nvSpPr>
            <p:cNvPr id="622" name="Google Shape;622;p318"/>
            <p:cNvSpPr/>
            <p:nvPr/>
          </p:nvSpPr>
          <p:spPr>
            <a:xfrm>
              <a:off x="-1" y="457200"/>
              <a:ext cx="560388" cy="422276"/>
            </a:xfrm>
            <a:prstGeom prst="rect">
              <a:avLst/>
            </a:prstGeom>
            <a:gradFill>
              <a:gsLst>
                <a:gs pos="0">
                  <a:srgbClr val="FFFFFF"/>
                </a:gs>
                <a:gs pos="100000">
                  <a:srgbClr val="FF0000"/>
                </a:gs>
              </a:gsLst>
              <a:lin ang="18900000" scaled="0"/>
            </a:gra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23" name="Google Shape;623;p318"/>
            <p:cNvSpPr/>
            <p:nvPr/>
          </p:nvSpPr>
          <p:spPr>
            <a:xfrm>
              <a:off x="634999" y="0"/>
              <a:ext cx="31751" cy="1052513"/>
            </a:xfrm>
            <a:prstGeom prst="rect">
              <a:avLst/>
            </a:prstGeom>
            <a:solidFill>
              <a:srgbClr val="1C1C1C"/>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24" name="Google Shape;624;p318"/>
            <p:cNvSpPr/>
            <p:nvPr/>
          </p:nvSpPr>
          <p:spPr>
            <a:xfrm>
              <a:off x="315912" y="822325"/>
              <a:ext cx="8693152" cy="55563"/>
            </a:xfrm>
            <a:prstGeom prst="rect">
              <a:avLst/>
            </a:prstGeom>
            <a:gradFill>
              <a:gsLst>
                <a:gs pos="0">
                  <a:srgbClr val="1C1C1C"/>
                </a:gs>
                <a:gs pos="100000">
                  <a:srgbClr val="FFFFFF"/>
                </a:gs>
              </a:gsLst>
              <a:lin ang="0" scaled="0"/>
            </a:gra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grpSp>
      <p:sp>
        <p:nvSpPr>
          <p:cNvPr id="625" name="Google Shape;625;p318"/>
          <p:cNvSpPr txBox="1">
            <a:spLocks noGrp="1"/>
          </p:cNvSpPr>
          <p:nvPr>
            <p:ph type="title"/>
          </p:nvPr>
        </p:nvSpPr>
        <p:spPr>
          <a:xfrm>
            <a:off x="990600" y="1676400"/>
            <a:ext cx="7772400" cy="1462088"/>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333399"/>
              </a:buClr>
              <a:buSzPts val="4400"/>
              <a:buFont typeface="Tahoma"/>
              <a:buNone/>
              <a:defRPr>
                <a:solidFill>
                  <a:srgbClr val="333399"/>
                </a:solidFill>
                <a:latin typeface="Tahoma"/>
                <a:ea typeface="Tahoma"/>
                <a:cs typeface="Tahoma"/>
                <a:sym typeface="Tahom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26" name="Google Shape;626;p318"/>
          <p:cNvSpPr txBox="1">
            <a:spLocks noGrp="1"/>
          </p:cNvSpPr>
          <p:nvPr>
            <p:ph type="body" idx="1"/>
          </p:nvPr>
        </p:nvSpPr>
        <p:spPr>
          <a:xfrm>
            <a:off x="1371600" y="3886200"/>
            <a:ext cx="6400800" cy="1752600"/>
          </a:xfrm>
          <a:prstGeom prst="rect">
            <a:avLst/>
          </a:prstGeom>
          <a:noFill/>
          <a:ln>
            <a:noFill/>
          </a:ln>
        </p:spPr>
        <p:txBody>
          <a:bodyPr spcFirstLastPara="1" wrap="square" lIns="45700" tIns="45700" rIns="45700" bIns="45700" anchor="t" anchorCtr="0">
            <a:normAutofit/>
          </a:bodyPr>
          <a:lstStyle>
            <a:lvl1pPr marL="457200" lvl="0" indent="-228600" algn="ctr">
              <a:lnSpc>
                <a:spcPct val="100000"/>
              </a:lnSpc>
              <a:spcBef>
                <a:spcPts val="700"/>
              </a:spcBef>
              <a:spcAft>
                <a:spcPts val="0"/>
              </a:spcAft>
              <a:buClr>
                <a:srgbClr val="000000"/>
              </a:buClr>
              <a:buSzPts val="3200"/>
              <a:buFont typeface="Tahoma"/>
              <a:buNone/>
              <a:defRPr>
                <a:latin typeface="Tahoma"/>
                <a:ea typeface="Tahoma"/>
                <a:cs typeface="Tahoma"/>
                <a:sym typeface="Tahoma"/>
              </a:defRPr>
            </a:lvl1pPr>
            <a:lvl2pPr marL="914400" lvl="1" indent="-340360" algn="ctr">
              <a:lnSpc>
                <a:spcPct val="100000"/>
              </a:lnSpc>
              <a:spcBef>
                <a:spcPts val="700"/>
              </a:spcBef>
              <a:spcAft>
                <a:spcPts val="0"/>
              </a:spcAft>
              <a:buClr>
                <a:srgbClr val="000000"/>
              </a:buClr>
              <a:buSzPts val="1760"/>
              <a:buFont typeface="Tahoma"/>
              <a:buChar char="■"/>
              <a:defRPr>
                <a:latin typeface="Tahoma"/>
                <a:ea typeface="Tahoma"/>
                <a:cs typeface="Tahoma"/>
                <a:sym typeface="Tahoma"/>
              </a:defRPr>
            </a:lvl2pPr>
            <a:lvl3pPr marL="1371600" lvl="2" indent="-330200" algn="ctr">
              <a:lnSpc>
                <a:spcPct val="100000"/>
              </a:lnSpc>
              <a:spcBef>
                <a:spcPts val="700"/>
              </a:spcBef>
              <a:spcAft>
                <a:spcPts val="0"/>
              </a:spcAft>
              <a:buClr>
                <a:srgbClr val="000000"/>
              </a:buClr>
              <a:buSzPts val="1600"/>
              <a:buFont typeface="Tahoma"/>
              <a:buChar char="■"/>
              <a:defRPr>
                <a:latin typeface="Tahoma"/>
                <a:ea typeface="Tahoma"/>
                <a:cs typeface="Tahoma"/>
                <a:sym typeface="Tahoma"/>
              </a:defRPr>
            </a:lvl3pPr>
            <a:lvl4pPr marL="1828800" lvl="3" indent="-340360" algn="ctr">
              <a:lnSpc>
                <a:spcPct val="100000"/>
              </a:lnSpc>
              <a:spcBef>
                <a:spcPts val="700"/>
              </a:spcBef>
              <a:spcAft>
                <a:spcPts val="0"/>
              </a:spcAft>
              <a:buClr>
                <a:srgbClr val="000000"/>
              </a:buClr>
              <a:buSzPts val="1760"/>
              <a:buFont typeface="Tahoma"/>
              <a:buChar char="■"/>
              <a:defRPr>
                <a:latin typeface="Tahoma"/>
                <a:ea typeface="Tahoma"/>
                <a:cs typeface="Tahoma"/>
                <a:sym typeface="Tahoma"/>
              </a:defRPr>
            </a:lvl4pPr>
            <a:lvl5pPr marL="2286000" lvl="4" indent="-330200" algn="ctr">
              <a:lnSpc>
                <a:spcPct val="100000"/>
              </a:lnSpc>
              <a:spcBef>
                <a:spcPts val="700"/>
              </a:spcBef>
              <a:spcAft>
                <a:spcPts val="0"/>
              </a:spcAft>
              <a:buClr>
                <a:srgbClr val="000000"/>
              </a:buClr>
              <a:buSzPts val="1600"/>
              <a:buFont typeface="Tahoma"/>
              <a:buChar char="■"/>
              <a:defRPr>
                <a:latin typeface="Tahoma"/>
                <a:ea typeface="Tahoma"/>
                <a:cs typeface="Tahoma"/>
                <a:sym typeface="Tahoma"/>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627" name="Google Shape;627;p318"/>
          <p:cNvSpPr txBox="1">
            <a:spLocks noGrp="1"/>
          </p:cNvSpPr>
          <p:nvPr>
            <p:ph type="sldNum" idx="12"/>
          </p:nvPr>
        </p:nvSpPr>
        <p:spPr>
          <a:xfrm>
            <a:off x="8464738" y="6398260"/>
            <a:ext cx="298263" cy="307340"/>
          </a:xfrm>
          <a:prstGeom prst="rect">
            <a:avLst/>
          </a:prstGeom>
          <a:noFill/>
          <a:ln>
            <a:noFill/>
          </a:ln>
        </p:spPr>
        <p:txBody>
          <a:bodyPr spcFirstLastPara="1" wrap="square" lIns="45700" tIns="45700" rIns="45700" bIns="45700" anchor="b" anchorCtr="0">
            <a:spAutoFit/>
          </a:bodyPr>
          <a:lstStyle>
            <a:lvl1pPr marL="0" lvl="0" indent="0" algn="r">
              <a:lnSpc>
                <a:spcPct val="100000"/>
              </a:lnSpc>
              <a:spcBef>
                <a:spcPts val="0"/>
              </a:spcBef>
              <a:spcAft>
                <a:spcPts val="0"/>
              </a:spcAft>
              <a:buClr>
                <a:srgbClr val="1C1C1C"/>
              </a:buClr>
              <a:buSzPts val="1400"/>
              <a:buFont typeface="Tahoma"/>
              <a:buNone/>
              <a:defRPr sz="1400" b="0" i="0" u="none" strike="noStrike" cap="none">
                <a:solidFill>
                  <a:srgbClr val="1C1C1C"/>
                </a:solidFill>
                <a:latin typeface="Tahoma"/>
                <a:ea typeface="Tahoma"/>
                <a:cs typeface="Tahoma"/>
                <a:sym typeface="Tahoma"/>
              </a:defRPr>
            </a:lvl1pPr>
            <a:lvl2pPr marL="0" lvl="1" indent="0" algn="r">
              <a:lnSpc>
                <a:spcPct val="100000"/>
              </a:lnSpc>
              <a:spcBef>
                <a:spcPts val="0"/>
              </a:spcBef>
              <a:spcAft>
                <a:spcPts val="0"/>
              </a:spcAft>
              <a:buClr>
                <a:srgbClr val="1C1C1C"/>
              </a:buClr>
              <a:buSzPts val="1400"/>
              <a:buFont typeface="Tahoma"/>
              <a:buNone/>
              <a:defRPr sz="1400" b="0" i="0" u="none" strike="noStrike" cap="none">
                <a:solidFill>
                  <a:srgbClr val="1C1C1C"/>
                </a:solidFill>
                <a:latin typeface="Tahoma"/>
                <a:ea typeface="Tahoma"/>
                <a:cs typeface="Tahoma"/>
                <a:sym typeface="Tahoma"/>
              </a:defRPr>
            </a:lvl2pPr>
            <a:lvl3pPr marL="0" lvl="2" indent="0" algn="r">
              <a:lnSpc>
                <a:spcPct val="100000"/>
              </a:lnSpc>
              <a:spcBef>
                <a:spcPts val="0"/>
              </a:spcBef>
              <a:spcAft>
                <a:spcPts val="0"/>
              </a:spcAft>
              <a:buClr>
                <a:srgbClr val="1C1C1C"/>
              </a:buClr>
              <a:buSzPts val="1400"/>
              <a:buFont typeface="Tahoma"/>
              <a:buNone/>
              <a:defRPr sz="1400" b="0" i="0" u="none" strike="noStrike" cap="none">
                <a:solidFill>
                  <a:srgbClr val="1C1C1C"/>
                </a:solidFill>
                <a:latin typeface="Tahoma"/>
                <a:ea typeface="Tahoma"/>
                <a:cs typeface="Tahoma"/>
                <a:sym typeface="Tahoma"/>
              </a:defRPr>
            </a:lvl3pPr>
            <a:lvl4pPr marL="0" lvl="3" indent="0" algn="r">
              <a:lnSpc>
                <a:spcPct val="100000"/>
              </a:lnSpc>
              <a:spcBef>
                <a:spcPts val="0"/>
              </a:spcBef>
              <a:spcAft>
                <a:spcPts val="0"/>
              </a:spcAft>
              <a:buClr>
                <a:srgbClr val="1C1C1C"/>
              </a:buClr>
              <a:buSzPts val="1400"/>
              <a:buFont typeface="Tahoma"/>
              <a:buNone/>
              <a:defRPr sz="1400" b="0" i="0" u="none" strike="noStrike" cap="none">
                <a:solidFill>
                  <a:srgbClr val="1C1C1C"/>
                </a:solidFill>
                <a:latin typeface="Tahoma"/>
                <a:ea typeface="Tahoma"/>
                <a:cs typeface="Tahoma"/>
                <a:sym typeface="Tahoma"/>
              </a:defRPr>
            </a:lvl4pPr>
            <a:lvl5pPr marL="0" lvl="4" indent="0" algn="r">
              <a:lnSpc>
                <a:spcPct val="100000"/>
              </a:lnSpc>
              <a:spcBef>
                <a:spcPts val="0"/>
              </a:spcBef>
              <a:spcAft>
                <a:spcPts val="0"/>
              </a:spcAft>
              <a:buClr>
                <a:srgbClr val="1C1C1C"/>
              </a:buClr>
              <a:buSzPts val="1400"/>
              <a:buFont typeface="Tahoma"/>
              <a:buNone/>
              <a:defRPr sz="1400" b="0" i="0" u="none" strike="noStrike" cap="none">
                <a:solidFill>
                  <a:srgbClr val="1C1C1C"/>
                </a:solidFill>
                <a:latin typeface="Tahoma"/>
                <a:ea typeface="Tahoma"/>
                <a:cs typeface="Tahoma"/>
                <a:sym typeface="Tahoma"/>
              </a:defRPr>
            </a:lvl5pPr>
            <a:lvl6pPr marL="0" lvl="5" indent="0" algn="r">
              <a:lnSpc>
                <a:spcPct val="100000"/>
              </a:lnSpc>
              <a:spcBef>
                <a:spcPts val="0"/>
              </a:spcBef>
              <a:spcAft>
                <a:spcPts val="0"/>
              </a:spcAft>
              <a:buClr>
                <a:srgbClr val="1C1C1C"/>
              </a:buClr>
              <a:buSzPts val="1400"/>
              <a:buFont typeface="Tahoma"/>
              <a:buNone/>
              <a:defRPr sz="1400" b="0" i="0" u="none" strike="noStrike" cap="none">
                <a:solidFill>
                  <a:srgbClr val="1C1C1C"/>
                </a:solidFill>
                <a:latin typeface="Tahoma"/>
                <a:ea typeface="Tahoma"/>
                <a:cs typeface="Tahoma"/>
                <a:sym typeface="Tahoma"/>
              </a:defRPr>
            </a:lvl6pPr>
            <a:lvl7pPr marL="0" lvl="6" indent="0" algn="r">
              <a:lnSpc>
                <a:spcPct val="100000"/>
              </a:lnSpc>
              <a:spcBef>
                <a:spcPts val="0"/>
              </a:spcBef>
              <a:spcAft>
                <a:spcPts val="0"/>
              </a:spcAft>
              <a:buClr>
                <a:srgbClr val="1C1C1C"/>
              </a:buClr>
              <a:buSzPts val="1400"/>
              <a:buFont typeface="Tahoma"/>
              <a:buNone/>
              <a:defRPr sz="1400" b="0" i="0" u="none" strike="noStrike" cap="none">
                <a:solidFill>
                  <a:srgbClr val="1C1C1C"/>
                </a:solidFill>
                <a:latin typeface="Tahoma"/>
                <a:ea typeface="Tahoma"/>
                <a:cs typeface="Tahoma"/>
                <a:sym typeface="Tahoma"/>
              </a:defRPr>
            </a:lvl7pPr>
            <a:lvl8pPr marL="0" lvl="7" indent="0" algn="r">
              <a:lnSpc>
                <a:spcPct val="100000"/>
              </a:lnSpc>
              <a:spcBef>
                <a:spcPts val="0"/>
              </a:spcBef>
              <a:spcAft>
                <a:spcPts val="0"/>
              </a:spcAft>
              <a:buClr>
                <a:srgbClr val="1C1C1C"/>
              </a:buClr>
              <a:buSzPts val="1400"/>
              <a:buFont typeface="Tahoma"/>
              <a:buNone/>
              <a:defRPr sz="1400" b="0" i="0" u="none" strike="noStrike" cap="none">
                <a:solidFill>
                  <a:srgbClr val="1C1C1C"/>
                </a:solidFill>
                <a:latin typeface="Tahoma"/>
                <a:ea typeface="Tahoma"/>
                <a:cs typeface="Tahoma"/>
                <a:sym typeface="Tahoma"/>
              </a:defRPr>
            </a:lvl8pPr>
            <a:lvl9pPr marL="0" lvl="8" indent="0" algn="r">
              <a:lnSpc>
                <a:spcPct val="100000"/>
              </a:lnSpc>
              <a:spcBef>
                <a:spcPts val="0"/>
              </a:spcBef>
              <a:spcAft>
                <a:spcPts val="0"/>
              </a:spcAft>
              <a:buClr>
                <a:srgbClr val="1C1C1C"/>
              </a:buClr>
              <a:buSzPts val="1400"/>
              <a:buFont typeface="Tahoma"/>
              <a:buNone/>
              <a:defRPr sz="1400" b="0" i="0" u="none" strike="noStrike" cap="none">
                <a:solidFill>
                  <a:srgbClr val="1C1C1C"/>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6.xml><?xml version="1.0" encoding="utf-8"?>
<p:sldLayout xmlns:a="http://schemas.openxmlformats.org/drawingml/2006/main" xmlns:r="http://schemas.openxmlformats.org/officeDocument/2006/relationships" xmlns:p="http://schemas.openxmlformats.org/presentationml/2006/main" matchingName="Title and Content">
  <p:cSld name="Title and Content 5">
    <p:spTree>
      <p:nvGrpSpPr>
        <p:cNvPr id="1" name="Shape 628"/>
        <p:cNvGrpSpPr/>
        <p:nvPr/>
      </p:nvGrpSpPr>
      <p:grpSpPr>
        <a:xfrm>
          <a:off x="0" y="0"/>
          <a:ext cx="0" cy="0"/>
          <a:chOff x="0" y="0"/>
          <a:chExt cx="0" cy="0"/>
        </a:xfrm>
      </p:grpSpPr>
      <p:sp>
        <p:nvSpPr>
          <p:cNvPr id="629" name="Google Shape;629;p319"/>
          <p:cNvSpPr/>
          <p:nvPr/>
        </p:nvSpPr>
        <p:spPr>
          <a:xfrm>
            <a:off x="417512" y="1098550"/>
            <a:ext cx="438151" cy="474663"/>
          </a:xfrm>
          <a:prstGeom prst="rect">
            <a:avLst/>
          </a:prstGeom>
          <a:solidFill>
            <a:srgbClr val="FFCF0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30" name="Google Shape;630;p319"/>
          <p:cNvSpPr/>
          <p:nvPr/>
        </p:nvSpPr>
        <p:spPr>
          <a:xfrm>
            <a:off x="800100" y="1098550"/>
            <a:ext cx="328614" cy="474663"/>
          </a:xfrm>
          <a:prstGeom prst="rect">
            <a:avLst/>
          </a:prstGeom>
          <a:gradFill>
            <a:gsLst>
              <a:gs pos="0">
                <a:srgbClr val="FFCF01"/>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31" name="Google Shape;631;p319"/>
          <p:cNvSpPr/>
          <p:nvPr/>
        </p:nvSpPr>
        <p:spPr>
          <a:xfrm>
            <a:off x="541337" y="1520825"/>
            <a:ext cx="422276" cy="474663"/>
          </a:xfrm>
          <a:prstGeom prst="rect">
            <a:avLst/>
          </a:prstGeom>
          <a:solidFill>
            <a:srgbClr val="3333C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32" name="Google Shape;632;p319"/>
          <p:cNvSpPr/>
          <p:nvPr/>
        </p:nvSpPr>
        <p:spPr>
          <a:xfrm>
            <a:off x="911225" y="1520825"/>
            <a:ext cx="368300" cy="474663"/>
          </a:xfrm>
          <a:prstGeom prst="rect">
            <a:avLst/>
          </a:prstGeom>
          <a:gradFill>
            <a:gsLst>
              <a:gs pos="0">
                <a:srgbClr val="3333C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33" name="Google Shape;633;p319"/>
          <p:cNvSpPr/>
          <p:nvPr/>
        </p:nvSpPr>
        <p:spPr>
          <a:xfrm>
            <a:off x="127000" y="1447800"/>
            <a:ext cx="560388" cy="422275"/>
          </a:xfrm>
          <a:prstGeom prst="rect">
            <a:avLst/>
          </a:prstGeom>
          <a:gradFill>
            <a:gsLst>
              <a:gs pos="0">
                <a:srgbClr val="FFFFFF"/>
              </a:gs>
              <a:gs pos="100000">
                <a:srgbClr val="FF0000"/>
              </a:gs>
            </a:gsLst>
            <a:lin ang="1890000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34" name="Google Shape;634;p319"/>
          <p:cNvSpPr/>
          <p:nvPr/>
        </p:nvSpPr>
        <p:spPr>
          <a:xfrm>
            <a:off x="762000" y="990600"/>
            <a:ext cx="31750" cy="1052513"/>
          </a:xfrm>
          <a:prstGeom prst="rect">
            <a:avLst/>
          </a:prstGeom>
          <a:solidFill>
            <a:srgbClr val="1C1C1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35" name="Google Shape;635;p319"/>
          <p:cNvSpPr/>
          <p:nvPr/>
        </p:nvSpPr>
        <p:spPr>
          <a:xfrm>
            <a:off x="442912" y="1781175"/>
            <a:ext cx="8226426" cy="31750"/>
          </a:xfrm>
          <a:prstGeom prst="rect">
            <a:avLst/>
          </a:prstGeom>
          <a:gradFill>
            <a:gsLst>
              <a:gs pos="0">
                <a:srgbClr val="1C1C1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36" name="Google Shape;636;p319"/>
          <p:cNvSpPr txBox="1">
            <a:spLocks noGrp="1"/>
          </p:cNvSpPr>
          <p:nvPr>
            <p:ph type="title"/>
          </p:nvPr>
        </p:nvSpPr>
        <p:spPr>
          <a:xfrm>
            <a:off x="1150937" y="214313"/>
            <a:ext cx="7793038" cy="1462088"/>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333399"/>
              </a:buClr>
              <a:buSzPts val="4400"/>
              <a:buFont typeface="Tahoma"/>
              <a:buNone/>
              <a:defRPr>
                <a:solidFill>
                  <a:srgbClr val="333399"/>
                </a:solidFill>
                <a:latin typeface="Tahoma"/>
                <a:ea typeface="Tahoma"/>
                <a:cs typeface="Tahoma"/>
                <a:sym typeface="Tahom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37" name="Google Shape;637;p319"/>
          <p:cNvSpPr txBox="1">
            <a:spLocks noGrp="1"/>
          </p:cNvSpPr>
          <p:nvPr>
            <p:ph type="body" idx="1"/>
          </p:nvPr>
        </p:nvSpPr>
        <p:spPr>
          <a:xfrm>
            <a:off x="1182687" y="2017713"/>
            <a:ext cx="7772401" cy="4114801"/>
          </a:xfrm>
          <a:prstGeom prst="rect">
            <a:avLst/>
          </a:prstGeom>
          <a:noFill/>
          <a:ln>
            <a:noFill/>
          </a:ln>
        </p:spPr>
        <p:txBody>
          <a:bodyPr spcFirstLastPara="1" wrap="square" lIns="45700" tIns="45700" rIns="45700" bIns="45700" anchor="t" anchorCtr="0">
            <a:normAutofit/>
          </a:bodyPr>
          <a:lstStyle>
            <a:lvl1pPr marL="457200" lvl="0" indent="-350520" algn="l">
              <a:lnSpc>
                <a:spcPct val="100000"/>
              </a:lnSpc>
              <a:spcBef>
                <a:spcPts val="700"/>
              </a:spcBef>
              <a:spcAft>
                <a:spcPts val="0"/>
              </a:spcAft>
              <a:buClr>
                <a:srgbClr val="3333CC"/>
              </a:buClr>
              <a:buSzPts val="1920"/>
              <a:buFont typeface="Tahoma"/>
              <a:buChar char="■"/>
              <a:defRPr>
                <a:latin typeface="Tahoma"/>
                <a:ea typeface="Tahoma"/>
                <a:cs typeface="Tahoma"/>
                <a:sym typeface="Tahoma"/>
              </a:defRPr>
            </a:lvl1pPr>
            <a:lvl2pPr marL="914400" lvl="1" indent="-340360" algn="l">
              <a:lnSpc>
                <a:spcPct val="100000"/>
              </a:lnSpc>
              <a:spcBef>
                <a:spcPts val="700"/>
              </a:spcBef>
              <a:spcAft>
                <a:spcPts val="0"/>
              </a:spcAft>
              <a:buClr>
                <a:srgbClr val="3333CC"/>
              </a:buClr>
              <a:buSzPts val="1760"/>
              <a:buFont typeface="Tahoma"/>
              <a:buChar char="■"/>
              <a:defRPr>
                <a:latin typeface="Tahoma"/>
                <a:ea typeface="Tahoma"/>
                <a:cs typeface="Tahoma"/>
                <a:sym typeface="Tahoma"/>
              </a:defRPr>
            </a:lvl2pPr>
            <a:lvl3pPr marL="1371600" lvl="2" indent="-330200" algn="l">
              <a:lnSpc>
                <a:spcPct val="100000"/>
              </a:lnSpc>
              <a:spcBef>
                <a:spcPts val="700"/>
              </a:spcBef>
              <a:spcAft>
                <a:spcPts val="0"/>
              </a:spcAft>
              <a:buClr>
                <a:srgbClr val="3333CC"/>
              </a:buClr>
              <a:buSzPts val="1600"/>
              <a:buFont typeface="Tahoma"/>
              <a:buChar char="■"/>
              <a:defRPr>
                <a:latin typeface="Tahoma"/>
                <a:ea typeface="Tahoma"/>
                <a:cs typeface="Tahoma"/>
                <a:sym typeface="Tahoma"/>
              </a:defRPr>
            </a:lvl3pPr>
            <a:lvl4pPr marL="1828800" lvl="3" indent="-340360" algn="l">
              <a:lnSpc>
                <a:spcPct val="100000"/>
              </a:lnSpc>
              <a:spcBef>
                <a:spcPts val="700"/>
              </a:spcBef>
              <a:spcAft>
                <a:spcPts val="0"/>
              </a:spcAft>
              <a:buClr>
                <a:srgbClr val="3333CC"/>
              </a:buClr>
              <a:buSzPts val="1760"/>
              <a:buFont typeface="Tahoma"/>
              <a:buChar char="■"/>
              <a:defRPr>
                <a:latin typeface="Tahoma"/>
                <a:ea typeface="Tahoma"/>
                <a:cs typeface="Tahoma"/>
                <a:sym typeface="Tahoma"/>
              </a:defRPr>
            </a:lvl4pPr>
            <a:lvl5pPr marL="2286000" lvl="4" indent="-330200" algn="l">
              <a:lnSpc>
                <a:spcPct val="100000"/>
              </a:lnSpc>
              <a:spcBef>
                <a:spcPts val="700"/>
              </a:spcBef>
              <a:spcAft>
                <a:spcPts val="0"/>
              </a:spcAft>
              <a:buClr>
                <a:srgbClr val="3333CC"/>
              </a:buClr>
              <a:buSzPts val="1600"/>
              <a:buFont typeface="Tahoma"/>
              <a:buChar char="■"/>
              <a:defRPr>
                <a:latin typeface="Tahoma"/>
                <a:ea typeface="Tahoma"/>
                <a:cs typeface="Tahoma"/>
                <a:sym typeface="Tahoma"/>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638" name="Google Shape;638;p319"/>
          <p:cNvSpPr txBox="1">
            <a:spLocks noGrp="1"/>
          </p:cNvSpPr>
          <p:nvPr>
            <p:ph type="sldNum" idx="12"/>
          </p:nvPr>
        </p:nvSpPr>
        <p:spPr>
          <a:xfrm>
            <a:off x="8648888" y="6393497"/>
            <a:ext cx="298263" cy="307341"/>
          </a:xfrm>
          <a:prstGeom prst="rect">
            <a:avLst/>
          </a:prstGeom>
          <a:noFill/>
          <a:ln>
            <a:noFill/>
          </a:ln>
        </p:spPr>
        <p:txBody>
          <a:bodyPr spcFirstLastPara="1" wrap="square" lIns="45700" tIns="45700" rIns="45700" bIns="45700" anchor="b" anchorCtr="0">
            <a:spAutoFit/>
          </a:bodyPr>
          <a:lstStyle>
            <a:lvl1pPr marL="0" lvl="0"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1pPr>
            <a:lvl2pPr marL="0" lvl="1"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2pPr>
            <a:lvl3pPr marL="0" lvl="2"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3pPr>
            <a:lvl4pPr marL="0" lvl="3"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4pPr>
            <a:lvl5pPr marL="0" lvl="4"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5pPr>
            <a:lvl6pPr marL="0" lvl="5"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6pPr>
            <a:lvl7pPr marL="0" lvl="6"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7pPr>
            <a:lvl8pPr marL="0" lvl="7"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8pPr>
            <a:lvl9pPr marL="0" lvl="8"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7.xml><?xml version="1.0" encoding="utf-8"?>
<p:sldLayout xmlns:a="http://schemas.openxmlformats.org/drawingml/2006/main" xmlns:r="http://schemas.openxmlformats.org/officeDocument/2006/relationships" xmlns:p="http://schemas.openxmlformats.org/presentationml/2006/main" matchingName="Section Header">
  <p:cSld name="Section Header 4">
    <p:spTree>
      <p:nvGrpSpPr>
        <p:cNvPr id="1" name="Shape 639"/>
        <p:cNvGrpSpPr/>
        <p:nvPr/>
      </p:nvGrpSpPr>
      <p:grpSpPr>
        <a:xfrm>
          <a:off x="0" y="0"/>
          <a:ext cx="0" cy="0"/>
          <a:chOff x="0" y="0"/>
          <a:chExt cx="0" cy="0"/>
        </a:xfrm>
      </p:grpSpPr>
      <p:sp>
        <p:nvSpPr>
          <p:cNvPr id="640" name="Google Shape;640;p320"/>
          <p:cNvSpPr/>
          <p:nvPr/>
        </p:nvSpPr>
        <p:spPr>
          <a:xfrm>
            <a:off x="417512" y="1098550"/>
            <a:ext cx="438151" cy="474663"/>
          </a:xfrm>
          <a:prstGeom prst="rect">
            <a:avLst/>
          </a:prstGeom>
          <a:solidFill>
            <a:srgbClr val="FFCF0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41" name="Google Shape;641;p320"/>
          <p:cNvSpPr/>
          <p:nvPr/>
        </p:nvSpPr>
        <p:spPr>
          <a:xfrm>
            <a:off x="800100" y="1098550"/>
            <a:ext cx="328614" cy="474663"/>
          </a:xfrm>
          <a:prstGeom prst="rect">
            <a:avLst/>
          </a:prstGeom>
          <a:gradFill>
            <a:gsLst>
              <a:gs pos="0">
                <a:srgbClr val="FFCF01"/>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42" name="Google Shape;642;p320"/>
          <p:cNvSpPr/>
          <p:nvPr/>
        </p:nvSpPr>
        <p:spPr>
          <a:xfrm>
            <a:off x="541337" y="1520825"/>
            <a:ext cx="422276" cy="474663"/>
          </a:xfrm>
          <a:prstGeom prst="rect">
            <a:avLst/>
          </a:prstGeom>
          <a:solidFill>
            <a:srgbClr val="3333C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43" name="Google Shape;643;p320"/>
          <p:cNvSpPr/>
          <p:nvPr/>
        </p:nvSpPr>
        <p:spPr>
          <a:xfrm>
            <a:off x="911225" y="1520825"/>
            <a:ext cx="368300" cy="474663"/>
          </a:xfrm>
          <a:prstGeom prst="rect">
            <a:avLst/>
          </a:prstGeom>
          <a:gradFill>
            <a:gsLst>
              <a:gs pos="0">
                <a:srgbClr val="3333C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44" name="Google Shape;644;p320"/>
          <p:cNvSpPr/>
          <p:nvPr/>
        </p:nvSpPr>
        <p:spPr>
          <a:xfrm>
            <a:off x="127000" y="1447800"/>
            <a:ext cx="560388" cy="422275"/>
          </a:xfrm>
          <a:prstGeom prst="rect">
            <a:avLst/>
          </a:prstGeom>
          <a:gradFill>
            <a:gsLst>
              <a:gs pos="0">
                <a:srgbClr val="FFFFFF"/>
              </a:gs>
              <a:gs pos="100000">
                <a:srgbClr val="FF0000"/>
              </a:gs>
            </a:gsLst>
            <a:lin ang="1890000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45" name="Google Shape;645;p320"/>
          <p:cNvSpPr/>
          <p:nvPr/>
        </p:nvSpPr>
        <p:spPr>
          <a:xfrm>
            <a:off x="762000" y="990600"/>
            <a:ext cx="31750" cy="1052513"/>
          </a:xfrm>
          <a:prstGeom prst="rect">
            <a:avLst/>
          </a:prstGeom>
          <a:solidFill>
            <a:srgbClr val="1C1C1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46" name="Google Shape;646;p320"/>
          <p:cNvSpPr/>
          <p:nvPr/>
        </p:nvSpPr>
        <p:spPr>
          <a:xfrm>
            <a:off x="442912" y="1781175"/>
            <a:ext cx="8226426" cy="31750"/>
          </a:xfrm>
          <a:prstGeom prst="rect">
            <a:avLst/>
          </a:prstGeom>
          <a:gradFill>
            <a:gsLst>
              <a:gs pos="0">
                <a:srgbClr val="1C1C1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47" name="Google Shape;647;p320"/>
          <p:cNvSpPr txBox="1">
            <a:spLocks noGrp="1"/>
          </p:cNvSpPr>
          <p:nvPr>
            <p:ph type="title"/>
          </p:nvPr>
        </p:nvSpPr>
        <p:spPr>
          <a:xfrm>
            <a:off x="722312" y="4406900"/>
            <a:ext cx="7772401" cy="1362075"/>
          </a:xfrm>
          <a:prstGeom prst="rect">
            <a:avLst/>
          </a:prstGeom>
          <a:noFill/>
          <a:ln>
            <a:noFill/>
          </a:ln>
        </p:spPr>
        <p:txBody>
          <a:bodyPr spcFirstLastPara="1" wrap="square" lIns="45700" tIns="45700" rIns="45700" bIns="45700" anchor="t" anchorCtr="0">
            <a:normAutofit/>
          </a:bodyPr>
          <a:lstStyle>
            <a:lvl1pPr lvl="0" algn="l">
              <a:lnSpc>
                <a:spcPct val="100000"/>
              </a:lnSpc>
              <a:spcBef>
                <a:spcPts val="0"/>
              </a:spcBef>
              <a:spcAft>
                <a:spcPts val="0"/>
              </a:spcAft>
              <a:buClr>
                <a:srgbClr val="333399"/>
              </a:buClr>
              <a:buSzPts val="4000"/>
              <a:buFont typeface="Tahoma"/>
              <a:buNone/>
              <a:defRPr sz="4000" b="1" cap="none">
                <a:solidFill>
                  <a:srgbClr val="333399"/>
                </a:solidFill>
                <a:latin typeface="Tahoma"/>
                <a:ea typeface="Tahoma"/>
                <a:cs typeface="Tahoma"/>
                <a:sym typeface="Tahom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48" name="Google Shape;648;p320"/>
          <p:cNvSpPr txBox="1">
            <a:spLocks noGrp="1"/>
          </p:cNvSpPr>
          <p:nvPr>
            <p:ph type="body" idx="1"/>
          </p:nvPr>
        </p:nvSpPr>
        <p:spPr>
          <a:xfrm>
            <a:off x="722312" y="2906713"/>
            <a:ext cx="7772401" cy="1500188"/>
          </a:xfrm>
          <a:prstGeom prst="rect">
            <a:avLst/>
          </a:prstGeom>
          <a:noFill/>
          <a:ln>
            <a:noFill/>
          </a:ln>
        </p:spPr>
        <p:txBody>
          <a:bodyPr spcFirstLastPara="1" wrap="square" lIns="45700" tIns="45700" rIns="45700" bIns="45700" anchor="b" anchorCtr="0">
            <a:normAutofit/>
          </a:bodyPr>
          <a:lstStyle>
            <a:lvl1pPr marL="457200" lvl="0" indent="-228600" algn="l">
              <a:lnSpc>
                <a:spcPct val="100000"/>
              </a:lnSpc>
              <a:spcBef>
                <a:spcPts val="400"/>
              </a:spcBef>
              <a:spcAft>
                <a:spcPts val="0"/>
              </a:spcAft>
              <a:buClr>
                <a:srgbClr val="000000"/>
              </a:buClr>
              <a:buSzPts val="2000"/>
              <a:buFont typeface="Tahoma"/>
              <a:buNone/>
              <a:defRPr sz="2000">
                <a:latin typeface="Tahoma"/>
                <a:ea typeface="Tahoma"/>
                <a:cs typeface="Tahoma"/>
                <a:sym typeface="Tahoma"/>
              </a:defRPr>
            </a:lvl1pPr>
            <a:lvl2pPr marL="914400" lvl="1" indent="-228600" algn="l">
              <a:lnSpc>
                <a:spcPct val="100000"/>
              </a:lnSpc>
              <a:spcBef>
                <a:spcPts val="400"/>
              </a:spcBef>
              <a:spcAft>
                <a:spcPts val="0"/>
              </a:spcAft>
              <a:buClr>
                <a:srgbClr val="000000"/>
              </a:buClr>
              <a:buSzPts val="2000"/>
              <a:buFont typeface="Tahoma"/>
              <a:buNone/>
              <a:defRPr sz="2000">
                <a:latin typeface="Tahoma"/>
                <a:ea typeface="Tahoma"/>
                <a:cs typeface="Tahoma"/>
                <a:sym typeface="Tahoma"/>
              </a:defRPr>
            </a:lvl2pPr>
            <a:lvl3pPr marL="1371600" lvl="2" indent="-228600" algn="l">
              <a:lnSpc>
                <a:spcPct val="100000"/>
              </a:lnSpc>
              <a:spcBef>
                <a:spcPts val="400"/>
              </a:spcBef>
              <a:spcAft>
                <a:spcPts val="0"/>
              </a:spcAft>
              <a:buClr>
                <a:srgbClr val="000000"/>
              </a:buClr>
              <a:buSzPts val="2000"/>
              <a:buFont typeface="Tahoma"/>
              <a:buNone/>
              <a:defRPr sz="2000">
                <a:latin typeface="Tahoma"/>
                <a:ea typeface="Tahoma"/>
                <a:cs typeface="Tahoma"/>
                <a:sym typeface="Tahoma"/>
              </a:defRPr>
            </a:lvl3pPr>
            <a:lvl4pPr marL="1828800" lvl="3" indent="-228600" algn="l">
              <a:lnSpc>
                <a:spcPct val="100000"/>
              </a:lnSpc>
              <a:spcBef>
                <a:spcPts val="400"/>
              </a:spcBef>
              <a:spcAft>
                <a:spcPts val="0"/>
              </a:spcAft>
              <a:buClr>
                <a:srgbClr val="000000"/>
              </a:buClr>
              <a:buSzPts val="2000"/>
              <a:buFont typeface="Tahoma"/>
              <a:buNone/>
              <a:defRPr sz="2000">
                <a:latin typeface="Tahoma"/>
                <a:ea typeface="Tahoma"/>
                <a:cs typeface="Tahoma"/>
                <a:sym typeface="Tahoma"/>
              </a:defRPr>
            </a:lvl4pPr>
            <a:lvl5pPr marL="2286000" lvl="4" indent="-228600" algn="l">
              <a:lnSpc>
                <a:spcPct val="100000"/>
              </a:lnSpc>
              <a:spcBef>
                <a:spcPts val="400"/>
              </a:spcBef>
              <a:spcAft>
                <a:spcPts val="0"/>
              </a:spcAft>
              <a:buClr>
                <a:srgbClr val="000000"/>
              </a:buClr>
              <a:buSzPts val="2000"/>
              <a:buFont typeface="Tahoma"/>
              <a:buNone/>
              <a:defRPr sz="2000">
                <a:latin typeface="Tahoma"/>
                <a:ea typeface="Tahoma"/>
                <a:cs typeface="Tahoma"/>
                <a:sym typeface="Tahoma"/>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649" name="Google Shape;649;p320"/>
          <p:cNvSpPr txBox="1">
            <a:spLocks noGrp="1"/>
          </p:cNvSpPr>
          <p:nvPr>
            <p:ph type="sldNum" idx="12"/>
          </p:nvPr>
        </p:nvSpPr>
        <p:spPr>
          <a:xfrm>
            <a:off x="8648888" y="6393497"/>
            <a:ext cx="298263" cy="307341"/>
          </a:xfrm>
          <a:prstGeom prst="rect">
            <a:avLst/>
          </a:prstGeom>
          <a:noFill/>
          <a:ln>
            <a:noFill/>
          </a:ln>
        </p:spPr>
        <p:txBody>
          <a:bodyPr spcFirstLastPara="1" wrap="square" lIns="45700" tIns="45700" rIns="45700" bIns="45700" anchor="b" anchorCtr="0">
            <a:spAutoFit/>
          </a:bodyPr>
          <a:lstStyle>
            <a:lvl1pPr marL="0" lvl="0"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1pPr>
            <a:lvl2pPr marL="0" lvl="1"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2pPr>
            <a:lvl3pPr marL="0" lvl="2"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3pPr>
            <a:lvl4pPr marL="0" lvl="3"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4pPr>
            <a:lvl5pPr marL="0" lvl="4"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5pPr>
            <a:lvl6pPr marL="0" lvl="5"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6pPr>
            <a:lvl7pPr marL="0" lvl="6"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7pPr>
            <a:lvl8pPr marL="0" lvl="7"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8pPr>
            <a:lvl9pPr marL="0" lvl="8"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8.xml><?xml version="1.0" encoding="utf-8"?>
<p:sldLayout xmlns:a="http://schemas.openxmlformats.org/drawingml/2006/main" xmlns:r="http://schemas.openxmlformats.org/officeDocument/2006/relationships" xmlns:p="http://schemas.openxmlformats.org/presentationml/2006/main" matchingName="Two Content">
  <p:cSld name="Two Content 4">
    <p:spTree>
      <p:nvGrpSpPr>
        <p:cNvPr id="1" name="Shape 650"/>
        <p:cNvGrpSpPr/>
        <p:nvPr/>
      </p:nvGrpSpPr>
      <p:grpSpPr>
        <a:xfrm>
          <a:off x="0" y="0"/>
          <a:ext cx="0" cy="0"/>
          <a:chOff x="0" y="0"/>
          <a:chExt cx="0" cy="0"/>
        </a:xfrm>
      </p:grpSpPr>
      <p:sp>
        <p:nvSpPr>
          <p:cNvPr id="651" name="Google Shape;651;p321"/>
          <p:cNvSpPr/>
          <p:nvPr/>
        </p:nvSpPr>
        <p:spPr>
          <a:xfrm>
            <a:off x="417512" y="1098550"/>
            <a:ext cx="438151" cy="474663"/>
          </a:xfrm>
          <a:prstGeom prst="rect">
            <a:avLst/>
          </a:prstGeom>
          <a:solidFill>
            <a:srgbClr val="FFCF0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52" name="Google Shape;652;p321"/>
          <p:cNvSpPr/>
          <p:nvPr/>
        </p:nvSpPr>
        <p:spPr>
          <a:xfrm>
            <a:off x="800100" y="1098550"/>
            <a:ext cx="328614" cy="474663"/>
          </a:xfrm>
          <a:prstGeom prst="rect">
            <a:avLst/>
          </a:prstGeom>
          <a:gradFill>
            <a:gsLst>
              <a:gs pos="0">
                <a:srgbClr val="FFCF01"/>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53" name="Google Shape;653;p321"/>
          <p:cNvSpPr/>
          <p:nvPr/>
        </p:nvSpPr>
        <p:spPr>
          <a:xfrm>
            <a:off x="541337" y="1520825"/>
            <a:ext cx="422276" cy="474663"/>
          </a:xfrm>
          <a:prstGeom prst="rect">
            <a:avLst/>
          </a:prstGeom>
          <a:solidFill>
            <a:srgbClr val="3333C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54" name="Google Shape;654;p321"/>
          <p:cNvSpPr/>
          <p:nvPr/>
        </p:nvSpPr>
        <p:spPr>
          <a:xfrm>
            <a:off x="911225" y="1520825"/>
            <a:ext cx="368300" cy="474663"/>
          </a:xfrm>
          <a:prstGeom prst="rect">
            <a:avLst/>
          </a:prstGeom>
          <a:gradFill>
            <a:gsLst>
              <a:gs pos="0">
                <a:srgbClr val="3333C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55" name="Google Shape;655;p321"/>
          <p:cNvSpPr/>
          <p:nvPr/>
        </p:nvSpPr>
        <p:spPr>
          <a:xfrm>
            <a:off x="127000" y="1447800"/>
            <a:ext cx="560388" cy="422275"/>
          </a:xfrm>
          <a:prstGeom prst="rect">
            <a:avLst/>
          </a:prstGeom>
          <a:gradFill>
            <a:gsLst>
              <a:gs pos="0">
                <a:srgbClr val="FFFFFF"/>
              </a:gs>
              <a:gs pos="100000">
                <a:srgbClr val="FF0000"/>
              </a:gs>
            </a:gsLst>
            <a:lin ang="1890000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56" name="Google Shape;656;p321"/>
          <p:cNvSpPr/>
          <p:nvPr/>
        </p:nvSpPr>
        <p:spPr>
          <a:xfrm>
            <a:off x="762000" y="990600"/>
            <a:ext cx="31750" cy="1052513"/>
          </a:xfrm>
          <a:prstGeom prst="rect">
            <a:avLst/>
          </a:prstGeom>
          <a:solidFill>
            <a:srgbClr val="1C1C1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57" name="Google Shape;657;p321"/>
          <p:cNvSpPr/>
          <p:nvPr/>
        </p:nvSpPr>
        <p:spPr>
          <a:xfrm>
            <a:off x="442912" y="1781175"/>
            <a:ext cx="8226426" cy="31750"/>
          </a:xfrm>
          <a:prstGeom prst="rect">
            <a:avLst/>
          </a:prstGeom>
          <a:gradFill>
            <a:gsLst>
              <a:gs pos="0">
                <a:srgbClr val="1C1C1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58" name="Google Shape;658;p321"/>
          <p:cNvSpPr txBox="1">
            <a:spLocks noGrp="1"/>
          </p:cNvSpPr>
          <p:nvPr>
            <p:ph type="title"/>
          </p:nvPr>
        </p:nvSpPr>
        <p:spPr>
          <a:xfrm>
            <a:off x="1150937" y="214313"/>
            <a:ext cx="7793038" cy="1462088"/>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333399"/>
              </a:buClr>
              <a:buSzPts val="4400"/>
              <a:buFont typeface="Tahoma"/>
              <a:buNone/>
              <a:defRPr>
                <a:solidFill>
                  <a:srgbClr val="333399"/>
                </a:solidFill>
                <a:latin typeface="Tahoma"/>
                <a:ea typeface="Tahoma"/>
                <a:cs typeface="Tahoma"/>
                <a:sym typeface="Tahom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59" name="Google Shape;659;p321"/>
          <p:cNvSpPr txBox="1">
            <a:spLocks noGrp="1"/>
          </p:cNvSpPr>
          <p:nvPr>
            <p:ph type="body" idx="1"/>
          </p:nvPr>
        </p:nvSpPr>
        <p:spPr>
          <a:xfrm>
            <a:off x="1182687" y="2017713"/>
            <a:ext cx="3810001" cy="4114801"/>
          </a:xfrm>
          <a:prstGeom prst="rect">
            <a:avLst/>
          </a:prstGeom>
          <a:noFill/>
          <a:ln>
            <a:noFill/>
          </a:ln>
        </p:spPr>
        <p:txBody>
          <a:bodyPr spcFirstLastPara="1" wrap="square" lIns="45700" tIns="45700" rIns="45700" bIns="45700" anchor="t" anchorCtr="0">
            <a:normAutofit/>
          </a:bodyPr>
          <a:lstStyle>
            <a:lvl1pPr marL="457200" lvl="0" indent="-335280" algn="l">
              <a:lnSpc>
                <a:spcPct val="100000"/>
              </a:lnSpc>
              <a:spcBef>
                <a:spcPts val="600"/>
              </a:spcBef>
              <a:spcAft>
                <a:spcPts val="0"/>
              </a:spcAft>
              <a:buClr>
                <a:srgbClr val="3333CC"/>
              </a:buClr>
              <a:buSzPts val="1680"/>
              <a:buFont typeface="Tahoma"/>
              <a:buChar char="■"/>
              <a:defRPr sz="2800">
                <a:latin typeface="Tahoma"/>
                <a:ea typeface="Tahoma"/>
                <a:cs typeface="Tahoma"/>
                <a:sym typeface="Tahoma"/>
              </a:defRPr>
            </a:lvl1pPr>
            <a:lvl2pPr marL="914400" lvl="1" indent="-326390" algn="l">
              <a:lnSpc>
                <a:spcPct val="100000"/>
              </a:lnSpc>
              <a:spcBef>
                <a:spcPts val="600"/>
              </a:spcBef>
              <a:spcAft>
                <a:spcPts val="0"/>
              </a:spcAft>
              <a:buClr>
                <a:srgbClr val="3333CC"/>
              </a:buClr>
              <a:buSzPts val="1540"/>
              <a:buFont typeface="Tahoma"/>
              <a:buChar char="■"/>
              <a:defRPr sz="2800">
                <a:latin typeface="Tahoma"/>
                <a:ea typeface="Tahoma"/>
                <a:cs typeface="Tahoma"/>
                <a:sym typeface="Tahoma"/>
              </a:defRPr>
            </a:lvl2pPr>
            <a:lvl3pPr marL="1371600" lvl="2" indent="-317500" algn="l">
              <a:lnSpc>
                <a:spcPct val="100000"/>
              </a:lnSpc>
              <a:spcBef>
                <a:spcPts val="600"/>
              </a:spcBef>
              <a:spcAft>
                <a:spcPts val="0"/>
              </a:spcAft>
              <a:buClr>
                <a:srgbClr val="3333CC"/>
              </a:buClr>
              <a:buSzPts val="1400"/>
              <a:buFont typeface="Tahoma"/>
              <a:buChar char="■"/>
              <a:defRPr sz="2800">
                <a:latin typeface="Tahoma"/>
                <a:ea typeface="Tahoma"/>
                <a:cs typeface="Tahoma"/>
                <a:sym typeface="Tahoma"/>
              </a:defRPr>
            </a:lvl3pPr>
            <a:lvl4pPr marL="1828800" lvl="3" indent="-326389" algn="l">
              <a:lnSpc>
                <a:spcPct val="100000"/>
              </a:lnSpc>
              <a:spcBef>
                <a:spcPts val="600"/>
              </a:spcBef>
              <a:spcAft>
                <a:spcPts val="0"/>
              </a:spcAft>
              <a:buClr>
                <a:srgbClr val="3333CC"/>
              </a:buClr>
              <a:buSzPts val="1540"/>
              <a:buFont typeface="Tahoma"/>
              <a:buChar char="■"/>
              <a:defRPr sz="2800">
                <a:latin typeface="Tahoma"/>
                <a:ea typeface="Tahoma"/>
                <a:cs typeface="Tahoma"/>
                <a:sym typeface="Tahoma"/>
              </a:defRPr>
            </a:lvl4pPr>
            <a:lvl5pPr marL="2286000" lvl="4" indent="-317500" algn="l">
              <a:lnSpc>
                <a:spcPct val="100000"/>
              </a:lnSpc>
              <a:spcBef>
                <a:spcPts val="600"/>
              </a:spcBef>
              <a:spcAft>
                <a:spcPts val="0"/>
              </a:spcAft>
              <a:buClr>
                <a:srgbClr val="3333CC"/>
              </a:buClr>
              <a:buSzPts val="1400"/>
              <a:buFont typeface="Tahoma"/>
              <a:buChar char="■"/>
              <a:defRPr sz="2800">
                <a:latin typeface="Tahoma"/>
                <a:ea typeface="Tahoma"/>
                <a:cs typeface="Tahoma"/>
                <a:sym typeface="Tahoma"/>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660" name="Google Shape;660;p321"/>
          <p:cNvSpPr txBox="1">
            <a:spLocks noGrp="1"/>
          </p:cNvSpPr>
          <p:nvPr>
            <p:ph type="sldNum" idx="12"/>
          </p:nvPr>
        </p:nvSpPr>
        <p:spPr>
          <a:xfrm>
            <a:off x="8648888" y="6393497"/>
            <a:ext cx="298263" cy="307341"/>
          </a:xfrm>
          <a:prstGeom prst="rect">
            <a:avLst/>
          </a:prstGeom>
          <a:noFill/>
          <a:ln>
            <a:noFill/>
          </a:ln>
        </p:spPr>
        <p:txBody>
          <a:bodyPr spcFirstLastPara="1" wrap="square" lIns="45700" tIns="45700" rIns="45700" bIns="45700" anchor="b" anchorCtr="0">
            <a:spAutoFit/>
          </a:bodyPr>
          <a:lstStyle>
            <a:lvl1pPr marL="0" lvl="0"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1pPr>
            <a:lvl2pPr marL="0" lvl="1"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2pPr>
            <a:lvl3pPr marL="0" lvl="2"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3pPr>
            <a:lvl4pPr marL="0" lvl="3"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4pPr>
            <a:lvl5pPr marL="0" lvl="4"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5pPr>
            <a:lvl6pPr marL="0" lvl="5"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6pPr>
            <a:lvl7pPr marL="0" lvl="6"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7pPr>
            <a:lvl8pPr marL="0" lvl="7"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8pPr>
            <a:lvl9pPr marL="0" lvl="8"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29.xml><?xml version="1.0" encoding="utf-8"?>
<p:sldLayout xmlns:a="http://schemas.openxmlformats.org/drawingml/2006/main" xmlns:r="http://schemas.openxmlformats.org/officeDocument/2006/relationships" xmlns:p="http://schemas.openxmlformats.org/presentationml/2006/main" matchingName="Comparison">
  <p:cSld name="Comparison 4">
    <p:spTree>
      <p:nvGrpSpPr>
        <p:cNvPr id="1" name="Shape 661"/>
        <p:cNvGrpSpPr/>
        <p:nvPr/>
      </p:nvGrpSpPr>
      <p:grpSpPr>
        <a:xfrm>
          <a:off x="0" y="0"/>
          <a:ext cx="0" cy="0"/>
          <a:chOff x="0" y="0"/>
          <a:chExt cx="0" cy="0"/>
        </a:xfrm>
      </p:grpSpPr>
      <p:sp>
        <p:nvSpPr>
          <p:cNvPr id="662" name="Google Shape;662;p322"/>
          <p:cNvSpPr/>
          <p:nvPr/>
        </p:nvSpPr>
        <p:spPr>
          <a:xfrm>
            <a:off x="417512" y="1098550"/>
            <a:ext cx="438151" cy="474663"/>
          </a:xfrm>
          <a:prstGeom prst="rect">
            <a:avLst/>
          </a:prstGeom>
          <a:solidFill>
            <a:srgbClr val="FFCF0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63" name="Google Shape;663;p322"/>
          <p:cNvSpPr/>
          <p:nvPr/>
        </p:nvSpPr>
        <p:spPr>
          <a:xfrm>
            <a:off x="800100" y="1098550"/>
            <a:ext cx="328614" cy="474663"/>
          </a:xfrm>
          <a:prstGeom prst="rect">
            <a:avLst/>
          </a:prstGeom>
          <a:gradFill>
            <a:gsLst>
              <a:gs pos="0">
                <a:srgbClr val="FFCF01"/>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64" name="Google Shape;664;p322"/>
          <p:cNvSpPr/>
          <p:nvPr/>
        </p:nvSpPr>
        <p:spPr>
          <a:xfrm>
            <a:off x="541337" y="1520825"/>
            <a:ext cx="422276" cy="474663"/>
          </a:xfrm>
          <a:prstGeom prst="rect">
            <a:avLst/>
          </a:prstGeom>
          <a:solidFill>
            <a:srgbClr val="3333C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65" name="Google Shape;665;p322"/>
          <p:cNvSpPr/>
          <p:nvPr/>
        </p:nvSpPr>
        <p:spPr>
          <a:xfrm>
            <a:off x="911225" y="1520825"/>
            <a:ext cx="368300" cy="474663"/>
          </a:xfrm>
          <a:prstGeom prst="rect">
            <a:avLst/>
          </a:prstGeom>
          <a:gradFill>
            <a:gsLst>
              <a:gs pos="0">
                <a:srgbClr val="3333C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66" name="Google Shape;666;p322"/>
          <p:cNvSpPr/>
          <p:nvPr/>
        </p:nvSpPr>
        <p:spPr>
          <a:xfrm>
            <a:off x="127000" y="1447800"/>
            <a:ext cx="560388" cy="422275"/>
          </a:xfrm>
          <a:prstGeom prst="rect">
            <a:avLst/>
          </a:prstGeom>
          <a:gradFill>
            <a:gsLst>
              <a:gs pos="0">
                <a:srgbClr val="FFFFFF"/>
              </a:gs>
              <a:gs pos="100000">
                <a:srgbClr val="FF0000"/>
              </a:gs>
            </a:gsLst>
            <a:lin ang="1890000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67" name="Google Shape;667;p322"/>
          <p:cNvSpPr/>
          <p:nvPr/>
        </p:nvSpPr>
        <p:spPr>
          <a:xfrm>
            <a:off x="762000" y="990600"/>
            <a:ext cx="31750" cy="1052513"/>
          </a:xfrm>
          <a:prstGeom prst="rect">
            <a:avLst/>
          </a:prstGeom>
          <a:solidFill>
            <a:srgbClr val="1C1C1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68" name="Google Shape;668;p322"/>
          <p:cNvSpPr/>
          <p:nvPr/>
        </p:nvSpPr>
        <p:spPr>
          <a:xfrm>
            <a:off x="442912" y="1781175"/>
            <a:ext cx="8226426" cy="31750"/>
          </a:xfrm>
          <a:prstGeom prst="rect">
            <a:avLst/>
          </a:prstGeom>
          <a:gradFill>
            <a:gsLst>
              <a:gs pos="0">
                <a:srgbClr val="1C1C1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69" name="Google Shape;669;p322"/>
          <p:cNvSpPr txBox="1">
            <a:spLocks noGrp="1"/>
          </p:cNvSpPr>
          <p:nvPr>
            <p:ph type="title"/>
          </p:nvPr>
        </p:nvSpPr>
        <p:spPr>
          <a:xfrm>
            <a:off x="457200" y="274638"/>
            <a:ext cx="8229600" cy="1143001"/>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333399"/>
              </a:buClr>
              <a:buSzPts val="4400"/>
              <a:buFont typeface="Tahoma"/>
              <a:buNone/>
              <a:defRPr>
                <a:solidFill>
                  <a:srgbClr val="333399"/>
                </a:solidFill>
                <a:latin typeface="Tahoma"/>
                <a:ea typeface="Tahoma"/>
                <a:cs typeface="Tahoma"/>
                <a:sym typeface="Tahom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70" name="Google Shape;670;p322"/>
          <p:cNvSpPr txBox="1">
            <a:spLocks noGrp="1"/>
          </p:cNvSpPr>
          <p:nvPr>
            <p:ph type="body" idx="1"/>
          </p:nvPr>
        </p:nvSpPr>
        <p:spPr>
          <a:xfrm>
            <a:off x="457200" y="1535112"/>
            <a:ext cx="4040188" cy="639763"/>
          </a:xfrm>
          <a:prstGeom prst="rect">
            <a:avLst/>
          </a:prstGeom>
          <a:noFill/>
          <a:ln>
            <a:noFill/>
          </a:ln>
        </p:spPr>
        <p:txBody>
          <a:bodyPr spcFirstLastPara="1" wrap="square" lIns="45700" tIns="45700" rIns="45700" bIns="45700" anchor="b" anchorCtr="0">
            <a:normAutofit/>
          </a:bodyPr>
          <a:lstStyle>
            <a:lvl1pPr marL="457200" lvl="0" indent="-228600" algn="l">
              <a:lnSpc>
                <a:spcPct val="100000"/>
              </a:lnSpc>
              <a:spcBef>
                <a:spcPts val="500"/>
              </a:spcBef>
              <a:spcAft>
                <a:spcPts val="0"/>
              </a:spcAft>
              <a:buClr>
                <a:srgbClr val="000000"/>
              </a:buClr>
              <a:buSzPts val="2400"/>
              <a:buFont typeface="Tahoma"/>
              <a:buNone/>
              <a:defRPr sz="2400" b="1">
                <a:latin typeface="Tahoma"/>
                <a:ea typeface="Tahoma"/>
                <a:cs typeface="Tahoma"/>
                <a:sym typeface="Tahoma"/>
              </a:defRPr>
            </a:lvl1pPr>
            <a:lvl2pPr marL="914400" lvl="1" indent="-228600" algn="l">
              <a:lnSpc>
                <a:spcPct val="100000"/>
              </a:lnSpc>
              <a:spcBef>
                <a:spcPts val="500"/>
              </a:spcBef>
              <a:spcAft>
                <a:spcPts val="0"/>
              </a:spcAft>
              <a:buClr>
                <a:srgbClr val="000000"/>
              </a:buClr>
              <a:buSzPts val="2400"/>
              <a:buFont typeface="Tahoma"/>
              <a:buNone/>
              <a:defRPr sz="2400" b="1">
                <a:latin typeface="Tahoma"/>
                <a:ea typeface="Tahoma"/>
                <a:cs typeface="Tahoma"/>
                <a:sym typeface="Tahoma"/>
              </a:defRPr>
            </a:lvl2pPr>
            <a:lvl3pPr marL="1371600" lvl="2" indent="-228600" algn="l">
              <a:lnSpc>
                <a:spcPct val="100000"/>
              </a:lnSpc>
              <a:spcBef>
                <a:spcPts val="500"/>
              </a:spcBef>
              <a:spcAft>
                <a:spcPts val="0"/>
              </a:spcAft>
              <a:buClr>
                <a:srgbClr val="000000"/>
              </a:buClr>
              <a:buSzPts val="2400"/>
              <a:buFont typeface="Tahoma"/>
              <a:buNone/>
              <a:defRPr sz="2400" b="1">
                <a:latin typeface="Tahoma"/>
                <a:ea typeface="Tahoma"/>
                <a:cs typeface="Tahoma"/>
                <a:sym typeface="Tahoma"/>
              </a:defRPr>
            </a:lvl3pPr>
            <a:lvl4pPr marL="1828800" lvl="3" indent="-228600" algn="l">
              <a:lnSpc>
                <a:spcPct val="100000"/>
              </a:lnSpc>
              <a:spcBef>
                <a:spcPts val="500"/>
              </a:spcBef>
              <a:spcAft>
                <a:spcPts val="0"/>
              </a:spcAft>
              <a:buClr>
                <a:srgbClr val="000000"/>
              </a:buClr>
              <a:buSzPts val="2400"/>
              <a:buFont typeface="Tahoma"/>
              <a:buNone/>
              <a:defRPr sz="2400" b="1">
                <a:latin typeface="Tahoma"/>
                <a:ea typeface="Tahoma"/>
                <a:cs typeface="Tahoma"/>
                <a:sym typeface="Tahoma"/>
              </a:defRPr>
            </a:lvl4pPr>
            <a:lvl5pPr marL="2286000" lvl="4" indent="-228600" algn="l">
              <a:lnSpc>
                <a:spcPct val="100000"/>
              </a:lnSpc>
              <a:spcBef>
                <a:spcPts val="500"/>
              </a:spcBef>
              <a:spcAft>
                <a:spcPts val="0"/>
              </a:spcAft>
              <a:buClr>
                <a:srgbClr val="000000"/>
              </a:buClr>
              <a:buSzPts val="2400"/>
              <a:buFont typeface="Tahoma"/>
              <a:buNone/>
              <a:defRPr sz="2400" b="1">
                <a:latin typeface="Tahoma"/>
                <a:ea typeface="Tahoma"/>
                <a:cs typeface="Tahoma"/>
                <a:sym typeface="Tahoma"/>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671" name="Google Shape;671;p322"/>
          <p:cNvSpPr txBox="1">
            <a:spLocks noGrp="1"/>
          </p:cNvSpPr>
          <p:nvPr>
            <p:ph type="body" idx="2"/>
          </p:nvPr>
        </p:nvSpPr>
        <p:spPr>
          <a:xfrm>
            <a:off x="4645025" y="1535112"/>
            <a:ext cx="4041775" cy="639763"/>
          </a:xfrm>
          <a:prstGeom prst="rect">
            <a:avLst/>
          </a:prstGeom>
          <a:noFill/>
          <a:ln>
            <a:noFill/>
          </a:ln>
        </p:spPr>
        <p:txBody>
          <a:bodyPr spcFirstLastPara="1" wrap="square" lIns="45700" tIns="45700" rIns="45700" bIns="45700" anchor="b" anchorCtr="0">
            <a:normAutofit/>
          </a:bodyPr>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672" name="Google Shape;672;p322"/>
          <p:cNvSpPr txBox="1">
            <a:spLocks noGrp="1"/>
          </p:cNvSpPr>
          <p:nvPr>
            <p:ph type="sldNum" idx="12"/>
          </p:nvPr>
        </p:nvSpPr>
        <p:spPr>
          <a:xfrm>
            <a:off x="8648888" y="6393497"/>
            <a:ext cx="298263" cy="307341"/>
          </a:xfrm>
          <a:prstGeom prst="rect">
            <a:avLst/>
          </a:prstGeom>
          <a:noFill/>
          <a:ln>
            <a:noFill/>
          </a:ln>
        </p:spPr>
        <p:txBody>
          <a:bodyPr spcFirstLastPara="1" wrap="square" lIns="45700" tIns="45700" rIns="45700" bIns="45700" anchor="b" anchorCtr="0">
            <a:spAutoFit/>
          </a:bodyPr>
          <a:lstStyle>
            <a:lvl1pPr marL="0" lvl="0"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1pPr>
            <a:lvl2pPr marL="0" lvl="1"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2pPr>
            <a:lvl3pPr marL="0" lvl="2"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3pPr>
            <a:lvl4pPr marL="0" lvl="3"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4pPr>
            <a:lvl5pPr marL="0" lvl="4"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5pPr>
            <a:lvl6pPr marL="0" lvl="5"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6pPr>
            <a:lvl7pPr marL="0" lvl="6"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7pPr>
            <a:lvl8pPr marL="0" lvl="7"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8pPr>
            <a:lvl9pPr marL="0" lvl="8"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Default">
  <p:cSld name="Default 9">
    <p:spTree>
      <p:nvGrpSpPr>
        <p:cNvPr id="1" name="Shape 44"/>
        <p:cNvGrpSpPr/>
        <p:nvPr/>
      </p:nvGrpSpPr>
      <p:grpSpPr>
        <a:xfrm>
          <a:off x="0" y="0"/>
          <a:ext cx="0" cy="0"/>
          <a:chOff x="0" y="0"/>
          <a:chExt cx="0" cy="0"/>
        </a:xfrm>
      </p:grpSpPr>
      <p:sp>
        <p:nvSpPr>
          <p:cNvPr id="45" name="Google Shape;45;p206"/>
          <p:cNvSpPr txBox="1">
            <a:spLocks noGrp="1"/>
          </p:cNvSpPr>
          <p:nvPr>
            <p:ph type="sldNum" idx="12"/>
          </p:nvPr>
        </p:nvSpPr>
        <p:spPr>
          <a:xfrm>
            <a:off x="8428181" y="6414762"/>
            <a:ext cx="258620" cy="24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0.xml><?xml version="1.0" encoding="utf-8"?>
<p:sldLayout xmlns:a="http://schemas.openxmlformats.org/drawingml/2006/main" xmlns:r="http://schemas.openxmlformats.org/officeDocument/2006/relationships" xmlns:p="http://schemas.openxmlformats.org/presentationml/2006/main" matchingName="Title Only">
  <p:cSld name="Title Only 3">
    <p:spTree>
      <p:nvGrpSpPr>
        <p:cNvPr id="1" name="Shape 673"/>
        <p:cNvGrpSpPr/>
        <p:nvPr/>
      </p:nvGrpSpPr>
      <p:grpSpPr>
        <a:xfrm>
          <a:off x="0" y="0"/>
          <a:ext cx="0" cy="0"/>
          <a:chOff x="0" y="0"/>
          <a:chExt cx="0" cy="0"/>
        </a:xfrm>
      </p:grpSpPr>
      <p:sp>
        <p:nvSpPr>
          <p:cNvPr id="674" name="Google Shape;674;p323"/>
          <p:cNvSpPr/>
          <p:nvPr/>
        </p:nvSpPr>
        <p:spPr>
          <a:xfrm>
            <a:off x="417512" y="1098550"/>
            <a:ext cx="438151" cy="474663"/>
          </a:xfrm>
          <a:prstGeom prst="rect">
            <a:avLst/>
          </a:prstGeom>
          <a:solidFill>
            <a:srgbClr val="FFCF0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75" name="Google Shape;675;p323"/>
          <p:cNvSpPr/>
          <p:nvPr/>
        </p:nvSpPr>
        <p:spPr>
          <a:xfrm>
            <a:off x="800100" y="1098550"/>
            <a:ext cx="328614" cy="474663"/>
          </a:xfrm>
          <a:prstGeom prst="rect">
            <a:avLst/>
          </a:prstGeom>
          <a:gradFill>
            <a:gsLst>
              <a:gs pos="0">
                <a:srgbClr val="FFCF01"/>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76" name="Google Shape;676;p323"/>
          <p:cNvSpPr/>
          <p:nvPr/>
        </p:nvSpPr>
        <p:spPr>
          <a:xfrm>
            <a:off x="541337" y="1520825"/>
            <a:ext cx="422276" cy="474663"/>
          </a:xfrm>
          <a:prstGeom prst="rect">
            <a:avLst/>
          </a:prstGeom>
          <a:solidFill>
            <a:srgbClr val="3333C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77" name="Google Shape;677;p323"/>
          <p:cNvSpPr/>
          <p:nvPr/>
        </p:nvSpPr>
        <p:spPr>
          <a:xfrm>
            <a:off x="911225" y="1520825"/>
            <a:ext cx="368300" cy="474663"/>
          </a:xfrm>
          <a:prstGeom prst="rect">
            <a:avLst/>
          </a:prstGeom>
          <a:gradFill>
            <a:gsLst>
              <a:gs pos="0">
                <a:srgbClr val="3333C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78" name="Google Shape;678;p323"/>
          <p:cNvSpPr/>
          <p:nvPr/>
        </p:nvSpPr>
        <p:spPr>
          <a:xfrm>
            <a:off x="127000" y="1447800"/>
            <a:ext cx="560388" cy="422275"/>
          </a:xfrm>
          <a:prstGeom prst="rect">
            <a:avLst/>
          </a:prstGeom>
          <a:gradFill>
            <a:gsLst>
              <a:gs pos="0">
                <a:srgbClr val="FFFFFF"/>
              </a:gs>
              <a:gs pos="100000">
                <a:srgbClr val="FF0000"/>
              </a:gs>
            </a:gsLst>
            <a:lin ang="1890000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79" name="Google Shape;679;p323"/>
          <p:cNvSpPr/>
          <p:nvPr/>
        </p:nvSpPr>
        <p:spPr>
          <a:xfrm>
            <a:off x="762000" y="990600"/>
            <a:ext cx="31750" cy="1052513"/>
          </a:xfrm>
          <a:prstGeom prst="rect">
            <a:avLst/>
          </a:prstGeom>
          <a:solidFill>
            <a:srgbClr val="1C1C1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80" name="Google Shape;680;p323"/>
          <p:cNvSpPr/>
          <p:nvPr/>
        </p:nvSpPr>
        <p:spPr>
          <a:xfrm>
            <a:off x="442912" y="1781175"/>
            <a:ext cx="8226426" cy="31750"/>
          </a:xfrm>
          <a:prstGeom prst="rect">
            <a:avLst/>
          </a:prstGeom>
          <a:gradFill>
            <a:gsLst>
              <a:gs pos="0">
                <a:srgbClr val="1C1C1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81" name="Google Shape;681;p323"/>
          <p:cNvSpPr txBox="1">
            <a:spLocks noGrp="1"/>
          </p:cNvSpPr>
          <p:nvPr>
            <p:ph type="title"/>
          </p:nvPr>
        </p:nvSpPr>
        <p:spPr>
          <a:xfrm>
            <a:off x="1150937" y="214313"/>
            <a:ext cx="7793038" cy="1462088"/>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333399"/>
              </a:buClr>
              <a:buSzPts val="4400"/>
              <a:buFont typeface="Tahoma"/>
              <a:buNone/>
              <a:defRPr>
                <a:solidFill>
                  <a:srgbClr val="333399"/>
                </a:solidFill>
                <a:latin typeface="Tahoma"/>
                <a:ea typeface="Tahoma"/>
                <a:cs typeface="Tahoma"/>
                <a:sym typeface="Tahom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82" name="Google Shape;682;p323"/>
          <p:cNvSpPr txBox="1">
            <a:spLocks noGrp="1"/>
          </p:cNvSpPr>
          <p:nvPr>
            <p:ph type="sldNum" idx="12"/>
          </p:nvPr>
        </p:nvSpPr>
        <p:spPr>
          <a:xfrm>
            <a:off x="8648888" y="6393497"/>
            <a:ext cx="298263" cy="307341"/>
          </a:xfrm>
          <a:prstGeom prst="rect">
            <a:avLst/>
          </a:prstGeom>
          <a:noFill/>
          <a:ln>
            <a:noFill/>
          </a:ln>
        </p:spPr>
        <p:txBody>
          <a:bodyPr spcFirstLastPara="1" wrap="square" lIns="45700" tIns="45700" rIns="45700" bIns="45700" anchor="b" anchorCtr="0">
            <a:spAutoFit/>
          </a:bodyPr>
          <a:lstStyle>
            <a:lvl1pPr marL="0" lvl="0"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1pPr>
            <a:lvl2pPr marL="0" lvl="1"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2pPr>
            <a:lvl3pPr marL="0" lvl="2"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3pPr>
            <a:lvl4pPr marL="0" lvl="3"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4pPr>
            <a:lvl5pPr marL="0" lvl="4"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5pPr>
            <a:lvl6pPr marL="0" lvl="5"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6pPr>
            <a:lvl7pPr marL="0" lvl="6"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7pPr>
            <a:lvl8pPr marL="0" lvl="7"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8pPr>
            <a:lvl9pPr marL="0" lvl="8"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1.xml><?xml version="1.0" encoding="utf-8"?>
<p:sldLayout xmlns:a="http://schemas.openxmlformats.org/drawingml/2006/main" xmlns:r="http://schemas.openxmlformats.org/officeDocument/2006/relationships" xmlns:p="http://schemas.openxmlformats.org/presentationml/2006/main" matchingName="Blank">
  <p:cSld name="Blank 5">
    <p:spTree>
      <p:nvGrpSpPr>
        <p:cNvPr id="1" name="Shape 683"/>
        <p:cNvGrpSpPr/>
        <p:nvPr/>
      </p:nvGrpSpPr>
      <p:grpSpPr>
        <a:xfrm>
          <a:off x="0" y="0"/>
          <a:ext cx="0" cy="0"/>
          <a:chOff x="0" y="0"/>
          <a:chExt cx="0" cy="0"/>
        </a:xfrm>
      </p:grpSpPr>
      <p:sp>
        <p:nvSpPr>
          <p:cNvPr id="684" name="Google Shape;684;p324"/>
          <p:cNvSpPr/>
          <p:nvPr/>
        </p:nvSpPr>
        <p:spPr>
          <a:xfrm>
            <a:off x="417512" y="1098550"/>
            <a:ext cx="438151" cy="474663"/>
          </a:xfrm>
          <a:prstGeom prst="rect">
            <a:avLst/>
          </a:prstGeom>
          <a:solidFill>
            <a:srgbClr val="FFCF0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85" name="Google Shape;685;p324"/>
          <p:cNvSpPr/>
          <p:nvPr/>
        </p:nvSpPr>
        <p:spPr>
          <a:xfrm>
            <a:off x="800100" y="1098550"/>
            <a:ext cx="328614" cy="474663"/>
          </a:xfrm>
          <a:prstGeom prst="rect">
            <a:avLst/>
          </a:prstGeom>
          <a:gradFill>
            <a:gsLst>
              <a:gs pos="0">
                <a:srgbClr val="FFCF01"/>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86" name="Google Shape;686;p324"/>
          <p:cNvSpPr/>
          <p:nvPr/>
        </p:nvSpPr>
        <p:spPr>
          <a:xfrm>
            <a:off x="541337" y="1520825"/>
            <a:ext cx="422276" cy="474663"/>
          </a:xfrm>
          <a:prstGeom prst="rect">
            <a:avLst/>
          </a:prstGeom>
          <a:solidFill>
            <a:srgbClr val="3333C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87" name="Google Shape;687;p324"/>
          <p:cNvSpPr/>
          <p:nvPr/>
        </p:nvSpPr>
        <p:spPr>
          <a:xfrm>
            <a:off x="911225" y="1520825"/>
            <a:ext cx="368300" cy="474663"/>
          </a:xfrm>
          <a:prstGeom prst="rect">
            <a:avLst/>
          </a:prstGeom>
          <a:gradFill>
            <a:gsLst>
              <a:gs pos="0">
                <a:srgbClr val="3333C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88" name="Google Shape;688;p324"/>
          <p:cNvSpPr/>
          <p:nvPr/>
        </p:nvSpPr>
        <p:spPr>
          <a:xfrm>
            <a:off x="127000" y="1447800"/>
            <a:ext cx="560388" cy="422275"/>
          </a:xfrm>
          <a:prstGeom prst="rect">
            <a:avLst/>
          </a:prstGeom>
          <a:gradFill>
            <a:gsLst>
              <a:gs pos="0">
                <a:srgbClr val="FFFFFF"/>
              </a:gs>
              <a:gs pos="100000">
                <a:srgbClr val="FF0000"/>
              </a:gs>
            </a:gsLst>
            <a:lin ang="1890000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89" name="Google Shape;689;p324"/>
          <p:cNvSpPr/>
          <p:nvPr/>
        </p:nvSpPr>
        <p:spPr>
          <a:xfrm>
            <a:off x="762000" y="990600"/>
            <a:ext cx="31750" cy="1052513"/>
          </a:xfrm>
          <a:prstGeom prst="rect">
            <a:avLst/>
          </a:prstGeom>
          <a:solidFill>
            <a:srgbClr val="1C1C1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90" name="Google Shape;690;p324"/>
          <p:cNvSpPr/>
          <p:nvPr/>
        </p:nvSpPr>
        <p:spPr>
          <a:xfrm>
            <a:off x="442912" y="1781175"/>
            <a:ext cx="8226426" cy="31750"/>
          </a:xfrm>
          <a:prstGeom prst="rect">
            <a:avLst/>
          </a:prstGeom>
          <a:gradFill>
            <a:gsLst>
              <a:gs pos="0">
                <a:srgbClr val="1C1C1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91" name="Google Shape;691;p324"/>
          <p:cNvSpPr txBox="1">
            <a:spLocks noGrp="1"/>
          </p:cNvSpPr>
          <p:nvPr>
            <p:ph type="sldNum" idx="12"/>
          </p:nvPr>
        </p:nvSpPr>
        <p:spPr>
          <a:xfrm>
            <a:off x="8648888" y="6393497"/>
            <a:ext cx="298263" cy="307341"/>
          </a:xfrm>
          <a:prstGeom prst="rect">
            <a:avLst/>
          </a:prstGeom>
          <a:noFill/>
          <a:ln>
            <a:noFill/>
          </a:ln>
        </p:spPr>
        <p:txBody>
          <a:bodyPr spcFirstLastPara="1" wrap="square" lIns="45700" tIns="45700" rIns="45700" bIns="45700" anchor="b" anchorCtr="0">
            <a:spAutoFit/>
          </a:bodyPr>
          <a:lstStyle>
            <a:lvl1pPr marL="0" lvl="0"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1pPr>
            <a:lvl2pPr marL="0" lvl="1"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2pPr>
            <a:lvl3pPr marL="0" lvl="2"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3pPr>
            <a:lvl4pPr marL="0" lvl="3"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4pPr>
            <a:lvl5pPr marL="0" lvl="4"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5pPr>
            <a:lvl6pPr marL="0" lvl="5"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6pPr>
            <a:lvl7pPr marL="0" lvl="6"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7pPr>
            <a:lvl8pPr marL="0" lvl="7"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8pPr>
            <a:lvl9pPr marL="0" lvl="8"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2.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4">
    <p:spTree>
      <p:nvGrpSpPr>
        <p:cNvPr id="1" name="Shape 692"/>
        <p:cNvGrpSpPr/>
        <p:nvPr/>
      </p:nvGrpSpPr>
      <p:grpSpPr>
        <a:xfrm>
          <a:off x="0" y="0"/>
          <a:ext cx="0" cy="0"/>
          <a:chOff x="0" y="0"/>
          <a:chExt cx="0" cy="0"/>
        </a:xfrm>
      </p:grpSpPr>
      <p:sp>
        <p:nvSpPr>
          <p:cNvPr id="693" name="Google Shape;693;p325"/>
          <p:cNvSpPr/>
          <p:nvPr/>
        </p:nvSpPr>
        <p:spPr>
          <a:xfrm>
            <a:off x="417512" y="1098550"/>
            <a:ext cx="438151" cy="474663"/>
          </a:xfrm>
          <a:prstGeom prst="rect">
            <a:avLst/>
          </a:prstGeom>
          <a:solidFill>
            <a:srgbClr val="FFCF0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94" name="Google Shape;694;p325"/>
          <p:cNvSpPr/>
          <p:nvPr/>
        </p:nvSpPr>
        <p:spPr>
          <a:xfrm>
            <a:off x="800100" y="1098550"/>
            <a:ext cx="328614" cy="474663"/>
          </a:xfrm>
          <a:prstGeom prst="rect">
            <a:avLst/>
          </a:prstGeom>
          <a:gradFill>
            <a:gsLst>
              <a:gs pos="0">
                <a:srgbClr val="FFCF01"/>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95" name="Google Shape;695;p325"/>
          <p:cNvSpPr/>
          <p:nvPr/>
        </p:nvSpPr>
        <p:spPr>
          <a:xfrm>
            <a:off x="541337" y="1520825"/>
            <a:ext cx="422276" cy="474663"/>
          </a:xfrm>
          <a:prstGeom prst="rect">
            <a:avLst/>
          </a:prstGeom>
          <a:solidFill>
            <a:srgbClr val="3333C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96" name="Google Shape;696;p325"/>
          <p:cNvSpPr/>
          <p:nvPr/>
        </p:nvSpPr>
        <p:spPr>
          <a:xfrm>
            <a:off x="911225" y="1520825"/>
            <a:ext cx="368300" cy="474663"/>
          </a:xfrm>
          <a:prstGeom prst="rect">
            <a:avLst/>
          </a:prstGeom>
          <a:gradFill>
            <a:gsLst>
              <a:gs pos="0">
                <a:srgbClr val="3333C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97" name="Google Shape;697;p325"/>
          <p:cNvSpPr/>
          <p:nvPr/>
        </p:nvSpPr>
        <p:spPr>
          <a:xfrm>
            <a:off x="127000" y="1447800"/>
            <a:ext cx="560388" cy="422275"/>
          </a:xfrm>
          <a:prstGeom prst="rect">
            <a:avLst/>
          </a:prstGeom>
          <a:gradFill>
            <a:gsLst>
              <a:gs pos="0">
                <a:srgbClr val="FFFFFF"/>
              </a:gs>
              <a:gs pos="100000">
                <a:srgbClr val="FF0000"/>
              </a:gs>
            </a:gsLst>
            <a:lin ang="1890000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98" name="Google Shape;698;p325"/>
          <p:cNvSpPr/>
          <p:nvPr/>
        </p:nvSpPr>
        <p:spPr>
          <a:xfrm>
            <a:off x="762000" y="990600"/>
            <a:ext cx="31750" cy="1052513"/>
          </a:xfrm>
          <a:prstGeom prst="rect">
            <a:avLst/>
          </a:prstGeom>
          <a:solidFill>
            <a:srgbClr val="1C1C1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699" name="Google Shape;699;p325"/>
          <p:cNvSpPr/>
          <p:nvPr/>
        </p:nvSpPr>
        <p:spPr>
          <a:xfrm>
            <a:off x="442912" y="1781175"/>
            <a:ext cx="8226426" cy="31750"/>
          </a:xfrm>
          <a:prstGeom prst="rect">
            <a:avLst/>
          </a:prstGeom>
          <a:gradFill>
            <a:gsLst>
              <a:gs pos="0">
                <a:srgbClr val="1C1C1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00" name="Google Shape;700;p325"/>
          <p:cNvSpPr txBox="1">
            <a:spLocks noGrp="1"/>
          </p:cNvSpPr>
          <p:nvPr>
            <p:ph type="title"/>
          </p:nvPr>
        </p:nvSpPr>
        <p:spPr>
          <a:xfrm>
            <a:off x="457200" y="273050"/>
            <a:ext cx="3008314" cy="1162050"/>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333399"/>
              </a:buClr>
              <a:buSzPts val="2000"/>
              <a:buFont typeface="Tahoma"/>
              <a:buNone/>
              <a:defRPr sz="2000" b="1">
                <a:solidFill>
                  <a:srgbClr val="333399"/>
                </a:solidFill>
                <a:latin typeface="Tahoma"/>
                <a:ea typeface="Tahoma"/>
                <a:cs typeface="Tahoma"/>
                <a:sym typeface="Tahom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01" name="Google Shape;701;p325"/>
          <p:cNvSpPr txBox="1">
            <a:spLocks noGrp="1"/>
          </p:cNvSpPr>
          <p:nvPr>
            <p:ph type="body" idx="1"/>
          </p:nvPr>
        </p:nvSpPr>
        <p:spPr>
          <a:xfrm>
            <a:off x="3575050" y="273050"/>
            <a:ext cx="5111750" cy="5853113"/>
          </a:xfrm>
          <a:prstGeom prst="rect">
            <a:avLst/>
          </a:prstGeom>
          <a:noFill/>
          <a:ln>
            <a:noFill/>
          </a:ln>
        </p:spPr>
        <p:txBody>
          <a:bodyPr spcFirstLastPara="1" wrap="square" lIns="45700" tIns="45700" rIns="45700" bIns="45700" anchor="t" anchorCtr="0">
            <a:normAutofit/>
          </a:bodyPr>
          <a:lstStyle>
            <a:lvl1pPr marL="457200" lvl="0" indent="-350520" algn="l">
              <a:lnSpc>
                <a:spcPct val="100000"/>
              </a:lnSpc>
              <a:spcBef>
                <a:spcPts val="700"/>
              </a:spcBef>
              <a:spcAft>
                <a:spcPts val="0"/>
              </a:spcAft>
              <a:buClr>
                <a:srgbClr val="3333CC"/>
              </a:buClr>
              <a:buSzPts val="1920"/>
              <a:buFont typeface="Tahoma"/>
              <a:buChar char="■"/>
              <a:defRPr>
                <a:latin typeface="Tahoma"/>
                <a:ea typeface="Tahoma"/>
                <a:cs typeface="Tahoma"/>
                <a:sym typeface="Tahoma"/>
              </a:defRPr>
            </a:lvl1pPr>
            <a:lvl2pPr marL="914400" lvl="1" indent="-340360" algn="l">
              <a:lnSpc>
                <a:spcPct val="100000"/>
              </a:lnSpc>
              <a:spcBef>
                <a:spcPts val="700"/>
              </a:spcBef>
              <a:spcAft>
                <a:spcPts val="0"/>
              </a:spcAft>
              <a:buClr>
                <a:srgbClr val="3333CC"/>
              </a:buClr>
              <a:buSzPts val="1760"/>
              <a:buFont typeface="Tahoma"/>
              <a:buChar char="■"/>
              <a:defRPr>
                <a:latin typeface="Tahoma"/>
                <a:ea typeface="Tahoma"/>
                <a:cs typeface="Tahoma"/>
                <a:sym typeface="Tahoma"/>
              </a:defRPr>
            </a:lvl2pPr>
            <a:lvl3pPr marL="1371600" lvl="2" indent="-330200" algn="l">
              <a:lnSpc>
                <a:spcPct val="100000"/>
              </a:lnSpc>
              <a:spcBef>
                <a:spcPts val="700"/>
              </a:spcBef>
              <a:spcAft>
                <a:spcPts val="0"/>
              </a:spcAft>
              <a:buClr>
                <a:srgbClr val="3333CC"/>
              </a:buClr>
              <a:buSzPts val="1600"/>
              <a:buFont typeface="Tahoma"/>
              <a:buChar char="■"/>
              <a:defRPr>
                <a:latin typeface="Tahoma"/>
                <a:ea typeface="Tahoma"/>
                <a:cs typeface="Tahoma"/>
                <a:sym typeface="Tahoma"/>
              </a:defRPr>
            </a:lvl3pPr>
            <a:lvl4pPr marL="1828800" lvl="3" indent="-340360" algn="l">
              <a:lnSpc>
                <a:spcPct val="100000"/>
              </a:lnSpc>
              <a:spcBef>
                <a:spcPts val="700"/>
              </a:spcBef>
              <a:spcAft>
                <a:spcPts val="0"/>
              </a:spcAft>
              <a:buClr>
                <a:srgbClr val="3333CC"/>
              </a:buClr>
              <a:buSzPts val="1760"/>
              <a:buFont typeface="Tahoma"/>
              <a:buChar char="■"/>
              <a:defRPr>
                <a:latin typeface="Tahoma"/>
                <a:ea typeface="Tahoma"/>
                <a:cs typeface="Tahoma"/>
                <a:sym typeface="Tahoma"/>
              </a:defRPr>
            </a:lvl4pPr>
            <a:lvl5pPr marL="2286000" lvl="4" indent="-330200" algn="l">
              <a:lnSpc>
                <a:spcPct val="100000"/>
              </a:lnSpc>
              <a:spcBef>
                <a:spcPts val="700"/>
              </a:spcBef>
              <a:spcAft>
                <a:spcPts val="0"/>
              </a:spcAft>
              <a:buClr>
                <a:srgbClr val="3333CC"/>
              </a:buClr>
              <a:buSzPts val="1600"/>
              <a:buFont typeface="Tahoma"/>
              <a:buChar char="■"/>
              <a:defRPr>
                <a:latin typeface="Tahoma"/>
                <a:ea typeface="Tahoma"/>
                <a:cs typeface="Tahoma"/>
                <a:sym typeface="Tahoma"/>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702" name="Google Shape;702;p325"/>
          <p:cNvSpPr txBox="1">
            <a:spLocks noGrp="1"/>
          </p:cNvSpPr>
          <p:nvPr>
            <p:ph type="body" idx="2"/>
          </p:nvPr>
        </p:nvSpPr>
        <p:spPr>
          <a:xfrm>
            <a:off x="457199" y="1435100"/>
            <a:ext cx="3008315" cy="4691063"/>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703" name="Google Shape;703;p325"/>
          <p:cNvSpPr txBox="1">
            <a:spLocks noGrp="1"/>
          </p:cNvSpPr>
          <p:nvPr>
            <p:ph type="sldNum" idx="12"/>
          </p:nvPr>
        </p:nvSpPr>
        <p:spPr>
          <a:xfrm>
            <a:off x="8648888" y="6393497"/>
            <a:ext cx="298263" cy="307341"/>
          </a:xfrm>
          <a:prstGeom prst="rect">
            <a:avLst/>
          </a:prstGeom>
          <a:noFill/>
          <a:ln>
            <a:noFill/>
          </a:ln>
        </p:spPr>
        <p:txBody>
          <a:bodyPr spcFirstLastPara="1" wrap="square" lIns="45700" tIns="45700" rIns="45700" bIns="45700" anchor="b" anchorCtr="0">
            <a:spAutoFit/>
          </a:bodyPr>
          <a:lstStyle>
            <a:lvl1pPr marL="0" lvl="0"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1pPr>
            <a:lvl2pPr marL="0" lvl="1"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2pPr>
            <a:lvl3pPr marL="0" lvl="2"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3pPr>
            <a:lvl4pPr marL="0" lvl="3"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4pPr>
            <a:lvl5pPr marL="0" lvl="4"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5pPr>
            <a:lvl6pPr marL="0" lvl="5"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6pPr>
            <a:lvl7pPr marL="0" lvl="6"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7pPr>
            <a:lvl8pPr marL="0" lvl="7"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8pPr>
            <a:lvl9pPr marL="0" lvl="8"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3.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3">
    <p:spTree>
      <p:nvGrpSpPr>
        <p:cNvPr id="1" name="Shape 704"/>
        <p:cNvGrpSpPr/>
        <p:nvPr/>
      </p:nvGrpSpPr>
      <p:grpSpPr>
        <a:xfrm>
          <a:off x="0" y="0"/>
          <a:ext cx="0" cy="0"/>
          <a:chOff x="0" y="0"/>
          <a:chExt cx="0" cy="0"/>
        </a:xfrm>
      </p:grpSpPr>
      <p:sp>
        <p:nvSpPr>
          <p:cNvPr id="705" name="Google Shape;705;p326"/>
          <p:cNvSpPr/>
          <p:nvPr/>
        </p:nvSpPr>
        <p:spPr>
          <a:xfrm>
            <a:off x="417512" y="1098550"/>
            <a:ext cx="438151" cy="474663"/>
          </a:xfrm>
          <a:prstGeom prst="rect">
            <a:avLst/>
          </a:prstGeom>
          <a:solidFill>
            <a:srgbClr val="FFCF0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06" name="Google Shape;706;p326"/>
          <p:cNvSpPr/>
          <p:nvPr/>
        </p:nvSpPr>
        <p:spPr>
          <a:xfrm>
            <a:off x="800100" y="1098550"/>
            <a:ext cx="328614" cy="474663"/>
          </a:xfrm>
          <a:prstGeom prst="rect">
            <a:avLst/>
          </a:prstGeom>
          <a:gradFill>
            <a:gsLst>
              <a:gs pos="0">
                <a:srgbClr val="FFCF01"/>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07" name="Google Shape;707;p326"/>
          <p:cNvSpPr/>
          <p:nvPr/>
        </p:nvSpPr>
        <p:spPr>
          <a:xfrm>
            <a:off x="541337" y="1520825"/>
            <a:ext cx="422276" cy="474663"/>
          </a:xfrm>
          <a:prstGeom prst="rect">
            <a:avLst/>
          </a:prstGeom>
          <a:solidFill>
            <a:srgbClr val="3333C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08" name="Google Shape;708;p326"/>
          <p:cNvSpPr/>
          <p:nvPr/>
        </p:nvSpPr>
        <p:spPr>
          <a:xfrm>
            <a:off x="911225" y="1520825"/>
            <a:ext cx="368300" cy="474663"/>
          </a:xfrm>
          <a:prstGeom prst="rect">
            <a:avLst/>
          </a:prstGeom>
          <a:gradFill>
            <a:gsLst>
              <a:gs pos="0">
                <a:srgbClr val="3333C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09" name="Google Shape;709;p326"/>
          <p:cNvSpPr/>
          <p:nvPr/>
        </p:nvSpPr>
        <p:spPr>
          <a:xfrm>
            <a:off x="127000" y="1447800"/>
            <a:ext cx="560388" cy="422275"/>
          </a:xfrm>
          <a:prstGeom prst="rect">
            <a:avLst/>
          </a:prstGeom>
          <a:gradFill>
            <a:gsLst>
              <a:gs pos="0">
                <a:srgbClr val="FFFFFF"/>
              </a:gs>
              <a:gs pos="100000">
                <a:srgbClr val="FF0000"/>
              </a:gs>
            </a:gsLst>
            <a:lin ang="1890000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10" name="Google Shape;710;p326"/>
          <p:cNvSpPr/>
          <p:nvPr/>
        </p:nvSpPr>
        <p:spPr>
          <a:xfrm>
            <a:off x="762000" y="990600"/>
            <a:ext cx="31750" cy="1052513"/>
          </a:xfrm>
          <a:prstGeom prst="rect">
            <a:avLst/>
          </a:prstGeom>
          <a:solidFill>
            <a:srgbClr val="1C1C1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11" name="Google Shape;711;p326"/>
          <p:cNvSpPr/>
          <p:nvPr/>
        </p:nvSpPr>
        <p:spPr>
          <a:xfrm>
            <a:off x="442912" y="1781175"/>
            <a:ext cx="8226426" cy="31750"/>
          </a:xfrm>
          <a:prstGeom prst="rect">
            <a:avLst/>
          </a:prstGeom>
          <a:gradFill>
            <a:gsLst>
              <a:gs pos="0">
                <a:srgbClr val="1C1C1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12" name="Google Shape;712;p326"/>
          <p:cNvSpPr txBox="1">
            <a:spLocks noGrp="1"/>
          </p:cNvSpPr>
          <p:nvPr>
            <p:ph type="title"/>
          </p:nvPr>
        </p:nvSpPr>
        <p:spPr>
          <a:xfrm>
            <a:off x="1792288" y="4800600"/>
            <a:ext cx="5486401" cy="566738"/>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333399"/>
              </a:buClr>
              <a:buSzPts val="2000"/>
              <a:buFont typeface="Tahoma"/>
              <a:buNone/>
              <a:defRPr sz="2000" b="1">
                <a:solidFill>
                  <a:srgbClr val="333399"/>
                </a:solidFill>
                <a:latin typeface="Tahoma"/>
                <a:ea typeface="Tahoma"/>
                <a:cs typeface="Tahoma"/>
                <a:sym typeface="Tahom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13" name="Google Shape;713;p326"/>
          <p:cNvSpPr>
            <a:spLocks noGrp="1"/>
          </p:cNvSpPr>
          <p:nvPr>
            <p:ph type="pic" idx="2"/>
          </p:nvPr>
        </p:nvSpPr>
        <p:spPr>
          <a:xfrm>
            <a:off x="1792288" y="612775"/>
            <a:ext cx="5486401" cy="4114800"/>
          </a:xfrm>
          <a:prstGeom prst="rect">
            <a:avLst/>
          </a:prstGeom>
          <a:noFill/>
          <a:ln>
            <a:noFill/>
          </a:ln>
        </p:spPr>
      </p:sp>
      <p:sp>
        <p:nvSpPr>
          <p:cNvPr id="714" name="Google Shape;714;p326"/>
          <p:cNvSpPr txBox="1">
            <a:spLocks noGrp="1"/>
          </p:cNvSpPr>
          <p:nvPr>
            <p:ph type="body" idx="1"/>
          </p:nvPr>
        </p:nvSpPr>
        <p:spPr>
          <a:xfrm>
            <a:off x="1792288" y="5367337"/>
            <a:ext cx="5486401" cy="804863"/>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300"/>
              </a:spcBef>
              <a:spcAft>
                <a:spcPts val="0"/>
              </a:spcAft>
              <a:buClr>
                <a:srgbClr val="000000"/>
              </a:buClr>
              <a:buSzPts val="1400"/>
              <a:buFont typeface="Tahoma"/>
              <a:buNone/>
              <a:defRPr sz="1400">
                <a:latin typeface="Tahoma"/>
                <a:ea typeface="Tahoma"/>
                <a:cs typeface="Tahoma"/>
                <a:sym typeface="Tahoma"/>
              </a:defRPr>
            </a:lvl1pPr>
            <a:lvl2pPr marL="914400" lvl="1" indent="-228600" algn="l">
              <a:lnSpc>
                <a:spcPct val="100000"/>
              </a:lnSpc>
              <a:spcBef>
                <a:spcPts val="300"/>
              </a:spcBef>
              <a:spcAft>
                <a:spcPts val="0"/>
              </a:spcAft>
              <a:buClr>
                <a:srgbClr val="000000"/>
              </a:buClr>
              <a:buSzPts val="1400"/>
              <a:buFont typeface="Tahoma"/>
              <a:buNone/>
              <a:defRPr sz="1400">
                <a:latin typeface="Tahoma"/>
                <a:ea typeface="Tahoma"/>
                <a:cs typeface="Tahoma"/>
                <a:sym typeface="Tahoma"/>
              </a:defRPr>
            </a:lvl2pPr>
            <a:lvl3pPr marL="1371600" lvl="2" indent="-228600" algn="l">
              <a:lnSpc>
                <a:spcPct val="100000"/>
              </a:lnSpc>
              <a:spcBef>
                <a:spcPts val="300"/>
              </a:spcBef>
              <a:spcAft>
                <a:spcPts val="0"/>
              </a:spcAft>
              <a:buClr>
                <a:srgbClr val="000000"/>
              </a:buClr>
              <a:buSzPts val="1400"/>
              <a:buFont typeface="Tahoma"/>
              <a:buNone/>
              <a:defRPr sz="1400">
                <a:latin typeface="Tahoma"/>
                <a:ea typeface="Tahoma"/>
                <a:cs typeface="Tahoma"/>
                <a:sym typeface="Tahoma"/>
              </a:defRPr>
            </a:lvl3pPr>
            <a:lvl4pPr marL="1828800" lvl="3" indent="-228600" algn="l">
              <a:lnSpc>
                <a:spcPct val="100000"/>
              </a:lnSpc>
              <a:spcBef>
                <a:spcPts val="300"/>
              </a:spcBef>
              <a:spcAft>
                <a:spcPts val="0"/>
              </a:spcAft>
              <a:buClr>
                <a:srgbClr val="000000"/>
              </a:buClr>
              <a:buSzPts val="1400"/>
              <a:buFont typeface="Tahoma"/>
              <a:buNone/>
              <a:defRPr sz="1400">
                <a:latin typeface="Tahoma"/>
                <a:ea typeface="Tahoma"/>
                <a:cs typeface="Tahoma"/>
                <a:sym typeface="Tahoma"/>
              </a:defRPr>
            </a:lvl4pPr>
            <a:lvl5pPr marL="2286000" lvl="4" indent="-228600" algn="l">
              <a:lnSpc>
                <a:spcPct val="100000"/>
              </a:lnSpc>
              <a:spcBef>
                <a:spcPts val="300"/>
              </a:spcBef>
              <a:spcAft>
                <a:spcPts val="0"/>
              </a:spcAft>
              <a:buClr>
                <a:srgbClr val="000000"/>
              </a:buClr>
              <a:buSzPts val="1400"/>
              <a:buFont typeface="Tahoma"/>
              <a:buNone/>
              <a:defRPr sz="1400">
                <a:latin typeface="Tahoma"/>
                <a:ea typeface="Tahoma"/>
                <a:cs typeface="Tahoma"/>
                <a:sym typeface="Tahoma"/>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715" name="Google Shape;715;p326"/>
          <p:cNvSpPr txBox="1">
            <a:spLocks noGrp="1"/>
          </p:cNvSpPr>
          <p:nvPr>
            <p:ph type="sldNum" idx="12"/>
          </p:nvPr>
        </p:nvSpPr>
        <p:spPr>
          <a:xfrm>
            <a:off x="8648888" y="6393497"/>
            <a:ext cx="298263" cy="307341"/>
          </a:xfrm>
          <a:prstGeom prst="rect">
            <a:avLst/>
          </a:prstGeom>
          <a:noFill/>
          <a:ln>
            <a:noFill/>
          </a:ln>
        </p:spPr>
        <p:txBody>
          <a:bodyPr spcFirstLastPara="1" wrap="square" lIns="45700" tIns="45700" rIns="45700" bIns="45700" anchor="b" anchorCtr="0">
            <a:spAutoFit/>
          </a:bodyPr>
          <a:lstStyle>
            <a:lvl1pPr marL="0" lvl="0"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1pPr>
            <a:lvl2pPr marL="0" lvl="1"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2pPr>
            <a:lvl3pPr marL="0" lvl="2"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3pPr>
            <a:lvl4pPr marL="0" lvl="3"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4pPr>
            <a:lvl5pPr marL="0" lvl="4"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5pPr>
            <a:lvl6pPr marL="0" lvl="5"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6pPr>
            <a:lvl7pPr marL="0" lvl="6"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7pPr>
            <a:lvl8pPr marL="0" lvl="7"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8pPr>
            <a:lvl9pPr marL="0" lvl="8"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4.xml><?xml version="1.0" encoding="utf-8"?>
<p:sldLayout xmlns:a="http://schemas.openxmlformats.org/drawingml/2006/main" xmlns:r="http://schemas.openxmlformats.org/officeDocument/2006/relationships" xmlns:p="http://schemas.openxmlformats.org/presentationml/2006/main" matchingName="Title, Text, and Content">
  <p:cSld name="Title, Text, and Content">
    <p:spTree>
      <p:nvGrpSpPr>
        <p:cNvPr id="1" name="Shape 716"/>
        <p:cNvGrpSpPr/>
        <p:nvPr/>
      </p:nvGrpSpPr>
      <p:grpSpPr>
        <a:xfrm>
          <a:off x="0" y="0"/>
          <a:ext cx="0" cy="0"/>
          <a:chOff x="0" y="0"/>
          <a:chExt cx="0" cy="0"/>
        </a:xfrm>
      </p:grpSpPr>
      <p:sp>
        <p:nvSpPr>
          <p:cNvPr id="717" name="Google Shape;717;p327"/>
          <p:cNvSpPr/>
          <p:nvPr/>
        </p:nvSpPr>
        <p:spPr>
          <a:xfrm>
            <a:off x="417512" y="1098550"/>
            <a:ext cx="438151" cy="474663"/>
          </a:xfrm>
          <a:prstGeom prst="rect">
            <a:avLst/>
          </a:prstGeom>
          <a:solidFill>
            <a:srgbClr val="FFCF0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18" name="Google Shape;718;p327"/>
          <p:cNvSpPr/>
          <p:nvPr/>
        </p:nvSpPr>
        <p:spPr>
          <a:xfrm>
            <a:off x="800100" y="1098550"/>
            <a:ext cx="328614" cy="474663"/>
          </a:xfrm>
          <a:prstGeom prst="rect">
            <a:avLst/>
          </a:prstGeom>
          <a:gradFill>
            <a:gsLst>
              <a:gs pos="0">
                <a:srgbClr val="FFCF01"/>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19" name="Google Shape;719;p327"/>
          <p:cNvSpPr/>
          <p:nvPr/>
        </p:nvSpPr>
        <p:spPr>
          <a:xfrm>
            <a:off x="541337" y="1520825"/>
            <a:ext cx="422276" cy="474663"/>
          </a:xfrm>
          <a:prstGeom prst="rect">
            <a:avLst/>
          </a:prstGeom>
          <a:solidFill>
            <a:srgbClr val="3333C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20" name="Google Shape;720;p327"/>
          <p:cNvSpPr/>
          <p:nvPr/>
        </p:nvSpPr>
        <p:spPr>
          <a:xfrm>
            <a:off x="911225" y="1520825"/>
            <a:ext cx="368300" cy="474663"/>
          </a:xfrm>
          <a:prstGeom prst="rect">
            <a:avLst/>
          </a:prstGeom>
          <a:gradFill>
            <a:gsLst>
              <a:gs pos="0">
                <a:srgbClr val="3333C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21" name="Google Shape;721;p327"/>
          <p:cNvSpPr/>
          <p:nvPr/>
        </p:nvSpPr>
        <p:spPr>
          <a:xfrm>
            <a:off x="127000" y="1447800"/>
            <a:ext cx="560388" cy="422275"/>
          </a:xfrm>
          <a:prstGeom prst="rect">
            <a:avLst/>
          </a:prstGeom>
          <a:gradFill>
            <a:gsLst>
              <a:gs pos="0">
                <a:srgbClr val="FFFFFF"/>
              </a:gs>
              <a:gs pos="100000">
                <a:srgbClr val="FF0000"/>
              </a:gs>
            </a:gsLst>
            <a:lin ang="1890000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22" name="Google Shape;722;p327"/>
          <p:cNvSpPr/>
          <p:nvPr/>
        </p:nvSpPr>
        <p:spPr>
          <a:xfrm>
            <a:off x="762000" y="990600"/>
            <a:ext cx="31750" cy="1052513"/>
          </a:xfrm>
          <a:prstGeom prst="rect">
            <a:avLst/>
          </a:prstGeom>
          <a:solidFill>
            <a:srgbClr val="1C1C1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23" name="Google Shape;723;p327"/>
          <p:cNvSpPr/>
          <p:nvPr/>
        </p:nvSpPr>
        <p:spPr>
          <a:xfrm>
            <a:off x="442912" y="1781175"/>
            <a:ext cx="8226426" cy="31750"/>
          </a:xfrm>
          <a:prstGeom prst="rect">
            <a:avLst/>
          </a:prstGeom>
          <a:gradFill>
            <a:gsLst>
              <a:gs pos="0">
                <a:srgbClr val="1C1C1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24" name="Google Shape;724;p327"/>
          <p:cNvSpPr txBox="1">
            <a:spLocks noGrp="1"/>
          </p:cNvSpPr>
          <p:nvPr>
            <p:ph type="title"/>
          </p:nvPr>
        </p:nvSpPr>
        <p:spPr>
          <a:xfrm>
            <a:off x="1150937" y="214313"/>
            <a:ext cx="7793038" cy="1462088"/>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333399"/>
              </a:buClr>
              <a:buSzPts val="4400"/>
              <a:buFont typeface="Tahoma"/>
              <a:buNone/>
              <a:defRPr>
                <a:solidFill>
                  <a:srgbClr val="333399"/>
                </a:solidFill>
                <a:latin typeface="Tahoma"/>
                <a:ea typeface="Tahoma"/>
                <a:cs typeface="Tahoma"/>
                <a:sym typeface="Tahom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25" name="Google Shape;725;p327"/>
          <p:cNvSpPr txBox="1">
            <a:spLocks noGrp="1"/>
          </p:cNvSpPr>
          <p:nvPr>
            <p:ph type="body" idx="1"/>
          </p:nvPr>
        </p:nvSpPr>
        <p:spPr>
          <a:xfrm>
            <a:off x="1182687" y="2017713"/>
            <a:ext cx="3810001" cy="4114801"/>
          </a:xfrm>
          <a:prstGeom prst="rect">
            <a:avLst/>
          </a:prstGeom>
          <a:noFill/>
          <a:ln>
            <a:noFill/>
          </a:ln>
        </p:spPr>
        <p:txBody>
          <a:bodyPr spcFirstLastPara="1" wrap="square" lIns="45700" tIns="45700" rIns="45700" bIns="45700" anchor="t" anchorCtr="0">
            <a:normAutofit/>
          </a:bodyPr>
          <a:lstStyle>
            <a:lvl1pPr marL="457200" lvl="0" indent="-350520" algn="l">
              <a:lnSpc>
                <a:spcPct val="100000"/>
              </a:lnSpc>
              <a:spcBef>
                <a:spcPts val="700"/>
              </a:spcBef>
              <a:spcAft>
                <a:spcPts val="0"/>
              </a:spcAft>
              <a:buClr>
                <a:srgbClr val="3333CC"/>
              </a:buClr>
              <a:buSzPts val="1920"/>
              <a:buFont typeface="Tahoma"/>
              <a:buChar char="■"/>
              <a:defRPr>
                <a:latin typeface="Tahoma"/>
                <a:ea typeface="Tahoma"/>
                <a:cs typeface="Tahoma"/>
                <a:sym typeface="Tahoma"/>
              </a:defRPr>
            </a:lvl1pPr>
            <a:lvl2pPr marL="914400" lvl="1" indent="-340360" algn="l">
              <a:lnSpc>
                <a:spcPct val="100000"/>
              </a:lnSpc>
              <a:spcBef>
                <a:spcPts val="700"/>
              </a:spcBef>
              <a:spcAft>
                <a:spcPts val="0"/>
              </a:spcAft>
              <a:buClr>
                <a:srgbClr val="3333CC"/>
              </a:buClr>
              <a:buSzPts val="1760"/>
              <a:buFont typeface="Tahoma"/>
              <a:buChar char="■"/>
              <a:defRPr>
                <a:latin typeface="Tahoma"/>
                <a:ea typeface="Tahoma"/>
                <a:cs typeface="Tahoma"/>
                <a:sym typeface="Tahoma"/>
              </a:defRPr>
            </a:lvl2pPr>
            <a:lvl3pPr marL="1371600" lvl="2" indent="-330200" algn="l">
              <a:lnSpc>
                <a:spcPct val="100000"/>
              </a:lnSpc>
              <a:spcBef>
                <a:spcPts val="700"/>
              </a:spcBef>
              <a:spcAft>
                <a:spcPts val="0"/>
              </a:spcAft>
              <a:buClr>
                <a:srgbClr val="3333CC"/>
              </a:buClr>
              <a:buSzPts val="1600"/>
              <a:buFont typeface="Tahoma"/>
              <a:buChar char="■"/>
              <a:defRPr>
                <a:latin typeface="Tahoma"/>
                <a:ea typeface="Tahoma"/>
                <a:cs typeface="Tahoma"/>
                <a:sym typeface="Tahoma"/>
              </a:defRPr>
            </a:lvl3pPr>
            <a:lvl4pPr marL="1828800" lvl="3" indent="-340360" algn="l">
              <a:lnSpc>
                <a:spcPct val="100000"/>
              </a:lnSpc>
              <a:spcBef>
                <a:spcPts val="700"/>
              </a:spcBef>
              <a:spcAft>
                <a:spcPts val="0"/>
              </a:spcAft>
              <a:buClr>
                <a:srgbClr val="3333CC"/>
              </a:buClr>
              <a:buSzPts val="1760"/>
              <a:buFont typeface="Tahoma"/>
              <a:buChar char="■"/>
              <a:defRPr>
                <a:latin typeface="Tahoma"/>
                <a:ea typeface="Tahoma"/>
                <a:cs typeface="Tahoma"/>
                <a:sym typeface="Tahoma"/>
              </a:defRPr>
            </a:lvl4pPr>
            <a:lvl5pPr marL="2286000" lvl="4" indent="-330200" algn="l">
              <a:lnSpc>
                <a:spcPct val="100000"/>
              </a:lnSpc>
              <a:spcBef>
                <a:spcPts val="700"/>
              </a:spcBef>
              <a:spcAft>
                <a:spcPts val="0"/>
              </a:spcAft>
              <a:buClr>
                <a:srgbClr val="3333CC"/>
              </a:buClr>
              <a:buSzPts val="1600"/>
              <a:buFont typeface="Tahoma"/>
              <a:buChar char="■"/>
              <a:defRPr>
                <a:latin typeface="Tahoma"/>
                <a:ea typeface="Tahoma"/>
                <a:cs typeface="Tahoma"/>
                <a:sym typeface="Tahoma"/>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726" name="Google Shape;726;p327"/>
          <p:cNvSpPr txBox="1">
            <a:spLocks noGrp="1"/>
          </p:cNvSpPr>
          <p:nvPr>
            <p:ph type="sldNum" idx="12"/>
          </p:nvPr>
        </p:nvSpPr>
        <p:spPr>
          <a:xfrm>
            <a:off x="8648888" y="6393497"/>
            <a:ext cx="298263" cy="307341"/>
          </a:xfrm>
          <a:prstGeom prst="rect">
            <a:avLst/>
          </a:prstGeom>
          <a:noFill/>
          <a:ln>
            <a:noFill/>
          </a:ln>
        </p:spPr>
        <p:txBody>
          <a:bodyPr spcFirstLastPara="1" wrap="square" lIns="45700" tIns="45700" rIns="45700" bIns="45700" anchor="b" anchorCtr="0">
            <a:spAutoFit/>
          </a:bodyPr>
          <a:lstStyle>
            <a:lvl1pPr marL="0" lvl="0"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1pPr>
            <a:lvl2pPr marL="0" lvl="1"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2pPr>
            <a:lvl3pPr marL="0" lvl="2"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3pPr>
            <a:lvl4pPr marL="0" lvl="3"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4pPr>
            <a:lvl5pPr marL="0" lvl="4"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5pPr>
            <a:lvl6pPr marL="0" lvl="5"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6pPr>
            <a:lvl7pPr marL="0" lvl="6"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7pPr>
            <a:lvl8pPr marL="0" lvl="7"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8pPr>
            <a:lvl9pPr marL="0" lvl="8"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5.xml><?xml version="1.0" encoding="utf-8"?>
<p:sldLayout xmlns:a="http://schemas.openxmlformats.org/drawingml/2006/main" xmlns:r="http://schemas.openxmlformats.org/officeDocument/2006/relationships" xmlns:p="http://schemas.openxmlformats.org/presentationml/2006/main" matchingName="Section Header">
  <p:cSld name="Section Header 5">
    <p:spTree>
      <p:nvGrpSpPr>
        <p:cNvPr id="1" name="Shape 727"/>
        <p:cNvGrpSpPr/>
        <p:nvPr/>
      </p:nvGrpSpPr>
      <p:grpSpPr>
        <a:xfrm>
          <a:off x="0" y="0"/>
          <a:ext cx="0" cy="0"/>
          <a:chOff x="0" y="0"/>
          <a:chExt cx="0" cy="0"/>
        </a:xfrm>
      </p:grpSpPr>
      <p:sp>
        <p:nvSpPr>
          <p:cNvPr id="728" name="Google Shape;728;p328"/>
          <p:cNvSpPr/>
          <p:nvPr/>
        </p:nvSpPr>
        <p:spPr>
          <a:xfrm>
            <a:off x="417512" y="1098550"/>
            <a:ext cx="438151" cy="474663"/>
          </a:xfrm>
          <a:prstGeom prst="rect">
            <a:avLst/>
          </a:prstGeom>
          <a:solidFill>
            <a:srgbClr val="FFCF0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29" name="Google Shape;729;p328"/>
          <p:cNvSpPr/>
          <p:nvPr/>
        </p:nvSpPr>
        <p:spPr>
          <a:xfrm>
            <a:off x="800100" y="1098550"/>
            <a:ext cx="328614" cy="474663"/>
          </a:xfrm>
          <a:prstGeom prst="rect">
            <a:avLst/>
          </a:prstGeom>
          <a:gradFill>
            <a:gsLst>
              <a:gs pos="0">
                <a:srgbClr val="FFCF01"/>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30" name="Google Shape;730;p328"/>
          <p:cNvSpPr/>
          <p:nvPr/>
        </p:nvSpPr>
        <p:spPr>
          <a:xfrm>
            <a:off x="541337" y="1520825"/>
            <a:ext cx="422276" cy="474663"/>
          </a:xfrm>
          <a:prstGeom prst="rect">
            <a:avLst/>
          </a:prstGeom>
          <a:solidFill>
            <a:srgbClr val="3333C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31" name="Google Shape;731;p328"/>
          <p:cNvSpPr/>
          <p:nvPr/>
        </p:nvSpPr>
        <p:spPr>
          <a:xfrm>
            <a:off x="911225" y="1520825"/>
            <a:ext cx="368300" cy="474663"/>
          </a:xfrm>
          <a:prstGeom prst="rect">
            <a:avLst/>
          </a:prstGeom>
          <a:gradFill>
            <a:gsLst>
              <a:gs pos="0">
                <a:srgbClr val="3333C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32" name="Google Shape;732;p328"/>
          <p:cNvSpPr/>
          <p:nvPr/>
        </p:nvSpPr>
        <p:spPr>
          <a:xfrm>
            <a:off x="127000" y="1447800"/>
            <a:ext cx="560388" cy="422275"/>
          </a:xfrm>
          <a:prstGeom prst="rect">
            <a:avLst/>
          </a:prstGeom>
          <a:gradFill>
            <a:gsLst>
              <a:gs pos="0">
                <a:srgbClr val="FFFFFF"/>
              </a:gs>
              <a:gs pos="100000">
                <a:srgbClr val="FF0000"/>
              </a:gs>
            </a:gsLst>
            <a:lin ang="1890000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33" name="Google Shape;733;p328"/>
          <p:cNvSpPr/>
          <p:nvPr/>
        </p:nvSpPr>
        <p:spPr>
          <a:xfrm>
            <a:off x="762000" y="990600"/>
            <a:ext cx="31750" cy="1052513"/>
          </a:xfrm>
          <a:prstGeom prst="rect">
            <a:avLst/>
          </a:prstGeom>
          <a:solidFill>
            <a:srgbClr val="1C1C1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34" name="Google Shape;734;p328"/>
          <p:cNvSpPr/>
          <p:nvPr/>
        </p:nvSpPr>
        <p:spPr>
          <a:xfrm>
            <a:off x="442912" y="1781175"/>
            <a:ext cx="8226426" cy="31750"/>
          </a:xfrm>
          <a:prstGeom prst="rect">
            <a:avLst/>
          </a:prstGeom>
          <a:gradFill>
            <a:gsLst>
              <a:gs pos="0">
                <a:srgbClr val="1C1C1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35" name="Google Shape;735;p328"/>
          <p:cNvSpPr txBox="1">
            <a:spLocks noGrp="1"/>
          </p:cNvSpPr>
          <p:nvPr>
            <p:ph type="title"/>
          </p:nvPr>
        </p:nvSpPr>
        <p:spPr>
          <a:xfrm>
            <a:off x="722312" y="4406900"/>
            <a:ext cx="7772401" cy="1362075"/>
          </a:xfrm>
          <a:prstGeom prst="rect">
            <a:avLst/>
          </a:prstGeom>
          <a:noFill/>
          <a:ln>
            <a:noFill/>
          </a:ln>
        </p:spPr>
        <p:txBody>
          <a:bodyPr spcFirstLastPara="1" wrap="square" lIns="45700" tIns="45700" rIns="45700" bIns="45700" anchor="t" anchorCtr="0">
            <a:normAutofit/>
          </a:bodyPr>
          <a:lstStyle>
            <a:lvl1pPr lvl="0" algn="l">
              <a:lnSpc>
                <a:spcPct val="100000"/>
              </a:lnSpc>
              <a:spcBef>
                <a:spcPts val="0"/>
              </a:spcBef>
              <a:spcAft>
                <a:spcPts val="0"/>
              </a:spcAft>
              <a:buClr>
                <a:srgbClr val="333399"/>
              </a:buClr>
              <a:buSzPts val="4000"/>
              <a:buFont typeface="Tahoma"/>
              <a:buNone/>
              <a:defRPr sz="4000" b="1" cap="none">
                <a:solidFill>
                  <a:srgbClr val="333399"/>
                </a:solidFill>
                <a:latin typeface="Tahoma"/>
                <a:ea typeface="Tahoma"/>
                <a:cs typeface="Tahoma"/>
                <a:sym typeface="Tahom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36" name="Google Shape;736;p328"/>
          <p:cNvSpPr txBox="1">
            <a:spLocks noGrp="1"/>
          </p:cNvSpPr>
          <p:nvPr>
            <p:ph type="body" idx="1"/>
          </p:nvPr>
        </p:nvSpPr>
        <p:spPr>
          <a:xfrm>
            <a:off x="722312" y="2906713"/>
            <a:ext cx="7772401" cy="1500188"/>
          </a:xfrm>
          <a:prstGeom prst="rect">
            <a:avLst/>
          </a:prstGeom>
          <a:noFill/>
          <a:ln>
            <a:noFill/>
          </a:ln>
        </p:spPr>
        <p:txBody>
          <a:bodyPr spcFirstLastPara="1" wrap="square" lIns="45700" tIns="45700" rIns="45700" bIns="45700" anchor="b" anchorCtr="0">
            <a:normAutofit/>
          </a:bodyPr>
          <a:lstStyle>
            <a:lvl1pPr marL="457200" lvl="0" indent="-228600" algn="l">
              <a:lnSpc>
                <a:spcPct val="100000"/>
              </a:lnSpc>
              <a:spcBef>
                <a:spcPts val="400"/>
              </a:spcBef>
              <a:spcAft>
                <a:spcPts val="0"/>
              </a:spcAft>
              <a:buClr>
                <a:srgbClr val="000000"/>
              </a:buClr>
              <a:buSzPts val="2000"/>
              <a:buFont typeface="Tahoma"/>
              <a:buNone/>
              <a:defRPr sz="2000">
                <a:latin typeface="Tahoma"/>
                <a:ea typeface="Tahoma"/>
                <a:cs typeface="Tahoma"/>
                <a:sym typeface="Tahoma"/>
              </a:defRPr>
            </a:lvl1pPr>
            <a:lvl2pPr marL="914400" lvl="1" indent="-228600" algn="l">
              <a:lnSpc>
                <a:spcPct val="100000"/>
              </a:lnSpc>
              <a:spcBef>
                <a:spcPts val="400"/>
              </a:spcBef>
              <a:spcAft>
                <a:spcPts val="0"/>
              </a:spcAft>
              <a:buClr>
                <a:srgbClr val="000000"/>
              </a:buClr>
              <a:buSzPts val="2000"/>
              <a:buFont typeface="Tahoma"/>
              <a:buNone/>
              <a:defRPr sz="2000">
                <a:latin typeface="Tahoma"/>
                <a:ea typeface="Tahoma"/>
                <a:cs typeface="Tahoma"/>
                <a:sym typeface="Tahoma"/>
              </a:defRPr>
            </a:lvl2pPr>
            <a:lvl3pPr marL="1371600" lvl="2" indent="-228600" algn="l">
              <a:lnSpc>
                <a:spcPct val="100000"/>
              </a:lnSpc>
              <a:spcBef>
                <a:spcPts val="400"/>
              </a:spcBef>
              <a:spcAft>
                <a:spcPts val="0"/>
              </a:spcAft>
              <a:buClr>
                <a:srgbClr val="000000"/>
              </a:buClr>
              <a:buSzPts val="2000"/>
              <a:buFont typeface="Tahoma"/>
              <a:buNone/>
              <a:defRPr sz="2000">
                <a:latin typeface="Tahoma"/>
                <a:ea typeface="Tahoma"/>
                <a:cs typeface="Tahoma"/>
                <a:sym typeface="Tahoma"/>
              </a:defRPr>
            </a:lvl3pPr>
            <a:lvl4pPr marL="1828800" lvl="3" indent="-228600" algn="l">
              <a:lnSpc>
                <a:spcPct val="100000"/>
              </a:lnSpc>
              <a:spcBef>
                <a:spcPts val="400"/>
              </a:spcBef>
              <a:spcAft>
                <a:spcPts val="0"/>
              </a:spcAft>
              <a:buClr>
                <a:srgbClr val="000000"/>
              </a:buClr>
              <a:buSzPts val="2000"/>
              <a:buFont typeface="Tahoma"/>
              <a:buNone/>
              <a:defRPr sz="2000">
                <a:latin typeface="Tahoma"/>
                <a:ea typeface="Tahoma"/>
                <a:cs typeface="Tahoma"/>
                <a:sym typeface="Tahoma"/>
              </a:defRPr>
            </a:lvl4pPr>
            <a:lvl5pPr marL="2286000" lvl="4" indent="-228600" algn="l">
              <a:lnSpc>
                <a:spcPct val="100000"/>
              </a:lnSpc>
              <a:spcBef>
                <a:spcPts val="400"/>
              </a:spcBef>
              <a:spcAft>
                <a:spcPts val="0"/>
              </a:spcAft>
              <a:buClr>
                <a:srgbClr val="000000"/>
              </a:buClr>
              <a:buSzPts val="2000"/>
              <a:buFont typeface="Tahoma"/>
              <a:buNone/>
              <a:defRPr sz="2000">
                <a:latin typeface="Tahoma"/>
                <a:ea typeface="Tahoma"/>
                <a:cs typeface="Tahoma"/>
                <a:sym typeface="Tahoma"/>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737" name="Google Shape;737;p328"/>
          <p:cNvSpPr txBox="1">
            <a:spLocks noGrp="1"/>
          </p:cNvSpPr>
          <p:nvPr>
            <p:ph type="sldNum" idx="12"/>
          </p:nvPr>
        </p:nvSpPr>
        <p:spPr>
          <a:xfrm>
            <a:off x="8648888" y="6393497"/>
            <a:ext cx="298263" cy="307341"/>
          </a:xfrm>
          <a:prstGeom prst="rect">
            <a:avLst/>
          </a:prstGeom>
          <a:noFill/>
          <a:ln>
            <a:noFill/>
          </a:ln>
        </p:spPr>
        <p:txBody>
          <a:bodyPr spcFirstLastPara="1" wrap="square" lIns="45700" tIns="45700" rIns="45700" bIns="45700" anchor="b" anchorCtr="0">
            <a:spAutoFit/>
          </a:bodyPr>
          <a:lstStyle>
            <a:lvl1pPr marL="0" lvl="0"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1pPr>
            <a:lvl2pPr marL="0" lvl="1"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2pPr>
            <a:lvl3pPr marL="0" lvl="2"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3pPr>
            <a:lvl4pPr marL="0" lvl="3"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4pPr>
            <a:lvl5pPr marL="0" lvl="4"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5pPr>
            <a:lvl6pPr marL="0" lvl="5"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6pPr>
            <a:lvl7pPr marL="0" lvl="6"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7pPr>
            <a:lvl8pPr marL="0" lvl="7"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8pPr>
            <a:lvl9pPr marL="0" lvl="8"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6.xml><?xml version="1.0" encoding="utf-8"?>
<p:sldLayout xmlns:a="http://schemas.openxmlformats.org/drawingml/2006/main" xmlns:r="http://schemas.openxmlformats.org/officeDocument/2006/relationships" xmlns:p="http://schemas.openxmlformats.org/presentationml/2006/main" matchingName="Two Content">
  <p:cSld name="Two Content 5">
    <p:spTree>
      <p:nvGrpSpPr>
        <p:cNvPr id="1" name="Shape 738"/>
        <p:cNvGrpSpPr/>
        <p:nvPr/>
      </p:nvGrpSpPr>
      <p:grpSpPr>
        <a:xfrm>
          <a:off x="0" y="0"/>
          <a:ext cx="0" cy="0"/>
          <a:chOff x="0" y="0"/>
          <a:chExt cx="0" cy="0"/>
        </a:xfrm>
      </p:grpSpPr>
      <p:sp>
        <p:nvSpPr>
          <p:cNvPr id="739" name="Google Shape;739;p329"/>
          <p:cNvSpPr/>
          <p:nvPr/>
        </p:nvSpPr>
        <p:spPr>
          <a:xfrm>
            <a:off x="417512" y="1098550"/>
            <a:ext cx="438151" cy="474663"/>
          </a:xfrm>
          <a:prstGeom prst="rect">
            <a:avLst/>
          </a:prstGeom>
          <a:solidFill>
            <a:srgbClr val="FFCF0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40" name="Google Shape;740;p329"/>
          <p:cNvSpPr/>
          <p:nvPr/>
        </p:nvSpPr>
        <p:spPr>
          <a:xfrm>
            <a:off x="800100" y="1098550"/>
            <a:ext cx="328614" cy="474663"/>
          </a:xfrm>
          <a:prstGeom prst="rect">
            <a:avLst/>
          </a:prstGeom>
          <a:gradFill>
            <a:gsLst>
              <a:gs pos="0">
                <a:srgbClr val="FFCF01"/>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41" name="Google Shape;741;p329"/>
          <p:cNvSpPr/>
          <p:nvPr/>
        </p:nvSpPr>
        <p:spPr>
          <a:xfrm>
            <a:off x="541337" y="1520825"/>
            <a:ext cx="422276" cy="474663"/>
          </a:xfrm>
          <a:prstGeom prst="rect">
            <a:avLst/>
          </a:prstGeom>
          <a:solidFill>
            <a:srgbClr val="3333C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42" name="Google Shape;742;p329"/>
          <p:cNvSpPr/>
          <p:nvPr/>
        </p:nvSpPr>
        <p:spPr>
          <a:xfrm>
            <a:off x="911225" y="1520825"/>
            <a:ext cx="368300" cy="474663"/>
          </a:xfrm>
          <a:prstGeom prst="rect">
            <a:avLst/>
          </a:prstGeom>
          <a:gradFill>
            <a:gsLst>
              <a:gs pos="0">
                <a:srgbClr val="3333C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43" name="Google Shape;743;p329"/>
          <p:cNvSpPr/>
          <p:nvPr/>
        </p:nvSpPr>
        <p:spPr>
          <a:xfrm>
            <a:off x="127000" y="1447800"/>
            <a:ext cx="560388" cy="422275"/>
          </a:xfrm>
          <a:prstGeom prst="rect">
            <a:avLst/>
          </a:prstGeom>
          <a:gradFill>
            <a:gsLst>
              <a:gs pos="0">
                <a:srgbClr val="FFFFFF"/>
              </a:gs>
              <a:gs pos="100000">
                <a:srgbClr val="FF0000"/>
              </a:gs>
            </a:gsLst>
            <a:lin ang="1890000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44" name="Google Shape;744;p329"/>
          <p:cNvSpPr/>
          <p:nvPr/>
        </p:nvSpPr>
        <p:spPr>
          <a:xfrm>
            <a:off x="762000" y="990600"/>
            <a:ext cx="31750" cy="1052513"/>
          </a:xfrm>
          <a:prstGeom prst="rect">
            <a:avLst/>
          </a:prstGeom>
          <a:solidFill>
            <a:srgbClr val="1C1C1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45" name="Google Shape;745;p329"/>
          <p:cNvSpPr/>
          <p:nvPr/>
        </p:nvSpPr>
        <p:spPr>
          <a:xfrm>
            <a:off x="442912" y="1781175"/>
            <a:ext cx="8226426" cy="31750"/>
          </a:xfrm>
          <a:prstGeom prst="rect">
            <a:avLst/>
          </a:prstGeom>
          <a:gradFill>
            <a:gsLst>
              <a:gs pos="0">
                <a:srgbClr val="1C1C1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46" name="Google Shape;746;p329"/>
          <p:cNvSpPr txBox="1">
            <a:spLocks noGrp="1"/>
          </p:cNvSpPr>
          <p:nvPr>
            <p:ph type="title"/>
          </p:nvPr>
        </p:nvSpPr>
        <p:spPr>
          <a:xfrm>
            <a:off x="1150937" y="214313"/>
            <a:ext cx="7793038" cy="1462088"/>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333399"/>
              </a:buClr>
              <a:buSzPts val="4400"/>
              <a:buFont typeface="Tahoma"/>
              <a:buNone/>
              <a:defRPr>
                <a:solidFill>
                  <a:srgbClr val="333399"/>
                </a:solidFill>
                <a:latin typeface="Tahoma"/>
                <a:ea typeface="Tahoma"/>
                <a:cs typeface="Tahoma"/>
                <a:sym typeface="Tahom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47" name="Google Shape;747;p329"/>
          <p:cNvSpPr txBox="1">
            <a:spLocks noGrp="1"/>
          </p:cNvSpPr>
          <p:nvPr>
            <p:ph type="body" idx="1"/>
          </p:nvPr>
        </p:nvSpPr>
        <p:spPr>
          <a:xfrm>
            <a:off x="1182687" y="2017713"/>
            <a:ext cx="3810001" cy="4114801"/>
          </a:xfrm>
          <a:prstGeom prst="rect">
            <a:avLst/>
          </a:prstGeom>
          <a:noFill/>
          <a:ln>
            <a:noFill/>
          </a:ln>
        </p:spPr>
        <p:txBody>
          <a:bodyPr spcFirstLastPara="1" wrap="square" lIns="45700" tIns="45700" rIns="45700" bIns="45700" anchor="t" anchorCtr="0">
            <a:normAutofit/>
          </a:bodyPr>
          <a:lstStyle>
            <a:lvl1pPr marL="457200" lvl="0" indent="-335280" algn="l">
              <a:lnSpc>
                <a:spcPct val="100000"/>
              </a:lnSpc>
              <a:spcBef>
                <a:spcPts val="600"/>
              </a:spcBef>
              <a:spcAft>
                <a:spcPts val="0"/>
              </a:spcAft>
              <a:buClr>
                <a:srgbClr val="3333CC"/>
              </a:buClr>
              <a:buSzPts val="1680"/>
              <a:buFont typeface="Tahoma"/>
              <a:buChar char="■"/>
              <a:defRPr sz="2800">
                <a:latin typeface="Tahoma"/>
                <a:ea typeface="Tahoma"/>
                <a:cs typeface="Tahoma"/>
                <a:sym typeface="Tahoma"/>
              </a:defRPr>
            </a:lvl1pPr>
            <a:lvl2pPr marL="914400" lvl="1" indent="-326390" algn="l">
              <a:lnSpc>
                <a:spcPct val="100000"/>
              </a:lnSpc>
              <a:spcBef>
                <a:spcPts val="600"/>
              </a:spcBef>
              <a:spcAft>
                <a:spcPts val="0"/>
              </a:spcAft>
              <a:buClr>
                <a:srgbClr val="3333CC"/>
              </a:buClr>
              <a:buSzPts val="1540"/>
              <a:buFont typeface="Tahoma"/>
              <a:buChar char="■"/>
              <a:defRPr sz="2800">
                <a:latin typeface="Tahoma"/>
                <a:ea typeface="Tahoma"/>
                <a:cs typeface="Tahoma"/>
                <a:sym typeface="Tahoma"/>
              </a:defRPr>
            </a:lvl2pPr>
            <a:lvl3pPr marL="1371600" lvl="2" indent="-317500" algn="l">
              <a:lnSpc>
                <a:spcPct val="100000"/>
              </a:lnSpc>
              <a:spcBef>
                <a:spcPts val="600"/>
              </a:spcBef>
              <a:spcAft>
                <a:spcPts val="0"/>
              </a:spcAft>
              <a:buClr>
                <a:srgbClr val="3333CC"/>
              </a:buClr>
              <a:buSzPts val="1400"/>
              <a:buFont typeface="Tahoma"/>
              <a:buChar char="■"/>
              <a:defRPr sz="2800">
                <a:latin typeface="Tahoma"/>
                <a:ea typeface="Tahoma"/>
                <a:cs typeface="Tahoma"/>
                <a:sym typeface="Tahoma"/>
              </a:defRPr>
            </a:lvl3pPr>
            <a:lvl4pPr marL="1828800" lvl="3" indent="-326389" algn="l">
              <a:lnSpc>
                <a:spcPct val="100000"/>
              </a:lnSpc>
              <a:spcBef>
                <a:spcPts val="600"/>
              </a:spcBef>
              <a:spcAft>
                <a:spcPts val="0"/>
              </a:spcAft>
              <a:buClr>
                <a:srgbClr val="3333CC"/>
              </a:buClr>
              <a:buSzPts val="1540"/>
              <a:buFont typeface="Tahoma"/>
              <a:buChar char="■"/>
              <a:defRPr sz="2800">
                <a:latin typeface="Tahoma"/>
                <a:ea typeface="Tahoma"/>
                <a:cs typeface="Tahoma"/>
                <a:sym typeface="Tahoma"/>
              </a:defRPr>
            </a:lvl4pPr>
            <a:lvl5pPr marL="2286000" lvl="4" indent="-317500" algn="l">
              <a:lnSpc>
                <a:spcPct val="100000"/>
              </a:lnSpc>
              <a:spcBef>
                <a:spcPts val="600"/>
              </a:spcBef>
              <a:spcAft>
                <a:spcPts val="0"/>
              </a:spcAft>
              <a:buClr>
                <a:srgbClr val="3333CC"/>
              </a:buClr>
              <a:buSzPts val="1400"/>
              <a:buFont typeface="Tahoma"/>
              <a:buChar char="■"/>
              <a:defRPr sz="2800">
                <a:latin typeface="Tahoma"/>
                <a:ea typeface="Tahoma"/>
                <a:cs typeface="Tahoma"/>
                <a:sym typeface="Tahoma"/>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748" name="Google Shape;748;p329"/>
          <p:cNvSpPr txBox="1">
            <a:spLocks noGrp="1"/>
          </p:cNvSpPr>
          <p:nvPr>
            <p:ph type="sldNum" idx="12"/>
          </p:nvPr>
        </p:nvSpPr>
        <p:spPr>
          <a:xfrm>
            <a:off x="8648888" y="6393497"/>
            <a:ext cx="298263" cy="307341"/>
          </a:xfrm>
          <a:prstGeom prst="rect">
            <a:avLst/>
          </a:prstGeom>
          <a:noFill/>
          <a:ln>
            <a:noFill/>
          </a:ln>
        </p:spPr>
        <p:txBody>
          <a:bodyPr spcFirstLastPara="1" wrap="square" lIns="45700" tIns="45700" rIns="45700" bIns="45700" anchor="b" anchorCtr="0">
            <a:spAutoFit/>
          </a:bodyPr>
          <a:lstStyle>
            <a:lvl1pPr marL="0" lvl="0"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1pPr>
            <a:lvl2pPr marL="0" lvl="1"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2pPr>
            <a:lvl3pPr marL="0" lvl="2"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3pPr>
            <a:lvl4pPr marL="0" lvl="3"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4pPr>
            <a:lvl5pPr marL="0" lvl="4"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5pPr>
            <a:lvl6pPr marL="0" lvl="5"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6pPr>
            <a:lvl7pPr marL="0" lvl="6"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7pPr>
            <a:lvl8pPr marL="0" lvl="7"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8pPr>
            <a:lvl9pPr marL="0" lvl="8"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7.xml><?xml version="1.0" encoding="utf-8"?>
<p:sldLayout xmlns:a="http://schemas.openxmlformats.org/drawingml/2006/main" xmlns:r="http://schemas.openxmlformats.org/officeDocument/2006/relationships" xmlns:p="http://schemas.openxmlformats.org/presentationml/2006/main" matchingName="Comparison">
  <p:cSld name="Comparison 5">
    <p:spTree>
      <p:nvGrpSpPr>
        <p:cNvPr id="1" name="Shape 749"/>
        <p:cNvGrpSpPr/>
        <p:nvPr/>
      </p:nvGrpSpPr>
      <p:grpSpPr>
        <a:xfrm>
          <a:off x="0" y="0"/>
          <a:ext cx="0" cy="0"/>
          <a:chOff x="0" y="0"/>
          <a:chExt cx="0" cy="0"/>
        </a:xfrm>
      </p:grpSpPr>
      <p:sp>
        <p:nvSpPr>
          <p:cNvPr id="750" name="Google Shape;750;p330"/>
          <p:cNvSpPr/>
          <p:nvPr/>
        </p:nvSpPr>
        <p:spPr>
          <a:xfrm>
            <a:off x="417512" y="1098550"/>
            <a:ext cx="438151" cy="474663"/>
          </a:xfrm>
          <a:prstGeom prst="rect">
            <a:avLst/>
          </a:prstGeom>
          <a:solidFill>
            <a:srgbClr val="FFCF0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51" name="Google Shape;751;p330"/>
          <p:cNvSpPr/>
          <p:nvPr/>
        </p:nvSpPr>
        <p:spPr>
          <a:xfrm>
            <a:off x="800100" y="1098550"/>
            <a:ext cx="328614" cy="474663"/>
          </a:xfrm>
          <a:prstGeom prst="rect">
            <a:avLst/>
          </a:prstGeom>
          <a:gradFill>
            <a:gsLst>
              <a:gs pos="0">
                <a:srgbClr val="FFCF01"/>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52" name="Google Shape;752;p330"/>
          <p:cNvSpPr/>
          <p:nvPr/>
        </p:nvSpPr>
        <p:spPr>
          <a:xfrm>
            <a:off x="541337" y="1520825"/>
            <a:ext cx="422276" cy="474663"/>
          </a:xfrm>
          <a:prstGeom prst="rect">
            <a:avLst/>
          </a:prstGeom>
          <a:solidFill>
            <a:srgbClr val="3333C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53" name="Google Shape;753;p330"/>
          <p:cNvSpPr/>
          <p:nvPr/>
        </p:nvSpPr>
        <p:spPr>
          <a:xfrm>
            <a:off x="911225" y="1520825"/>
            <a:ext cx="368300" cy="474663"/>
          </a:xfrm>
          <a:prstGeom prst="rect">
            <a:avLst/>
          </a:prstGeom>
          <a:gradFill>
            <a:gsLst>
              <a:gs pos="0">
                <a:srgbClr val="3333C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54" name="Google Shape;754;p330"/>
          <p:cNvSpPr/>
          <p:nvPr/>
        </p:nvSpPr>
        <p:spPr>
          <a:xfrm>
            <a:off x="127000" y="1447800"/>
            <a:ext cx="560388" cy="422275"/>
          </a:xfrm>
          <a:prstGeom prst="rect">
            <a:avLst/>
          </a:prstGeom>
          <a:gradFill>
            <a:gsLst>
              <a:gs pos="0">
                <a:srgbClr val="FFFFFF"/>
              </a:gs>
              <a:gs pos="100000">
                <a:srgbClr val="FF0000"/>
              </a:gs>
            </a:gsLst>
            <a:lin ang="1890000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55" name="Google Shape;755;p330"/>
          <p:cNvSpPr/>
          <p:nvPr/>
        </p:nvSpPr>
        <p:spPr>
          <a:xfrm>
            <a:off x="762000" y="990600"/>
            <a:ext cx="31750" cy="1052513"/>
          </a:xfrm>
          <a:prstGeom prst="rect">
            <a:avLst/>
          </a:prstGeom>
          <a:solidFill>
            <a:srgbClr val="1C1C1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56" name="Google Shape;756;p330"/>
          <p:cNvSpPr/>
          <p:nvPr/>
        </p:nvSpPr>
        <p:spPr>
          <a:xfrm>
            <a:off x="442912" y="1781175"/>
            <a:ext cx="8226426" cy="31750"/>
          </a:xfrm>
          <a:prstGeom prst="rect">
            <a:avLst/>
          </a:prstGeom>
          <a:gradFill>
            <a:gsLst>
              <a:gs pos="0">
                <a:srgbClr val="1C1C1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57" name="Google Shape;757;p330"/>
          <p:cNvSpPr txBox="1">
            <a:spLocks noGrp="1"/>
          </p:cNvSpPr>
          <p:nvPr>
            <p:ph type="title"/>
          </p:nvPr>
        </p:nvSpPr>
        <p:spPr>
          <a:xfrm>
            <a:off x="457200" y="274638"/>
            <a:ext cx="8229600" cy="1143001"/>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333399"/>
              </a:buClr>
              <a:buSzPts val="4400"/>
              <a:buFont typeface="Tahoma"/>
              <a:buNone/>
              <a:defRPr>
                <a:solidFill>
                  <a:srgbClr val="333399"/>
                </a:solidFill>
                <a:latin typeface="Tahoma"/>
                <a:ea typeface="Tahoma"/>
                <a:cs typeface="Tahoma"/>
                <a:sym typeface="Tahom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58" name="Google Shape;758;p330"/>
          <p:cNvSpPr txBox="1">
            <a:spLocks noGrp="1"/>
          </p:cNvSpPr>
          <p:nvPr>
            <p:ph type="body" idx="1"/>
          </p:nvPr>
        </p:nvSpPr>
        <p:spPr>
          <a:xfrm>
            <a:off x="457200" y="1535112"/>
            <a:ext cx="4040188" cy="639763"/>
          </a:xfrm>
          <a:prstGeom prst="rect">
            <a:avLst/>
          </a:prstGeom>
          <a:noFill/>
          <a:ln>
            <a:noFill/>
          </a:ln>
        </p:spPr>
        <p:txBody>
          <a:bodyPr spcFirstLastPara="1" wrap="square" lIns="45700" tIns="45700" rIns="45700" bIns="45700" anchor="b" anchorCtr="0">
            <a:normAutofit/>
          </a:bodyPr>
          <a:lstStyle>
            <a:lvl1pPr marL="457200" lvl="0" indent="-228600" algn="l">
              <a:lnSpc>
                <a:spcPct val="100000"/>
              </a:lnSpc>
              <a:spcBef>
                <a:spcPts val="500"/>
              </a:spcBef>
              <a:spcAft>
                <a:spcPts val="0"/>
              </a:spcAft>
              <a:buClr>
                <a:srgbClr val="000000"/>
              </a:buClr>
              <a:buSzPts val="2400"/>
              <a:buFont typeface="Tahoma"/>
              <a:buNone/>
              <a:defRPr sz="2400" b="1">
                <a:latin typeface="Tahoma"/>
                <a:ea typeface="Tahoma"/>
                <a:cs typeface="Tahoma"/>
                <a:sym typeface="Tahoma"/>
              </a:defRPr>
            </a:lvl1pPr>
            <a:lvl2pPr marL="914400" lvl="1" indent="-228600" algn="l">
              <a:lnSpc>
                <a:spcPct val="100000"/>
              </a:lnSpc>
              <a:spcBef>
                <a:spcPts val="500"/>
              </a:spcBef>
              <a:spcAft>
                <a:spcPts val="0"/>
              </a:spcAft>
              <a:buClr>
                <a:srgbClr val="000000"/>
              </a:buClr>
              <a:buSzPts val="2400"/>
              <a:buFont typeface="Tahoma"/>
              <a:buNone/>
              <a:defRPr sz="2400" b="1">
                <a:latin typeface="Tahoma"/>
                <a:ea typeface="Tahoma"/>
                <a:cs typeface="Tahoma"/>
                <a:sym typeface="Tahoma"/>
              </a:defRPr>
            </a:lvl2pPr>
            <a:lvl3pPr marL="1371600" lvl="2" indent="-228600" algn="l">
              <a:lnSpc>
                <a:spcPct val="100000"/>
              </a:lnSpc>
              <a:spcBef>
                <a:spcPts val="500"/>
              </a:spcBef>
              <a:spcAft>
                <a:spcPts val="0"/>
              </a:spcAft>
              <a:buClr>
                <a:srgbClr val="000000"/>
              </a:buClr>
              <a:buSzPts val="2400"/>
              <a:buFont typeface="Tahoma"/>
              <a:buNone/>
              <a:defRPr sz="2400" b="1">
                <a:latin typeface="Tahoma"/>
                <a:ea typeface="Tahoma"/>
                <a:cs typeface="Tahoma"/>
                <a:sym typeface="Tahoma"/>
              </a:defRPr>
            </a:lvl3pPr>
            <a:lvl4pPr marL="1828800" lvl="3" indent="-228600" algn="l">
              <a:lnSpc>
                <a:spcPct val="100000"/>
              </a:lnSpc>
              <a:spcBef>
                <a:spcPts val="500"/>
              </a:spcBef>
              <a:spcAft>
                <a:spcPts val="0"/>
              </a:spcAft>
              <a:buClr>
                <a:srgbClr val="000000"/>
              </a:buClr>
              <a:buSzPts val="2400"/>
              <a:buFont typeface="Tahoma"/>
              <a:buNone/>
              <a:defRPr sz="2400" b="1">
                <a:latin typeface="Tahoma"/>
                <a:ea typeface="Tahoma"/>
                <a:cs typeface="Tahoma"/>
                <a:sym typeface="Tahoma"/>
              </a:defRPr>
            </a:lvl4pPr>
            <a:lvl5pPr marL="2286000" lvl="4" indent="-228600" algn="l">
              <a:lnSpc>
                <a:spcPct val="100000"/>
              </a:lnSpc>
              <a:spcBef>
                <a:spcPts val="500"/>
              </a:spcBef>
              <a:spcAft>
                <a:spcPts val="0"/>
              </a:spcAft>
              <a:buClr>
                <a:srgbClr val="000000"/>
              </a:buClr>
              <a:buSzPts val="2400"/>
              <a:buFont typeface="Tahoma"/>
              <a:buNone/>
              <a:defRPr sz="2400" b="1">
                <a:latin typeface="Tahoma"/>
                <a:ea typeface="Tahoma"/>
                <a:cs typeface="Tahoma"/>
                <a:sym typeface="Tahoma"/>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759" name="Google Shape;759;p330"/>
          <p:cNvSpPr txBox="1">
            <a:spLocks noGrp="1"/>
          </p:cNvSpPr>
          <p:nvPr>
            <p:ph type="body" idx="2"/>
          </p:nvPr>
        </p:nvSpPr>
        <p:spPr>
          <a:xfrm>
            <a:off x="4645025" y="1535112"/>
            <a:ext cx="4041775" cy="639763"/>
          </a:xfrm>
          <a:prstGeom prst="rect">
            <a:avLst/>
          </a:prstGeom>
          <a:noFill/>
          <a:ln>
            <a:noFill/>
          </a:ln>
        </p:spPr>
        <p:txBody>
          <a:bodyPr spcFirstLastPara="1" wrap="square" lIns="45700" tIns="45700" rIns="45700" bIns="45700" anchor="b" anchorCtr="0">
            <a:normAutofit/>
          </a:bodyPr>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760" name="Google Shape;760;p330"/>
          <p:cNvSpPr txBox="1">
            <a:spLocks noGrp="1"/>
          </p:cNvSpPr>
          <p:nvPr>
            <p:ph type="sldNum" idx="12"/>
          </p:nvPr>
        </p:nvSpPr>
        <p:spPr>
          <a:xfrm>
            <a:off x="8648888" y="6393497"/>
            <a:ext cx="298263" cy="307341"/>
          </a:xfrm>
          <a:prstGeom prst="rect">
            <a:avLst/>
          </a:prstGeom>
          <a:noFill/>
          <a:ln>
            <a:noFill/>
          </a:ln>
        </p:spPr>
        <p:txBody>
          <a:bodyPr spcFirstLastPara="1" wrap="square" lIns="45700" tIns="45700" rIns="45700" bIns="45700" anchor="b" anchorCtr="0">
            <a:spAutoFit/>
          </a:bodyPr>
          <a:lstStyle>
            <a:lvl1pPr marL="0" lvl="0"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1pPr>
            <a:lvl2pPr marL="0" lvl="1"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2pPr>
            <a:lvl3pPr marL="0" lvl="2"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3pPr>
            <a:lvl4pPr marL="0" lvl="3"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4pPr>
            <a:lvl5pPr marL="0" lvl="4"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5pPr>
            <a:lvl6pPr marL="0" lvl="5"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6pPr>
            <a:lvl7pPr marL="0" lvl="6"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7pPr>
            <a:lvl8pPr marL="0" lvl="7"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8pPr>
            <a:lvl9pPr marL="0" lvl="8"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8.xml><?xml version="1.0" encoding="utf-8"?>
<p:sldLayout xmlns:a="http://schemas.openxmlformats.org/drawingml/2006/main" xmlns:r="http://schemas.openxmlformats.org/officeDocument/2006/relationships" xmlns:p="http://schemas.openxmlformats.org/presentationml/2006/main" matchingName="Title Only">
  <p:cSld name="Title Only 4">
    <p:spTree>
      <p:nvGrpSpPr>
        <p:cNvPr id="1" name="Shape 761"/>
        <p:cNvGrpSpPr/>
        <p:nvPr/>
      </p:nvGrpSpPr>
      <p:grpSpPr>
        <a:xfrm>
          <a:off x="0" y="0"/>
          <a:ext cx="0" cy="0"/>
          <a:chOff x="0" y="0"/>
          <a:chExt cx="0" cy="0"/>
        </a:xfrm>
      </p:grpSpPr>
      <p:sp>
        <p:nvSpPr>
          <p:cNvPr id="762" name="Google Shape;762;p331"/>
          <p:cNvSpPr/>
          <p:nvPr/>
        </p:nvSpPr>
        <p:spPr>
          <a:xfrm>
            <a:off x="417512" y="1098550"/>
            <a:ext cx="438151" cy="474663"/>
          </a:xfrm>
          <a:prstGeom prst="rect">
            <a:avLst/>
          </a:prstGeom>
          <a:solidFill>
            <a:srgbClr val="FFCF0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63" name="Google Shape;763;p331"/>
          <p:cNvSpPr/>
          <p:nvPr/>
        </p:nvSpPr>
        <p:spPr>
          <a:xfrm>
            <a:off x="800100" y="1098550"/>
            <a:ext cx="328614" cy="474663"/>
          </a:xfrm>
          <a:prstGeom prst="rect">
            <a:avLst/>
          </a:prstGeom>
          <a:gradFill>
            <a:gsLst>
              <a:gs pos="0">
                <a:srgbClr val="FFCF01"/>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64" name="Google Shape;764;p331"/>
          <p:cNvSpPr/>
          <p:nvPr/>
        </p:nvSpPr>
        <p:spPr>
          <a:xfrm>
            <a:off x="541337" y="1520825"/>
            <a:ext cx="422276" cy="474663"/>
          </a:xfrm>
          <a:prstGeom prst="rect">
            <a:avLst/>
          </a:prstGeom>
          <a:solidFill>
            <a:srgbClr val="3333C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65" name="Google Shape;765;p331"/>
          <p:cNvSpPr/>
          <p:nvPr/>
        </p:nvSpPr>
        <p:spPr>
          <a:xfrm>
            <a:off x="911225" y="1520825"/>
            <a:ext cx="368300" cy="474663"/>
          </a:xfrm>
          <a:prstGeom prst="rect">
            <a:avLst/>
          </a:prstGeom>
          <a:gradFill>
            <a:gsLst>
              <a:gs pos="0">
                <a:srgbClr val="3333C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66" name="Google Shape;766;p331"/>
          <p:cNvSpPr/>
          <p:nvPr/>
        </p:nvSpPr>
        <p:spPr>
          <a:xfrm>
            <a:off x="127000" y="1447800"/>
            <a:ext cx="560388" cy="422275"/>
          </a:xfrm>
          <a:prstGeom prst="rect">
            <a:avLst/>
          </a:prstGeom>
          <a:gradFill>
            <a:gsLst>
              <a:gs pos="0">
                <a:srgbClr val="FFFFFF"/>
              </a:gs>
              <a:gs pos="100000">
                <a:srgbClr val="FF0000"/>
              </a:gs>
            </a:gsLst>
            <a:lin ang="1890000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67" name="Google Shape;767;p331"/>
          <p:cNvSpPr/>
          <p:nvPr/>
        </p:nvSpPr>
        <p:spPr>
          <a:xfrm>
            <a:off x="762000" y="990600"/>
            <a:ext cx="31750" cy="1052513"/>
          </a:xfrm>
          <a:prstGeom prst="rect">
            <a:avLst/>
          </a:prstGeom>
          <a:solidFill>
            <a:srgbClr val="1C1C1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68" name="Google Shape;768;p331"/>
          <p:cNvSpPr/>
          <p:nvPr/>
        </p:nvSpPr>
        <p:spPr>
          <a:xfrm>
            <a:off x="442912" y="1781175"/>
            <a:ext cx="8226426" cy="31750"/>
          </a:xfrm>
          <a:prstGeom prst="rect">
            <a:avLst/>
          </a:prstGeom>
          <a:gradFill>
            <a:gsLst>
              <a:gs pos="0">
                <a:srgbClr val="1C1C1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69" name="Google Shape;769;p331"/>
          <p:cNvSpPr txBox="1">
            <a:spLocks noGrp="1"/>
          </p:cNvSpPr>
          <p:nvPr>
            <p:ph type="title"/>
          </p:nvPr>
        </p:nvSpPr>
        <p:spPr>
          <a:xfrm>
            <a:off x="1150937" y="214313"/>
            <a:ext cx="7793038" cy="1462088"/>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333399"/>
              </a:buClr>
              <a:buSzPts val="4400"/>
              <a:buFont typeface="Tahoma"/>
              <a:buNone/>
              <a:defRPr>
                <a:solidFill>
                  <a:srgbClr val="333399"/>
                </a:solidFill>
                <a:latin typeface="Tahoma"/>
                <a:ea typeface="Tahoma"/>
                <a:cs typeface="Tahoma"/>
                <a:sym typeface="Tahom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70" name="Google Shape;770;p331"/>
          <p:cNvSpPr txBox="1">
            <a:spLocks noGrp="1"/>
          </p:cNvSpPr>
          <p:nvPr>
            <p:ph type="sldNum" idx="12"/>
          </p:nvPr>
        </p:nvSpPr>
        <p:spPr>
          <a:xfrm>
            <a:off x="8648888" y="6393497"/>
            <a:ext cx="298263" cy="307341"/>
          </a:xfrm>
          <a:prstGeom prst="rect">
            <a:avLst/>
          </a:prstGeom>
          <a:noFill/>
          <a:ln>
            <a:noFill/>
          </a:ln>
        </p:spPr>
        <p:txBody>
          <a:bodyPr spcFirstLastPara="1" wrap="square" lIns="45700" tIns="45700" rIns="45700" bIns="45700" anchor="b" anchorCtr="0">
            <a:spAutoFit/>
          </a:bodyPr>
          <a:lstStyle>
            <a:lvl1pPr marL="0" lvl="0"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1pPr>
            <a:lvl2pPr marL="0" lvl="1"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2pPr>
            <a:lvl3pPr marL="0" lvl="2"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3pPr>
            <a:lvl4pPr marL="0" lvl="3"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4pPr>
            <a:lvl5pPr marL="0" lvl="4"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5pPr>
            <a:lvl6pPr marL="0" lvl="5"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6pPr>
            <a:lvl7pPr marL="0" lvl="6"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7pPr>
            <a:lvl8pPr marL="0" lvl="7"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8pPr>
            <a:lvl9pPr marL="0" lvl="8"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39.xml><?xml version="1.0" encoding="utf-8"?>
<p:sldLayout xmlns:a="http://schemas.openxmlformats.org/drawingml/2006/main" xmlns:r="http://schemas.openxmlformats.org/officeDocument/2006/relationships" xmlns:p="http://schemas.openxmlformats.org/presentationml/2006/main" matchingName="Blank">
  <p:cSld name="Blank 6">
    <p:spTree>
      <p:nvGrpSpPr>
        <p:cNvPr id="1" name="Shape 771"/>
        <p:cNvGrpSpPr/>
        <p:nvPr/>
      </p:nvGrpSpPr>
      <p:grpSpPr>
        <a:xfrm>
          <a:off x="0" y="0"/>
          <a:ext cx="0" cy="0"/>
          <a:chOff x="0" y="0"/>
          <a:chExt cx="0" cy="0"/>
        </a:xfrm>
      </p:grpSpPr>
      <p:sp>
        <p:nvSpPr>
          <p:cNvPr id="772" name="Google Shape;772;p332"/>
          <p:cNvSpPr/>
          <p:nvPr/>
        </p:nvSpPr>
        <p:spPr>
          <a:xfrm>
            <a:off x="417512" y="1098550"/>
            <a:ext cx="438151" cy="474663"/>
          </a:xfrm>
          <a:prstGeom prst="rect">
            <a:avLst/>
          </a:prstGeom>
          <a:solidFill>
            <a:srgbClr val="FFCF0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73" name="Google Shape;773;p332"/>
          <p:cNvSpPr/>
          <p:nvPr/>
        </p:nvSpPr>
        <p:spPr>
          <a:xfrm>
            <a:off x="800100" y="1098550"/>
            <a:ext cx="328614" cy="474663"/>
          </a:xfrm>
          <a:prstGeom prst="rect">
            <a:avLst/>
          </a:prstGeom>
          <a:gradFill>
            <a:gsLst>
              <a:gs pos="0">
                <a:srgbClr val="FFCF01"/>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74" name="Google Shape;774;p332"/>
          <p:cNvSpPr/>
          <p:nvPr/>
        </p:nvSpPr>
        <p:spPr>
          <a:xfrm>
            <a:off x="541337" y="1520825"/>
            <a:ext cx="422276" cy="474663"/>
          </a:xfrm>
          <a:prstGeom prst="rect">
            <a:avLst/>
          </a:prstGeom>
          <a:solidFill>
            <a:srgbClr val="3333C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75" name="Google Shape;775;p332"/>
          <p:cNvSpPr/>
          <p:nvPr/>
        </p:nvSpPr>
        <p:spPr>
          <a:xfrm>
            <a:off x="911225" y="1520825"/>
            <a:ext cx="368300" cy="474663"/>
          </a:xfrm>
          <a:prstGeom prst="rect">
            <a:avLst/>
          </a:prstGeom>
          <a:gradFill>
            <a:gsLst>
              <a:gs pos="0">
                <a:srgbClr val="3333C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76" name="Google Shape;776;p332"/>
          <p:cNvSpPr/>
          <p:nvPr/>
        </p:nvSpPr>
        <p:spPr>
          <a:xfrm>
            <a:off x="127000" y="1447800"/>
            <a:ext cx="560388" cy="422275"/>
          </a:xfrm>
          <a:prstGeom prst="rect">
            <a:avLst/>
          </a:prstGeom>
          <a:gradFill>
            <a:gsLst>
              <a:gs pos="0">
                <a:srgbClr val="FFFFFF"/>
              </a:gs>
              <a:gs pos="100000">
                <a:srgbClr val="FF0000"/>
              </a:gs>
            </a:gsLst>
            <a:lin ang="1890000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77" name="Google Shape;777;p332"/>
          <p:cNvSpPr/>
          <p:nvPr/>
        </p:nvSpPr>
        <p:spPr>
          <a:xfrm>
            <a:off x="762000" y="990600"/>
            <a:ext cx="31750" cy="1052513"/>
          </a:xfrm>
          <a:prstGeom prst="rect">
            <a:avLst/>
          </a:prstGeom>
          <a:solidFill>
            <a:srgbClr val="1C1C1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78" name="Google Shape;778;p332"/>
          <p:cNvSpPr/>
          <p:nvPr/>
        </p:nvSpPr>
        <p:spPr>
          <a:xfrm>
            <a:off x="442912" y="1781175"/>
            <a:ext cx="8226426" cy="31750"/>
          </a:xfrm>
          <a:prstGeom prst="rect">
            <a:avLst/>
          </a:prstGeom>
          <a:gradFill>
            <a:gsLst>
              <a:gs pos="0">
                <a:srgbClr val="1C1C1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79" name="Google Shape;779;p332"/>
          <p:cNvSpPr txBox="1">
            <a:spLocks noGrp="1"/>
          </p:cNvSpPr>
          <p:nvPr>
            <p:ph type="sldNum" idx="12"/>
          </p:nvPr>
        </p:nvSpPr>
        <p:spPr>
          <a:xfrm>
            <a:off x="8648888" y="6393497"/>
            <a:ext cx="298263" cy="307341"/>
          </a:xfrm>
          <a:prstGeom prst="rect">
            <a:avLst/>
          </a:prstGeom>
          <a:noFill/>
          <a:ln>
            <a:noFill/>
          </a:ln>
        </p:spPr>
        <p:txBody>
          <a:bodyPr spcFirstLastPara="1" wrap="square" lIns="45700" tIns="45700" rIns="45700" bIns="45700" anchor="b" anchorCtr="0">
            <a:spAutoFit/>
          </a:bodyPr>
          <a:lstStyle>
            <a:lvl1pPr marL="0" lvl="0"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1pPr>
            <a:lvl2pPr marL="0" lvl="1"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2pPr>
            <a:lvl3pPr marL="0" lvl="2"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3pPr>
            <a:lvl4pPr marL="0" lvl="3"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4pPr>
            <a:lvl5pPr marL="0" lvl="4"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5pPr>
            <a:lvl6pPr marL="0" lvl="5"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6pPr>
            <a:lvl7pPr marL="0" lvl="6"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7pPr>
            <a:lvl8pPr marL="0" lvl="7"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8pPr>
            <a:lvl9pPr marL="0" lvl="8"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Default">
  <p:cSld name="Default 10">
    <p:spTree>
      <p:nvGrpSpPr>
        <p:cNvPr id="1" name="Shape 46"/>
        <p:cNvGrpSpPr/>
        <p:nvPr/>
      </p:nvGrpSpPr>
      <p:grpSpPr>
        <a:xfrm>
          <a:off x="0" y="0"/>
          <a:ext cx="0" cy="0"/>
          <a:chOff x="0" y="0"/>
          <a:chExt cx="0" cy="0"/>
        </a:xfrm>
      </p:grpSpPr>
      <p:pic>
        <p:nvPicPr>
          <p:cNvPr id="47" name="Google Shape;47;p207" descr="parallax1.jpg"/>
          <p:cNvPicPr preferRelativeResize="0"/>
          <p:nvPr/>
        </p:nvPicPr>
        <p:blipFill rotWithShape="1">
          <a:blip r:embed="rId2">
            <a:alphaModFix/>
          </a:blip>
          <a:srcRect/>
          <a:stretch/>
        </p:blipFill>
        <p:spPr>
          <a:xfrm>
            <a:off x="0" y="0"/>
            <a:ext cx="9144000" cy="6858000"/>
          </a:xfrm>
          <a:prstGeom prst="rect">
            <a:avLst/>
          </a:prstGeom>
          <a:noFill/>
          <a:ln>
            <a:noFill/>
          </a:ln>
        </p:spPr>
      </p:pic>
      <p:pic>
        <p:nvPicPr>
          <p:cNvPr id="48" name="Google Shape;48;p207" descr="FullLogoVector_Inverted2.png"/>
          <p:cNvPicPr preferRelativeResize="0"/>
          <p:nvPr/>
        </p:nvPicPr>
        <p:blipFill rotWithShape="1">
          <a:blip r:embed="rId3">
            <a:alphaModFix/>
          </a:blip>
          <a:srcRect/>
          <a:stretch/>
        </p:blipFill>
        <p:spPr>
          <a:xfrm>
            <a:off x="608012" y="5006975"/>
            <a:ext cx="2235201" cy="1019175"/>
          </a:xfrm>
          <a:prstGeom prst="rect">
            <a:avLst/>
          </a:prstGeom>
          <a:noFill/>
          <a:ln>
            <a:noFill/>
          </a:ln>
        </p:spPr>
      </p:pic>
      <p:sp>
        <p:nvSpPr>
          <p:cNvPr id="49" name="Google Shape;49;p207"/>
          <p:cNvSpPr txBox="1">
            <a:spLocks noGrp="1"/>
          </p:cNvSpPr>
          <p:nvPr>
            <p:ph type="sldNum" idx="12"/>
          </p:nvPr>
        </p:nvSpPr>
        <p:spPr>
          <a:xfrm>
            <a:off x="6445249" y="6229350"/>
            <a:ext cx="215901" cy="254001"/>
          </a:xfrm>
          <a:prstGeom prst="rect">
            <a:avLst/>
          </a:prstGeom>
          <a:noFill/>
          <a:ln>
            <a:noFill/>
          </a:ln>
        </p:spPr>
        <p:txBody>
          <a:bodyPr spcFirstLastPara="1" wrap="square" lIns="0" tIns="0" rIns="0" bIns="0" anchor="ctr" anchorCtr="0">
            <a:spAutoFit/>
          </a:bodyPr>
          <a:lstStyle>
            <a:lvl1pPr marL="0" lvl="0"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1pPr>
            <a:lvl2pPr marL="0" lvl="1"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2pPr>
            <a:lvl3pPr marL="0" lvl="2"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3pPr>
            <a:lvl4pPr marL="0" lvl="3"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4pPr>
            <a:lvl5pPr marL="0" lvl="4"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5pPr>
            <a:lvl6pPr marL="0" lvl="5"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6pPr>
            <a:lvl7pPr marL="0" lvl="6"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7pPr>
            <a:lvl8pPr marL="0" lvl="7"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8pPr>
            <a:lvl9pPr marL="0" lvl="8"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0.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5">
    <p:spTree>
      <p:nvGrpSpPr>
        <p:cNvPr id="1" name="Shape 780"/>
        <p:cNvGrpSpPr/>
        <p:nvPr/>
      </p:nvGrpSpPr>
      <p:grpSpPr>
        <a:xfrm>
          <a:off x="0" y="0"/>
          <a:ext cx="0" cy="0"/>
          <a:chOff x="0" y="0"/>
          <a:chExt cx="0" cy="0"/>
        </a:xfrm>
      </p:grpSpPr>
      <p:sp>
        <p:nvSpPr>
          <p:cNvPr id="781" name="Google Shape;781;p333"/>
          <p:cNvSpPr/>
          <p:nvPr/>
        </p:nvSpPr>
        <p:spPr>
          <a:xfrm>
            <a:off x="417512" y="1098550"/>
            <a:ext cx="438151" cy="474663"/>
          </a:xfrm>
          <a:prstGeom prst="rect">
            <a:avLst/>
          </a:prstGeom>
          <a:solidFill>
            <a:srgbClr val="FFCF0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82" name="Google Shape;782;p333"/>
          <p:cNvSpPr/>
          <p:nvPr/>
        </p:nvSpPr>
        <p:spPr>
          <a:xfrm>
            <a:off x="800100" y="1098550"/>
            <a:ext cx="328614" cy="474663"/>
          </a:xfrm>
          <a:prstGeom prst="rect">
            <a:avLst/>
          </a:prstGeom>
          <a:gradFill>
            <a:gsLst>
              <a:gs pos="0">
                <a:srgbClr val="FFCF01"/>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83" name="Google Shape;783;p333"/>
          <p:cNvSpPr/>
          <p:nvPr/>
        </p:nvSpPr>
        <p:spPr>
          <a:xfrm>
            <a:off x="541337" y="1520825"/>
            <a:ext cx="422276" cy="474663"/>
          </a:xfrm>
          <a:prstGeom prst="rect">
            <a:avLst/>
          </a:prstGeom>
          <a:solidFill>
            <a:srgbClr val="3333C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84" name="Google Shape;784;p333"/>
          <p:cNvSpPr/>
          <p:nvPr/>
        </p:nvSpPr>
        <p:spPr>
          <a:xfrm>
            <a:off x="911225" y="1520825"/>
            <a:ext cx="368300" cy="474663"/>
          </a:xfrm>
          <a:prstGeom prst="rect">
            <a:avLst/>
          </a:prstGeom>
          <a:gradFill>
            <a:gsLst>
              <a:gs pos="0">
                <a:srgbClr val="3333C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85" name="Google Shape;785;p333"/>
          <p:cNvSpPr/>
          <p:nvPr/>
        </p:nvSpPr>
        <p:spPr>
          <a:xfrm>
            <a:off x="127000" y="1447800"/>
            <a:ext cx="560388" cy="422275"/>
          </a:xfrm>
          <a:prstGeom prst="rect">
            <a:avLst/>
          </a:prstGeom>
          <a:gradFill>
            <a:gsLst>
              <a:gs pos="0">
                <a:srgbClr val="FFFFFF"/>
              </a:gs>
              <a:gs pos="100000">
                <a:srgbClr val="FF0000"/>
              </a:gs>
            </a:gsLst>
            <a:lin ang="1890000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86" name="Google Shape;786;p333"/>
          <p:cNvSpPr/>
          <p:nvPr/>
        </p:nvSpPr>
        <p:spPr>
          <a:xfrm>
            <a:off x="762000" y="990600"/>
            <a:ext cx="31750" cy="1052513"/>
          </a:xfrm>
          <a:prstGeom prst="rect">
            <a:avLst/>
          </a:prstGeom>
          <a:solidFill>
            <a:srgbClr val="1C1C1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87" name="Google Shape;787;p333"/>
          <p:cNvSpPr/>
          <p:nvPr/>
        </p:nvSpPr>
        <p:spPr>
          <a:xfrm>
            <a:off x="442912" y="1781175"/>
            <a:ext cx="8226426" cy="31750"/>
          </a:xfrm>
          <a:prstGeom prst="rect">
            <a:avLst/>
          </a:prstGeom>
          <a:gradFill>
            <a:gsLst>
              <a:gs pos="0">
                <a:srgbClr val="1C1C1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88" name="Google Shape;788;p333"/>
          <p:cNvSpPr txBox="1">
            <a:spLocks noGrp="1"/>
          </p:cNvSpPr>
          <p:nvPr>
            <p:ph type="title"/>
          </p:nvPr>
        </p:nvSpPr>
        <p:spPr>
          <a:xfrm>
            <a:off x="457200" y="273050"/>
            <a:ext cx="3008314" cy="1162050"/>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333399"/>
              </a:buClr>
              <a:buSzPts val="2000"/>
              <a:buFont typeface="Tahoma"/>
              <a:buNone/>
              <a:defRPr sz="2000" b="1">
                <a:solidFill>
                  <a:srgbClr val="333399"/>
                </a:solidFill>
                <a:latin typeface="Tahoma"/>
                <a:ea typeface="Tahoma"/>
                <a:cs typeface="Tahoma"/>
                <a:sym typeface="Tahom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789" name="Google Shape;789;p333"/>
          <p:cNvSpPr txBox="1">
            <a:spLocks noGrp="1"/>
          </p:cNvSpPr>
          <p:nvPr>
            <p:ph type="body" idx="1"/>
          </p:nvPr>
        </p:nvSpPr>
        <p:spPr>
          <a:xfrm>
            <a:off x="3575050" y="273050"/>
            <a:ext cx="5111750" cy="5853113"/>
          </a:xfrm>
          <a:prstGeom prst="rect">
            <a:avLst/>
          </a:prstGeom>
          <a:noFill/>
          <a:ln>
            <a:noFill/>
          </a:ln>
        </p:spPr>
        <p:txBody>
          <a:bodyPr spcFirstLastPara="1" wrap="square" lIns="45700" tIns="45700" rIns="45700" bIns="45700" anchor="t" anchorCtr="0">
            <a:normAutofit/>
          </a:bodyPr>
          <a:lstStyle>
            <a:lvl1pPr marL="457200" lvl="0" indent="-350520" algn="l">
              <a:lnSpc>
                <a:spcPct val="100000"/>
              </a:lnSpc>
              <a:spcBef>
                <a:spcPts val="700"/>
              </a:spcBef>
              <a:spcAft>
                <a:spcPts val="0"/>
              </a:spcAft>
              <a:buClr>
                <a:srgbClr val="3333CC"/>
              </a:buClr>
              <a:buSzPts val="1920"/>
              <a:buFont typeface="Tahoma"/>
              <a:buChar char="■"/>
              <a:defRPr>
                <a:latin typeface="Tahoma"/>
                <a:ea typeface="Tahoma"/>
                <a:cs typeface="Tahoma"/>
                <a:sym typeface="Tahoma"/>
              </a:defRPr>
            </a:lvl1pPr>
            <a:lvl2pPr marL="914400" lvl="1" indent="-340360" algn="l">
              <a:lnSpc>
                <a:spcPct val="100000"/>
              </a:lnSpc>
              <a:spcBef>
                <a:spcPts val="700"/>
              </a:spcBef>
              <a:spcAft>
                <a:spcPts val="0"/>
              </a:spcAft>
              <a:buClr>
                <a:srgbClr val="3333CC"/>
              </a:buClr>
              <a:buSzPts val="1760"/>
              <a:buFont typeface="Tahoma"/>
              <a:buChar char="■"/>
              <a:defRPr>
                <a:latin typeface="Tahoma"/>
                <a:ea typeface="Tahoma"/>
                <a:cs typeface="Tahoma"/>
                <a:sym typeface="Tahoma"/>
              </a:defRPr>
            </a:lvl2pPr>
            <a:lvl3pPr marL="1371600" lvl="2" indent="-330200" algn="l">
              <a:lnSpc>
                <a:spcPct val="100000"/>
              </a:lnSpc>
              <a:spcBef>
                <a:spcPts val="700"/>
              </a:spcBef>
              <a:spcAft>
                <a:spcPts val="0"/>
              </a:spcAft>
              <a:buClr>
                <a:srgbClr val="3333CC"/>
              </a:buClr>
              <a:buSzPts val="1600"/>
              <a:buFont typeface="Tahoma"/>
              <a:buChar char="■"/>
              <a:defRPr>
                <a:latin typeface="Tahoma"/>
                <a:ea typeface="Tahoma"/>
                <a:cs typeface="Tahoma"/>
                <a:sym typeface="Tahoma"/>
              </a:defRPr>
            </a:lvl3pPr>
            <a:lvl4pPr marL="1828800" lvl="3" indent="-340360" algn="l">
              <a:lnSpc>
                <a:spcPct val="100000"/>
              </a:lnSpc>
              <a:spcBef>
                <a:spcPts val="700"/>
              </a:spcBef>
              <a:spcAft>
                <a:spcPts val="0"/>
              </a:spcAft>
              <a:buClr>
                <a:srgbClr val="3333CC"/>
              </a:buClr>
              <a:buSzPts val="1760"/>
              <a:buFont typeface="Tahoma"/>
              <a:buChar char="■"/>
              <a:defRPr>
                <a:latin typeface="Tahoma"/>
                <a:ea typeface="Tahoma"/>
                <a:cs typeface="Tahoma"/>
                <a:sym typeface="Tahoma"/>
              </a:defRPr>
            </a:lvl4pPr>
            <a:lvl5pPr marL="2286000" lvl="4" indent="-330200" algn="l">
              <a:lnSpc>
                <a:spcPct val="100000"/>
              </a:lnSpc>
              <a:spcBef>
                <a:spcPts val="700"/>
              </a:spcBef>
              <a:spcAft>
                <a:spcPts val="0"/>
              </a:spcAft>
              <a:buClr>
                <a:srgbClr val="3333CC"/>
              </a:buClr>
              <a:buSzPts val="1600"/>
              <a:buFont typeface="Tahoma"/>
              <a:buChar char="■"/>
              <a:defRPr>
                <a:latin typeface="Tahoma"/>
                <a:ea typeface="Tahoma"/>
                <a:cs typeface="Tahoma"/>
                <a:sym typeface="Tahoma"/>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790" name="Google Shape;790;p333"/>
          <p:cNvSpPr txBox="1">
            <a:spLocks noGrp="1"/>
          </p:cNvSpPr>
          <p:nvPr>
            <p:ph type="body" idx="2"/>
          </p:nvPr>
        </p:nvSpPr>
        <p:spPr>
          <a:xfrm>
            <a:off x="457199" y="1435100"/>
            <a:ext cx="3008315" cy="4691063"/>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791" name="Google Shape;791;p333"/>
          <p:cNvSpPr txBox="1">
            <a:spLocks noGrp="1"/>
          </p:cNvSpPr>
          <p:nvPr>
            <p:ph type="sldNum" idx="12"/>
          </p:nvPr>
        </p:nvSpPr>
        <p:spPr>
          <a:xfrm>
            <a:off x="8648888" y="6393497"/>
            <a:ext cx="298263" cy="307341"/>
          </a:xfrm>
          <a:prstGeom prst="rect">
            <a:avLst/>
          </a:prstGeom>
          <a:noFill/>
          <a:ln>
            <a:noFill/>
          </a:ln>
        </p:spPr>
        <p:txBody>
          <a:bodyPr spcFirstLastPara="1" wrap="square" lIns="45700" tIns="45700" rIns="45700" bIns="45700" anchor="b" anchorCtr="0">
            <a:spAutoFit/>
          </a:bodyPr>
          <a:lstStyle>
            <a:lvl1pPr marL="0" lvl="0"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1pPr>
            <a:lvl2pPr marL="0" lvl="1"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2pPr>
            <a:lvl3pPr marL="0" lvl="2"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3pPr>
            <a:lvl4pPr marL="0" lvl="3"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4pPr>
            <a:lvl5pPr marL="0" lvl="4"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5pPr>
            <a:lvl6pPr marL="0" lvl="5"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6pPr>
            <a:lvl7pPr marL="0" lvl="6"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7pPr>
            <a:lvl8pPr marL="0" lvl="7"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8pPr>
            <a:lvl9pPr marL="0" lvl="8"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1.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4">
    <p:spTree>
      <p:nvGrpSpPr>
        <p:cNvPr id="1" name="Shape 792"/>
        <p:cNvGrpSpPr/>
        <p:nvPr/>
      </p:nvGrpSpPr>
      <p:grpSpPr>
        <a:xfrm>
          <a:off x="0" y="0"/>
          <a:ext cx="0" cy="0"/>
          <a:chOff x="0" y="0"/>
          <a:chExt cx="0" cy="0"/>
        </a:xfrm>
      </p:grpSpPr>
      <p:sp>
        <p:nvSpPr>
          <p:cNvPr id="793" name="Google Shape;793;p334"/>
          <p:cNvSpPr/>
          <p:nvPr/>
        </p:nvSpPr>
        <p:spPr>
          <a:xfrm>
            <a:off x="417512" y="1098550"/>
            <a:ext cx="438151" cy="474663"/>
          </a:xfrm>
          <a:prstGeom prst="rect">
            <a:avLst/>
          </a:prstGeom>
          <a:solidFill>
            <a:srgbClr val="FFCF0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94" name="Google Shape;794;p334"/>
          <p:cNvSpPr/>
          <p:nvPr/>
        </p:nvSpPr>
        <p:spPr>
          <a:xfrm>
            <a:off x="800100" y="1098550"/>
            <a:ext cx="328614" cy="474663"/>
          </a:xfrm>
          <a:prstGeom prst="rect">
            <a:avLst/>
          </a:prstGeom>
          <a:gradFill>
            <a:gsLst>
              <a:gs pos="0">
                <a:srgbClr val="FFCF01"/>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95" name="Google Shape;795;p334"/>
          <p:cNvSpPr/>
          <p:nvPr/>
        </p:nvSpPr>
        <p:spPr>
          <a:xfrm>
            <a:off x="541337" y="1520825"/>
            <a:ext cx="422276" cy="474663"/>
          </a:xfrm>
          <a:prstGeom prst="rect">
            <a:avLst/>
          </a:prstGeom>
          <a:solidFill>
            <a:srgbClr val="3333C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96" name="Google Shape;796;p334"/>
          <p:cNvSpPr/>
          <p:nvPr/>
        </p:nvSpPr>
        <p:spPr>
          <a:xfrm>
            <a:off x="911225" y="1520825"/>
            <a:ext cx="368300" cy="474663"/>
          </a:xfrm>
          <a:prstGeom prst="rect">
            <a:avLst/>
          </a:prstGeom>
          <a:gradFill>
            <a:gsLst>
              <a:gs pos="0">
                <a:srgbClr val="3333C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97" name="Google Shape;797;p334"/>
          <p:cNvSpPr/>
          <p:nvPr/>
        </p:nvSpPr>
        <p:spPr>
          <a:xfrm>
            <a:off x="127000" y="1447800"/>
            <a:ext cx="560388" cy="422275"/>
          </a:xfrm>
          <a:prstGeom prst="rect">
            <a:avLst/>
          </a:prstGeom>
          <a:gradFill>
            <a:gsLst>
              <a:gs pos="0">
                <a:srgbClr val="FFFFFF"/>
              </a:gs>
              <a:gs pos="100000">
                <a:srgbClr val="FF0000"/>
              </a:gs>
            </a:gsLst>
            <a:lin ang="1890000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98" name="Google Shape;798;p334"/>
          <p:cNvSpPr/>
          <p:nvPr/>
        </p:nvSpPr>
        <p:spPr>
          <a:xfrm>
            <a:off x="762000" y="990600"/>
            <a:ext cx="31750" cy="1052513"/>
          </a:xfrm>
          <a:prstGeom prst="rect">
            <a:avLst/>
          </a:prstGeom>
          <a:solidFill>
            <a:srgbClr val="1C1C1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99" name="Google Shape;799;p334"/>
          <p:cNvSpPr/>
          <p:nvPr/>
        </p:nvSpPr>
        <p:spPr>
          <a:xfrm>
            <a:off x="442912" y="1781175"/>
            <a:ext cx="8226426" cy="31750"/>
          </a:xfrm>
          <a:prstGeom prst="rect">
            <a:avLst/>
          </a:prstGeom>
          <a:gradFill>
            <a:gsLst>
              <a:gs pos="0">
                <a:srgbClr val="1C1C1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00" name="Google Shape;800;p334"/>
          <p:cNvSpPr txBox="1">
            <a:spLocks noGrp="1"/>
          </p:cNvSpPr>
          <p:nvPr>
            <p:ph type="title"/>
          </p:nvPr>
        </p:nvSpPr>
        <p:spPr>
          <a:xfrm>
            <a:off x="1792288" y="4800600"/>
            <a:ext cx="5486401" cy="566738"/>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333399"/>
              </a:buClr>
              <a:buSzPts val="2000"/>
              <a:buFont typeface="Tahoma"/>
              <a:buNone/>
              <a:defRPr sz="2000" b="1">
                <a:solidFill>
                  <a:srgbClr val="333399"/>
                </a:solidFill>
                <a:latin typeface="Tahoma"/>
                <a:ea typeface="Tahoma"/>
                <a:cs typeface="Tahoma"/>
                <a:sym typeface="Tahom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801" name="Google Shape;801;p334"/>
          <p:cNvSpPr>
            <a:spLocks noGrp="1"/>
          </p:cNvSpPr>
          <p:nvPr>
            <p:ph type="pic" idx="2"/>
          </p:nvPr>
        </p:nvSpPr>
        <p:spPr>
          <a:xfrm>
            <a:off x="1792288" y="612775"/>
            <a:ext cx="5486401" cy="4114800"/>
          </a:xfrm>
          <a:prstGeom prst="rect">
            <a:avLst/>
          </a:prstGeom>
          <a:noFill/>
          <a:ln>
            <a:noFill/>
          </a:ln>
        </p:spPr>
      </p:sp>
      <p:sp>
        <p:nvSpPr>
          <p:cNvPr id="802" name="Google Shape;802;p334"/>
          <p:cNvSpPr txBox="1">
            <a:spLocks noGrp="1"/>
          </p:cNvSpPr>
          <p:nvPr>
            <p:ph type="body" idx="1"/>
          </p:nvPr>
        </p:nvSpPr>
        <p:spPr>
          <a:xfrm>
            <a:off x="1792288" y="5367337"/>
            <a:ext cx="5486401" cy="804863"/>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300"/>
              </a:spcBef>
              <a:spcAft>
                <a:spcPts val="0"/>
              </a:spcAft>
              <a:buClr>
                <a:srgbClr val="000000"/>
              </a:buClr>
              <a:buSzPts val="1400"/>
              <a:buFont typeface="Tahoma"/>
              <a:buNone/>
              <a:defRPr sz="1400">
                <a:latin typeface="Tahoma"/>
                <a:ea typeface="Tahoma"/>
                <a:cs typeface="Tahoma"/>
                <a:sym typeface="Tahoma"/>
              </a:defRPr>
            </a:lvl1pPr>
            <a:lvl2pPr marL="914400" lvl="1" indent="-228600" algn="l">
              <a:lnSpc>
                <a:spcPct val="100000"/>
              </a:lnSpc>
              <a:spcBef>
                <a:spcPts val="300"/>
              </a:spcBef>
              <a:spcAft>
                <a:spcPts val="0"/>
              </a:spcAft>
              <a:buClr>
                <a:srgbClr val="000000"/>
              </a:buClr>
              <a:buSzPts val="1400"/>
              <a:buFont typeface="Tahoma"/>
              <a:buNone/>
              <a:defRPr sz="1400">
                <a:latin typeface="Tahoma"/>
                <a:ea typeface="Tahoma"/>
                <a:cs typeface="Tahoma"/>
                <a:sym typeface="Tahoma"/>
              </a:defRPr>
            </a:lvl2pPr>
            <a:lvl3pPr marL="1371600" lvl="2" indent="-228600" algn="l">
              <a:lnSpc>
                <a:spcPct val="100000"/>
              </a:lnSpc>
              <a:spcBef>
                <a:spcPts val="300"/>
              </a:spcBef>
              <a:spcAft>
                <a:spcPts val="0"/>
              </a:spcAft>
              <a:buClr>
                <a:srgbClr val="000000"/>
              </a:buClr>
              <a:buSzPts val="1400"/>
              <a:buFont typeface="Tahoma"/>
              <a:buNone/>
              <a:defRPr sz="1400">
                <a:latin typeface="Tahoma"/>
                <a:ea typeface="Tahoma"/>
                <a:cs typeface="Tahoma"/>
                <a:sym typeface="Tahoma"/>
              </a:defRPr>
            </a:lvl3pPr>
            <a:lvl4pPr marL="1828800" lvl="3" indent="-228600" algn="l">
              <a:lnSpc>
                <a:spcPct val="100000"/>
              </a:lnSpc>
              <a:spcBef>
                <a:spcPts val="300"/>
              </a:spcBef>
              <a:spcAft>
                <a:spcPts val="0"/>
              </a:spcAft>
              <a:buClr>
                <a:srgbClr val="000000"/>
              </a:buClr>
              <a:buSzPts val="1400"/>
              <a:buFont typeface="Tahoma"/>
              <a:buNone/>
              <a:defRPr sz="1400">
                <a:latin typeface="Tahoma"/>
                <a:ea typeface="Tahoma"/>
                <a:cs typeface="Tahoma"/>
                <a:sym typeface="Tahoma"/>
              </a:defRPr>
            </a:lvl4pPr>
            <a:lvl5pPr marL="2286000" lvl="4" indent="-228600" algn="l">
              <a:lnSpc>
                <a:spcPct val="100000"/>
              </a:lnSpc>
              <a:spcBef>
                <a:spcPts val="300"/>
              </a:spcBef>
              <a:spcAft>
                <a:spcPts val="0"/>
              </a:spcAft>
              <a:buClr>
                <a:srgbClr val="000000"/>
              </a:buClr>
              <a:buSzPts val="1400"/>
              <a:buFont typeface="Tahoma"/>
              <a:buNone/>
              <a:defRPr sz="1400">
                <a:latin typeface="Tahoma"/>
                <a:ea typeface="Tahoma"/>
                <a:cs typeface="Tahoma"/>
                <a:sym typeface="Tahoma"/>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803" name="Google Shape;803;p334"/>
          <p:cNvSpPr txBox="1">
            <a:spLocks noGrp="1"/>
          </p:cNvSpPr>
          <p:nvPr>
            <p:ph type="sldNum" idx="12"/>
          </p:nvPr>
        </p:nvSpPr>
        <p:spPr>
          <a:xfrm>
            <a:off x="8648888" y="6393497"/>
            <a:ext cx="298263" cy="307341"/>
          </a:xfrm>
          <a:prstGeom prst="rect">
            <a:avLst/>
          </a:prstGeom>
          <a:noFill/>
          <a:ln>
            <a:noFill/>
          </a:ln>
        </p:spPr>
        <p:txBody>
          <a:bodyPr spcFirstLastPara="1" wrap="square" lIns="45700" tIns="45700" rIns="45700" bIns="45700" anchor="b" anchorCtr="0">
            <a:spAutoFit/>
          </a:bodyPr>
          <a:lstStyle>
            <a:lvl1pPr marL="0" lvl="0"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1pPr>
            <a:lvl2pPr marL="0" lvl="1"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2pPr>
            <a:lvl3pPr marL="0" lvl="2"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3pPr>
            <a:lvl4pPr marL="0" lvl="3"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4pPr>
            <a:lvl5pPr marL="0" lvl="4"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5pPr>
            <a:lvl6pPr marL="0" lvl="5"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6pPr>
            <a:lvl7pPr marL="0" lvl="6"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7pPr>
            <a:lvl8pPr marL="0" lvl="7"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8pPr>
            <a:lvl9pPr marL="0" lvl="8"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2.xml><?xml version="1.0" encoding="utf-8"?>
<p:sldLayout xmlns:a="http://schemas.openxmlformats.org/drawingml/2006/main" xmlns:r="http://schemas.openxmlformats.org/officeDocument/2006/relationships" xmlns:p="http://schemas.openxmlformats.org/presentationml/2006/main" matchingName="Title, Text, and Content">
  <p:cSld name="Title, Text, and Content 2">
    <p:spTree>
      <p:nvGrpSpPr>
        <p:cNvPr id="1" name="Shape 804"/>
        <p:cNvGrpSpPr/>
        <p:nvPr/>
      </p:nvGrpSpPr>
      <p:grpSpPr>
        <a:xfrm>
          <a:off x="0" y="0"/>
          <a:ext cx="0" cy="0"/>
          <a:chOff x="0" y="0"/>
          <a:chExt cx="0" cy="0"/>
        </a:xfrm>
      </p:grpSpPr>
      <p:sp>
        <p:nvSpPr>
          <p:cNvPr id="805" name="Google Shape;805;p335"/>
          <p:cNvSpPr/>
          <p:nvPr/>
        </p:nvSpPr>
        <p:spPr>
          <a:xfrm>
            <a:off x="417512" y="1098550"/>
            <a:ext cx="438151" cy="474663"/>
          </a:xfrm>
          <a:prstGeom prst="rect">
            <a:avLst/>
          </a:prstGeom>
          <a:solidFill>
            <a:srgbClr val="FFCF0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06" name="Google Shape;806;p335"/>
          <p:cNvSpPr/>
          <p:nvPr/>
        </p:nvSpPr>
        <p:spPr>
          <a:xfrm>
            <a:off x="800100" y="1098550"/>
            <a:ext cx="328614" cy="474663"/>
          </a:xfrm>
          <a:prstGeom prst="rect">
            <a:avLst/>
          </a:prstGeom>
          <a:gradFill>
            <a:gsLst>
              <a:gs pos="0">
                <a:srgbClr val="FFCF01"/>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07" name="Google Shape;807;p335"/>
          <p:cNvSpPr/>
          <p:nvPr/>
        </p:nvSpPr>
        <p:spPr>
          <a:xfrm>
            <a:off x="541337" y="1520825"/>
            <a:ext cx="422276" cy="474663"/>
          </a:xfrm>
          <a:prstGeom prst="rect">
            <a:avLst/>
          </a:prstGeom>
          <a:solidFill>
            <a:srgbClr val="3333C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08" name="Google Shape;808;p335"/>
          <p:cNvSpPr/>
          <p:nvPr/>
        </p:nvSpPr>
        <p:spPr>
          <a:xfrm>
            <a:off x="911225" y="1520825"/>
            <a:ext cx="368300" cy="474663"/>
          </a:xfrm>
          <a:prstGeom prst="rect">
            <a:avLst/>
          </a:prstGeom>
          <a:gradFill>
            <a:gsLst>
              <a:gs pos="0">
                <a:srgbClr val="3333C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09" name="Google Shape;809;p335"/>
          <p:cNvSpPr/>
          <p:nvPr/>
        </p:nvSpPr>
        <p:spPr>
          <a:xfrm>
            <a:off x="127000" y="1447800"/>
            <a:ext cx="560388" cy="422275"/>
          </a:xfrm>
          <a:prstGeom prst="rect">
            <a:avLst/>
          </a:prstGeom>
          <a:gradFill>
            <a:gsLst>
              <a:gs pos="0">
                <a:srgbClr val="FFFFFF"/>
              </a:gs>
              <a:gs pos="100000">
                <a:srgbClr val="FF0000"/>
              </a:gs>
            </a:gsLst>
            <a:lin ang="1890000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10" name="Google Shape;810;p335"/>
          <p:cNvSpPr/>
          <p:nvPr/>
        </p:nvSpPr>
        <p:spPr>
          <a:xfrm>
            <a:off x="762000" y="990600"/>
            <a:ext cx="31750" cy="1052513"/>
          </a:xfrm>
          <a:prstGeom prst="rect">
            <a:avLst/>
          </a:prstGeom>
          <a:solidFill>
            <a:srgbClr val="1C1C1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11" name="Google Shape;811;p335"/>
          <p:cNvSpPr/>
          <p:nvPr/>
        </p:nvSpPr>
        <p:spPr>
          <a:xfrm>
            <a:off x="442912" y="1781175"/>
            <a:ext cx="8226426" cy="31750"/>
          </a:xfrm>
          <a:prstGeom prst="rect">
            <a:avLst/>
          </a:prstGeom>
          <a:gradFill>
            <a:gsLst>
              <a:gs pos="0">
                <a:srgbClr val="1C1C1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12" name="Google Shape;812;p335"/>
          <p:cNvSpPr txBox="1">
            <a:spLocks noGrp="1"/>
          </p:cNvSpPr>
          <p:nvPr>
            <p:ph type="title"/>
          </p:nvPr>
        </p:nvSpPr>
        <p:spPr>
          <a:xfrm>
            <a:off x="1150937" y="214313"/>
            <a:ext cx="7793038" cy="1462088"/>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333399"/>
              </a:buClr>
              <a:buSzPts val="4400"/>
              <a:buFont typeface="Tahoma"/>
              <a:buNone/>
              <a:defRPr>
                <a:solidFill>
                  <a:srgbClr val="333399"/>
                </a:solidFill>
                <a:latin typeface="Tahoma"/>
                <a:ea typeface="Tahoma"/>
                <a:cs typeface="Tahoma"/>
                <a:sym typeface="Tahom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813" name="Google Shape;813;p335"/>
          <p:cNvSpPr txBox="1">
            <a:spLocks noGrp="1"/>
          </p:cNvSpPr>
          <p:nvPr>
            <p:ph type="body" idx="1"/>
          </p:nvPr>
        </p:nvSpPr>
        <p:spPr>
          <a:xfrm>
            <a:off x="1182687" y="2017713"/>
            <a:ext cx="3810001" cy="4114801"/>
          </a:xfrm>
          <a:prstGeom prst="rect">
            <a:avLst/>
          </a:prstGeom>
          <a:noFill/>
          <a:ln>
            <a:noFill/>
          </a:ln>
        </p:spPr>
        <p:txBody>
          <a:bodyPr spcFirstLastPara="1" wrap="square" lIns="45700" tIns="45700" rIns="45700" bIns="45700" anchor="t" anchorCtr="0">
            <a:normAutofit/>
          </a:bodyPr>
          <a:lstStyle>
            <a:lvl1pPr marL="457200" lvl="0" indent="-350520" algn="l">
              <a:lnSpc>
                <a:spcPct val="100000"/>
              </a:lnSpc>
              <a:spcBef>
                <a:spcPts val="700"/>
              </a:spcBef>
              <a:spcAft>
                <a:spcPts val="0"/>
              </a:spcAft>
              <a:buClr>
                <a:srgbClr val="3333CC"/>
              </a:buClr>
              <a:buSzPts val="1920"/>
              <a:buFont typeface="Tahoma"/>
              <a:buChar char="■"/>
              <a:defRPr>
                <a:latin typeface="Tahoma"/>
                <a:ea typeface="Tahoma"/>
                <a:cs typeface="Tahoma"/>
                <a:sym typeface="Tahoma"/>
              </a:defRPr>
            </a:lvl1pPr>
            <a:lvl2pPr marL="914400" lvl="1" indent="-340360" algn="l">
              <a:lnSpc>
                <a:spcPct val="100000"/>
              </a:lnSpc>
              <a:spcBef>
                <a:spcPts val="700"/>
              </a:spcBef>
              <a:spcAft>
                <a:spcPts val="0"/>
              </a:spcAft>
              <a:buClr>
                <a:srgbClr val="3333CC"/>
              </a:buClr>
              <a:buSzPts val="1760"/>
              <a:buFont typeface="Tahoma"/>
              <a:buChar char="■"/>
              <a:defRPr>
                <a:latin typeface="Tahoma"/>
                <a:ea typeface="Tahoma"/>
                <a:cs typeface="Tahoma"/>
                <a:sym typeface="Tahoma"/>
              </a:defRPr>
            </a:lvl2pPr>
            <a:lvl3pPr marL="1371600" lvl="2" indent="-330200" algn="l">
              <a:lnSpc>
                <a:spcPct val="100000"/>
              </a:lnSpc>
              <a:spcBef>
                <a:spcPts val="700"/>
              </a:spcBef>
              <a:spcAft>
                <a:spcPts val="0"/>
              </a:spcAft>
              <a:buClr>
                <a:srgbClr val="3333CC"/>
              </a:buClr>
              <a:buSzPts val="1600"/>
              <a:buFont typeface="Tahoma"/>
              <a:buChar char="■"/>
              <a:defRPr>
                <a:latin typeface="Tahoma"/>
                <a:ea typeface="Tahoma"/>
                <a:cs typeface="Tahoma"/>
                <a:sym typeface="Tahoma"/>
              </a:defRPr>
            </a:lvl3pPr>
            <a:lvl4pPr marL="1828800" lvl="3" indent="-340360" algn="l">
              <a:lnSpc>
                <a:spcPct val="100000"/>
              </a:lnSpc>
              <a:spcBef>
                <a:spcPts val="700"/>
              </a:spcBef>
              <a:spcAft>
                <a:spcPts val="0"/>
              </a:spcAft>
              <a:buClr>
                <a:srgbClr val="3333CC"/>
              </a:buClr>
              <a:buSzPts val="1760"/>
              <a:buFont typeface="Tahoma"/>
              <a:buChar char="■"/>
              <a:defRPr>
                <a:latin typeface="Tahoma"/>
                <a:ea typeface="Tahoma"/>
                <a:cs typeface="Tahoma"/>
                <a:sym typeface="Tahoma"/>
              </a:defRPr>
            </a:lvl4pPr>
            <a:lvl5pPr marL="2286000" lvl="4" indent="-330200" algn="l">
              <a:lnSpc>
                <a:spcPct val="100000"/>
              </a:lnSpc>
              <a:spcBef>
                <a:spcPts val="700"/>
              </a:spcBef>
              <a:spcAft>
                <a:spcPts val="0"/>
              </a:spcAft>
              <a:buClr>
                <a:srgbClr val="3333CC"/>
              </a:buClr>
              <a:buSzPts val="1600"/>
              <a:buFont typeface="Tahoma"/>
              <a:buChar char="■"/>
              <a:defRPr>
                <a:latin typeface="Tahoma"/>
                <a:ea typeface="Tahoma"/>
                <a:cs typeface="Tahoma"/>
                <a:sym typeface="Tahoma"/>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814" name="Google Shape;814;p335"/>
          <p:cNvSpPr txBox="1">
            <a:spLocks noGrp="1"/>
          </p:cNvSpPr>
          <p:nvPr>
            <p:ph type="sldNum" idx="12"/>
          </p:nvPr>
        </p:nvSpPr>
        <p:spPr>
          <a:xfrm>
            <a:off x="8648888" y="6393497"/>
            <a:ext cx="298263" cy="307341"/>
          </a:xfrm>
          <a:prstGeom prst="rect">
            <a:avLst/>
          </a:prstGeom>
          <a:noFill/>
          <a:ln>
            <a:noFill/>
          </a:ln>
        </p:spPr>
        <p:txBody>
          <a:bodyPr spcFirstLastPara="1" wrap="square" lIns="45700" tIns="45700" rIns="45700" bIns="45700" anchor="b" anchorCtr="0">
            <a:spAutoFit/>
          </a:bodyPr>
          <a:lstStyle>
            <a:lvl1pPr marL="0" lvl="0"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1pPr>
            <a:lvl2pPr marL="0" lvl="1"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2pPr>
            <a:lvl3pPr marL="0" lvl="2"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3pPr>
            <a:lvl4pPr marL="0" lvl="3"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4pPr>
            <a:lvl5pPr marL="0" lvl="4"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5pPr>
            <a:lvl6pPr marL="0" lvl="5"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6pPr>
            <a:lvl7pPr marL="0" lvl="6"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7pPr>
            <a:lvl8pPr marL="0" lvl="7"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8pPr>
            <a:lvl9pPr marL="0" lvl="8"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3.xml><?xml version="1.0" encoding="utf-8"?>
<p:sldLayout xmlns:a="http://schemas.openxmlformats.org/drawingml/2006/main" xmlns:r="http://schemas.openxmlformats.org/officeDocument/2006/relationships" xmlns:p="http://schemas.openxmlformats.org/presentationml/2006/main" matchingName="Title Slide">
  <p:cSld name="Title Slide 4">
    <p:spTree>
      <p:nvGrpSpPr>
        <p:cNvPr id="1" name="Shape 815"/>
        <p:cNvGrpSpPr/>
        <p:nvPr/>
      </p:nvGrpSpPr>
      <p:grpSpPr>
        <a:xfrm>
          <a:off x="0" y="0"/>
          <a:ext cx="0" cy="0"/>
          <a:chOff x="0" y="0"/>
          <a:chExt cx="0" cy="0"/>
        </a:xfrm>
      </p:grpSpPr>
      <p:grpSp>
        <p:nvGrpSpPr>
          <p:cNvPr id="816" name="Google Shape;816;p336"/>
          <p:cNvGrpSpPr/>
          <p:nvPr/>
        </p:nvGrpSpPr>
        <p:grpSpPr>
          <a:xfrm>
            <a:off x="-2" y="2438400"/>
            <a:ext cx="9009067" cy="1052514"/>
            <a:chOff x="-1" y="0"/>
            <a:chExt cx="9009065" cy="1052513"/>
          </a:xfrm>
        </p:grpSpPr>
        <p:grpSp>
          <p:nvGrpSpPr>
            <p:cNvPr id="817" name="Google Shape;817;p336"/>
            <p:cNvGrpSpPr/>
            <p:nvPr/>
          </p:nvGrpSpPr>
          <p:grpSpPr>
            <a:xfrm>
              <a:off x="290512" y="107949"/>
              <a:ext cx="711202" cy="474665"/>
              <a:chOff x="0" y="-1"/>
              <a:chExt cx="711200" cy="474664"/>
            </a:xfrm>
          </p:grpSpPr>
          <p:sp>
            <p:nvSpPr>
              <p:cNvPr id="818" name="Google Shape;818;p336"/>
              <p:cNvSpPr/>
              <p:nvPr/>
            </p:nvSpPr>
            <p:spPr>
              <a:xfrm>
                <a:off x="0" y="-1"/>
                <a:ext cx="437662" cy="474664"/>
              </a:xfrm>
              <a:prstGeom prst="rect">
                <a:avLst/>
              </a:prstGeom>
              <a:solidFill>
                <a:srgbClr val="3333CC"/>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19" name="Google Shape;819;p336"/>
              <p:cNvSpPr/>
              <p:nvPr/>
            </p:nvSpPr>
            <p:spPr>
              <a:xfrm>
                <a:off x="382953" y="-1"/>
                <a:ext cx="328247" cy="474664"/>
              </a:xfrm>
              <a:prstGeom prst="rect">
                <a:avLst/>
              </a:prstGeom>
              <a:gradFill>
                <a:gsLst>
                  <a:gs pos="0">
                    <a:srgbClr val="3333CC"/>
                  </a:gs>
                  <a:gs pos="100000">
                    <a:srgbClr val="FFFFFF"/>
                  </a:gs>
                </a:gsLst>
                <a:lin ang="0" scaled="0"/>
              </a:gra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grpSp>
        <p:grpSp>
          <p:nvGrpSpPr>
            <p:cNvPr id="820" name="Google Shape;820;p336"/>
            <p:cNvGrpSpPr/>
            <p:nvPr/>
          </p:nvGrpSpPr>
          <p:grpSpPr>
            <a:xfrm>
              <a:off x="414336" y="530224"/>
              <a:ext cx="738190" cy="474665"/>
              <a:chOff x="-1" y="-1"/>
              <a:chExt cx="738189" cy="474664"/>
            </a:xfrm>
          </p:grpSpPr>
          <p:sp>
            <p:nvSpPr>
              <p:cNvPr id="821" name="Google Shape;821;p336"/>
              <p:cNvSpPr/>
              <p:nvPr/>
            </p:nvSpPr>
            <p:spPr>
              <a:xfrm>
                <a:off x="-1" y="-1"/>
                <a:ext cx="421822" cy="474664"/>
              </a:xfrm>
              <a:prstGeom prst="rect">
                <a:avLst/>
              </a:prstGeom>
              <a:solidFill>
                <a:srgbClr val="FFCF0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22" name="Google Shape;822;p336"/>
              <p:cNvSpPr/>
              <p:nvPr/>
            </p:nvSpPr>
            <p:spPr>
              <a:xfrm>
                <a:off x="370192" y="-1"/>
                <a:ext cx="367996" cy="474664"/>
              </a:xfrm>
              <a:prstGeom prst="rect">
                <a:avLst/>
              </a:prstGeom>
              <a:gradFill>
                <a:gsLst>
                  <a:gs pos="0">
                    <a:srgbClr val="FFCF01"/>
                  </a:gs>
                  <a:gs pos="100000">
                    <a:srgbClr val="FFFFFF"/>
                  </a:gs>
                </a:gsLst>
                <a:lin ang="0" scaled="0"/>
              </a:gra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grpSp>
        <p:sp>
          <p:nvSpPr>
            <p:cNvPr id="823" name="Google Shape;823;p336"/>
            <p:cNvSpPr/>
            <p:nvPr/>
          </p:nvSpPr>
          <p:spPr>
            <a:xfrm>
              <a:off x="-1" y="457200"/>
              <a:ext cx="560388" cy="422276"/>
            </a:xfrm>
            <a:prstGeom prst="rect">
              <a:avLst/>
            </a:prstGeom>
            <a:gradFill>
              <a:gsLst>
                <a:gs pos="0">
                  <a:srgbClr val="FFFFFF"/>
                </a:gs>
                <a:gs pos="100000">
                  <a:srgbClr val="FF0000"/>
                </a:gs>
              </a:gsLst>
              <a:lin ang="18900000" scaled="0"/>
            </a:gra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24" name="Google Shape;824;p336"/>
            <p:cNvSpPr/>
            <p:nvPr/>
          </p:nvSpPr>
          <p:spPr>
            <a:xfrm>
              <a:off x="634999" y="0"/>
              <a:ext cx="31751" cy="1052513"/>
            </a:xfrm>
            <a:prstGeom prst="rect">
              <a:avLst/>
            </a:prstGeom>
            <a:solidFill>
              <a:srgbClr val="1C1C1C"/>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25" name="Google Shape;825;p336"/>
            <p:cNvSpPr/>
            <p:nvPr/>
          </p:nvSpPr>
          <p:spPr>
            <a:xfrm>
              <a:off x="315912" y="822325"/>
              <a:ext cx="8693152" cy="55563"/>
            </a:xfrm>
            <a:prstGeom prst="rect">
              <a:avLst/>
            </a:prstGeom>
            <a:gradFill>
              <a:gsLst>
                <a:gs pos="0">
                  <a:srgbClr val="1C1C1C"/>
                </a:gs>
                <a:gs pos="100000">
                  <a:srgbClr val="FFFFFF"/>
                </a:gs>
              </a:gsLst>
              <a:lin ang="0" scaled="0"/>
            </a:gra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grpSp>
      <p:sp>
        <p:nvSpPr>
          <p:cNvPr id="826" name="Google Shape;826;p336"/>
          <p:cNvSpPr txBox="1">
            <a:spLocks noGrp="1"/>
          </p:cNvSpPr>
          <p:nvPr>
            <p:ph type="title"/>
          </p:nvPr>
        </p:nvSpPr>
        <p:spPr>
          <a:xfrm>
            <a:off x="990600" y="1676400"/>
            <a:ext cx="7772401" cy="1462089"/>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333399"/>
              </a:buClr>
              <a:buSzPts val="4400"/>
              <a:buFont typeface="Tahoma"/>
              <a:buNone/>
              <a:defRPr>
                <a:solidFill>
                  <a:srgbClr val="333399"/>
                </a:solidFill>
                <a:latin typeface="Tahoma"/>
                <a:ea typeface="Tahoma"/>
                <a:cs typeface="Tahoma"/>
                <a:sym typeface="Tahom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827" name="Google Shape;827;p336"/>
          <p:cNvSpPr txBox="1">
            <a:spLocks noGrp="1"/>
          </p:cNvSpPr>
          <p:nvPr>
            <p:ph type="body" idx="1"/>
          </p:nvPr>
        </p:nvSpPr>
        <p:spPr>
          <a:xfrm>
            <a:off x="1371600" y="3886201"/>
            <a:ext cx="6400800" cy="1752601"/>
          </a:xfrm>
          <a:prstGeom prst="rect">
            <a:avLst/>
          </a:prstGeom>
          <a:noFill/>
          <a:ln>
            <a:noFill/>
          </a:ln>
        </p:spPr>
        <p:txBody>
          <a:bodyPr spcFirstLastPara="1" wrap="square" lIns="45700" tIns="45700" rIns="45700" bIns="45700" anchor="t" anchorCtr="0">
            <a:normAutofit/>
          </a:bodyPr>
          <a:lstStyle>
            <a:lvl1pPr marL="457200" lvl="0" indent="-228600" algn="ctr">
              <a:lnSpc>
                <a:spcPct val="100000"/>
              </a:lnSpc>
              <a:spcBef>
                <a:spcPts val="700"/>
              </a:spcBef>
              <a:spcAft>
                <a:spcPts val="0"/>
              </a:spcAft>
              <a:buClr>
                <a:srgbClr val="000000"/>
              </a:buClr>
              <a:buSzPts val="3200"/>
              <a:buFont typeface="Tahoma"/>
              <a:buNone/>
              <a:defRPr>
                <a:latin typeface="Tahoma"/>
                <a:ea typeface="Tahoma"/>
                <a:cs typeface="Tahoma"/>
                <a:sym typeface="Tahoma"/>
              </a:defRPr>
            </a:lvl1pPr>
            <a:lvl2pPr marL="914400" lvl="1" indent="-340360" algn="ctr">
              <a:lnSpc>
                <a:spcPct val="100000"/>
              </a:lnSpc>
              <a:spcBef>
                <a:spcPts val="700"/>
              </a:spcBef>
              <a:spcAft>
                <a:spcPts val="0"/>
              </a:spcAft>
              <a:buClr>
                <a:srgbClr val="000000"/>
              </a:buClr>
              <a:buSzPts val="1760"/>
              <a:buFont typeface="Tahoma"/>
              <a:buChar char="■"/>
              <a:defRPr>
                <a:latin typeface="Tahoma"/>
                <a:ea typeface="Tahoma"/>
                <a:cs typeface="Tahoma"/>
                <a:sym typeface="Tahoma"/>
              </a:defRPr>
            </a:lvl2pPr>
            <a:lvl3pPr marL="1371600" lvl="2" indent="-330200" algn="ctr">
              <a:lnSpc>
                <a:spcPct val="100000"/>
              </a:lnSpc>
              <a:spcBef>
                <a:spcPts val="700"/>
              </a:spcBef>
              <a:spcAft>
                <a:spcPts val="0"/>
              </a:spcAft>
              <a:buClr>
                <a:srgbClr val="000000"/>
              </a:buClr>
              <a:buSzPts val="1600"/>
              <a:buFont typeface="Tahoma"/>
              <a:buChar char="■"/>
              <a:defRPr>
                <a:latin typeface="Tahoma"/>
                <a:ea typeface="Tahoma"/>
                <a:cs typeface="Tahoma"/>
                <a:sym typeface="Tahoma"/>
              </a:defRPr>
            </a:lvl3pPr>
            <a:lvl4pPr marL="1828800" lvl="3" indent="-340360" algn="ctr">
              <a:lnSpc>
                <a:spcPct val="100000"/>
              </a:lnSpc>
              <a:spcBef>
                <a:spcPts val="700"/>
              </a:spcBef>
              <a:spcAft>
                <a:spcPts val="0"/>
              </a:spcAft>
              <a:buClr>
                <a:srgbClr val="000000"/>
              </a:buClr>
              <a:buSzPts val="1760"/>
              <a:buFont typeface="Tahoma"/>
              <a:buChar char="■"/>
              <a:defRPr>
                <a:latin typeface="Tahoma"/>
                <a:ea typeface="Tahoma"/>
                <a:cs typeface="Tahoma"/>
                <a:sym typeface="Tahoma"/>
              </a:defRPr>
            </a:lvl4pPr>
            <a:lvl5pPr marL="2286000" lvl="4" indent="-330200" algn="ctr">
              <a:lnSpc>
                <a:spcPct val="100000"/>
              </a:lnSpc>
              <a:spcBef>
                <a:spcPts val="700"/>
              </a:spcBef>
              <a:spcAft>
                <a:spcPts val="0"/>
              </a:spcAft>
              <a:buClr>
                <a:srgbClr val="000000"/>
              </a:buClr>
              <a:buSzPts val="1600"/>
              <a:buFont typeface="Tahoma"/>
              <a:buChar char="■"/>
              <a:defRPr>
                <a:latin typeface="Tahoma"/>
                <a:ea typeface="Tahoma"/>
                <a:cs typeface="Tahoma"/>
                <a:sym typeface="Tahoma"/>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828" name="Google Shape;828;p336"/>
          <p:cNvSpPr txBox="1">
            <a:spLocks noGrp="1"/>
          </p:cNvSpPr>
          <p:nvPr>
            <p:ph type="sldNum" idx="12"/>
          </p:nvPr>
        </p:nvSpPr>
        <p:spPr>
          <a:xfrm>
            <a:off x="8464748" y="6398269"/>
            <a:ext cx="298253" cy="307331"/>
          </a:xfrm>
          <a:prstGeom prst="rect">
            <a:avLst/>
          </a:prstGeom>
          <a:noFill/>
          <a:ln>
            <a:noFill/>
          </a:ln>
        </p:spPr>
        <p:txBody>
          <a:bodyPr spcFirstLastPara="1" wrap="square" lIns="45700" tIns="45700" rIns="45700" bIns="45700" anchor="b" anchorCtr="0">
            <a:spAutoFit/>
          </a:bodyPr>
          <a:lstStyle>
            <a:lvl1pPr marL="0" lvl="0" indent="0" algn="r">
              <a:lnSpc>
                <a:spcPct val="100000"/>
              </a:lnSpc>
              <a:spcBef>
                <a:spcPts val="0"/>
              </a:spcBef>
              <a:spcAft>
                <a:spcPts val="0"/>
              </a:spcAft>
              <a:buClr>
                <a:srgbClr val="1C1C1C"/>
              </a:buClr>
              <a:buSzPts val="1400"/>
              <a:buFont typeface="Tahoma"/>
              <a:buNone/>
              <a:defRPr sz="1400" b="0" i="0" u="none" strike="noStrike" cap="none">
                <a:solidFill>
                  <a:srgbClr val="1C1C1C"/>
                </a:solidFill>
                <a:latin typeface="Tahoma"/>
                <a:ea typeface="Tahoma"/>
                <a:cs typeface="Tahoma"/>
                <a:sym typeface="Tahoma"/>
              </a:defRPr>
            </a:lvl1pPr>
            <a:lvl2pPr marL="0" lvl="1" indent="0" algn="r">
              <a:lnSpc>
                <a:spcPct val="100000"/>
              </a:lnSpc>
              <a:spcBef>
                <a:spcPts val="0"/>
              </a:spcBef>
              <a:spcAft>
                <a:spcPts val="0"/>
              </a:spcAft>
              <a:buClr>
                <a:srgbClr val="1C1C1C"/>
              </a:buClr>
              <a:buSzPts val="1400"/>
              <a:buFont typeface="Tahoma"/>
              <a:buNone/>
              <a:defRPr sz="1400" b="0" i="0" u="none" strike="noStrike" cap="none">
                <a:solidFill>
                  <a:srgbClr val="1C1C1C"/>
                </a:solidFill>
                <a:latin typeface="Tahoma"/>
                <a:ea typeface="Tahoma"/>
                <a:cs typeface="Tahoma"/>
                <a:sym typeface="Tahoma"/>
              </a:defRPr>
            </a:lvl2pPr>
            <a:lvl3pPr marL="0" lvl="2" indent="0" algn="r">
              <a:lnSpc>
                <a:spcPct val="100000"/>
              </a:lnSpc>
              <a:spcBef>
                <a:spcPts val="0"/>
              </a:spcBef>
              <a:spcAft>
                <a:spcPts val="0"/>
              </a:spcAft>
              <a:buClr>
                <a:srgbClr val="1C1C1C"/>
              </a:buClr>
              <a:buSzPts val="1400"/>
              <a:buFont typeface="Tahoma"/>
              <a:buNone/>
              <a:defRPr sz="1400" b="0" i="0" u="none" strike="noStrike" cap="none">
                <a:solidFill>
                  <a:srgbClr val="1C1C1C"/>
                </a:solidFill>
                <a:latin typeface="Tahoma"/>
                <a:ea typeface="Tahoma"/>
                <a:cs typeface="Tahoma"/>
                <a:sym typeface="Tahoma"/>
              </a:defRPr>
            </a:lvl3pPr>
            <a:lvl4pPr marL="0" lvl="3" indent="0" algn="r">
              <a:lnSpc>
                <a:spcPct val="100000"/>
              </a:lnSpc>
              <a:spcBef>
                <a:spcPts val="0"/>
              </a:spcBef>
              <a:spcAft>
                <a:spcPts val="0"/>
              </a:spcAft>
              <a:buClr>
                <a:srgbClr val="1C1C1C"/>
              </a:buClr>
              <a:buSzPts val="1400"/>
              <a:buFont typeface="Tahoma"/>
              <a:buNone/>
              <a:defRPr sz="1400" b="0" i="0" u="none" strike="noStrike" cap="none">
                <a:solidFill>
                  <a:srgbClr val="1C1C1C"/>
                </a:solidFill>
                <a:latin typeface="Tahoma"/>
                <a:ea typeface="Tahoma"/>
                <a:cs typeface="Tahoma"/>
                <a:sym typeface="Tahoma"/>
              </a:defRPr>
            </a:lvl4pPr>
            <a:lvl5pPr marL="0" lvl="4" indent="0" algn="r">
              <a:lnSpc>
                <a:spcPct val="100000"/>
              </a:lnSpc>
              <a:spcBef>
                <a:spcPts val="0"/>
              </a:spcBef>
              <a:spcAft>
                <a:spcPts val="0"/>
              </a:spcAft>
              <a:buClr>
                <a:srgbClr val="1C1C1C"/>
              </a:buClr>
              <a:buSzPts val="1400"/>
              <a:buFont typeface="Tahoma"/>
              <a:buNone/>
              <a:defRPr sz="1400" b="0" i="0" u="none" strike="noStrike" cap="none">
                <a:solidFill>
                  <a:srgbClr val="1C1C1C"/>
                </a:solidFill>
                <a:latin typeface="Tahoma"/>
                <a:ea typeface="Tahoma"/>
                <a:cs typeface="Tahoma"/>
                <a:sym typeface="Tahoma"/>
              </a:defRPr>
            </a:lvl5pPr>
            <a:lvl6pPr marL="0" lvl="5" indent="0" algn="r">
              <a:lnSpc>
                <a:spcPct val="100000"/>
              </a:lnSpc>
              <a:spcBef>
                <a:spcPts val="0"/>
              </a:spcBef>
              <a:spcAft>
                <a:spcPts val="0"/>
              </a:spcAft>
              <a:buClr>
                <a:srgbClr val="1C1C1C"/>
              </a:buClr>
              <a:buSzPts val="1400"/>
              <a:buFont typeface="Tahoma"/>
              <a:buNone/>
              <a:defRPr sz="1400" b="0" i="0" u="none" strike="noStrike" cap="none">
                <a:solidFill>
                  <a:srgbClr val="1C1C1C"/>
                </a:solidFill>
                <a:latin typeface="Tahoma"/>
                <a:ea typeface="Tahoma"/>
                <a:cs typeface="Tahoma"/>
                <a:sym typeface="Tahoma"/>
              </a:defRPr>
            </a:lvl6pPr>
            <a:lvl7pPr marL="0" lvl="6" indent="0" algn="r">
              <a:lnSpc>
                <a:spcPct val="100000"/>
              </a:lnSpc>
              <a:spcBef>
                <a:spcPts val="0"/>
              </a:spcBef>
              <a:spcAft>
                <a:spcPts val="0"/>
              </a:spcAft>
              <a:buClr>
                <a:srgbClr val="1C1C1C"/>
              </a:buClr>
              <a:buSzPts val="1400"/>
              <a:buFont typeface="Tahoma"/>
              <a:buNone/>
              <a:defRPr sz="1400" b="0" i="0" u="none" strike="noStrike" cap="none">
                <a:solidFill>
                  <a:srgbClr val="1C1C1C"/>
                </a:solidFill>
                <a:latin typeface="Tahoma"/>
                <a:ea typeface="Tahoma"/>
                <a:cs typeface="Tahoma"/>
                <a:sym typeface="Tahoma"/>
              </a:defRPr>
            </a:lvl7pPr>
            <a:lvl8pPr marL="0" lvl="7" indent="0" algn="r">
              <a:lnSpc>
                <a:spcPct val="100000"/>
              </a:lnSpc>
              <a:spcBef>
                <a:spcPts val="0"/>
              </a:spcBef>
              <a:spcAft>
                <a:spcPts val="0"/>
              </a:spcAft>
              <a:buClr>
                <a:srgbClr val="1C1C1C"/>
              </a:buClr>
              <a:buSzPts val="1400"/>
              <a:buFont typeface="Tahoma"/>
              <a:buNone/>
              <a:defRPr sz="1400" b="0" i="0" u="none" strike="noStrike" cap="none">
                <a:solidFill>
                  <a:srgbClr val="1C1C1C"/>
                </a:solidFill>
                <a:latin typeface="Tahoma"/>
                <a:ea typeface="Tahoma"/>
                <a:cs typeface="Tahoma"/>
                <a:sym typeface="Tahoma"/>
              </a:defRPr>
            </a:lvl8pPr>
            <a:lvl9pPr marL="0" lvl="8" indent="0" algn="r">
              <a:lnSpc>
                <a:spcPct val="100000"/>
              </a:lnSpc>
              <a:spcBef>
                <a:spcPts val="0"/>
              </a:spcBef>
              <a:spcAft>
                <a:spcPts val="0"/>
              </a:spcAft>
              <a:buClr>
                <a:srgbClr val="1C1C1C"/>
              </a:buClr>
              <a:buSzPts val="1400"/>
              <a:buFont typeface="Tahoma"/>
              <a:buNone/>
              <a:defRPr sz="1400" b="0" i="0" u="none" strike="noStrike" cap="none">
                <a:solidFill>
                  <a:srgbClr val="1C1C1C"/>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4.xml><?xml version="1.0" encoding="utf-8"?>
<p:sldLayout xmlns:a="http://schemas.openxmlformats.org/drawingml/2006/main" xmlns:r="http://schemas.openxmlformats.org/officeDocument/2006/relationships" xmlns:p="http://schemas.openxmlformats.org/presentationml/2006/main" matchingName="Title and Content">
  <p:cSld name="Title and Content 6">
    <p:spTree>
      <p:nvGrpSpPr>
        <p:cNvPr id="1" name="Shape 829"/>
        <p:cNvGrpSpPr/>
        <p:nvPr/>
      </p:nvGrpSpPr>
      <p:grpSpPr>
        <a:xfrm>
          <a:off x="0" y="0"/>
          <a:ext cx="0" cy="0"/>
          <a:chOff x="0" y="0"/>
          <a:chExt cx="0" cy="0"/>
        </a:xfrm>
      </p:grpSpPr>
      <p:sp>
        <p:nvSpPr>
          <p:cNvPr id="830" name="Google Shape;830;p337"/>
          <p:cNvSpPr/>
          <p:nvPr/>
        </p:nvSpPr>
        <p:spPr>
          <a:xfrm>
            <a:off x="417512" y="1098550"/>
            <a:ext cx="438151" cy="474663"/>
          </a:xfrm>
          <a:prstGeom prst="rect">
            <a:avLst/>
          </a:prstGeom>
          <a:solidFill>
            <a:srgbClr val="FFCF0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31" name="Google Shape;831;p337"/>
          <p:cNvSpPr/>
          <p:nvPr/>
        </p:nvSpPr>
        <p:spPr>
          <a:xfrm>
            <a:off x="800100" y="1098550"/>
            <a:ext cx="328614" cy="474663"/>
          </a:xfrm>
          <a:prstGeom prst="rect">
            <a:avLst/>
          </a:prstGeom>
          <a:gradFill>
            <a:gsLst>
              <a:gs pos="0">
                <a:srgbClr val="FFCF01"/>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32" name="Google Shape;832;p337"/>
          <p:cNvSpPr/>
          <p:nvPr/>
        </p:nvSpPr>
        <p:spPr>
          <a:xfrm>
            <a:off x="541337" y="1520825"/>
            <a:ext cx="422276" cy="474663"/>
          </a:xfrm>
          <a:prstGeom prst="rect">
            <a:avLst/>
          </a:prstGeom>
          <a:solidFill>
            <a:srgbClr val="3333C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33" name="Google Shape;833;p337"/>
          <p:cNvSpPr/>
          <p:nvPr/>
        </p:nvSpPr>
        <p:spPr>
          <a:xfrm>
            <a:off x="911225" y="1520825"/>
            <a:ext cx="368300" cy="474663"/>
          </a:xfrm>
          <a:prstGeom prst="rect">
            <a:avLst/>
          </a:prstGeom>
          <a:gradFill>
            <a:gsLst>
              <a:gs pos="0">
                <a:srgbClr val="3333C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34" name="Google Shape;834;p337"/>
          <p:cNvSpPr/>
          <p:nvPr/>
        </p:nvSpPr>
        <p:spPr>
          <a:xfrm>
            <a:off x="127000" y="1447800"/>
            <a:ext cx="560388" cy="422275"/>
          </a:xfrm>
          <a:prstGeom prst="rect">
            <a:avLst/>
          </a:prstGeom>
          <a:gradFill>
            <a:gsLst>
              <a:gs pos="0">
                <a:srgbClr val="FFFFFF"/>
              </a:gs>
              <a:gs pos="100000">
                <a:srgbClr val="FF0000"/>
              </a:gs>
            </a:gsLst>
            <a:lin ang="1890000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35" name="Google Shape;835;p337"/>
          <p:cNvSpPr/>
          <p:nvPr/>
        </p:nvSpPr>
        <p:spPr>
          <a:xfrm>
            <a:off x="762000" y="990600"/>
            <a:ext cx="31750" cy="1052513"/>
          </a:xfrm>
          <a:prstGeom prst="rect">
            <a:avLst/>
          </a:prstGeom>
          <a:solidFill>
            <a:srgbClr val="1C1C1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36" name="Google Shape;836;p337"/>
          <p:cNvSpPr/>
          <p:nvPr/>
        </p:nvSpPr>
        <p:spPr>
          <a:xfrm>
            <a:off x="442912" y="1781175"/>
            <a:ext cx="8226426" cy="31750"/>
          </a:xfrm>
          <a:prstGeom prst="rect">
            <a:avLst/>
          </a:prstGeom>
          <a:gradFill>
            <a:gsLst>
              <a:gs pos="0">
                <a:srgbClr val="1C1C1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37" name="Google Shape;837;p337"/>
          <p:cNvSpPr txBox="1">
            <a:spLocks noGrp="1"/>
          </p:cNvSpPr>
          <p:nvPr>
            <p:ph type="title"/>
          </p:nvPr>
        </p:nvSpPr>
        <p:spPr>
          <a:xfrm>
            <a:off x="1150937" y="214313"/>
            <a:ext cx="7793038" cy="1462088"/>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333399"/>
              </a:buClr>
              <a:buSzPts val="4400"/>
              <a:buFont typeface="Tahoma"/>
              <a:buNone/>
              <a:defRPr>
                <a:solidFill>
                  <a:srgbClr val="333399"/>
                </a:solidFill>
                <a:latin typeface="Tahoma"/>
                <a:ea typeface="Tahoma"/>
                <a:cs typeface="Tahoma"/>
                <a:sym typeface="Tahom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838" name="Google Shape;838;p337"/>
          <p:cNvSpPr txBox="1">
            <a:spLocks noGrp="1"/>
          </p:cNvSpPr>
          <p:nvPr>
            <p:ph type="body" idx="1"/>
          </p:nvPr>
        </p:nvSpPr>
        <p:spPr>
          <a:xfrm>
            <a:off x="1182687" y="2017713"/>
            <a:ext cx="7772401" cy="4114801"/>
          </a:xfrm>
          <a:prstGeom prst="rect">
            <a:avLst/>
          </a:prstGeom>
          <a:noFill/>
          <a:ln>
            <a:noFill/>
          </a:ln>
        </p:spPr>
        <p:txBody>
          <a:bodyPr spcFirstLastPara="1" wrap="square" lIns="45700" tIns="45700" rIns="45700" bIns="45700" anchor="t" anchorCtr="0">
            <a:normAutofit/>
          </a:bodyPr>
          <a:lstStyle>
            <a:lvl1pPr marL="457200" lvl="0" indent="-350520" algn="l">
              <a:lnSpc>
                <a:spcPct val="100000"/>
              </a:lnSpc>
              <a:spcBef>
                <a:spcPts val="700"/>
              </a:spcBef>
              <a:spcAft>
                <a:spcPts val="0"/>
              </a:spcAft>
              <a:buClr>
                <a:srgbClr val="3333CC"/>
              </a:buClr>
              <a:buSzPts val="1920"/>
              <a:buFont typeface="Tahoma"/>
              <a:buChar char="■"/>
              <a:defRPr>
                <a:latin typeface="Tahoma"/>
                <a:ea typeface="Tahoma"/>
                <a:cs typeface="Tahoma"/>
                <a:sym typeface="Tahoma"/>
              </a:defRPr>
            </a:lvl1pPr>
            <a:lvl2pPr marL="914400" lvl="1" indent="-340360" algn="l">
              <a:lnSpc>
                <a:spcPct val="100000"/>
              </a:lnSpc>
              <a:spcBef>
                <a:spcPts val="700"/>
              </a:spcBef>
              <a:spcAft>
                <a:spcPts val="0"/>
              </a:spcAft>
              <a:buClr>
                <a:srgbClr val="3333CC"/>
              </a:buClr>
              <a:buSzPts val="1760"/>
              <a:buFont typeface="Tahoma"/>
              <a:buChar char="■"/>
              <a:defRPr>
                <a:latin typeface="Tahoma"/>
                <a:ea typeface="Tahoma"/>
                <a:cs typeface="Tahoma"/>
                <a:sym typeface="Tahoma"/>
              </a:defRPr>
            </a:lvl2pPr>
            <a:lvl3pPr marL="1371600" lvl="2" indent="-330200" algn="l">
              <a:lnSpc>
                <a:spcPct val="100000"/>
              </a:lnSpc>
              <a:spcBef>
                <a:spcPts val="700"/>
              </a:spcBef>
              <a:spcAft>
                <a:spcPts val="0"/>
              </a:spcAft>
              <a:buClr>
                <a:srgbClr val="3333CC"/>
              </a:buClr>
              <a:buSzPts val="1600"/>
              <a:buFont typeface="Tahoma"/>
              <a:buChar char="■"/>
              <a:defRPr>
                <a:latin typeface="Tahoma"/>
                <a:ea typeface="Tahoma"/>
                <a:cs typeface="Tahoma"/>
                <a:sym typeface="Tahoma"/>
              </a:defRPr>
            </a:lvl3pPr>
            <a:lvl4pPr marL="1828800" lvl="3" indent="-340360" algn="l">
              <a:lnSpc>
                <a:spcPct val="100000"/>
              </a:lnSpc>
              <a:spcBef>
                <a:spcPts val="700"/>
              </a:spcBef>
              <a:spcAft>
                <a:spcPts val="0"/>
              </a:spcAft>
              <a:buClr>
                <a:srgbClr val="3333CC"/>
              </a:buClr>
              <a:buSzPts val="1760"/>
              <a:buFont typeface="Tahoma"/>
              <a:buChar char="■"/>
              <a:defRPr>
                <a:latin typeface="Tahoma"/>
                <a:ea typeface="Tahoma"/>
                <a:cs typeface="Tahoma"/>
                <a:sym typeface="Tahoma"/>
              </a:defRPr>
            </a:lvl4pPr>
            <a:lvl5pPr marL="2286000" lvl="4" indent="-330200" algn="l">
              <a:lnSpc>
                <a:spcPct val="100000"/>
              </a:lnSpc>
              <a:spcBef>
                <a:spcPts val="700"/>
              </a:spcBef>
              <a:spcAft>
                <a:spcPts val="0"/>
              </a:spcAft>
              <a:buClr>
                <a:srgbClr val="3333CC"/>
              </a:buClr>
              <a:buSzPts val="1600"/>
              <a:buFont typeface="Tahoma"/>
              <a:buChar char="■"/>
              <a:defRPr>
                <a:latin typeface="Tahoma"/>
                <a:ea typeface="Tahoma"/>
                <a:cs typeface="Tahoma"/>
                <a:sym typeface="Tahoma"/>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839" name="Google Shape;839;p337"/>
          <p:cNvSpPr txBox="1">
            <a:spLocks noGrp="1"/>
          </p:cNvSpPr>
          <p:nvPr>
            <p:ph type="sldNum" idx="12"/>
          </p:nvPr>
        </p:nvSpPr>
        <p:spPr>
          <a:xfrm>
            <a:off x="8648898" y="6393507"/>
            <a:ext cx="298253" cy="307331"/>
          </a:xfrm>
          <a:prstGeom prst="rect">
            <a:avLst/>
          </a:prstGeom>
          <a:noFill/>
          <a:ln>
            <a:noFill/>
          </a:ln>
        </p:spPr>
        <p:txBody>
          <a:bodyPr spcFirstLastPara="1" wrap="square" lIns="45700" tIns="45700" rIns="45700" bIns="45700" anchor="b" anchorCtr="0">
            <a:spAutoFit/>
          </a:bodyPr>
          <a:lstStyle>
            <a:lvl1pPr marL="0" lvl="0"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1pPr>
            <a:lvl2pPr marL="0" lvl="1"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2pPr>
            <a:lvl3pPr marL="0" lvl="2"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3pPr>
            <a:lvl4pPr marL="0" lvl="3"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4pPr>
            <a:lvl5pPr marL="0" lvl="4"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5pPr>
            <a:lvl6pPr marL="0" lvl="5"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6pPr>
            <a:lvl7pPr marL="0" lvl="6"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7pPr>
            <a:lvl8pPr marL="0" lvl="7"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8pPr>
            <a:lvl9pPr marL="0" lvl="8"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5.xml><?xml version="1.0" encoding="utf-8"?>
<p:sldLayout xmlns:a="http://schemas.openxmlformats.org/drawingml/2006/main" xmlns:r="http://schemas.openxmlformats.org/officeDocument/2006/relationships" xmlns:p="http://schemas.openxmlformats.org/presentationml/2006/main" matchingName="Section Header">
  <p:cSld name="Section Header 6">
    <p:spTree>
      <p:nvGrpSpPr>
        <p:cNvPr id="1" name="Shape 840"/>
        <p:cNvGrpSpPr/>
        <p:nvPr/>
      </p:nvGrpSpPr>
      <p:grpSpPr>
        <a:xfrm>
          <a:off x="0" y="0"/>
          <a:ext cx="0" cy="0"/>
          <a:chOff x="0" y="0"/>
          <a:chExt cx="0" cy="0"/>
        </a:xfrm>
      </p:grpSpPr>
      <p:sp>
        <p:nvSpPr>
          <p:cNvPr id="841" name="Google Shape;841;p338"/>
          <p:cNvSpPr/>
          <p:nvPr/>
        </p:nvSpPr>
        <p:spPr>
          <a:xfrm>
            <a:off x="417512" y="1098550"/>
            <a:ext cx="438151" cy="474663"/>
          </a:xfrm>
          <a:prstGeom prst="rect">
            <a:avLst/>
          </a:prstGeom>
          <a:solidFill>
            <a:srgbClr val="FFCF0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42" name="Google Shape;842;p338"/>
          <p:cNvSpPr/>
          <p:nvPr/>
        </p:nvSpPr>
        <p:spPr>
          <a:xfrm>
            <a:off x="800100" y="1098550"/>
            <a:ext cx="328614" cy="474663"/>
          </a:xfrm>
          <a:prstGeom prst="rect">
            <a:avLst/>
          </a:prstGeom>
          <a:gradFill>
            <a:gsLst>
              <a:gs pos="0">
                <a:srgbClr val="FFCF01"/>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43" name="Google Shape;843;p338"/>
          <p:cNvSpPr/>
          <p:nvPr/>
        </p:nvSpPr>
        <p:spPr>
          <a:xfrm>
            <a:off x="541337" y="1520825"/>
            <a:ext cx="422276" cy="474663"/>
          </a:xfrm>
          <a:prstGeom prst="rect">
            <a:avLst/>
          </a:prstGeom>
          <a:solidFill>
            <a:srgbClr val="3333C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44" name="Google Shape;844;p338"/>
          <p:cNvSpPr/>
          <p:nvPr/>
        </p:nvSpPr>
        <p:spPr>
          <a:xfrm>
            <a:off x="911225" y="1520825"/>
            <a:ext cx="368300" cy="474663"/>
          </a:xfrm>
          <a:prstGeom prst="rect">
            <a:avLst/>
          </a:prstGeom>
          <a:gradFill>
            <a:gsLst>
              <a:gs pos="0">
                <a:srgbClr val="3333C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45" name="Google Shape;845;p338"/>
          <p:cNvSpPr/>
          <p:nvPr/>
        </p:nvSpPr>
        <p:spPr>
          <a:xfrm>
            <a:off x="127000" y="1447800"/>
            <a:ext cx="560388" cy="422275"/>
          </a:xfrm>
          <a:prstGeom prst="rect">
            <a:avLst/>
          </a:prstGeom>
          <a:gradFill>
            <a:gsLst>
              <a:gs pos="0">
                <a:srgbClr val="FFFFFF"/>
              </a:gs>
              <a:gs pos="100000">
                <a:srgbClr val="FF0000"/>
              </a:gs>
            </a:gsLst>
            <a:lin ang="1890000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46" name="Google Shape;846;p338"/>
          <p:cNvSpPr/>
          <p:nvPr/>
        </p:nvSpPr>
        <p:spPr>
          <a:xfrm>
            <a:off x="762000" y="990600"/>
            <a:ext cx="31750" cy="1052513"/>
          </a:xfrm>
          <a:prstGeom prst="rect">
            <a:avLst/>
          </a:prstGeom>
          <a:solidFill>
            <a:srgbClr val="1C1C1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47" name="Google Shape;847;p338"/>
          <p:cNvSpPr/>
          <p:nvPr/>
        </p:nvSpPr>
        <p:spPr>
          <a:xfrm>
            <a:off x="442912" y="1781175"/>
            <a:ext cx="8226426" cy="31750"/>
          </a:xfrm>
          <a:prstGeom prst="rect">
            <a:avLst/>
          </a:prstGeom>
          <a:gradFill>
            <a:gsLst>
              <a:gs pos="0">
                <a:srgbClr val="1C1C1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48" name="Google Shape;848;p338"/>
          <p:cNvSpPr txBox="1">
            <a:spLocks noGrp="1"/>
          </p:cNvSpPr>
          <p:nvPr>
            <p:ph type="title"/>
          </p:nvPr>
        </p:nvSpPr>
        <p:spPr>
          <a:xfrm>
            <a:off x="722312" y="4406901"/>
            <a:ext cx="7772401" cy="1362076"/>
          </a:xfrm>
          <a:prstGeom prst="rect">
            <a:avLst/>
          </a:prstGeom>
          <a:noFill/>
          <a:ln>
            <a:noFill/>
          </a:ln>
        </p:spPr>
        <p:txBody>
          <a:bodyPr spcFirstLastPara="1" wrap="square" lIns="45700" tIns="45700" rIns="45700" bIns="45700" anchor="t" anchorCtr="0">
            <a:normAutofit/>
          </a:bodyPr>
          <a:lstStyle>
            <a:lvl1pPr lvl="0" algn="l">
              <a:lnSpc>
                <a:spcPct val="100000"/>
              </a:lnSpc>
              <a:spcBef>
                <a:spcPts val="0"/>
              </a:spcBef>
              <a:spcAft>
                <a:spcPts val="0"/>
              </a:spcAft>
              <a:buClr>
                <a:srgbClr val="333399"/>
              </a:buClr>
              <a:buSzPts val="4000"/>
              <a:buFont typeface="Tahoma"/>
              <a:buNone/>
              <a:defRPr sz="4000" b="1" cap="none">
                <a:solidFill>
                  <a:srgbClr val="333399"/>
                </a:solidFill>
                <a:latin typeface="Tahoma"/>
                <a:ea typeface="Tahoma"/>
                <a:cs typeface="Tahoma"/>
                <a:sym typeface="Tahom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849" name="Google Shape;849;p338"/>
          <p:cNvSpPr txBox="1">
            <a:spLocks noGrp="1"/>
          </p:cNvSpPr>
          <p:nvPr>
            <p:ph type="body" idx="1"/>
          </p:nvPr>
        </p:nvSpPr>
        <p:spPr>
          <a:xfrm>
            <a:off x="722312" y="2906714"/>
            <a:ext cx="7772401" cy="1500188"/>
          </a:xfrm>
          <a:prstGeom prst="rect">
            <a:avLst/>
          </a:prstGeom>
          <a:noFill/>
          <a:ln>
            <a:noFill/>
          </a:ln>
        </p:spPr>
        <p:txBody>
          <a:bodyPr spcFirstLastPara="1" wrap="square" lIns="45700" tIns="45700" rIns="45700" bIns="45700" anchor="b" anchorCtr="0">
            <a:normAutofit/>
          </a:bodyPr>
          <a:lstStyle>
            <a:lvl1pPr marL="457200" lvl="0" indent="-228600" algn="l">
              <a:lnSpc>
                <a:spcPct val="100000"/>
              </a:lnSpc>
              <a:spcBef>
                <a:spcPts val="400"/>
              </a:spcBef>
              <a:spcAft>
                <a:spcPts val="0"/>
              </a:spcAft>
              <a:buClr>
                <a:srgbClr val="000000"/>
              </a:buClr>
              <a:buSzPts val="2000"/>
              <a:buFont typeface="Tahoma"/>
              <a:buNone/>
              <a:defRPr sz="2000">
                <a:latin typeface="Tahoma"/>
                <a:ea typeface="Tahoma"/>
                <a:cs typeface="Tahoma"/>
                <a:sym typeface="Tahoma"/>
              </a:defRPr>
            </a:lvl1pPr>
            <a:lvl2pPr marL="914400" lvl="1" indent="-228600" algn="l">
              <a:lnSpc>
                <a:spcPct val="100000"/>
              </a:lnSpc>
              <a:spcBef>
                <a:spcPts val="400"/>
              </a:spcBef>
              <a:spcAft>
                <a:spcPts val="0"/>
              </a:spcAft>
              <a:buClr>
                <a:srgbClr val="000000"/>
              </a:buClr>
              <a:buSzPts val="2000"/>
              <a:buFont typeface="Tahoma"/>
              <a:buNone/>
              <a:defRPr sz="2000">
                <a:latin typeface="Tahoma"/>
                <a:ea typeface="Tahoma"/>
                <a:cs typeface="Tahoma"/>
                <a:sym typeface="Tahoma"/>
              </a:defRPr>
            </a:lvl2pPr>
            <a:lvl3pPr marL="1371600" lvl="2" indent="-228600" algn="l">
              <a:lnSpc>
                <a:spcPct val="100000"/>
              </a:lnSpc>
              <a:spcBef>
                <a:spcPts val="400"/>
              </a:spcBef>
              <a:spcAft>
                <a:spcPts val="0"/>
              </a:spcAft>
              <a:buClr>
                <a:srgbClr val="000000"/>
              </a:buClr>
              <a:buSzPts val="2000"/>
              <a:buFont typeface="Tahoma"/>
              <a:buNone/>
              <a:defRPr sz="2000">
                <a:latin typeface="Tahoma"/>
                <a:ea typeface="Tahoma"/>
                <a:cs typeface="Tahoma"/>
                <a:sym typeface="Tahoma"/>
              </a:defRPr>
            </a:lvl3pPr>
            <a:lvl4pPr marL="1828800" lvl="3" indent="-228600" algn="l">
              <a:lnSpc>
                <a:spcPct val="100000"/>
              </a:lnSpc>
              <a:spcBef>
                <a:spcPts val="400"/>
              </a:spcBef>
              <a:spcAft>
                <a:spcPts val="0"/>
              </a:spcAft>
              <a:buClr>
                <a:srgbClr val="000000"/>
              </a:buClr>
              <a:buSzPts val="2000"/>
              <a:buFont typeface="Tahoma"/>
              <a:buNone/>
              <a:defRPr sz="2000">
                <a:latin typeface="Tahoma"/>
                <a:ea typeface="Tahoma"/>
                <a:cs typeface="Tahoma"/>
                <a:sym typeface="Tahoma"/>
              </a:defRPr>
            </a:lvl4pPr>
            <a:lvl5pPr marL="2286000" lvl="4" indent="-228600" algn="l">
              <a:lnSpc>
                <a:spcPct val="100000"/>
              </a:lnSpc>
              <a:spcBef>
                <a:spcPts val="400"/>
              </a:spcBef>
              <a:spcAft>
                <a:spcPts val="0"/>
              </a:spcAft>
              <a:buClr>
                <a:srgbClr val="000000"/>
              </a:buClr>
              <a:buSzPts val="2000"/>
              <a:buFont typeface="Tahoma"/>
              <a:buNone/>
              <a:defRPr sz="2000">
                <a:latin typeface="Tahoma"/>
                <a:ea typeface="Tahoma"/>
                <a:cs typeface="Tahoma"/>
                <a:sym typeface="Tahoma"/>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850" name="Google Shape;850;p338"/>
          <p:cNvSpPr txBox="1">
            <a:spLocks noGrp="1"/>
          </p:cNvSpPr>
          <p:nvPr>
            <p:ph type="sldNum" idx="12"/>
          </p:nvPr>
        </p:nvSpPr>
        <p:spPr>
          <a:xfrm>
            <a:off x="8648898" y="6393507"/>
            <a:ext cx="298253" cy="307331"/>
          </a:xfrm>
          <a:prstGeom prst="rect">
            <a:avLst/>
          </a:prstGeom>
          <a:noFill/>
          <a:ln>
            <a:noFill/>
          </a:ln>
        </p:spPr>
        <p:txBody>
          <a:bodyPr spcFirstLastPara="1" wrap="square" lIns="45700" tIns="45700" rIns="45700" bIns="45700" anchor="b" anchorCtr="0">
            <a:spAutoFit/>
          </a:bodyPr>
          <a:lstStyle>
            <a:lvl1pPr marL="0" lvl="0"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1pPr>
            <a:lvl2pPr marL="0" lvl="1"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2pPr>
            <a:lvl3pPr marL="0" lvl="2"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3pPr>
            <a:lvl4pPr marL="0" lvl="3"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4pPr>
            <a:lvl5pPr marL="0" lvl="4"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5pPr>
            <a:lvl6pPr marL="0" lvl="5"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6pPr>
            <a:lvl7pPr marL="0" lvl="6"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7pPr>
            <a:lvl8pPr marL="0" lvl="7"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8pPr>
            <a:lvl9pPr marL="0" lvl="8"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6.xml><?xml version="1.0" encoding="utf-8"?>
<p:sldLayout xmlns:a="http://schemas.openxmlformats.org/drawingml/2006/main" xmlns:r="http://schemas.openxmlformats.org/officeDocument/2006/relationships" xmlns:p="http://schemas.openxmlformats.org/presentationml/2006/main" matchingName="Two Content">
  <p:cSld name="Two Content 6">
    <p:spTree>
      <p:nvGrpSpPr>
        <p:cNvPr id="1" name="Shape 851"/>
        <p:cNvGrpSpPr/>
        <p:nvPr/>
      </p:nvGrpSpPr>
      <p:grpSpPr>
        <a:xfrm>
          <a:off x="0" y="0"/>
          <a:ext cx="0" cy="0"/>
          <a:chOff x="0" y="0"/>
          <a:chExt cx="0" cy="0"/>
        </a:xfrm>
      </p:grpSpPr>
      <p:sp>
        <p:nvSpPr>
          <p:cNvPr id="852" name="Google Shape;852;p339"/>
          <p:cNvSpPr/>
          <p:nvPr/>
        </p:nvSpPr>
        <p:spPr>
          <a:xfrm>
            <a:off x="417512" y="1098550"/>
            <a:ext cx="438151" cy="474663"/>
          </a:xfrm>
          <a:prstGeom prst="rect">
            <a:avLst/>
          </a:prstGeom>
          <a:solidFill>
            <a:srgbClr val="FFCF0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53" name="Google Shape;853;p339"/>
          <p:cNvSpPr/>
          <p:nvPr/>
        </p:nvSpPr>
        <p:spPr>
          <a:xfrm>
            <a:off x="800100" y="1098550"/>
            <a:ext cx="328614" cy="474663"/>
          </a:xfrm>
          <a:prstGeom prst="rect">
            <a:avLst/>
          </a:prstGeom>
          <a:gradFill>
            <a:gsLst>
              <a:gs pos="0">
                <a:srgbClr val="FFCF01"/>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54" name="Google Shape;854;p339"/>
          <p:cNvSpPr/>
          <p:nvPr/>
        </p:nvSpPr>
        <p:spPr>
          <a:xfrm>
            <a:off x="541337" y="1520825"/>
            <a:ext cx="422276" cy="474663"/>
          </a:xfrm>
          <a:prstGeom prst="rect">
            <a:avLst/>
          </a:prstGeom>
          <a:solidFill>
            <a:srgbClr val="3333C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55" name="Google Shape;855;p339"/>
          <p:cNvSpPr/>
          <p:nvPr/>
        </p:nvSpPr>
        <p:spPr>
          <a:xfrm>
            <a:off x="911225" y="1520825"/>
            <a:ext cx="368300" cy="474663"/>
          </a:xfrm>
          <a:prstGeom prst="rect">
            <a:avLst/>
          </a:prstGeom>
          <a:gradFill>
            <a:gsLst>
              <a:gs pos="0">
                <a:srgbClr val="3333C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56" name="Google Shape;856;p339"/>
          <p:cNvSpPr/>
          <p:nvPr/>
        </p:nvSpPr>
        <p:spPr>
          <a:xfrm>
            <a:off x="127000" y="1447800"/>
            <a:ext cx="560388" cy="422275"/>
          </a:xfrm>
          <a:prstGeom prst="rect">
            <a:avLst/>
          </a:prstGeom>
          <a:gradFill>
            <a:gsLst>
              <a:gs pos="0">
                <a:srgbClr val="FFFFFF"/>
              </a:gs>
              <a:gs pos="100000">
                <a:srgbClr val="FF0000"/>
              </a:gs>
            </a:gsLst>
            <a:lin ang="1890000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57" name="Google Shape;857;p339"/>
          <p:cNvSpPr/>
          <p:nvPr/>
        </p:nvSpPr>
        <p:spPr>
          <a:xfrm>
            <a:off x="762000" y="990600"/>
            <a:ext cx="31750" cy="1052513"/>
          </a:xfrm>
          <a:prstGeom prst="rect">
            <a:avLst/>
          </a:prstGeom>
          <a:solidFill>
            <a:srgbClr val="1C1C1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58" name="Google Shape;858;p339"/>
          <p:cNvSpPr/>
          <p:nvPr/>
        </p:nvSpPr>
        <p:spPr>
          <a:xfrm>
            <a:off x="442912" y="1781175"/>
            <a:ext cx="8226426" cy="31750"/>
          </a:xfrm>
          <a:prstGeom prst="rect">
            <a:avLst/>
          </a:prstGeom>
          <a:gradFill>
            <a:gsLst>
              <a:gs pos="0">
                <a:srgbClr val="1C1C1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59" name="Google Shape;859;p339"/>
          <p:cNvSpPr txBox="1">
            <a:spLocks noGrp="1"/>
          </p:cNvSpPr>
          <p:nvPr>
            <p:ph type="title"/>
          </p:nvPr>
        </p:nvSpPr>
        <p:spPr>
          <a:xfrm>
            <a:off x="1150937" y="214313"/>
            <a:ext cx="7793038" cy="1462088"/>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333399"/>
              </a:buClr>
              <a:buSzPts val="4400"/>
              <a:buFont typeface="Tahoma"/>
              <a:buNone/>
              <a:defRPr>
                <a:solidFill>
                  <a:srgbClr val="333399"/>
                </a:solidFill>
                <a:latin typeface="Tahoma"/>
                <a:ea typeface="Tahoma"/>
                <a:cs typeface="Tahoma"/>
                <a:sym typeface="Tahom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860" name="Google Shape;860;p339"/>
          <p:cNvSpPr txBox="1">
            <a:spLocks noGrp="1"/>
          </p:cNvSpPr>
          <p:nvPr>
            <p:ph type="body" idx="1"/>
          </p:nvPr>
        </p:nvSpPr>
        <p:spPr>
          <a:xfrm>
            <a:off x="1182687" y="2017714"/>
            <a:ext cx="3810001" cy="4114801"/>
          </a:xfrm>
          <a:prstGeom prst="rect">
            <a:avLst/>
          </a:prstGeom>
          <a:noFill/>
          <a:ln>
            <a:noFill/>
          </a:ln>
        </p:spPr>
        <p:txBody>
          <a:bodyPr spcFirstLastPara="1" wrap="square" lIns="45700" tIns="45700" rIns="45700" bIns="45700" anchor="t" anchorCtr="0">
            <a:normAutofit/>
          </a:bodyPr>
          <a:lstStyle>
            <a:lvl1pPr marL="457200" lvl="0" indent="-335280" algn="l">
              <a:lnSpc>
                <a:spcPct val="100000"/>
              </a:lnSpc>
              <a:spcBef>
                <a:spcPts val="600"/>
              </a:spcBef>
              <a:spcAft>
                <a:spcPts val="0"/>
              </a:spcAft>
              <a:buClr>
                <a:srgbClr val="3333CC"/>
              </a:buClr>
              <a:buSzPts val="1680"/>
              <a:buFont typeface="Tahoma"/>
              <a:buChar char="■"/>
              <a:defRPr sz="2800">
                <a:latin typeface="Tahoma"/>
                <a:ea typeface="Tahoma"/>
                <a:cs typeface="Tahoma"/>
                <a:sym typeface="Tahoma"/>
              </a:defRPr>
            </a:lvl1pPr>
            <a:lvl2pPr marL="914400" lvl="1" indent="-326390" algn="l">
              <a:lnSpc>
                <a:spcPct val="100000"/>
              </a:lnSpc>
              <a:spcBef>
                <a:spcPts val="600"/>
              </a:spcBef>
              <a:spcAft>
                <a:spcPts val="0"/>
              </a:spcAft>
              <a:buClr>
                <a:srgbClr val="3333CC"/>
              </a:buClr>
              <a:buSzPts val="1540"/>
              <a:buFont typeface="Tahoma"/>
              <a:buChar char="■"/>
              <a:defRPr sz="2800">
                <a:latin typeface="Tahoma"/>
                <a:ea typeface="Tahoma"/>
                <a:cs typeface="Tahoma"/>
                <a:sym typeface="Tahoma"/>
              </a:defRPr>
            </a:lvl2pPr>
            <a:lvl3pPr marL="1371600" lvl="2" indent="-317500" algn="l">
              <a:lnSpc>
                <a:spcPct val="100000"/>
              </a:lnSpc>
              <a:spcBef>
                <a:spcPts val="600"/>
              </a:spcBef>
              <a:spcAft>
                <a:spcPts val="0"/>
              </a:spcAft>
              <a:buClr>
                <a:srgbClr val="3333CC"/>
              </a:buClr>
              <a:buSzPts val="1400"/>
              <a:buFont typeface="Tahoma"/>
              <a:buChar char="■"/>
              <a:defRPr sz="2800">
                <a:latin typeface="Tahoma"/>
                <a:ea typeface="Tahoma"/>
                <a:cs typeface="Tahoma"/>
                <a:sym typeface="Tahoma"/>
              </a:defRPr>
            </a:lvl3pPr>
            <a:lvl4pPr marL="1828800" lvl="3" indent="-326389" algn="l">
              <a:lnSpc>
                <a:spcPct val="100000"/>
              </a:lnSpc>
              <a:spcBef>
                <a:spcPts val="600"/>
              </a:spcBef>
              <a:spcAft>
                <a:spcPts val="0"/>
              </a:spcAft>
              <a:buClr>
                <a:srgbClr val="3333CC"/>
              </a:buClr>
              <a:buSzPts val="1540"/>
              <a:buFont typeface="Tahoma"/>
              <a:buChar char="■"/>
              <a:defRPr sz="2800">
                <a:latin typeface="Tahoma"/>
                <a:ea typeface="Tahoma"/>
                <a:cs typeface="Tahoma"/>
                <a:sym typeface="Tahoma"/>
              </a:defRPr>
            </a:lvl4pPr>
            <a:lvl5pPr marL="2286000" lvl="4" indent="-317500" algn="l">
              <a:lnSpc>
                <a:spcPct val="100000"/>
              </a:lnSpc>
              <a:spcBef>
                <a:spcPts val="600"/>
              </a:spcBef>
              <a:spcAft>
                <a:spcPts val="0"/>
              </a:spcAft>
              <a:buClr>
                <a:srgbClr val="3333CC"/>
              </a:buClr>
              <a:buSzPts val="1400"/>
              <a:buFont typeface="Tahoma"/>
              <a:buChar char="■"/>
              <a:defRPr sz="2800">
                <a:latin typeface="Tahoma"/>
                <a:ea typeface="Tahoma"/>
                <a:cs typeface="Tahoma"/>
                <a:sym typeface="Tahoma"/>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861" name="Google Shape;861;p339"/>
          <p:cNvSpPr txBox="1">
            <a:spLocks noGrp="1"/>
          </p:cNvSpPr>
          <p:nvPr>
            <p:ph type="sldNum" idx="12"/>
          </p:nvPr>
        </p:nvSpPr>
        <p:spPr>
          <a:xfrm>
            <a:off x="8648898" y="6393507"/>
            <a:ext cx="298253" cy="307331"/>
          </a:xfrm>
          <a:prstGeom prst="rect">
            <a:avLst/>
          </a:prstGeom>
          <a:noFill/>
          <a:ln>
            <a:noFill/>
          </a:ln>
        </p:spPr>
        <p:txBody>
          <a:bodyPr spcFirstLastPara="1" wrap="square" lIns="45700" tIns="45700" rIns="45700" bIns="45700" anchor="b" anchorCtr="0">
            <a:spAutoFit/>
          </a:bodyPr>
          <a:lstStyle>
            <a:lvl1pPr marL="0" lvl="0"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1pPr>
            <a:lvl2pPr marL="0" lvl="1"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2pPr>
            <a:lvl3pPr marL="0" lvl="2"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3pPr>
            <a:lvl4pPr marL="0" lvl="3"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4pPr>
            <a:lvl5pPr marL="0" lvl="4"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5pPr>
            <a:lvl6pPr marL="0" lvl="5"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6pPr>
            <a:lvl7pPr marL="0" lvl="6"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7pPr>
            <a:lvl8pPr marL="0" lvl="7"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8pPr>
            <a:lvl9pPr marL="0" lvl="8"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7.xml><?xml version="1.0" encoding="utf-8"?>
<p:sldLayout xmlns:a="http://schemas.openxmlformats.org/drawingml/2006/main" xmlns:r="http://schemas.openxmlformats.org/officeDocument/2006/relationships" xmlns:p="http://schemas.openxmlformats.org/presentationml/2006/main" matchingName="Comparison">
  <p:cSld name="Comparison 6">
    <p:spTree>
      <p:nvGrpSpPr>
        <p:cNvPr id="1" name="Shape 862"/>
        <p:cNvGrpSpPr/>
        <p:nvPr/>
      </p:nvGrpSpPr>
      <p:grpSpPr>
        <a:xfrm>
          <a:off x="0" y="0"/>
          <a:ext cx="0" cy="0"/>
          <a:chOff x="0" y="0"/>
          <a:chExt cx="0" cy="0"/>
        </a:xfrm>
      </p:grpSpPr>
      <p:sp>
        <p:nvSpPr>
          <p:cNvPr id="863" name="Google Shape;863;p340"/>
          <p:cNvSpPr/>
          <p:nvPr/>
        </p:nvSpPr>
        <p:spPr>
          <a:xfrm>
            <a:off x="417512" y="1098550"/>
            <a:ext cx="438151" cy="474663"/>
          </a:xfrm>
          <a:prstGeom prst="rect">
            <a:avLst/>
          </a:prstGeom>
          <a:solidFill>
            <a:srgbClr val="FFCF0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64" name="Google Shape;864;p340"/>
          <p:cNvSpPr/>
          <p:nvPr/>
        </p:nvSpPr>
        <p:spPr>
          <a:xfrm>
            <a:off x="800100" y="1098550"/>
            <a:ext cx="328614" cy="474663"/>
          </a:xfrm>
          <a:prstGeom prst="rect">
            <a:avLst/>
          </a:prstGeom>
          <a:gradFill>
            <a:gsLst>
              <a:gs pos="0">
                <a:srgbClr val="FFCF01"/>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65" name="Google Shape;865;p340"/>
          <p:cNvSpPr/>
          <p:nvPr/>
        </p:nvSpPr>
        <p:spPr>
          <a:xfrm>
            <a:off x="541337" y="1520825"/>
            <a:ext cx="422276" cy="474663"/>
          </a:xfrm>
          <a:prstGeom prst="rect">
            <a:avLst/>
          </a:prstGeom>
          <a:solidFill>
            <a:srgbClr val="3333C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66" name="Google Shape;866;p340"/>
          <p:cNvSpPr/>
          <p:nvPr/>
        </p:nvSpPr>
        <p:spPr>
          <a:xfrm>
            <a:off x="911225" y="1520825"/>
            <a:ext cx="368300" cy="474663"/>
          </a:xfrm>
          <a:prstGeom prst="rect">
            <a:avLst/>
          </a:prstGeom>
          <a:gradFill>
            <a:gsLst>
              <a:gs pos="0">
                <a:srgbClr val="3333C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67" name="Google Shape;867;p340"/>
          <p:cNvSpPr/>
          <p:nvPr/>
        </p:nvSpPr>
        <p:spPr>
          <a:xfrm>
            <a:off x="127000" y="1447800"/>
            <a:ext cx="560388" cy="422275"/>
          </a:xfrm>
          <a:prstGeom prst="rect">
            <a:avLst/>
          </a:prstGeom>
          <a:gradFill>
            <a:gsLst>
              <a:gs pos="0">
                <a:srgbClr val="FFFFFF"/>
              </a:gs>
              <a:gs pos="100000">
                <a:srgbClr val="FF0000"/>
              </a:gs>
            </a:gsLst>
            <a:lin ang="1890000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68" name="Google Shape;868;p340"/>
          <p:cNvSpPr/>
          <p:nvPr/>
        </p:nvSpPr>
        <p:spPr>
          <a:xfrm>
            <a:off x="762000" y="990600"/>
            <a:ext cx="31750" cy="1052513"/>
          </a:xfrm>
          <a:prstGeom prst="rect">
            <a:avLst/>
          </a:prstGeom>
          <a:solidFill>
            <a:srgbClr val="1C1C1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69" name="Google Shape;869;p340"/>
          <p:cNvSpPr/>
          <p:nvPr/>
        </p:nvSpPr>
        <p:spPr>
          <a:xfrm>
            <a:off x="442912" y="1781175"/>
            <a:ext cx="8226426" cy="31750"/>
          </a:xfrm>
          <a:prstGeom prst="rect">
            <a:avLst/>
          </a:prstGeom>
          <a:gradFill>
            <a:gsLst>
              <a:gs pos="0">
                <a:srgbClr val="1C1C1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70" name="Google Shape;870;p340"/>
          <p:cNvSpPr txBox="1">
            <a:spLocks noGrp="1"/>
          </p:cNvSpPr>
          <p:nvPr>
            <p:ph type="title"/>
          </p:nvPr>
        </p:nvSpPr>
        <p:spPr>
          <a:xfrm>
            <a:off x="457200" y="274638"/>
            <a:ext cx="8229600" cy="1143001"/>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333399"/>
              </a:buClr>
              <a:buSzPts val="4400"/>
              <a:buFont typeface="Tahoma"/>
              <a:buNone/>
              <a:defRPr>
                <a:solidFill>
                  <a:srgbClr val="333399"/>
                </a:solidFill>
                <a:latin typeface="Tahoma"/>
                <a:ea typeface="Tahoma"/>
                <a:cs typeface="Tahoma"/>
                <a:sym typeface="Tahom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871" name="Google Shape;871;p340"/>
          <p:cNvSpPr txBox="1">
            <a:spLocks noGrp="1"/>
          </p:cNvSpPr>
          <p:nvPr>
            <p:ph type="body" idx="1"/>
          </p:nvPr>
        </p:nvSpPr>
        <p:spPr>
          <a:xfrm>
            <a:off x="457200" y="1535113"/>
            <a:ext cx="4040188" cy="639763"/>
          </a:xfrm>
          <a:prstGeom prst="rect">
            <a:avLst/>
          </a:prstGeom>
          <a:noFill/>
          <a:ln>
            <a:noFill/>
          </a:ln>
        </p:spPr>
        <p:txBody>
          <a:bodyPr spcFirstLastPara="1" wrap="square" lIns="45700" tIns="45700" rIns="45700" bIns="45700" anchor="b" anchorCtr="0">
            <a:normAutofit/>
          </a:bodyPr>
          <a:lstStyle>
            <a:lvl1pPr marL="457200" lvl="0" indent="-228600" algn="l">
              <a:lnSpc>
                <a:spcPct val="100000"/>
              </a:lnSpc>
              <a:spcBef>
                <a:spcPts val="500"/>
              </a:spcBef>
              <a:spcAft>
                <a:spcPts val="0"/>
              </a:spcAft>
              <a:buClr>
                <a:srgbClr val="000000"/>
              </a:buClr>
              <a:buSzPts val="2400"/>
              <a:buFont typeface="Tahoma"/>
              <a:buNone/>
              <a:defRPr sz="2400" b="1">
                <a:latin typeface="Tahoma"/>
                <a:ea typeface="Tahoma"/>
                <a:cs typeface="Tahoma"/>
                <a:sym typeface="Tahoma"/>
              </a:defRPr>
            </a:lvl1pPr>
            <a:lvl2pPr marL="914400" lvl="1" indent="-228600" algn="l">
              <a:lnSpc>
                <a:spcPct val="100000"/>
              </a:lnSpc>
              <a:spcBef>
                <a:spcPts val="500"/>
              </a:spcBef>
              <a:spcAft>
                <a:spcPts val="0"/>
              </a:spcAft>
              <a:buClr>
                <a:srgbClr val="000000"/>
              </a:buClr>
              <a:buSzPts val="2400"/>
              <a:buFont typeface="Tahoma"/>
              <a:buNone/>
              <a:defRPr sz="2400" b="1">
                <a:latin typeface="Tahoma"/>
                <a:ea typeface="Tahoma"/>
                <a:cs typeface="Tahoma"/>
                <a:sym typeface="Tahoma"/>
              </a:defRPr>
            </a:lvl2pPr>
            <a:lvl3pPr marL="1371600" lvl="2" indent="-228600" algn="l">
              <a:lnSpc>
                <a:spcPct val="100000"/>
              </a:lnSpc>
              <a:spcBef>
                <a:spcPts val="500"/>
              </a:spcBef>
              <a:spcAft>
                <a:spcPts val="0"/>
              </a:spcAft>
              <a:buClr>
                <a:srgbClr val="000000"/>
              </a:buClr>
              <a:buSzPts val="2400"/>
              <a:buFont typeface="Tahoma"/>
              <a:buNone/>
              <a:defRPr sz="2400" b="1">
                <a:latin typeface="Tahoma"/>
                <a:ea typeface="Tahoma"/>
                <a:cs typeface="Tahoma"/>
                <a:sym typeface="Tahoma"/>
              </a:defRPr>
            </a:lvl3pPr>
            <a:lvl4pPr marL="1828800" lvl="3" indent="-228600" algn="l">
              <a:lnSpc>
                <a:spcPct val="100000"/>
              </a:lnSpc>
              <a:spcBef>
                <a:spcPts val="500"/>
              </a:spcBef>
              <a:spcAft>
                <a:spcPts val="0"/>
              </a:spcAft>
              <a:buClr>
                <a:srgbClr val="000000"/>
              </a:buClr>
              <a:buSzPts val="2400"/>
              <a:buFont typeface="Tahoma"/>
              <a:buNone/>
              <a:defRPr sz="2400" b="1">
                <a:latin typeface="Tahoma"/>
                <a:ea typeface="Tahoma"/>
                <a:cs typeface="Tahoma"/>
                <a:sym typeface="Tahoma"/>
              </a:defRPr>
            </a:lvl4pPr>
            <a:lvl5pPr marL="2286000" lvl="4" indent="-228600" algn="l">
              <a:lnSpc>
                <a:spcPct val="100000"/>
              </a:lnSpc>
              <a:spcBef>
                <a:spcPts val="500"/>
              </a:spcBef>
              <a:spcAft>
                <a:spcPts val="0"/>
              </a:spcAft>
              <a:buClr>
                <a:srgbClr val="000000"/>
              </a:buClr>
              <a:buSzPts val="2400"/>
              <a:buFont typeface="Tahoma"/>
              <a:buNone/>
              <a:defRPr sz="2400" b="1">
                <a:latin typeface="Tahoma"/>
                <a:ea typeface="Tahoma"/>
                <a:cs typeface="Tahoma"/>
                <a:sym typeface="Tahoma"/>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872" name="Google Shape;872;p340"/>
          <p:cNvSpPr txBox="1">
            <a:spLocks noGrp="1"/>
          </p:cNvSpPr>
          <p:nvPr>
            <p:ph type="body" idx="2"/>
          </p:nvPr>
        </p:nvSpPr>
        <p:spPr>
          <a:xfrm>
            <a:off x="4645025" y="1535113"/>
            <a:ext cx="4041775" cy="639763"/>
          </a:xfrm>
          <a:prstGeom prst="rect">
            <a:avLst/>
          </a:prstGeom>
          <a:noFill/>
          <a:ln>
            <a:noFill/>
          </a:ln>
        </p:spPr>
        <p:txBody>
          <a:bodyPr spcFirstLastPara="1" wrap="square" lIns="45700" tIns="45700" rIns="45700" bIns="45700" anchor="b" anchorCtr="0">
            <a:normAutofit/>
          </a:bodyPr>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873" name="Google Shape;873;p340"/>
          <p:cNvSpPr txBox="1">
            <a:spLocks noGrp="1"/>
          </p:cNvSpPr>
          <p:nvPr>
            <p:ph type="sldNum" idx="12"/>
          </p:nvPr>
        </p:nvSpPr>
        <p:spPr>
          <a:xfrm>
            <a:off x="8648898" y="6393507"/>
            <a:ext cx="298253" cy="307331"/>
          </a:xfrm>
          <a:prstGeom prst="rect">
            <a:avLst/>
          </a:prstGeom>
          <a:noFill/>
          <a:ln>
            <a:noFill/>
          </a:ln>
        </p:spPr>
        <p:txBody>
          <a:bodyPr spcFirstLastPara="1" wrap="square" lIns="45700" tIns="45700" rIns="45700" bIns="45700" anchor="b" anchorCtr="0">
            <a:spAutoFit/>
          </a:bodyPr>
          <a:lstStyle>
            <a:lvl1pPr marL="0" lvl="0"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1pPr>
            <a:lvl2pPr marL="0" lvl="1"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2pPr>
            <a:lvl3pPr marL="0" lvl="2"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3pPr>
            <a:lvl4pPr marL="0" lvl="3"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4pPr>
            <a:lvl5pPr marL="0" lvl="4"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5pPr>
            <a:lvl6pPr marL="0" lvl="5"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6pPr>
            <a:lvl7pPr marL="0" lvl="6"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7pPr>
            <a:lvl8pPr marL="0" lvl="7"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8pPr>
            <a:lvl9pPr marL="0" lvl="8"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8.xml><?xml version="1.0" encoding="utf-8"?>
<p:sldLayout xmlns:a="http://schemas.openxmlformats.org/drawingml/2006/main" xmlns:r="http://schemas.openxmlformats.org/officeDocument/2006/relationships" xmlns:p="http://schemas.openxmlformats.org/presentationml/2006/main" matchingName="Title Only">
  <p:cSld name="Title Only 5">
    <p:spTree>
      <p:nvGrpSpPr>
        <p:cNvPr id="1" name="Shape 874"/>
        <p:cNvGrpSpPr/>
        <p:nvPr/>
      </p:nvGrpSpPr>
      <p:grpSpPr>
        <a:xfrm>
          <a:off x="0" y="0"/>
          <a:ext cx="0" cy="0"/>
          <a:chOff x="0" y="0"/>
          <a:chExt cx="0" cy="0"/>
        </a:xfrm>
      </p:grpSpPr>
      <p:sp>
        <p:nvSpPr>
          <p:cNvPr id="875" name="Google Shape;875;p341"/>
          <p:cNvSpPr/>
          <p:nvPr/>
        </p:nvSpPr>
        <p:spPr>
          <a:xfrm>
            <a:off x="417512" y="1098550"/>
            <a:ext cx="438151" cy="474663"/>
          </a:xfrm>
          <a:prstGeom prst="rect">
            <a:avLst/>
          </a:prstGeom>
          <a:solidFill>
            <a:srgbClr val="FFCF0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76" name="Google Shape;876;p341"/>
          <p:cNvSpPr/>
          <p:nvPr/>
        </p:nvSpPr>
        <p:spPr>
          <a:xfrm>
            <a:off x="800100" y="1098550"/>
            <a:ext cx="328614" cy="474663"/>
          </a:xfrm>
          <a:prstGeom prst="rect">
            <a:avLst/>
          </a:prstGeom>
          <a:gradFill>
            <a:gsLst>
              <a:gs pos="0">
                <a:srgbClr val="FFCF01"/>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77" name="Google Shape;877;p341"/>
          <p:cNvSpPr/>
          <p:nvPr/>
        </p:nvSpPr>
        <p:spPr>
          <a:xfrm>
            <a:off x="541337" y="1520825"/>
            <a:ext cx="422276" cy="474663"/>
          </a:xfrm>
          <a:prstGeom prst="rect">
            <a:avLst/>
          </a:prstGeom>
          <a:solidFill>
            <a:srgbClr val="3333C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78" name="Google Shape;878;p341"/>
          <p:cNvSpPr/>
          <p:nvPr/>
        </p:nvSpPr>
        <p:spPr>
          <a:xfrm>
            <a:off x="911225" y="1520825"/>
            <a:ext cx="368300" cy="474663"/>
          </a:xfrm>
          <a:prstGeom prst="rect">
            <a:avLst/>
          </a:prstGeom>
          <a:gradFill>
            <a:gsLst>
              <a:gs pos="0">
                <a:srgbClr val="3333C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79" name="Google Shape;879;p341"/>
          <p:cNvSpPr/>
          <p:nvPr/>
        </p:nvSpPr>
        <p:spPr>
          <a:xfrm>
            <a:off x="127000" y="1447800"/>
            <a:ext cx="560388" cy="422275"/>
          </a:xfrm>
          <a:prstGeom prst="rect">
            <a:avLst/>
          </a:prstGeom>
          <a:gradFill>
            <a:gsLst>
              <a:gs pos="0">
                <a:srgbClr val="FFFFFF"/>
              </a:gs>
              <a:gs pos="100000">
                <a:srgbClr val="FF0000"/>
              </a:gs>
            </a:gsLst>
            <a:lin ang="1890000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80" name="Google Shape;880;p341"/>
          <p:cNvSpPr/>
          <p:nvPr/>
        </p:nvSpPr>
        <p:spPr>
          <a:xfrm>
            <a:off x="762000" y="990600"/>
            <a:ext cx="31750" cy="1052513"/>
          </a:xfrm>
          <a:prstGeom prst="rect">
            <a:avLst/>
          </a:prstGeom>
          <a:solidFill>
            <a:srgbClr val="1C1C1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81" name="Google Shape;881;p341"/>
          <p:cNvSpPr/>
          <p:nvPr/>
        </p:nvSpPr>
        <p:spPr>
          <a:xfrm>
            <a:off x="442912" y="1781175"/>
            <a:ext cx="8226426" cy="31750"/>
          </a:xfrm>
          <a:prstGeom prst="rect">
            <a:avLst/>
          </a:prstGeom>
          <a:gradFill>
            <a:gsLst>
              <a:gs pos="0">
                <a:srgbClr val="1C1C1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82" name="Google Shape;882;p341"/>
          <p:cNvSpPr txBox="1">
            <a:spLocks noGrp="1"/>
          </p:cNvSpPr>
          <p:nvPr>
            <p:ph type="title"/>
          </p:nvPr>
        </p:nvSpPr>
        <p:spPr>
          <a:xfrm>
            <a:off x="1150937" y="214313"/>
            <a:ext cx="7793038" cy="1462088"/>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333399"/>
              </a:buClr>
              <a:buSzPts val="4400"/>
              <a:buFont typeface="Tahoma"/>
              <a:buNone/>
              <a:defRPr>
                <a:solidFill>
                  <a:srgbClr val="333399"/>
                </a:solidFill>
                <a:latin typeface="Tahoma"/>
                <a:ea typeface="Tahoma"/>
                <a:cs typeface="Tahoma"/>
                <a:sym typeface="Tahom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883" name="Google Shape;883;p341"/>
          <p:cNvSpPr txBox="1">
            <a:spLocks noGrp="1"/>
          </p:cNvSpPr>
          <p:nvPr>
            <p:ph type="sldNum" idx="12"/>
          </p:nvPr>
        </p:nvSpPr>
        <p:spPr>
          <a:xfrm>
            <a:off x="8648898" y="6393507"/>
            <a:ext cx="298253" cy="307331"/>
          </a:xfrm>
          <a:prstGeom prst="rect">
            <a:avLst/>
          </a:prstGeom>
          <a:noFill/>
          <a:ln>
            <a:noFill/>
          </a:ln>
        </p:spPr>
        <p:txBody>
          <a:bodyPr spcFirstLastPara="1" wrap="square" lIns="45700" tIns="45700" rIns="45700" bIns="45700" anchor="b" anchorCtr="0">
            <a:spAutoFit/>
          </a:bodyPr>
          <a:lstStyle>
            <a:lvl1pPr marL="0" lvl="0"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1pPr>
            <a:lvl2pPr marL="0" lvl="1"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2pPr>
            <a:lvl3pPr marL="0" lvl="2"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3pPr>
            <a:lvl4pPr marL="0" lvl="3"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4pPr>
            <a:lvl5pPr marL="0" lvl="4"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5pPr>
            <a:lvl6pPr marL="0" lvl="5"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6pPr>
            <a:lvl7pPr marL="0" lvl="6"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7pPr>
            <a:lvl8pPr marL="0" lvl="7"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8pPr>
            <a:lvl9pPr marL="0" lvl="8"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49.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6">
    <p:spTree>
      <p:nvGrpSpPr>
        <p:cNvPr id="1" name="Shape 884"/>
        <p:cNvGrpSpPr/>
        <p:nvPr/>
      </p:nvGrpSpPr>
      <p:grpSpPr>
        <a:xfrm>
          <a:off x="0" y="0"/>
          <a:ext cx="0" cy="0"/>
          <a:chOff x="0" y="0"/>
          <a:chExt cx="0" cy="0"/>
        </a:xfrm>
      </p:grpSpPr>
      <p:sp>
        <p:nvSpPr>
          <p:cNvPr id="885" name="Google Shape;885;p342"/>
          <p:cNvSpPr/>
          <p:nvPr/>
        </p:nvSpPr>
        <p:spPr>
          <a:xfrm>
            <a:off x="417512" y="1098550"/>
            <a:ext cx="438151" cy="474663"/>
          </a:xfrm>
          <a:prstGeom prst="rect">
            <a:avLst/>
          </a:prstGeom>
          <a:solidFill>
            <a:srgbClr val="FFCF0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86" name="Google Shape;886;p342"/>
          <p:cNvSpPr/>
          <p:nvPr/>
        </p:nvSpPr>
        <p:spPr>
          <a:xfrm>
            <a:off x="800100" y="1098550"/>
            <a:ext cx="328614" cy="474663"/>
          </a:xfrm>
          <a:prstGeom prst="rect">
            <a:avLst/>
          </a:prstGeom>
          <a:gradFill>
            <a:gsLst>
              <a:gs pos="0">
                <a:srgbClr val="FFCF01"/>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87" name="Google Shape;887;p342"/>
          <p:cNvSpPr/>
          <p:nvPr/>
        </p:nvSpPr>
        <p:spPr>
          <a:xfrm>
            <a:off x="541337" y="1520825"/>
            <a:ext cx="422276" cy="474663"/>
          </a:xfrm>
          <a:prstGeom prst="rect">
            <a:avLst/>
          </a:prstGeom>
          <a:solidFill>
            <a:srgbClr val="3333C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88" name="Google Shape;888;p342"/>
          <p:cNvSpPr/>
          <p:nvPr/>
        </p:nvSpPr>
        <p:spPr>
          <a:xfrm>
            <a:off x="911225" y="1520825"/>
            <a:ext cx="368300" cy="474663"/>
          </a:xfrm>
          <a:prstGeom prst="rect">
            <a:avLst/>
          </a:prstGeom>
          <a:gradFill>
            <a:gsLst>
              <a:gs pos="0">
                <a:srgbClr val="3333C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89" name="Google Shape;889;p342"/>
          <p:cNvSpPr/>
          <p:nvPr/>
        </p:nvSpPr>
        <p:spPr>
          <a:xfrm>
            <a:off x="127000" y="1447800"/>
            <a:ext cx="560388" cy="422275"/>
          </a:xfrm>
          <a:prstGeom prst="rect">
            <a:avLst/>
          </a:prstGeom>
          <a:gradFill>
            <a:gsLst>
              <a:gs pos="0">
                <a:srgbClr val="FFFFFF"/>
              </a:gs>
              <a:gs pos="100000">
                <a:srgbClr val="FF0000"/>
              </a:gs>
            </a:gsLst>
            <a:lin ang="1890000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90" name="Google Shape;890;p342"/>
          <p:cNvSpPr/>
          <p:nvPr/>
        </p:nvSpPr>
        <p:spPr>
          <a:xfrm>
            <a:off x="762000" y="990600"/>
            <a:ext cx="31750" cy="1052513"/>
          </a:xfrm>
          <a:prstGeom prst="rect">
            <a:avLst/>
          </a:prstGeom>
          <a:solidFill>
            <a:srgbClr val="1C1C1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91" name="Google Shape;891;p342"/>
          <p:cNvSpPr/>
          <p:nvPr/>
        </p:nvSpPr>
        <p:spPr>
          <a:xfrm>
            <a:off x="442912" y="1781175"/>
            <a:ext cx="8226426" cy="31750"/>
          </a:xfrm>
          <a:prstGeom prst="rect">
            <a:avLst/>
          </a:prstGeom>
          <a:gradFill>
            <a:gsLst>
              <a:gs pos="0">
                <a:srgbClr val="1C1C1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92" name="Google Shape;892;p342"/>
          <p:cNvSpPr txBox="1">
            <a:spLocks noGrp="1"/>
          </p:cNvSpPr>
          <p:nvPr>
            <p:ph type="title"/>
          </p:nvPr>
        </p:nvSpPr>
        <p:spPr>
          <a:xfrm>
            <a:off x="457201" y="273050"/>
            <a:ext cx="3008314" cy="1162050"/>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333399"/>
              </a:buClr>
              <a:buSzPts val="2000"/>
              <a:buFont typeface="Tahoma"/>
              <a:buNone/>
              <a:defRPr sz="2000" b="1">
                <a:solidFill>
                  <a:srgbClr val="333399"/>
                </a:solidFill>
                <a:latin typeface="Tahoma"/>
                <a:ea typeface="Tahoma"/>
                <a:cs typeface="Tahoma"/>
                <a:sym typeface="Tahom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893" name="Google Shape;893;p342"/>
          <p:cNvSpPr txBox="1">
            <a:spLocks noGrp="1"/>
          </p:cNvSpPr>
          <p:nvPr>
            <p:ph type="body" idx="1"/>
          </p:nvPr>
        </p:nvSpPr>
        <p:spPr>
          <a:xfrm>
            <a:off x="3575051" y="273050"/>
            <a:ext cx="5111751" cy="5853114"/>
          </a:xfrm>
          <a:prstGeom prst="rect">
            <a:avLst/>
          </a:prstGeom>
          <a:noFill/>
          <a:ln>
            <a:noFill/>
          </a:ln>
        </p:spPr>
        <p:txBody>
          <a:bodyPr spcFirstLastPara="1" wrap="square" lIns="45700" tIns="45700" rIns="45700" bIns="45700" anchor="t" anchorCtr="0">
            <a:normAutofit/>
          </a:bodyPr>
          <a:lstStyle>
            <a:lvl1pPr marL="457200" lvl="0" indent="-350520" algn="l">
              <a:lnSpc>
                <a:spcPct val="100000"/>
              </a:lnSpc>
              <a:spcBef>
                <a:spcPts val="700"/>
              </a:spcBef>
              <a:spcAft>
                <a:spcPts val="0"/>
              </a:spcAft>
              <a:buClr>
                <a:srgbClr val="3333CC"/>
              </a:buClr>
              <a:buSzPts val="1920"/>
              <a:buFont typeface="Tahoma"/>
              <a:buChar char="■"/>
              <a:defRPr>
                <a:latin typeface="Tahoma"/>
                <a:ea typeface="Tahoma"/>
                <a:cs typeface="Tahoma"/>
                <a:sym typeface="Tahoma"/>
              </a:defRPr>
            </a:lvl1pPr>
            <a:lvl2pPr marL="914400" lvl="1" indent="-340360" algn="l">
              <a:lnSpc>
                <a:spcPct val="100000"/>
              </a:lnSpc>
              <a:spcBef>
                <a:spcPts val="700"/>
              </a:spcBef>
              <a:spcAft>
                <a:spcPts val="0"/>
              </a:spcAft>
              <a:buClr>
                <a:srgbClr val="3333CC"/>
              </a:buClr>
              <a:buSzPts val="1760"/>
              <a:buFont typeface="Tahoma"/>
              <a:buChar char="■"/>
              <a:defRPr>
                <a:latin typeface="Tahoma"/>
                <a:ea typeface="Tahoma"/>
                <a:cs typeface="Tahoma"/>
                <a:sym typeface="Tahoma"/>
              </a:defRPr>
            </a:lvl2pPr>
            <a:lvl3pPr marL="1371600" lvl="2" indent="-330200" algn="l">
              <a:lnSpc>
                <a:spcPct val="100000"/>
              </a:lnSpc>
              <a:spcBef>
                <a:spcPts val="700"/>
              </a:spcBef>
              <a:spcAft>
                <a:spcPts val="0"/>
              </a:spcAft>
              <a:buClr>
                <a:srgbClr val="3333CC"/>
              </a:buClr>
              <a:buSzPts val="1600"/>
              <a:buFont typeface="Tahoma"/>
              <a:buChar char="■"/>
              <a:defRPr>
                <a:latin typeface="Tahoma"/>
                <a:ea typeface="Tahoma"/>
                <a:cs typeface="Tahoma"/>
                <a:sym typeface="Tahoma"/>
              </a:defRPr>
            </a:lvl3pPr>
            <a:lvl4pPr marL="1828800" lvl="3" indent="-340360" algn="l">
              <a:lnSpc>
                <a:spcPct val="100000"/>
              </a:lnSpc>
              <a:spcBef>
                <a:spcPts val="700"/>
              </a:spcBef>
              <a:spcAft>
                <a:spcPts val="0"/>
              </a:spcAft>
              <a:buClr>
                <a:srgbClr val="3333CC"/>
              </a:buClr>
              <a:buSzPts val="1760"/>
              <a:buFont typeface="Tahoma"/>
              <a:buChar char="■"/>
              <a:defRPr>
                <a:latin typeface="Tahoma"/>
                <a:ea typeface="Tahoma"/>
                <a:cs typeface="Tahoma"/>
                <a:sym typeface="Tahoma"/>
              </a:defRPr>
            </a:lvl4pPr>
            <a:lvl5pPr marL="2286000" lvl="4" indent="-330200" algn="l">
              <a:lnSpc>
                <a:spcPct val="100000"/>
              </a:lnSpc>
              <a:spcBef>
                <a:spcPts val="700"/>
              </a:spcBef>
              <a:spcAft>
                <a:spcPts val="0"/>
              </a:spcAft>
              <a:buClr>
                <a:srgbClr val="3333CC"/>
              </a:buClr>
              <a:buSzPts val="1600"/>
              <a:buFont typeface="Tahoma"/>
              <a:buChar char="■"/>
              <a:defRPr>
                <a:latin typeface="Tahoma"/>
                <a:ea typeface="Tahoma"/>
                <a:cs typeface="Tahoma"/>
                <a:sym typeface="Tahoma"/>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894" name="Google Shape;894;p342"/>
          <p:cNvSpPr txBox="1">
            <a:spLocks noGrp="1"/>
          </p:cNvSpPr>
          <p:nvPr>
            <p:ph type="body" idx="2"/>
          </p:nvPr>
        </p:nvSpPr>
        <p:spPr>
          <a:xfrm>
            <a:off x="457200" y="1435101"/>
            <a:ext cx="3008315" cy="4691063"/>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895" name="Google Shape;895;p342"/>
          <p:cNvSpPr txBox="1">
            <a:spLocks noGrp="1"/>
          </p:cNvSpPr>
          <p:nvPr>
            <p:ph type="sldNum" idx="12"/>
          </p:nvPr>
        </p:nvSpPr>
        <p:spPr>
          <a:xfrm>
            <a:off x="8648898" y="6393507"/>
            <a:ext cx="298253" cy="307331"/>
          </a:xfrm>
          <a:prstGeom prst="rect">
            <a:avLst/>
          </a:prstGeom>
          <a:noFill/>
          <a:ln>
            <a:noFill/>
          </a:ln>
        </p:spPr>
        <p:txBody>
          <a:bodyPr spcFirstLastPara="1" wrap="square" lIns="45700" tIns="45700" rIns="45700" bIns="45700" anchor="b" anchorCtr="0">
            <a:spAutoFit/>
          </a:bodyPr>
          <a:lstStyle>
            <a:lvl1pPr marL="0" lvl="0"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1pPr>
            <a:lvl2pPr marL="0" lvl="1"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2pPr>
            <a:lvl3pPr marL="0" lvl="2"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3pPr>
            <a:lvl4pPr marL="0" lvl="3"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4pPr>
            <a:lvl5pPr marL="0" lvl="4"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5pPr>
            <a:lvl6pPr marL="0" lvl="5"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6pPr>
            <a:lvl7pPr marL="0" lvl="6"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7pPr>
            <a:lvl8pPr marL="0" lvl="7"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8pPr>
            <a:lvl9pPr marL="0" lvl="8"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Default">
  <p:cSld name="Default 11">
    <p:spTree>
      <p:nvGrpSpPr>
        <p:cNvPr id="1" name="Shape 50"/>
        <p:cNvGrpSpPr/>
        <p:nvPr/>
      </p:nvGrpSpPr>
      <p:grpSpPr>
        <a:xfrm>
          <a:off x="0" y="0"/>
          <a:ext cx="0" cy="0"/>
          <a:chOff x="0" y="0"/>
          <a:chExt cx="0" cy="0"/>
        </a:xfrm>
      </p:grpSpPr>
      <p:pic>
        <p:nvPicPr>
          <p:cNvPr id="51" name="Google Shape;51;p208" descr="image.png"/>
          <p:cNvPicPr preferRelativeResize="0"/>
          <p:nvPr/>
        </p:nvPicPr>
        <p:blipFill rotWithShape="1">
          <a:blip r:embed="rId2">
            <a:alphaModFix/>
          </a:blip>
          <a:srcRect/>
          <a:stretch/>
        </p:blipFill>
        <p:spPr>
          <a:xfrm>
            <a:off x="7805735" y="34925"/>
            <a:ext cx="914403" cy="450850"/>
          </a:xfrm>
          <a:prstGeom prst="rect">
            <a:avLst/>
          </a:prstGeom>
          <a:noFill/>
          <a:ln>
            <a:noFill/>
          </a:ln>
        </p:spPr>
      </p:pic>
      <p:pic>
        <p:nvPicPr>
          <p:cNvPr id="52" name="Google Shape;52;p208" descr="parallax1.jpg"/>
          <p:cNvPicPr preferRelativeResize="0"/>
          <p:nvPr/>
        </p:nvPicPr>
        <p:blipFill rotWithShape="1">
          <a:blip r:embed="rId3">
            <a:alphaModFix/>
          </a:blip>
          <a:srcRect l="41360" r="55509"/>
          <a:stretch/>
        </p:blipFill>
        <p:spPr>
          <a:xfrm>
            <a:off x="-2" y="0"/>
            <a:ext cx="523878" cy="6858000"/>
          </a:xfrm>
          <a:prstGeom prst="rect">
            <a:avLst/>
          </a:prstGeom>
          <a:noFill/>
          <a:ln>
            <a:noFill/>
          </a:ln>
        </p:spPr>
      </p:pic>
      <p:cxnSp>
        <p:nvCxnSpPr>
          <p:cNvPr id="53" name="Google Shape;53;p208"/>
          <p:cNvCxnSpPr/>
          <p:nvPr/>
        </p:nvCxnSpPr>
        <p:spPr>
          <a:xfrm>
            <a:off x="715962" y="847725"/>
            <a:ext cx="933451" cy="0"/>
          </a:xfrm>
          <a:prstGeom prst="straightConnector1">
            <a:avLst/>
          </a:prstGeom>
          <a:noFill/>
          <a:ln w="22225" cap="flat" cmpd="sng">
            <a:solidFill>
              <a:srgbClr val="808080"/>
            </a:solidFill>
            <a:prstDash val="solid"/>
            <a:round/>
            <a:headEnd type="none" w="sm" len="sm"/>
            <a:tailEnd type="none" w="sm" len="sm"/>
          </a:ln>
        </p:spPr>
      </p:cxnSp>
      <p:cxnSp>
        <p:nvCxnSpPr>
          <p:cNvPr id="54" name="Google Shape;54;p208"/>
          <p:cNvCxnSpPr/>
          <p:nvPr/>
        </p:nvCxnSpPr>
        <p:spPr>
          <a:xfrm>
            <a:off x="1597025" y="847725"/>
            <a:ext cx="7124701" cy="0"/>
          </a:xfrm>
          <a:prstGeom prst="straightConnector1">
            <a:avLst/>
          </a:prstGeom>
          <a:noFill/>
          <a:ln w="22225" cap="flat" cmpd="sng">
            <a:solidFill>
              <a:srgbClr val="808080"/>
            </a:solidFill>
            <a:prstDash val="solid"/>
            <a:round/>
            <a:headEnd type="none" w="sm" len="sm"/>
            <a:tailEnd type="none" w="sm" len="sm"/>
          </a:ln>
        </p:spPr>
      </p:cxnSp>
      <p:sp>
        <p:nvSpPr>
          <p:cNvPr id="55" name="Google Shape;55;p208"/>
          <p:cNvSpPr txBox="1">
            <a:spLocks noGrp="1"/>
          </p:cNvSpPr>
          <p:nvPr>
            <p:ph type="sldNum" idx="12"/>
          </p:nvPr>
        </p:nvSpPr>
        <p:spPr>
          <a:xfrm>
            <a:off x="4421187" y="6538910"/>
            <a:ext cx="285323" cy="293683"/>
          </a:xfrm>
          <a:prstGeom prst="rect">
            <a:avLst/>
          </a:prstGeom>
          <a:noFill/>
          <a:ln>
            <a:noFill/>
          </a:ln>
        </p:spPr>
        <p:txBody>
          <a:bodyPr spcFirstLastPara="1" wrap="square" lIns="89675" tIns="89675" rIns="89675" bIns="89675" anchor="t" anchorCtr="0">
            <a:spAutoFit/>
          </a:bodyPr>
          <a:lstStyle>
            <a:lvl1pPr marL="0" lvl="0"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1pPr>
            <a:lvl2pPr marL="0" lvl="1"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2pPr>
            <a:lvl3pPr marL="0" lvl="2"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3pPr>
            <a:lvl4pPr marL="0" lvl="3"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4pPr>
            <a:lvl5pPr marL="0" lvl="4"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5pPr>
            <a:lvl6pPr marL="0" lvl="5"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6pPr>
            <a:lvl7pPr marL="0" lvl="6"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7pPr>
            <a:lvl8pPr marL="0" lvl="7"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8pPr>
            <a:lvl9pPr marL="0" lvl="8"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0.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5">
    <p:spTree>
      <p:nvGrpSpPr>
        <p:cNvPr id="1" name="Shape 896"/>
        <p:cNvGrpSpPr/>
        <p:nvPr/>
      </p:nvGrpSpPr>
      <p:grpSpPr>
        <a:xfrm>
          <a:off x="0" y="0"/>
          <a:ext cx="0" cy="0"/>
          <a:chOff x="0" y="0"/>
          <a:chExt cx="0" cy="0"/>
        </a:xfrm>
      </p:grpSpPr>
      <p:sp>
        <p:nvSpPr>
          <p:cNvPr id="897" name="Google Shape;897;p343"/>
          <p:cNvSpPr/>
          <p:nvPr/>
        </p:nvSpPr>
        <p:spPr>
          <a:xfrm>
            <a:off x="417512" y="1098550"/>
            <a:ext cx="438151" cy="474663"/>
          </a:xfrm>
          <a:prstGeom prst="rect">
            <a:avLst/>
          </a:prstGeom>
          <a:solidFill>
            <a:srgbClr val="FFCF0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98" name="Google Shape;898;p343"/>
          <p:cNvSpPr/>
          <p:nvPr/>
        </p:nvSpPr>
        <p:spPr>
          <a:xfrm>
            <a:off x="800100" y="1098550"/>
            <a:ext cx="328614" cy="474663"/>
          </a:xfrm>
          <a:prstGeom prst="rect">
            <a:avLst/>
          </a:prstGeom>
          <a:gradFill>
            <a:gsLst>
              <a:gs pos="0">
                <a:srgbClr val="FFCF01"/>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99" name="Google Shape;899;p343"/>
          <p:cNvSpPr/>
          <p:nvPr/>
        </p:nvSpPr>
        <p:spPr>
          <a:xfrm>
            <a:off x="541337" y="1520825"/>
            <a:ext cx="422276" cy="474663"/>
          </a:xfrm>
          <a:prstGeom prst="rect">
            <a:avLst/>
          </a:prstGeom>
          <a:solidFill>
            <a:srgbClr val="3333C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900" name="Google Shape;900;p343"/>
          <p:cNvSpPr/>
          <p:nvPr/>
        </p:nvSpPr>
        <p:spPr>
          <a:xfrm>
            <a:off x="911225" y="1520825"/>
            <a:ext cx="368300" cy="474663"/>
          </a:xfrm>
          <a:prstGeom prst="rect">
            <a:avLst/>
          </a:prstGeom>
          <a:gradFill>
            <a:gsLst>
              <a:gs pos="0">
                <a:srgbClr val="3333C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901" name="Google Shape;901;p343"/>
          <p:cNvSpPr/>
          <p:nvPr/>
        </p:nvSpPr>
        <p:spPr>
          <a:xfrm>
            <a:off x="127000" y="1447800"/>
            <a:ext cx="560388" cy="422275"/>
          </a:xfrm>
          <a:prstGeom prst="rect">
            <a:avLst/>
          </a:prstGeom>
          <a:gradFill>
            <a:gsLst>
              <a:gs pos="0">
                <a:srgbClr val="FFFFFF"/>
              </a:gs>
              <a:gs pos="100000">
                <a:srgbClr val="FF0000"/>
              </a:gs>
            </a:gsLst>
            <a:lin ang="1890000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902" name="Google Shape;902;p343"/>
          <p:cNvSpPr/>
          <p:nvPr/>
        </p:nvSpPr>
        <p:spPr>
          <a:xfrm>
            <a:off x="762000" y="990600"/>
            <a:ext cx="31750" cy="1052513"/>
          </a:xfrm>
          <a:prstGeom prst="rect">
            <a:avLst/>
          </a:prstGeom>
          <a:solidFill>
            <a:srgbClr val="1C1C1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903" name="Google Shape;903;p343"/>
          <p:cNvSpPr/>
          <p:nvPr/>
        </p:nvSpPr>
        <p:spPr>
          <a:xfrm>
            <a:off x="442912" y="1781175"/>
            <a:ext cx="8226426" cy="31750"/>
          </a:xfrm>
          <a:prstGeom prst="rect">
            <a:avLst/>
          </a:prstGeom>
          <a:gradFill>
            <a:gsLst>
              <a:gs pos="0">
                <a:srgbClr val="1C1C1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904" name="Google Shape;904;p343"/>
          <p:cNvSpPr txBox="1">
            <a:spLocks noGrp="1"/>
          </p:cNvSpPr>
          <p:nvPr>
            <p:ph type="title"/>
          </p:nvPr>
        </p:nvSpPr>
        <p:spPr>
          <a:xfrm>
            <a:off x="1792288" y="4800600"/>
            <a:ext cx="5486401" cy="566738"/>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333399"/>
              </a:buClr>
              <a:buSzPts val="2000"/>
              <a:buFont typeface="Tahoma"/>
              <a:buNone/>
              <a:defRPr sz="2000" b="1">
                <a:solidFill>
                  <a:srgbClr val="333399"/>
                </a:solidFill>
                <a:latin typeface="Tahoma"/>
                <a:ea typeface="Tahoma"/>
                <a:cs typeface="Tahoma"/>
                <a:sym typeface="Tahom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905" name="Google Shape;905;p343"/>
          <p:cNvSpPr>
            <a:spLocks noGrp="1"/>
          </p:cNvSpPr>
          <p:nvPr>
            <p:ph type="pic" idx="2"/>
          </p:nvPr>
        </p:nvSpPr>
        <p:spPr>
          <a:xfrm>
            <a:off x="1792288" y="612775"/>
            <a:ext cx="5486401" cy="4114800"/>
          </a:xfrm>
          <a:prstGeom prst="rect">
            <a:avLst/>
          </a:prstGeom>
          <a:noFill/>
          <a:ln>
            <a:noFill/>
          </a:ln>
        </p:spPr>
      </p:sp>
      <p:sp>
        <p:nvSpPr>
          <p:cNvPr id="906" name="Google Shape;906;p343"/>
          <p:cNvSpPr txBox="1">
            <a:spLocks noGrp="1"/>
          </p:cNvSpPr>
          <p:nvPr>
            <p:ph type="body" idx="1"/>
          </p:nvPr>
        </p:nvSpPr>
        <p:spPr>
          <a:xfrm>
            <a:off x="1792288" y="5367337"/>
            <a:ext cx="5486401" cy="804863"/>
          </a:xfrm>
          <a:prstGeom prst="rect">
            <a:avLst/>
          </a:prstGeom>
          <a:noFill/>
          <a:ln>
            <a:noFill/>
          </a:ln>
        </p:spPr>
        <p:txBody>
          <a:bodyPr spcFirstLastPara="1" wrap="square" lIns="45700" tIns="45700" rIns="45700" bIns="45700" anchor="t" anchorCtr="0">
            <a:normAutofit/>
          </a:bodyPr>
          <a:lstStyle>
            <a:lvl1pPr marL="457200" lvl="0" indent="-228600" algn="l">
              <a:lnSpc>
                <a:spcPct val="100000"/>
              </a:lnSpc>
              <a:spcBef>
                <a:spcPts val="300"/>
              </a:spcBef>
              <a:spcAft>
                <a:spcPts val="0"/>
              </a:spcAft>
              <a:buClr>
                <a:srgbClr val="000000"/>
              </a:buClr>
              <a:buSzPts val="1400"/>
              <a:buFont typeface="Tahoma"/>
              <a:buNone/>
              <a:defRPr sz="1400">
                <a:latin typeface="Tahoma"/>
                <a:ea typeface="Tahoma"/>
                <a:cs typeface="Tahoma"/>
                <a:sym typeface="Tahoma"/>
              </a:defRPr>
            </a:lvl1pPr>
            <a:lvl2pPr marL="914400" lvl="1" indent="-228600" algn="l">
              <a:lnSpc>
                <a:spcPct val="100000"/>
              </a:lnSpc>
              <a:spcBef>
                <a:spcPts val="300"/>
              </a:spcBef>
              <a:spcAft>
                <a:spcPts val="0"/>
              </a:spcAft>
              <a:buClr>
                <a:srgbClr val="000000"/>
              </a:buClr>
              <a:buSzPts val="1400"/>
              <a:buFont typeface="Tahoma"/>
              <a:buNone/>
              <a:defRPr sz="1400">
                <a:latin typeface="Tahoma"/>
                <a:ea typeface="Tahoma"/>
                <a:cs typeface="Tahoma"/>
                <a:sym typeface="Tahoma"/>
              </a:defRPr>
            </a:lvl2pPr>
            <a:lvl3pPr marL="1371600" lvl="2" indent="-228600" algn="l">
              <a:lnSpc>
                <a:spcPct val="100000"/>
              </a:lnSpc>
              <a:spcBef>
                <a:spcPts val="300"/>
              </a:spcBef>
              <a:spcAft>
                <a:spcPts val="0"/>
              </a:spcAft>
              <a:buClr>
                <a:srgbClr val="000000"/>
              </a:buClr>
              <a:buSzPts val="1400"/>
              <a:buFont typeface="Tahoma"/>
              <a:buNone/>
              <a:defRPr sz="1400">
                <a:latin typeface="Tahoma"/>
                <a:ea typeface="Tahoma"/>
                <a:cs typeface="Tahoma"/>
                <a:sym typeface="Tahoma"/>
              </a:defRPr>
            </a:lvl3pPr>
            <a:lvl4pPr marL="1828800" lvl="3" indent="-228600" algn="l">
              <a:lnSpc>
                <a:spcPct val="100000"/>
              </a:lnSpc>
              <a:spcBef>
                <a:spcPts val="300"/>
              </a:spcBef>
              <a:spcAft>
                <a:spcPts val="0"/>
              </a:spcAft>
              <a:buClr>
                <a:srgbClr val="000000"/>
              </a:buClr>
              <a:buSzPts val="1400"/>
              <a:buFont typeface="Tahoma"/>
              <a:buNone/>
              <a:defRPr sz="1400">
                <a:latin typeface="Tahoma"/>
                <a:ea typeface="Tahoma"/>
                <a:cs typeface="Tahoma"/>
                <a:sym typeface="Tahoma"/>
              </a:defRPr>
            </a:lvl4pPr>
            <a:lvl5pPr marL="2286000" lvl="4" indent="-228600" algn="l">
              <a:lnSpc>
                <a:spcPct val="100000"/>
              </a:lnSpc>
              <a:spcBef>
                <a:spcPts val="300"/>
              </a:spcBef>
              <a:spcAft>
                <a:spcPts val="0"/>
              </a:spcAft>
              <a:buClr>
                <a:srgbClr val="000000"/>
              </a:buClr>
              <a:buSzPts val="1400"/>
              <a:buFont typeface="Tahoma"/>
              <a:buNone/>
              <a:defRPr sz="1400">
                <a:latin typeface="Tahoma"/>
                <a:ea typeface="Tahoma"/>
                <a:cs typeface="Tahoma"/>
                <a:sym typeface="Tahoma"/>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907" name="Google Shape;907;p343"/>
          <p:cNvSpPr txBox="1">
            <a:spLocks noGrp="1"/>
          </p:cNvSpPr>
          <p:nvPr>
            <p:ph type="sldNum" idx="12"/>
          </p:nvPr>
        </p:nvSpPr>
        <p:spPr>
          <a:xfrm>
            <a:off x="8648898" y="6393507"/>
            <a:ext cx="298253" cy="307331"/>
          </a:xfrm>
          <a:prstGeom prst="rect">
            <a:avLst/>
          </a:prstGeom>
          <a:noFill/>
          <a:ln>
            <a:noFill/>
          </a:ln>
        </p:spPr>
        <p:txBody>
          <a:bodyPr spcFirstLastPara="1" wrap="square" lIns="45700" tIns="45700" rIns="45700" bIns="45700" anchor="b" anchorCtr="0">
            <a:spAutoFit/>
          </a:bodyPr>
          <a:lstStyle>
            <a:lvl1pPr marL="0" lvl="0"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1pPr>
            <a:lvl2pPr marL="0" lvl="1"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2pPr>
            <a:lvl3pPr marL="0" lvl="2"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3pPr>
            <a:lvl4pPr marL="0" lvl="3"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4pPr>
            <a:lvl5pPr marL="0" lvl="4"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5pPr>
            <a:lvl6pPr marL="0" lvl="5"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6pPr>
            <a:lvl7pPr marL="0" lvl="6"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7pPr>
            <a:lvl8pPr marL="0" lvl="7"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8pPr>
            <a:lvl9pPr marL="0" lvl="8"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51.xml><?xml version="1.0" encoding="utf-8"?>
<p:sldLayout xmlns:a="http://schemas.openxmlformats.org/drawingml/2006/main" xmlns:r="http://schemas.openxmlformats.org/officeDocument/2006/relationships" xmlns:p="http://schemas.openxmlformats.org/presentationml/2006/main" matchingName="Title, Text, and Content">
  <p:cSld name="Title, Text, and Content 3">
    <p:spTree>
      <p:nvGrpSpPr>
        <p:cNvPr id="1" name="Shape 908"/>
        <p:cNvGrpSpPr/>
        <p:nvPr/>
      </p:nvGrpSpPr>
      <p:grpSpPr>
        <a:xfrm>
          <a:off x="0" y="0"/>
          <a:ext cx="0" cy="0"/>
          <a:chOff x="0" y="0"/>
          <a:chExt cx="0" cy="0"/>
        </a:xfrm>
      </p:grpSpPr>
      <p:sp>
        <p:nvSpPr>
          <p:cNvPr id="909" name="Google Shape;909;p344"/>
          <p:cNvSpPr/>
          <p:nvPr/>
        </p:nvSpPr>
        <p:spPr>
          <a:xfrm>
            <a:off x="417512" y="1098550"/>
            <a:ext cx="438151" cy="474663"/>
          </a:xfrm>
          <a:prstGeom prst="rect">
            <a:avLst/>
          </a:prstGeom>
          <a:solidFill>
            <a:srgbClr val="FFCF0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910" name="Google Shape;910;p344"/>
          <p:cNvSpPr/>
          <p:nvPr/>
        </p:nvSpPr>
        <p:spPr>
          <a:xfrm>
            <a:off x="800100" y="1098550"/>
            <a:ext cx="328614" cy="474663"/>
          </a:xfrm>
          <a:prstGeom prst="rect">
            <a:avLst/>
          </a:prstGeom>
          <a:gradFill>
            <a:gsLst>
              <a:gs pos="0">
                <a:srgbClr val="FFCF01"/>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911" name="Google Shape;911;p344"/>
          <p:cNvSpPr/>
          <p:nvPr/>
        </p:nvSpPr>
        <p:spPr>
          <a:xfrm>
            <a:off x="541337" y="1520825"/>
            <a:ext cx="422276" cy="474663"/>
          </a:xfrm>
          <a:prstGeom prst="rect">
            <a:avLst/>
          </a:prstGeom>
          <a:solidFill>
            <a:srgbClr val="3333C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912" name="Google Shape;912;p344"/>
          <p:cNvSpPr/>
          <p:nvPr/>
        </p:nvSpPr>
        <p:spPr>
          <a:xfrm>
            <a:off x="911225" y="1520825"/>
            <a:ext cx="368300" cy="474663"/>
          </a:xfrm>
          <a:prstGeom prst="rect">
            <a:avLst/>
          </a:prstGeom>
          <a:gradFill>
            <a:gsLst>
              <a:gs pos="0">
                <a:srgbClr val="3333C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913" name="Google Shape;913;p344"/>
          <p:cNvSpPr/>
          <p:nvPr/>
        </p:nvSpPr>
        <p:spPr>
          <a:xfrm>
            <a:off x="127000" y="1447800"/>
            <a:ext cx="560388" cy="422275"/>
          </a:xfrm>
          <a:prstGeom prst="rect">
            <a:avLst/>
          </a:prstGeom>
          <a:gradFill>
            <a:gsLst>
              <a:gs pos="0">
                <a:srgbClr val="FFFFFF"/>
              </a:gs>
              <a:gs pos="100000">
                <a:srgbClr val="FF0000"/>
              </a:gs>
            </a:gsLst>
            <a:lin ang="1890000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914" name="Google Shape;914;p344"/>
          <p:cNvSpPr/>
          <p:nvPr/>
        </p:nvSpPr>
        <p:spPr>
          <a:xfrm>
            <a:off x="762000" y="990600"/>
            <a:ext cx="31750" cy="1052513"/>
          </a:xfrm>
          <a:prstGeom prst="rect">
            <a:avLst/>
          </a:prstGeom>
          <a:solidFill>
            <a:srgbClr val="1C1C1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915" name="Google Shape;915;p344"/>
          <p:cNvSpPr/>
          <p:nvPr/>
        </p:nvSpPr>
        <p:spPr>
          <a:xfrm>
            <a:off x="442912" y="1781175"/>
            <a:ext cx="8226426" cy="31750"/>
          </a:xfrm>
          <a:prstGeom prst="rect">
            <a:avLst/>
          </a:prstGeom>
          <a:gradFill>
            <a:gsLst>
              <a:gs pos="0">
                <a:srgbClr val="1C1C1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916" name="Google Shape;916;p344"/>
          <p:cNvSpPr txBox="1">
            <a:spLocks noGrp="1"/>
          </p:cNvSpPr>
          <p:nvPr>
            <p:ph type="title"/>
          </p:nvPr>
        </p:nvSpPr>
        <p:spPr>
          <a:xfrm>
            <a:off x="1150938" y="214313"/>
            <a:ext cx="7793038" cy="1462088"/>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333399"/>
              </a:buClr>
              <a:buSzPts val="4400"/>
              <a:buFont typeface="Tahoma"/>
              <a:buNone/>
              <a:defRPr>
                <a:solidFill>
                  <a:srgbClr val="333399"/>
                </a:solidFill>
                <a:latin typeface="Tahoma"/>
                <a:ea typeface="Tahoma"/>
                <a:cs typeface="Tahoma"/>
                <a:sym typeface="Tahom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917" name="Google Shape;917;p344"/>
          <p:cNvSpPr txBox="1">
            <a:spLocks noGrp="1"/>
          </p:cNvSpPr>
          <p:nvPr>
            <p:ph type="body" idx="1"/>
          </p:nvPr>
        </p:nvSpPr>
        <p:spPr>
          <a:xfrm>
            <a:off x="1182687" y="2017714"/>
            <a:ext cx="3810001" cy="4114801"/>
          </a:xfrm>
          <a:prstGeom prst="rect">
            <a:avLst/>
          </a:prstGeom>
          <a:noFill/>
          <a:ln>
            <a:noFill/>
          </a:ln>
        </p:spPr>
        <p:txBody>
          <a:bodyPr spcFirstLastPara="1" wrap="square" lIns="45700" tIns="45700" rIns="45700" bIns="45700" anchor="t" anchorCtr="0">
            <a:normAutofit/>
          </a:bodyPr>
          <a:lstStyle>
            <a:lvl1pPr marL="457200" lvl="0" indent="-350520" algn="l">
              <a:lnSpc>
                <a:spcPct val="100000"/>
              </a:lnSpc>
              <a:spcBef>
                <a:spcPts val="700"/>
              </a:spcBef>
              <a:spcAft>
                <a:spcPts val="0"/>
              </a:spcAft>
              <a:buClr>
                <a:srgbClr val="3333CC"/>
              </a:buClr>
              <a:buSzPts val="1920"/>
              <a:buFont typeface="Tahoma"/>
              <a:buChar char="■"/>
              <a:defRPr>
                <a:latin typeface="Tahoma"/>
                <a:ea typeface="Tahoma"/>
                <a:cs typeface="Tahoma"/>
                <a:sym typeface="Tahoma"/>
              </a:defRPr>
            </a:lvl1pPr>
            <a:lvl2pPr marL="914400" lvl="1" indent="-340360" algn="l">
              <a:lnSpc>
                <a:spcPct val="100000"/>
              </a:lnSpc>
              <a:spcBef>
                <a:spcPts val="700"/>
              </a:spcBef>
              <a:spcAft>
                <a:spcPts val="0"/>
              </a:spcAft>
              <a:buClr>
                <a:srgbClr val="3333CC"/>
              </a:buClr>
              <a:buSzPts val="1760"/>
              <a:buFont typeface="Tahoma"/>
              <a:buChar char="■"/>
              <a:defRPr>
                <a:latin typeface="Tahoma"/>
                <a:ea typeface="Tahoma"/>
                <a:cs typeface="Tahoma"/>
                <a:sym typeface="Tahoma"/>
              </a:defRPr>
            </a:lvl2pPr>
            <a:lvl3pPr marL="1371600" lvl="2" indent="-330200" algn="l">
              <a:lnSpc>
                <a:spcPct val="100000"/>
              </a:lnSpc>
              <a:spcBef>
                <a:spcPts val="700"/>
              </a:spcBef>
              <a:spcAft>
                <a:spcPts val="0"/>
              </a:spcAft>
              <a:buClr>
                <a:srgbClr val="3333CC"/>
              </a:buClr>
              <a:buSzPts val="1600"/>
              <a:buFont typeface="Tahoma"/>
              <a:buChar char="■"/>
              <a:defRPr>
                <a:latin typeface="Tahoma"/>
                <a:ea typeface="Tahoma"/>
                <a:cs typeface="Tahoma"/>
                <a:sym typeface="Tahoma"/>
              </a:defRPr>
            </a:lvl3pPr>
            <a:lvl4pPr marL="1828800" lvl="3" indent="-340360" algn="l">
              <a:lnSpc>
                <a:spcPct val="100000"/>
              </a:lnSpc>
              <a:spcBef>
                <a:spcPts val="700"/>
              </a:spcBef>
              <a:spcAft>
                <a:spcPts val="0"/>
              </a:spcAft>
              <a:buClr>
                <a:srgbClr val="3333CC"/>
              </a:buClr>
              <a:buSzPts val="1760"/>
              <a:buFont typeface="Tahoma"/>
              <a:buChar char="■"/>
              <a:defRPr>
                <a:latin typeface="Tahoma"/>
                <a:ea typeface="Tahoma"/>
                <a:cs typeface="Tahoma"/>
                <a:sym typeface="Tahoma"/>
              </a:defRPr>
            </a:lvl4pPr>
            <a:lvl5pPr marL="2286000" lvl="4" indent="-330200" algn="l">
              <a:lnSpc>
                <a:spcPct val="100000"/>
              </a:lnSpc>
              <a:spcBef>
                <a:spcPts val="700"/>
              </a:spcBef>
              <a:spcAft>
                <a:spcPts val="0"/>
              </a:spcAft>
              <a:buClr>
                <a:srgbClr val="3333CC"/>
              </a:buClr>
              <a:buSzPts val="1600"/>
              <a:buFont typeface="Tahoma"/>
              <a:buChar char="■"/>
              <a:defRPr>
                <a:latin typeface="Tahoma"/>
                <a:ea typeface="Tahoma"/>
                <a:cs typeface="Tahoma"/>
                <a:sym typeface="Tahoma"/>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918" name="Google Shape;918;p344"/>
          <p:cNvSpPr txBox="1">
            <a:spLocks noGrp="1"/>
          </p:cNvSpPr>
          <p:nvPr>
            <p:ph type="sldNum" idx="12"/>
          </p:nvPr>
        </p:nvSpPr>
        <p:spPr>
          <a:xfrm>
            <a:off x="8648898" y="6393507"/>
            <a:ext cx="298253" cy="307331"/>
          </a:xfrm>
          <a:prstGeom prst="rect">
            <a:avLst/>
          </a:prstGeom>
          <a:noFill/>
          <a:ln>
            <a:noFill/>
          </a:ln>
        </p:spPr>
        <p:txBody>
          <a:bodyPr spcFirstLastPara="1" wrap="square" lIns="45700" tIns="45700" rIns="45700" bIns="45700" anchor="b" anchorCtr="0">
            <a:spAutoFit/>
          </a:bodyPr>
          <a:lstStyle>
            <a:lvl1pPr marL="0" lvl="0"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1pPr>
            <a:lvl2pPr marL="0" lvl="1"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2pPr>
            <a:lvl3pPr marL="0" lvl="2"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3pPr>
            <a:lvl4pPr marL="0" lvl="3"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4pPr>
            <a:lvl5pPr marL="0" lvl="4"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5pPr>
            <a:lvl6pPr marL="0" lvl="5"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6pPr>
            <a:lvl7pPr marL="0" lvl="6"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7pPr>
            <a:lvl8pPr marL="0" lvl="7"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8pPr>
            <a:lvl9pPr marL="0" lvl="8"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Default">
  <p:cSld name="Default 12">
    <p:spTree>
      <p:nvGrpSpPr>
        <p:cNvPr id="1" name="Shape 56"/>
        <p:cNvGrpSpPr/>
        <p:nvPr/>
      </p:nvGrpSpPr>
      <p:grpSpPr>
        <a:xfrm>
          <a:off x="0" y="0"/>
          <a:ext cx="0" cy="0"/>
          <a:chOff x="0" y="0"/>
          <a:chExt cx="0" cy="0"/>
        </a:xfrm>
      </p:grpSpPr>
      <p:pic>
        <p:nvPicPr>
          <p:cNvPr id="57" name="Google Shape;57;p209" descr="image.png"/>
          <p:cNvPicPr preferRelativeResize="0"/>
          <p:nvPr/>
        </p:nvPicPr>
        <p:blipFill rotWithShape="1">
          <a:blip r:embed="rId2">
            <a:alphaModFix/>
          </a:blip>
          <a:srcRect/>
          <a:stretch/>
        </p:blipFill>
        <p:spPr>
          <a:xfrm>
            <a:off x="7805735" y="34925"/>
            <a:ext cx="914403" cy="450850"/>
          </a:xfrm>
          <a:prstGeom prst="rect">
            <a:avLst/>
          </a:prstGeom>
          <a:noFill/>
          <a:ln>
            <a:noFill/>
          </a:ln>
        </p:spPr>
      </p:pic>
      <p:pic>
        <p:nvPicPr>
          <p:cNvPr id="58" name="Google Shape;58;p209" descr="parallax1.jpg"/>
          <p:cNvPicPr preferRelativeResize="0"/>
          <p:nvPr/>
        </p:nvPicPr>
        <p:blipFill rotWithShape="1">
          <a:blip r:embed="rId3">
            <a:alphaModFix/>
          </a:blip>
          <a:srcRect l="41360" r="55509"/>
          <a:stretch/>
        </p:blipFill>
        <p:spPr>
          <a:xfrm>
            <a:off x="-2" y="0"/>
            <a:ext cx="523878" cy="6858000"/>
          </a:xfrm>
          <a:prstGeom prst="rect">
            <a:avLst/>
          </a:prstGeom>
          <a:noFill/>
          <a:ln>
            <a:noFill/>
          </a:ln>
        </p:spPr>
      </p:pic>
      <p:sp>
        <p:nvSpPr>
          <p:cNvPr id="59" name="Google Shape;59;p209"/>
          <p:cNvSpPr txBox="1">
            <a:spLocks noGrp="1"/>
          </p:cNvSpPr>
          <p:nvPr>
            <p:ph type="sldNum" idx="12"/>
          </p:nvPr>
        </p:nvSpPr>
        <p:spPr>
          <a:xfrm>
            <a:off x="4421187" y="6538910"/>
            <a:ext cx="285323" cy="293683"/>
          </a:xfrm>
          <a:prstGeom prst="rect">
            <a:avLst/>
          </a:prstGeom>
          <a:noFill/>
          <a:ln>
            <a:noFill/>
          </a:ln>
        </p:spPr>
        <p:txBody>
          <a:bodyPr spcFirstLastPara="1" wrap="square" lIns="89675" tIns="89675" rIns="89675" bIns="89675" anchor="t" anchorCtr="0">
            <a:spAutoFit/>
          </a:bodyPr>
          <a:lstStyle>
            <a:lvl1pPr marL="0" lvl="0"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1pPr>
            <a:lvl2pPr marL="0" lvl="1"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2pPr>
            <a:lvl3pPr marL="0" lvl="2"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3pPr>
            <a:lvl4pPr marL="0" lvl="3"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4pPr>
            <a:lvl5pPr marL="0" lvl="4"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5pPr>
            <a:lvl6pPr marL="0" lvl="5"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6pPr>
            <a:lvl7pPr marL="0" lvl="6"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7pPr>
            <a:lvl8pPr marL="0" lvl="7"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8pPr>
            <a:lvl9pPr marL="0" lvl="8"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Default">
  <p:cSld name="Default 13">
    <p:spTree>
      <p:nvGrpSpPr>
        <p:cNvPr id="1" name="Shape 60"/>
        <p:cNvGrpSpPr/>
        <p:nvPr/>
      </p:nvGrpSpPr>
      <p:grpSpPr>
        <a:xfrm>
          <a:off x="0" y="0"/>
          <a:ext cx="0" cy="0"/>
          <a:chOff x="0" y="0"/>
          <a:chExt cx="0" cy="0"/>
        </a:xfrm>
      </p:grpSpPr>
      <p:pic>
        <p:nvPicPr>
          <p:cNvPr id="61" name="Google Shape;61;p210" descr="image.png"/>
          <p:cNvPicPr preferRelativeResize="0"/>
          <p:nvPr/>
        </p:nvPicPr>
        <p:blipFill rotWithShape="1">
          <a:blip r:embed="rId2">
            <a:alphaModFix/>
          </a:blip>
          <a:srcRect/>
          <a:stretch/>
        </p:blipFill>
        <p:spPr>
          <a:xfrm>
            <a:off x="7805735" y="34925"/>
            <a:ext cx="914403" cy="450850"/>
          </a:xfrm>
          <a:prstGeom prst="rect">
            <a:avLst/>
          </a:prstGeom>
          <a:noFill/>
          <a:ln>
            <a:noFill/>
          </a:ln>
        </p:spPr>
      </p:pic>
      <p:pic>
        <p:nvPicPr>
          <p:cNvPr id="62" name="Google Shape;62;p210" descr="parallax1.jpg"/>
          <p:cNvPicPr preferRelativeResize="0"/>
          <p:nvPr/>
        </p:nvPicPr>
        <p:blipFill rotWithShape="1">
          <a:blip r:embed="rId3">
            <a:alphaModFix/>
          </a:blip>
          <a:srcRect l="41360" r="55509"/>
          <a:stretch/>
        </p:blipFill>
        <p:spPr>
          <a:xfrm>
            <a:off x="-2" y="0"/>
            <a:ext cx="523878" cy="6858000"/>
          </a:xfrm>
          <a:prstGeom prst="rect">
            <a:avLst/>
          </a:prstGeom>
          <a:noFill/>
          <a:ln>
            <a:noFill/>
          </a:ln>
        </p:spPr>
      </p:pic>
      <p:sp>
        <p:nvSpPr>
          <p:cNvPr id="63" name="Google Shape;63;p210"/>
          <p:cNvSpPr txBox="1">
            <a:spLocks noGrp="1"/>
          </p:cNvSpPr>
          <p:nvPr>
            <p:ph type="sldNum" idx="12"/>
          </p:nvPr>
        </p:nvSpPr>
        <p:spPr>
          <a:xfrm>
            <a:off x="4421187" y="6538910"/>
            <a:ext cx="285323" cy="293683"/>
          </a:xfrm>
          <a:prstGeom prst="rect">
            <a:avLst/>
          </a:prstGeom>
          <a:noFill/>
          <a:ln>
            <a:noFill/>
          </a:ln>
        </p:spPr>
        <p:txBody>
          <a:bodyPr spcFirstLastPara="1" wrap="square" lIns="89675" tIns="89675" rIns="89675" bIns="89675" anchor="t" anchorCtr="0">
            <a:spAutoFit/>
          </a:bodyPr>
          <a:lstStyle>
            <a:lvl1pPr marL="0" lvl="0"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1pPr>
            <a:lvl2pPr marL="0" lvl="1"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2pPr>
            <a:lvl3pPr marL="0" lvl="2"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3pPr>
            <a:lvl4pPr marL="0" lvl="3"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4pPr>
            <a:lvl5pPr marL="0" lvl="4"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5pPr>
            <a:lvl6pPr marL="0" lvl="5"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6pPr>
            <a:lvl7pPr marL="0" lvl="6"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7pPr>
            <a:lvl8pPr marL="0" lvl="7"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8pPr>
            <a:lvl9pPr marL="0" lvl="8"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Title and Content">
  <p:cSld name="Title and Content 2">
    <p:spTree>
      <p:nvGrpSpPr>
        <p:cNvPr id="1" name="Shape 64"/>
        <p:cNvGrpSpPr/>
        <p:nvPr/>
      </p:nvGrpSpPr>
      <p:grpSpPr>
        <a:xfrm>
          <a:off x="0" y="0"/>
          <a:ext cx="0" cy="0"/>
          <a:chOff x="0" y="0"/>
          <a:chExt cx="0" cy="0"/>
        </a:xfrm>
      </p:grpSpPr>
      <p:sp>
        <p:nvSpPr>
          <p:cNvPr id="65" name="Google Shape;65;p211"/>
          <p:cNvSpPr txBox="1">
            <a:spLocks noGrp="1"/>
          </p:cNvSpPr>
          <p:nvPr>
            <p:ph type="title"/>
          </p:nvPr>
        </p:nvSpPr>
        <p:spPr>
          <a:xfrm>
            <a:off x="495300" y="274638"/>
            <a:ext cx="8912225" cy="1139826"/>
          </a:xfrm>
          <a:prstGeom prst="rect">
            <a:avLst/>
          </a:prstGeom>
          <a:noFill/>
          <a:ln>
            <a:noFill/>
          </a:ln>
        </p:spPr>
        <p:txBody>
          <a:bodyPr spcFirstLastPara="1" wrap="square" lIns="46775" tIns="46775" rIns="46775" bIns="46775" anchor="ctr" anchorCtr="0">
            <a:normAutofit/>
          </a:bodyPr>
          <a:lstStyle>
            <a:lvl1pPr lvl="0" algn="ctr">
              <a:lnSpc>
                <a:spcPct val="100000"/>
              </a:lnSpc>
              <a:spcBef>
                <a:spcPts val="0"/>
              </a:spcBef>
              <a:spcAft>
                <a:spcPts val="0"/>
              </a:spcAft>
              <a:buClr>
                <a:srgbClr val="000000"/>
              </a:buClr>
              <a:buSzPts val="4400"/>
              <a:buFont typeface="Arial"/>
              <a:buNone/>
              <a:defRPr>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66" name="Google Shape;66;p211"/>
          <p:cNvSpPr txBox="1">
            <a:spLocks noGrp="1"/>
          </p:cNvSpPr>
          <p:nvPr>
            <p:ph type="body" idx="1"/>
          </p:nvPr>
        </p:nvSpPr>
        <p:spPr>
          <a:xfrm>
            <a:off x="495300" y="1600200"/>
            <a:ext cx="8912225" cy="4522788"/>
          </a:xfrm>
          <a:prstGeom prst="rect">
            <a:avLst/>
          </a:prstGeom>
          <a:noFill/>
          <a:ln>
            <a:noFill/>
          </a:ln>
        </p:spPr>
        <p:txBody>
          <a:bodyPr spcFirstLastPara="1" wrap="square" lIns="46775" tIns="46775" rIns="46775" bIns="46775" anchor="t" anchorCtr="0">
            <a:normAutofit/>
          </a:bodyPr>
          <a:lstStyle>
            <a:lvl1pPr marL="457200" lvl="0" indent="-228600" algn="l">
              <a:lnSpc>
                <a:spcPct val="100000"/>
              </a:lnSpc>
              <a:spcBef>
                <a:spcPts val="800"/>
              </a:spcBef>
              <a:spcAft>
                <a:spcPts val="0"/>
              </a:spcAft>
              <a:buClr>
                <a:srgbClr val="000000"/>
              </a:buClr>
              <a:buSzPts val="3200"/>
              <a:buFont typeface="Arial"/>
              <a:buNone/>
              <a:defRPr>
                <a:latin typeface="Arial"/>
                <a:ea typeface="Arial"/>
                <a:cs typeface="Arial"/>
                <a:sym typeface="Arial"/>
              </a:defRPr>
            </a:lvl1pPr>
            <a:lvl2pPr marL="914400" lvl="1" indent="-228600" algn="l">
              <a:lnSpc>
                <a:spcPct val="100000"/>
              </a:lnSpc>
              <a:spcBef>
                <a:spcPts val="800"/>
              </a:spcBef>
              <a:spcAft>
                <a:spcPts val="0"/>
              </a:spcAft>
              <a:buClr>
                <a:srgbClr val="000000"/>
              </a:buClr>
              <a:buSzPts val="3200"/>
              <a:buFont typeface="Arial"/>
              <a:buNone/>
              <a:defRPr>
                <a:latin typeface="Arial"/>
                <a:ea typeface="Arial"/>
                <a:cs typeface="Arial"/>
                <a:sym typeface="Arial"/>
              </a:defRPr>
            </a:lvl2pPr>
            <a:lvl3pPr marL="1371600" lvl="2" indent="-228600" algn="l">
              <a:lnSpc>
                <a:spcPct val="100000"/>
              </a:lnSpc>
              <a:spcBef>
                <a:spcPts val="800"/>
              </a:spcBef>
              <a:spcAft>
                <a:spcPts val="0"/>
              </a:spcAft>
              <a:buClr>
                <a:srgbClr val="000000"/>
              </a:buClr>
              <a:buSzPts val="3200"/>
              <a:buFont typeface="Arial"/>
              <a:buNone/>
              <a:defRPr>
                <a:latin typeface="Arial"/>
                <a:ea typeface="Arial"/>
                <a:cs typeface="Arial"/>
                <a:sym typeface="Arial"/>
              </a:defRPr>
            </a:lvl3pPr>
            <a:lvl4pPr marL="1828800" lvl="3" indent="-228600" algn="l">
              <a:lnSpc>
                <a:spcPct val="100000"/>
              </a:lnSpc>
              <a:spcBef>
                <a:spcPts val="800"/>
              </a:spcBef>
              <a:spcAft>
                <a:spcPts val="0"/>
              </a:spcAft>
              <a:buClr>
                <a:srgbClr val="000000"/>
              </a:buClr>
              <a:buSzPts val="3200"/>
              <a:buFont typeface="Arial"/>
              <a:buNone/>
              <a:defRPr>
                <a:latin typeface="Arial"/>
                <a:ea typeface="Arial"/>
                <a:cs typeface="Arial"/>
                <a:sym typeface="Arial"/>
              </a:defRPr>
            </a:lvl4pPr>
            <a:lvl5pPr marL="2286000" lvl="4" indent="-228600" algn="l">
              <a:lnSpc>
                <a:spcPct val="100000"/>
              </a:lnSpc>
              <a:spcBef>
                <a:spcPts val="800"/>
              </a:spcBef>
              <a:spcAft>
                <a:spcPts val="0"/>
              </a:spcAft>
              <a:buClr>
                <a:srgbClr val="000000"/>
              </a:buClr>
              <a:buSzPts val="3200"/>
              <a:buFont typeface="Arial"/>
              <a:buNone/>
              <a:defRPr>
                <a:latin typeface="Arial"/>
                <a:ea typeface="Arial"/>
                <a:cs typeface="Arial"/>
                <a:sym typeface="Arial"/>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67" name="Google Shape;67;p211"/>
          <p:cNvSpPr txBox="1">
            <a:spLocks noGrp="1"/>
          </p:cNvSpPr>
          <p:nvPr>
            <p:ph type="sldNum" idx="12"/>
          </p:nvPr>
        </p:nvSpPr>
        <p:spPr>
          <a:xfrm>
            <a:off x="7099300" y="6245225"/>
            <a:ext cx="360573" cy="352822"/>
          </a:xfrm>
          <a:prstGeom prst="rect">
            <a:avLst/>
          </a:prstGeom>
          <a:noFill/>
          <a:ln>
            <a:noFill/>
          </a:ln>
        </p:spPr>
        <p:txBody>
          <a:bodyPr spcFirstLastPara="1" wrap="square" lIns="46775" tIns="46775" rIns="46775" bIns="46775" anchor="t" anchorCtr="0">
            <a:spAutoFit/>
          </a:bodyPr>
          <a:lstStyle>
            <a:lvl1pPr marL="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Title Slide">
  <p:cSld name="Title Slide">
    <p:spTree>
      <p:nvGrpSpPr>
        <p:cNvPr id="1" name="Shape 68"/>
        <p:cNvGrpSpPr/>
        <p:nvPr/>
      </p:nvGrpSpPr>
      <p:grpSpPr>
        <a:xfrm>
          <a:off x="0" y="0"/>
          <a:ext cx="0" cy="0"/>
          <a:chOff x="0" y="0"/>
          <a:chExt cx="0" cy="0"/>
        </a:xfrm>
      </p:grpSpPr>
      <p:grpSp>
        <p:nvGrpSpPr>
          <p:cNvPr id="69" name="Google Shape;69;p212"/>
          <p:cNvGrpSpPr/>
          <p:nvPr/>
        </p:nvGrpSpPr>
        <p:grpSpPr>
          <a:xfrm>
            <a:off x="-2" y="2438400"/>
            <a:ext cx="9009067" cy="1052514"/>
            <a:chOff x="-1" y="0"/>
            <a:chExt cx="9009065" cy="1052513"/>
          </a:xfrm>
        </p:grpSpPr>
        <p:grpSp>
          <p:nvGrpSpPr>
            <p:cNvPr id="70" name="Google Shape;70;p212"/>
            <p:cNvGrpSpPr/>
            <p:nvPr/>
          </p:nvGrpSpPr>
          <p:grpSpPr>
            <a:xfrm>
              <a:off x="290512" y="107949"/>
              <a:ext cx="711202" cy="474665"/>
              <a:chOff x="0" y="-1"/>
              <a:chExt cx="711200" cy="474664"/>
            </a:xfrm>
          </p:grpSpPr>
          <p:sp>
            <p:nvSpPr>
              <p:cNvPr id="71" name="Google Shape;71;p212"/>
              <p:cNvSpPr/>
              <p:nvPr/>
            </p:nvSpPr>
            <p:spPr>
              <a:xfrm>
                <a:off x="0" y="-1"/>
                <a:ext cx="437662" cy="474664"/>
              </a:xfrm>
              <a:prstGeom prst="rect">
                <a:avLst/>
              </a:prstGeom>
              <a:solidFill>
                <a:srgbClr val="3333CC"/>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2" name="Google Shape;72;p212"/>
              <p:cNvSpPr/>
              <p:nvPr/>
            </p:nvSpPr>
            <p:spPr>
              <a:xfrm>
                <a:off x="382953" y="-1"/>
                <a:ext cx="328247" cy="474664"/>
              </a:xfrm>
              <a:prstGeom prst="rect">
                <a:avLst/>
              </a:prstGeom>
              <a:gradFill>
                <a:gsLst>
                  <a:gs pos="0">
                    <a:srgbClr val="3333CC"/>
                  </a:gs>
                  <a:gs pos="100000">
                    <a:srgbClr val="FFFFFF"/>
                  </a:gs>
                </a:gsLst>
                <a:lin ang="0" scaled="0"/>
              </a:gra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grpSp>
        <p:grpSp>
          <p:nvGrpSpPr>
            <p:cNvPr id="73" name="Google Shape;73;p212"/>
            <p:cNvGrpSpPr/>
            <p:nvPr/>
          </p:nvGrpSpPr>
          <p:grpSpPr>
            <a:xfrm>
              <a:off x="414336" y="530224"/>
              <a:ext cx="738190" cy="474665"/>
              <a:chOff x="-1" y="-1"/>
              <a:chExt cx="738189" cy="474664"/>
            </a:xfrm>
          </p:grpSpPr>
          <p:sp>
            <p:nvSpPr>
              <p:cNvPr id="74" name="Google Shape;74;p212"/>
              <p:cNvSpPr/>
              <p:nvPr/>
            </p:nvSpPr>
            <p:spPr>
              <a:xfrm>
                <a:off x="-1" y="-1"/>
                <a:ext cx="421822" cy="474664"/>
              </a:xfrm>
              <a:prstGeom prst="rect">
                <a:avLst/>
              </a:prstGeom>
              <a:solidFill>
                <a:srgbClr val="FFCF01"/>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5" name="Google Shape;75;p212"/>
              <p:cNvSpPr/>
              <p:nvPr/>
            </p:nvSpPr>
            <p:spPr>
              <a:xfrm>
                <a:off x="370192" y="-1"/>
                <a:ext cx="367996" cy="474664"/>
              </a:xfrm>
              <a:prstGeom prst="rect">
                <a:avLst/>
              </a:prstGeom>
              <a:gradFill>
                <a:gsLst>
                  <a:gs pos="0">
                    <a:srgbClr val="FFCF01"/>
                  </a:gs>
                  <a:gs pos="100000">
                    <a:srgbClr val="FFFFFF"/>
                  </a:gs>
                </a:gsLst>
                <a:lin ang="0" scaled="0"/>
              </a:gra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grpSp>
        <p:sp>
          <p:nvSpPr>
            <p:cNvPr id="76" name="Google Shape;76;p212"/>
            <p:cNvSpPr/>
            <p:nvPr/>
          </p:nvSpPr>
          <p:spPr>
            <a:xfrm>
              <a:off x="-1" y="457200"/>
              <a:ext cx="560388" cy="422276"/>
            </a:xfrm>
            <a:prstGeom prst="rect">
              <a:avLst/>
            </a:prstGeom>
            <a:gradFill>
              <a:gsLst>
                <a:gs pos="0">
                  <a:srgbClr val="FFFFFF"/>
                </a:gs>
                <a:gs pos="100000">
                  <a:srgbClr val="FF0000"/>
                </a:gs>
              </a:gsLst>
              <a:lin ang="18900000" scaled="0"/>
            </a:gra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7" name="Google Shape;77;p212"/>
            <p:cNvSpPr/>
            <p:nvPr/>
          </p:nvSpPr>
          <p:spPr>
            <a:xfrm>
              <a:off x="634999" y="0"/>
              <a:ext cx="31751" cy="1052513"/>
            </a:xfrm>
            <a:prstGeom prst="rect">
              <a:avLst/>
            </a:prstGeom>
            <a:solidFill>
              <a:srgbClr val="1C1C1C"/>
            </a:soli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78" name="Google Shape;78;p212"/>
            <p:cNvSpPr/>
            <p:nvPr/>
          </p:nvSpPr>
          <p:spPr>
            <a:xfrm>
              <a:off x="315912" y="822325"/>
              <a:ext cx="8693152" cy="55563"/>
            </a:xfrm>
            <a:prstGeom prst="rect">
              <a:avLst/>
            </a:prstGeom>
            <a:gradFill>
              <a:gsLst>
                <a:gs pos="0">
                  <a:srgbClr val="1C1C1C"/>
                </a:gs>
                <a:gs pos="100000">
                  <a:srgbClr val="FFFFFF"/>
                </a:gs>
              </a:gsLst>
              <a:lin ang="0" scaled="0"/>
            </a:grad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grpSp>
      <p:sp>
        <p:nvSpPr>
          <p:cNvPr id="79" name="Google Shape;79;p212"/>
          <p:cNvSpPr txBox="1">
            <a:spLocks noGrp="1"/>
          </p:cNvSpPr>
          <p:nvPr>
            <p:ph type="title"/>
          </p:nvPr>
        </p:nvSpPr>
        <p:spPr>
          <a:xfrm>
            <a:off x="990600" y="1676400"/>
            <a:ext cx="7772400" cy="1462088"/>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333399"/>
              </a:buClr>
              <a:buSzPts val="4400"/>
              <a:buFont typeface="Tahoma"/>
              <a:buNone/>
              <a:defRPr>
                <a:solidFill>
                  <a:srgbClr val="333399"/>
                </a:solidFill>
                <a:latin typeface="Tahoma"/>
                <a:ea typeface="Tahoma"/>
                <a:cs typeface="Tahoma"/>
                <a:sym typeface="Tahom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80" name="Google Shape;80;p212"/>
          <p:cNvSpPr txBox="1">
            <a:spLocks noGrp="1"/>
          </p:cNvSpPr>
          <p:nvPr>
            <p:ph type="body" idx="1"/>
          </p:nvPr>
        </p:nvSpPr>
        <p:spPr>
          <a:xfrm>
            <a:off x="1371600" y="3886200"/>
            <a:ext cx="6400800" cy="1752600"/>
          </a:xfrm>
          <a:prstGeom prst="rect">
            <a:avLst/>
          </a:prstGeom>
          <a:noFill/>
          <a:ln>
            <a:noFill/>
          </a:ln>
        </p:spPr>
        <p:txBody>
          <a:bodyPr spcFirstLastPara="1" wrap="square" lIns="45700" tIns="45700" rIns="45700" bIns="45700" anchor="t" anchorCtr="0">
            <a:normAutofit/>
          </a:bodyPr>
          <a:lstStyle>
            <a:lvl1pPr marL="457200" lvl="0" indent="-228600" algn="ctr">
              <a:lnSpc>
                <a:spcPct val="100000"/>
              </a:lnSpc>
              <a:spcBef>
                <a:spcPts val="700"/>
              </a:spcBef>
              <a:spcAft>
                <a:spcPts val="0"/>
              </a:spcAft>
              <a:buClr>
                <a:srgbClr val="000000"/>
              </a:buClr>
              <a:buSzPts val="3200"/>
              <a:buFont typeface="Tahoma"/>
              <a:buNone/>
              <a:defRPr>
                <a:latin typeface="Tahoma"/>
                <a:ea typeface="Tahoma"/>
                <a:cs typeface="Tahoma"/>
                <a:sym typeface="Tahoma"/>
              </a:defRPr>
            </a:lvl1pPr>
            <a:lvl2pPr marL="914400" lvl="1" indent="-340360" algn="ctr">
              <a:lnSpc>
                <a:spcPct val="100000"/>
              </a:lnSpc>
              <a:spcBef>
                <a:spcPts val="700"/>
              </a:spcBef>
              <a:spcAft>
                <a:spcPts val="0"/>
              </a:spcAft>
              <a:buClr>
                <a:srgbClr val="000000"/>
              </a:buClr>
              <a:buSzPts val="1760"/>
              <a:buFont typeface="Tahoma"/>
              <a:buChar char="■"/>
              <a:defRPr>
                <a:latin typeface="Tahoma"/>
                <a:ea typeface="Tahoma"/>
                <a:cs typeface="Tahoma"/>
                <a:sym typeface="Tahoma"/>
              </a:defRPr>
            </a:lvl2pPr>
            <a:lvl3pPr marL="1371600" lvl="2" indent="-330200" algn="ctr">
              <a:lnSpc>
                <a:spcPct val="100000"/>
              </a:lnSpc>
              <a:spcBef>
                <a:spcPts val="700"/>
              </a:spcBef>
              <a:spcAft>
                <a:spcPts val="0"/>
              </a:spcAft>
              <a:buClr>
                <a:srgbClr val="000000"/>
              </a:buClr>
              <a:buSzPts val="1600"/>
              <a:buFont typeface="Tahoma"/>
              <a:buChar char="■"/>
              <a:defRPr>
                <a:latin typeface="Tahoma"/>
                <a:ea typeface="Tahoma"/>
                <a:cs typeface="Tahoma"/>
                <a:sym typeface="Tahoma"/>
              </a:defRPr>
            </a:lvl3pPr>
            <a:lvl4pPr marL="1828800" lvl="3" indent="-340360" algn="ctr">
              <a:lnSpc>
                <a:spcPct val="100000"/>
              </a:lnSpc>
              <a:spcBef>
                <a:spcPts val="700"/>
              </a:spcBef>
              <a:spcAft>
                <a:spcPts val="0"/>
              </a:spcAft>
              <a:buClr>
                <a:srgbClr val="000000"/>
              </a:buClr>
              <a:buSzPts val="1760"/>
              <a:buFont typeface="Tahoma"/>
              <a:buChar char="■"/>
              <a:defRPr>
                <a:latin typeface="Tahoma"/>
                <a:ea typeface="Tahoma"/>
                <a:cs typeface="Tahoma"/>
                <a:sym typeface="Tahoma"/>
              </a:defRPr>
            </a:lvl4pPr>
            <a:lvl5pPr marL="2286000" lvl="4" indent="-330200" algn="ctr">
              <a:lnSpc>
                <a:spcPct val="100000"/>
              </a:lnSpc>
              <a:spcBef>
                <a:spcPts val="700"/>
              </a:spcBef>
              <a:spcAft>
                <a:spcPts val="0"/>
              </a:spcAft>
              <a:buClr>
                <a:srgbClr val="000000"/>
              </a:buClr>
              <a:buSzPts val="1600"/>
              <a:buFont typeface="Tahoma"/>
              <a:buChar char="■"/>
              <a:defRPr>
                <a:latin typeface="Tahoma"/>
                <a:ea typeface="Tahoma"/>
                <a:cs typeface="Tahoma"/>
                <a:sym typeface="Tahoma"/>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81" name="Google Shape;81;p212"/>
          <p:cNvSpPr txBox="1">
            <a:spLocks noGrp="1"/>
          </p:cNvSpPr>
          <p:nvPr>
            <p:ph type="sldNum" idx="12"/>
          </p:nvPr>
        </p:nvSpPr>
        <p:spPr>
          <a:xfrm>
            <a:off x="8464738" y="6398260"/>
            <a:ext cx="298263" cy="307340"/>
          </a:xfrm>
          <a:prstGeom prst="rect">
            <a:avLst/>
          </a:prstGeom>
          <a:noFill/>
          <a:ln>
            <a:noFill/>
          </a:ln>
        </p:spPr>
        <p:txBody>
          <a:bodyPr spcFirstLastPara="1" wrap="square" lIns="45700" tIns="45700" rIns="45700" bIns="45700" anchor="b" anchorCtr="0">
            <a:spAutoFit/>
          </a:bodyPr>
          <a:lstStyle>
            <a:lvl1pPr marL="0" lvl="0" indent="0" algn="r">
              <a:lnSpc>
                <a:spcPct val="100000"/>
              </a:lnSpc>
              <a:spcBef>
                <a:spcPts val="0"/>
              </a:spcBef>
              <a:spcAft>
                <a:spcPts val="0"/>
              </a:spcAft>
              <a:buClr>
                <a:srgbClr val="1C1C1C"/>
              </a:buClr>
              <a:buSzPts val="1400"/>
              <a:buFont typeface="Tahoma"/>
              <a:buNone/>
              <a:defRPr sz="1400" b="0" i="0" u="none" strike="noStrike" cap="none">
                <a:solidFill>
                  <a:srgbClr val="1C1C1C"/>
                </a:solidFill>
                <a:latin typeface="Tahoma"/>
                <a:ea typeface="Tahoma"/>
                <a:cs typeface="Tahoma"/>
                <a:sym typeface="Tahoma"/>
              </a:defRPr>
            </a:lvl1pPr>
            <a:lvl2pPr marL="0" lvl="1" indent="0" algn="r">
              <a:lnSpc>
                <a:spcPct val="100000"/>
              </a:lnSpc>
              <a:spcBef>
                <a:spcPts val="0"/>
              </a:spcBef>
              <a:spcAft>
                <a:spcPts val="0"/>
              </a:spcAft>
              <a:buClr>
                <a:srgbClr val="1C1C1C"/>
              </a:buClr>
              <a:buSzPts val="1400"/>
              <a:buFont typeface="Tahoma"/>
              <a:buNone/>
              <a:defRPr sz="1400" b="0" i="0" u="none" strike="noStrike" cap="none">
                <a:solidFill>
                  <a:srgbClr val="1C1C1C"/>
                </a:solidFill>
                <a:latin typeface="Tahoma"/>
                <a:ea typeface="Tahoma"/>
                <a:cs typeface="Tahoma"/>
                <a:sym typeface="Tahoma"/>
              </a:defRPr>
            </a:lvl2pPr>
            <a:lvl3pPr marL="0" lvl="2" indent="0" algn="r">
              <a:lnSpc>
                <a:spcPct val="100000"/>
              </a:lnSpc>
              <a:spcBef>
                <a:spcPts val="0"/>
              </a:spcBef>
              <a:spcAft>
                <a:spcPts val="0"/>
              </a:spcAft>
              <a:buClr>
                <a:srgbClr val="1C1C1C"/>
              </a:buClr>
              <a:buSzPts val="1400"/>
              <a:buFont typeface="Tahoma"/>
              <a:buNone/>
              <a:defRPr sz="1400" b="0" i="0" u="none" strike="noStrike" cap="none">
                <a:solidFill>
                  <a:srgbClr val="1C1C1C"/>
                </a:solidFill>
                <a:latin typeface="Tahoma"/>
                <a:ea typeface="Tahoma"/>
                <a:cs typeface="Tahoma"/>
                <a:sym typeface="Tahoma"/>
              </a:defRPr>
            </a:lvl3pPr>
            <a:lvl4pPr marL="0" lvl="3" indent="0" algn="r">
              <a:lnSpc>
                <a:spcPct val="100000"/>
              </a:lnSpc>
              <a:spcBef>
                <a:spcPts val="0"/>
              </a:spcBef>
              <a:spcAft>
                <a:spcPts val="0"/>
              </a:spcAft>
              <a:buClr>
                <a:srgbClr val="1C1C1C"/>
              </a:buClr>
              <a:buSzPts val="1400"/>
              <a:buFont typeface="Tahoma"/>
              <a:buNone/>
              <a:defRPr sz="1400" b="0" i="0" u="none" strike="noStrike" cap="none">
                <a:solidFill>
                  <a:srgbClr val="1C1C1C"/>
                </a:solidFill>
                <a:latin typeface="Tahoma"/>
                <a:ea typeface="Tahoma"/>
                <a:cs typeface="Tahoma"/>
                <a:sym typeface="Tahoma"/>
              </a:defRPr>
            </a:lvl4pPr>
            <a:lvl5pPr marL="0" lvl="4" indent="0" algn="r">
              <a:lnSpc>
                <a:spcPct val="100000"/>
              </a:lnSpc>
              <a:spcBef>
                <a:spcPts val="0"/>
              </a:spcBef>
              <a:spcAft>
                <a:spcPts val="0"/>
              </a:spcAft>
              <a:buClr>
                <a:srgbClr val="1C1C1C"/>
              </a:buClr>
              <a:buSzPts val="1400"/>
              <a:buFont typeface="Tahoma"/>
              <a:buNone/>
              <a:defRPr sz="1400" b="0" i="0" u="none" strike="noStrike" cap="none">
                <a:solidFill>
                  <a:srgbClr val="1C1C1C"/>
                </a:solidFill>
                <a:latin typeface="Tahoma"/>
                <a:ea typeface="Tahoma"/>
                <a:cs typeface="Tahoma"/>
                <a:sym typeface="Tahoma"/>
              </a:defRPr>
            </a:lvl5pPr>
            <a:lvl6pPr marL="0" lvl="5" indent="0" algn="r">
              <a:lnSpc>
                <a:spcPct val="100000"/>
              </a:lnSpc>
              <a:spcBef>
                <a:spcPts val="0"/>
              </a:spcBef>
              <a:spcAft>
                <a:spcPts val="0"/>
              </a:spcAft>
              <a:buClr>
                <a:srgbClr val="1C1C1C"/>
              </a:buClr>
              <a:buSzPts val="1400"/>
              <a:buFont typeface="Tahoma"/>
              <a:buNone/>
              <a:defRPr sz="1400" b="0" i="0" u="none" strike="noStrike" cap="none">
                <a:solidFill>
                  <a:srgbClr val="1C1C1C"/>
                </a:solidFill>
                <a:latin typeface="Tahoma"/>
                <a:ea typeface="Tahoma"/>
                <a:cs typeface="Tahoma"/>
                <a:sym typeface="Tahoma"/>
              </a:defRPr>
            </a:lvl6pPr>
            <a:lvl7pPr marL="0" lvl="6" indent="0" algn="r">
              <a:lnSpc>
                <a:spcPct val="100000"/>
              </a:lnSpc>
              <a:spcBef>
                <a:spcPts val="0"/>
              </a:spcBef>
              <a:spcAft>
                <a:spcPts val="0"/>
              </a:spcAft>
              <a:buClr>
                <a:srgbClr val="1C1C1C"/>
              </a:buClr>
              <a:buSzPts val="1400"/>
              <a:buFont typeface="Tahoma"/>
              <a:buNone/>
              <a:defRPr sz="1400" b="0" i="0" u="none" strike="noStrike" cap="none">
                <a:solidFill>
                  <a:srgbClr val="1C1C1C"/>
                </a:solidFill>
                <a:latin typeface="Tahoma"/>
                <a:ea typeface="Tahoma"/>
                <a:cs typeface="Tahoma"/>
                <a:sym typeface="Tahoma"/>
              </a:defRPr>
            </a:lvl7pPr>
            <a:lvl8pPr marL="0" lvl="7" indent="0" algn="r">
              <a:lnSpc>
                <a:spcPct val="100000"/>
              </a:lnSpc>
              <a:spcBef>
                <a:spcPts val="0"/>
              </a:spcBef>
              <a:spcAft>
                <a:spcPts val="0"/>
              </a:spcAft>
              <a:buClr>
                <a:srgbClr val="1C1C1C"/>
              </a:buClr>
              <a:buSzPts val="1400"/>
              <a:buFont typeface="Tahoma"/>
              <a:buNone/>
              <a:defRPr sz="1400" b="0" i="0" u="none" strike="noStrike" cap="none">
                <a:solidFill>
                  <a:srgbClr val="1C1C1C"/>
                </a:solidFill>
                <a:latin typeface="Tahoma"/>
                <a:ea typeface="Tahoma"/>
                <a:cs typeface="Tahoma"/>
                <a:sym typeface="Tahoma"/>
              </a:defRPr>
            </a:lvl8pPr>
            <a:lvl9pPr marL="0" lvl="8" indent="0" algn="r">
              <a:lnSpc>
                <a:spcPct val="100000"/>
              </a:lnSpc>
              <a:spcBef>
                <a:spcPts val="0"/>
              </a:spcBef>
              <a:spcAft>
                <a:spcPts val="0"/>
              </a:spcAft>
              <a:buClr>
                <a:srgbClr val="1C1C1C"/>
              </a:buClr>
              <a:buSzPts val="1400"/>
              <a:buFont typeface="Tahoma"/>
              <a:buNone/>
              <a:defRPr sz="1400" b="0" i="0" u="none" strike="noStrike" cap="none">
                <a:solidFill>
                  <a:srgbClr val="1C1C1C"/>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Content">
  <p:cSld name="Title and Content">
    <p:spTree>
      <p:nvGrpSpPr>
        <p:cNvPr id="1" name="Shape 13"/>
        <p:cNvGrpSpPr/>
        <p:nvPr/>
      </p:nvGrpSpPr>
      <p:grpSpPr>
        <a:xfrm>
          <a:off x="0" y="0"/>
          <a:ext cx="0" cy="0"/>
          <a:chOff x="0" y="0"/>
          <a:chExt cx="0" cy="0"/>
        </a:xfrm>
      </p:grpSpPr>
      <p:sp>
        <p:nvSpPr>
          <p:cNvPr id="14" name="Google Shape;14;p195"/>
          <p:cNvSpPr txBox="1">
            <a:spLocks noGrp="1"/>
          </p:cNvSpPr>
          <p:nvPr>
            <p:ph type="title"/>
          </p:nvPr>
        </p:nvSpPr>
        <p:spPr>
          <a:xfrm>
            <a:off x="838200" y="365125"/>
            <a:ext cx="10515600" cy="1325563"/>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4400"/>
              <a:buFont typeface="Calibri"/>
              <a:buNone/>
              <a:defRPr>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5" name="Google Shape;15;p195"/>
          <p:cNvSpPr txBox="1">
            <a:spLocks noGrp="1"/>
          </p:cNvSpPr>
          <p:nvPr>
            <p:ph type="body" idx="1"/>
          </p:nvPr>
        </p:nvSpPr>
        <p:spPr>
          <a:xfrm>
            <a:off x="838200" y="1825625"/>
            <a:ext cx="10515600" cy="4351338"/>
          </a:xfrm>
          <a:prstGeom prst="rect">
            <a:avLst/>
          </a:prstGeom>
          <a:noFill/>
          <a:ln>
            <a:noFill/>
          </a:ln>
        </p:spPr>
        <p:txBody>
          <a:bodyPr spcFirstLastPara="1" wrap="square" lIns="45700" tIns="45700" rIns="45700" bIns="45700" anchor="t" anchorCtr="0">
            <a:normAutofit/>
          </a:bodyPr>
          <a:lstStyle>
            <a:lvl1pPr marL="457200" lvl="0" indent="-406400" algn="l">
              <a:lnSpc>
                <a:spcPct val="90000"/>
              </a:lnSpc>
              <a:spcBef>
                <a:spcPts val="1000"/>
              </a:spcBef>
              <a:spcAft>
                <a:spcPts val="0"/>
              </a:spcAft>
              <a:buClr>
                <a:srgbClr val="000000"/>
              </a:buClr>
              <a:buSzPts val="2800"/>
              <a:buChar char="•"/>
              <a:defRPr sz="2800"/>
            </a:lvl1pPr>
            <a:lvl2pPr marL="914400" lvl="1" indent="-406400" algn="l">
              <a:lnSpc>
                <a:spcPct val="90000"/>
              </a:lnSpc>
              <a:spcBef>
                <a:spcPts val="1000"/>
              </a:spcBef>
              <a:spcAft>
                <a:spcPts val="0"/>
              </a:spcAft>
              <a:buClr>
                <a:srgbClr val="000000"/>
              </a:buClr>
              <a:buSzPts val="2800"/>
              <a:buChar char="•"/>
              <a:defRPr sz="2800"/>
            </a:lvl2pPr>
            <a:lvl3pPr marL="1371600" lvl="2" indent="-406400" algn="l">
              <a:lnSpc>
                <a:spcPct val="90000"/>
              </a:lnSpc>
              <a:spcBef>
                <a:spcPts val="1000"/>
              </a:spcBef>
              <a:spcAft>
                <a:spcPts val="0"/>
              </a:spcAft>
              <a:buClr>
                <a:srgbClr val="000000"/>
              </a:buClr>
              <a:buSzPts val="2800"/>
              <a:buChar char="•"/>
              <a:defRPr sz="2800"/>
            </a:lvl3pPr>
            <a:lvl4pPr marL="1828800" lvl="3" indent="-406400" algn="l">
              <a:lnSpc>
                <a:spcPct val="90000"/>
              </a:lnSpc>
              <a:spcBef>
                <a:spcPts val="1000"/>
              </a:spcBef>
              <a:spcAft>
                <a:spcPts val="0"/>
              </a:spcAft>
              <a:buClr>
                <a:srgbClr val="000000"/>
              </a:buClr>
              <a:buSzPts val="2800"/>
              <a:buChar char="•"/>
              <a:defRPr sz="2800"/>
            </a:lvl4pPr>
            <a:lvl5pPr marL="2286000" lvl="4" indent="-406400" algn="l">
              <a:lnSpc>
                <a:spcPct val="90000"/>
              </a:lnSpc>
              <a:spcBef>
                <a:spcPts val="1000"/>
              </a:spcBef>
              <a:spcAft>
                <a:spcPts val="0"/>
              </a:spcAft>
              <a:buClr>
                <a:srgbClr val="000000"/>
              </a:buClr>
              <a:buSzPts val="2800"/>
              <a:buChar char="•"/>
              <a:defRPr sz="2800"/>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16" name="Google Shape;16;p195"/>
          <p:cNvSpPr txBox="1">
            <a:spLocks noGrp="1"/>
          </p:cNvSpPr>
          <p:nvPr>
            <p:ph type="sldNum" idx="12"/>
          </p:nvPr>
        </p:nvSpPr>
        <p:spPr>
          <a:xfrm>
            <a:off x="11095176" y="6414760"/>
            <a:ext cx="258624" cy="248305"/>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a:lvl1pPr>
            <a:lvl2pPr marL="0" lvl="1" indent="0" algn="r">
              <a:lnSpc>
                <a:spcPct val="100000"/>
              </a:lnSpc>
              <a:spcBef>
                <a:spcPts val="0"/>
              </a:spcBef>
              <a:spcAft>
                <a:spcPts val="0"/>
              </a:spcAft>
              <a:buClr>
                <a:srgbClr val="888888"/>
              </a:buClr>
              <a:buSzPts val="1200"/>
              <a:buFont typeface="Calibri"/>
              <a:buNone/>
              <a:defRPr/>
            </a:lvl2pPr>
            <a:lvl3pPr marL="0" lvl="2" indent="0" algn="r">
              <a:lnSpc>
                <a:spcPct val="100000"/>
              </a:lnSpc>
              <a:spcBef>
                <a:spcPts val="0"/>
              </a:spcBef>
              <a:spcAft>
                <a:spcPts val="0"/>
              </a:spcAft>
              <a:buClr>
                <a:srgbClr val="888888"/>
              </a:buClr>
              <a:buSzPts val="1200"/>
              <a:buFont typeface="Calibri"/>
              <a:buNone/>
              <a:defRPr/>
            </a:lvl3pPr>
            <a:lvl4pPr marL="0" lvl="3" indent="0" algn="r">
              <a:lnSpc>
                <a:spcPct val="100000"/>
              </a:lnSpc>
              <a:spcBef>
                <a:spcPts val="0"/>
              </a:spcBef>
              <a:spcAft>
                <a:spcPts val="0"/>
              </a:spcAft>
              <a:buClr>
                <a:srgbClr val="888888"/>
              </a:buClr>
              <a:buSzPts val="1200"/>
              <a:buFont typeface="Calibri"/>
              <a:buNone/>
              <a:defRPr/>
            </a:lvl4pPr>
            <a:lvl5pPr marL="0" lvl="4" indent="0" algn="r">
              <a:lnSpc>
                <a:spcPct val="100000"/>
              </a:lnSpc>
              <a:spcBef>
                <a:spcPts val="0"/>
              </a:spcBef>
              <a:spcAft>
                <a:spcPts val="0"/>
              </a:spcAft>
              <a:buClr>
                <a:srgbClr val="888888"/>
              </a:buClr>
              <a:buSzPts val="1200"/>
              <a:buFont typeface="Calibri"/>
              <a:buNone/>
              <a:defRPr/>
            </a:lvl5pPr>
            <a:lvl6pPr marL="0" lvl="5" indent="0" algn="r">
              <a:lnSpc>
                <a:spcPct val="100000"/>
              </a:lnSpc>
              <a:spcBef>
                <a:spcPts val="0"/>
              </a:spcBef>
              <a:spcAft>
                <a:spcPts val="0"/>
              </a:spcAft>
              <a:buClr>
                <a:srgbClr val="888888"/>
              </a:buClr>
              <a:buSzPts val="1200"/>
              <a:buFont typeface="Calibri"/>
              <a:buNone/>
              <a:defRPr/>
            </a:lvl6pPr>
            <a:lvl7pPr marL="0" lvl="6" indent="0" algn="r">
              <a:lnSpc>
                <a:spcPct val="100000"/>
              </a:lnSpc>
              <a:spcBef>
                <a:spcPts val="0"/>
              </a:spcBef>
              <a:spcAft>
                <a:spcPts val="0"/>
              </a:spcAft>
              <a:buClr>
                <a:srgbClr val="888888"/>
              </a:buClr>
              <a:buSzPts val="1200"/>
              <a:buFont typeface="Calibri"/>
              <a:buNone/>
              <a:defRPr/>
            </a:lvl7pPr>
            <a:lvl8pPr marL="0" lvl="7" indent="0" algn="r">
              <a:lnSpc>
                <a:spcPct val="100000"/>
              </a:lnSpc>
              <a:spcBef>
                <a:spcPts val="0"/>
              </a:spcBef>
              <a:spcAft>
                <a:spcPts val="0"/>
              </a:spcAft>
              <a:buClr>
                <a:srgbClr val="888888"/>
              </a:buClr>
              <a:buSzPts val="1200"/>
              <a:buFont typeface="Calibri"/>
              <a:buNone/>
              <a:defRPr/>
            </a:lvl8pPr>
            <a:lvl9pPr marL="0" lvl="8" indent="0" algn="r">
              <a:lnSpc>
                <a:spcPct val="100000"/>
              </a:lnSpc>
              <a:spcBef>
                <a:spcPts val="0"/>
              </a:spcBef>
              <a:spcAft>
                <a:spcPts val="0"/>
              </a:spcAft>
              <a:buClr>
                <a:srgbClr val="888888"/>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Title and Content">
  <p:cSld name="Title and Content 3">
    <p:spTree>
      <p:nvGrpSpPr>
        <p:cNvPr id="1" name="Shape 82"/>
        <p:cNvGrpSpPr/>
        <p:nvPr/>
      </p:nvGrpSpPr>
      <p:grpSpPr>
        <a:xfrm>
          <a:off x="0" y="0"/>
          <a:ext cx="0" cy="0"/>
          <a:chOff x="0" y="0"/>
          <a:chExt cx="0" cy="0"/>
        </a:xfrm>
      </p:grpSpPr>
      <p:sp>
        <p:nvSpPr>
          <p:cNvPr id="83" name="Google Shape;83;p213"/>
          <p:cNvSpPr/>
          <p:nvPr/>
        </p:nvSpPr>
        <p:spPr>
          <a:xfrm>
            <a:off x="417512" y="1098550"/>
            <a:ext cx="438151" cy="474663"/>
          </a:xfrm>
          <a:prstGeom prst="rect">
            <a:avLst/>
          </a:prstGeom>
          <a:solidFill>
            <a:srgbClr val="FFCF0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4" name="Google Shape;84;p213"/>
          <p:cNvSpPr/>
          <p:nvPr/>
        </p:nvSpPr>
        <p:spPr>
          <a:xfrm>
            <a:off x="800100" y="1098550"/>
            <a:ext cx="328614" cy="474663"/>
          </a:xfrm>
          <a:prstGeom prst="rect">
            <a:avLst/>
          </a:prstGeom>
          <a:gradFill>
            <a:gsLst>
              <a:gs pos="0">
                <a:srgbClr val="FFCF01"/>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5" name="Google Shape;85;p213"/>
          <p:cNvSpPr/>
          <p:nvPr/>
        </p:nvSpPr>
        <p:spPr>
          <a:xfrm>
            <a:off x="541337" y="1520825"/>
            <a:ext cx="422276" cy="474663"/>
          </a:xfrm>
          <a:prstGeom prst="rect">
            <a:avLst/>
          </a:prstGeom>
          <a:solidFill>
            <a:srgbClr val="3333C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6" name="Google Shape;86;p213"/>
          <p:cNvSpPr/>
          <p:nvPr/>
        </p:nvSpPr>
        <p:spPr>
          <a:xfrm>
            <a:off x="911225" y="1520825"/>
            <a:ext cx="368300" cy="474663"/>
          </a:xfrm>
          <a:prstGeom prst="rect">
            <a:avLst/>
          </a:prstGeom>
          <a:gradFill>
            <a:gsLst>
              <a:gs pos="0">
                <a:srgbClr val="3333C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7" name="Google Shape;87;p213"/>
          <p:cNvSpPr/>
          <p:nvPr/>
        </p:nvSpPr>
        <p:spPr>
          <a:xfrm>
            <a:off x="127000" y="1447800"/>
            <a:ext cx="560388" cy="422275"/>
          </a:xfrm>
          <a:prstGeom prst="rect">
            <a:avLst/>
          </a:prstGeom>
          <a:gradFill>
            <a:gsLst>
              <a:gs pos="0">
                <a:srgbClr val="FFFFFF"/>
              </a:gs>
              <a:gs pos="100000">
                <a:srgbClr val="FF0000"/>
              </a:gs>
            </a:gsLst>
            <a:lin ang="1890000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8" name="Google Shape;88;p213"/>
          <p:cNvSpPr/>
          <p:nvPr/>
        </p:nvSpPr>
        <p:spPr>
          <a:xfrm>
            <a:off x="762000" y="990600"/>
            <a:ext cx="31750" cy="1052513"/>
          </a:xfrm>
          <a:prstGeom prst="rect">
            <a:avLst/>
          </a:prstGeom>
          <a:solidFill>
            <a:srgbClr val="1C1C1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89" name="Google Shape;89;p213"/>
          <p:cNvSpPr/>
          <p:nvPr/>
        </p:nvSpPr>
        <p:spPr>
          <a:xfrm>
            <a:off x="442912" y="1781175"/>
            <a:ext cx="8226426" cy="31750"/>
          </a:xfrm>
          <a:prstGeom prst="rect">
            <a:avLst/>
          </a:prstGeom>
          <a:gradFill>
            <a:gsLst>
              <a:gs pos="0">
                <a:srgbClr val="1C1C1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90" name="Google Shape;90;p213"/>
          <p:cNvSpPr txBox="1">
            <a:spLocks noGrp="1"/>
          </p:cNvSpPr>
          <p:nvPr>
            <p:ph type="title"/>
          </p:nvPr>
        </p:nvSpPr>
        <p:spPr>
          <a:xfrm>
            <a:off x="1150937" y="214313"/>
            <a:ext cx="7793038" cy="1462088"/>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333399"/>
              </a:buClr>
              <a:buSzPts val="4400"/>
              <a:buFont typeface="Tahoma"/>
              <a:buNone/>
              <a:defRPr>
                <a:solidFill>
                  <a:srgbClr val="333399"/>
                </a:solidFill>
                <a:latin typeface="Tahoma"/>
                <a:ea typeface="Tahoma"/>
                <a:cs typeface="Tahoma"/>
                <a:sym typeface="Tahom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91" name="Google Shape;91;p213"/>
          <p:cNvSpPr txBox="1">
            <a:spLocks noGrp="1"/>
          </p:cNvSpPr>
          <p:nvPr>
            <p:ph type="body" idx="1"/>
          </p:nvPr>
        </p:nvSpPr>
        <p:spPr>
          <a:xfrm>
            <a:off x="1182687" y="2017713"/>
            <a:ext cx="7772401" cy="4114801"/>
          </a:xfrm>
          <a:prstGeom prst="rect">
            <a:avLst/>
          </a:prstGeom>
          <a:noFill/>
          <a:ln>
            <a:noFill/>
          </a:ln>
        </p:spPr>
        <p:txBody>
          <a:bodyPr spcFirstLastPara="1" wrap="square" lIns="45700" tIns="45700" rIns="45700" bIns="45700" anchor="t" anchorCtr="0">
            <a:normAutofit/>
          </a:bodyPr>
          <a:lstStyle>
            <a:lvl1pPr marL="457200" lvl="0" indent="-350520" algn="l">
              <a:lnSpc>
                <a:spcPct val="100000"/>
              </a:lnSpc>
              <a:spcBef>
                <a:spcPts val="700"/>
              </a:spcBef>
              <a:spcAft>
                <a:spcPts val="0"/>
              </a:spcAft>
              <a:buClr>
                <a:srgbClr val="3333CC"/>
              </a:buClr>
              <a:buSzPts val="1920"/>
              <a:buFont typeface="Tahoma"/>
              <a:buChar char="■"/>
              <a:defRPr>
                <a:latin typeface="Tahoma"/>
                <a:ea typeface="Tahoma"/>
                <a:cs typeface="Tahoma"/>
                <a:sym typeface="Tahoma"/>
              </a:defRPr>
            </a:lvl1pPr>
            <a:lvl2pPr marL="914400" lvl="1" indent="-340360" algn="l">
              <a:lnSpc>
                <a:spcPct val="100000"/>
              </a:lnSpc>
              <a:spcBef>
                <a:spcPts val="700"/>
              </a:spcBef>
              <a:spcAft>
                <a:spcPts val="0"/>
              </a:spcAft>
              <a:buClr>
                <a:srgbClr val="3333CC"/>
              </a:buClr>
              <a:buSzPts val="1760"/>
              <a:buFont typeface="Tahoma"/>
              <a:buChar char="■"/>
              <a:defRPr>
                <a:latin typeface="Tahoma"/>
                <a:ea typeface="Tahoma"/>
                <a:cs typeface="Tahoma"/>
                <a:sym typeface="Tahoma"/>
              </a:defRPr>
            </a:lvl2pPr>
            <a:lvl3pPr marL="1371600" lvl="2" indent="-330200" algn="l">
              <a:lnSpc>
                <a:spcPct val="100000"/>
              </a:lnSpc>
              <a:spcBef>
                <a:spcPts val="700"/>
              </a:spcBef>
              <a:spcAft>
                <a:spcPts val="0"/>
              </a:spcAft>
              <a:buClr>
                <a:srgbClr val="3333CC"/>
              </a:buClr>
              <a:buSzPts val="1600"/>
              <a:buFont typeface="Tahoma"/>
              <a:buChar char="■"/>
              <a:defRPr>
                <a:latin typeface="Tahoma"/>
                <a:ea typeface="Tahoma"/>
                <a:cs typeface="Tahoma"/>
                <a:sym typeface="Tahoma"/>
              </a:defRPr>
            </a:lvl3pPr>
            <a:lvl4pPr marL="1828800" lvl="3" indent="-340360" algn="l">
              <a:lnSpc>
                <a:spcPct val="100000"/>
              </a:lnSpc>
              <a:spcBef>
                <a:spcPts val="700"/>
              </a:spcBef>
              <a:spcAft>
                <a:spcPts val="0"/>
              </a:spcAft>
              <a:buClr>
                <a:srgbClr val="3333CC"/>
              </a:buClr>
              <a:buSzPts val="1760"/>
              <a:buFont typeface="Tahoma"/>
              <a:buChar char="■"/>
              <a:defRPr>
                <a:latin typeface="Tahoma"/>
                <a:ea typeface="Tahoma"/>
                <a:cs typeface="Tahoma"/>
                <a:sym typeface="Tahoma"/>
              </a:defRPr>
            </a:lvl4pPr>
            <a:lvl5pPr marL="2286000" lvl="4" indent="-330200" algn="l">
              <a:lnSpc>
                <a:spcPct val="100000"/>
              </a:lnSpc>
              <a:spcBef>
                <a:spcPts val="700"/>
              </a:spcBef>
              <a:spcAft>
                <a:spcPts val="0"/>
              </a:spcAft>
              <a:buClr>
                <a:srgbClr val="3333CC"/>
              </a:buClr>
              <a:buSzPts val="1600"/>
              <a:buFont typeface="Tahoma"/>
              <a:buChar char="■"/>
              <a:defRPr>
                <a:latin typeface="Tahoma"/>
                <a:ea typeface="Tahoma"/>
                <a:cs typeface="Tahoma"/>
                <a:sym typeface="Tahoma"/>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92" name="Google Shape;92;p213"/>
          <p:cNvSpPr txBox="1">
            <a:spLocks noGrp="1"/>
          </p:cNvSpPr>
          <p:nvPr>
            <p:ph type="sldNum" idx="12"/>
          </p:nvPr>
        </p:nvSpPr>
        <p:spPr>
          <a:xfrm>
            <a:off x="8648888" y="6393497"/>
            <a:ext cx="298263" cy="307341"/>
          </a:xfrm>
          <a:prstGeom prst="rect">
            <a:avLst/>
          </a:prstGeom>
          <a:noFill/>
          <a:ln>
            <a:noFill/>
          </a:ln>
        </p:spPr>
        <p:txBody>
          <a:bodyPr spcFirstLastPara="1" wrap="square" lIns="45700" tIns="45700" rIns="45700" bIns="45700" anchor="b" anchorCtr="0">
            <a:spAutoFit/>
          </a:bodyPr>
          <a:lstStyle>
            <a:lvl1pPr marL="0" lvl="0"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1pPr>
            <a:lvl2pPr marL="0" lvl="1"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2pPr>
            <a:lvl3pPr marL="0" lvl="2"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3pPr>
            <a:lvl4pPr marL="0" lvl="3"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4pPr>
            <a:lvl5pPr marL="0" lvl="4"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5pPr>
            <a:lvl6pPr marL="0" lvl="5"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6pPr>
            <a:lvl7pPr marL="0" lvl="6"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7pPr>
            <a:lvl8pPr marL="0" lvl="7"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8pPr>
            <a:lvl9pPr marL="0" lvl="8"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lank">
  <p:cSld name="Blank">
    <p:spTree>
      <p:nvGrpSpPr>
        <p:cNvPr id="1" name="Shape 93"/>
        <p:cNvGrpSpPr/>
        <p:nvPr/>
      </p:nvGrpSpPr>
      <p:grpSpPr>
        <a:xfrm>
          <a:off x="0" y="0"/>
          <a:ext cx="0" cy="0"/>
          <a:chOff x="0" y="0"/>
          <a:chExt cx="0" cy="0"/>
        </a:xfrm>
      </p:grpSpPr>
      <p:sp>
        <p:nvSpPr>
          <p:cNvPr id="94" name="Google Shape;94;p214"/>
          <p:cNvSpPr/>
          <p:nvPr/>
        </p:nvSpPr>
        <p:spPr>
          <a:xfrm>
            <a:off x="417512" y="1098550"/>
            <a:ext cx="438151" cy="474663"/>
          </a:xfrm>
          <a:prstGeom prst="rect">
            <a:avLst/>
          </a:prstGeom>
          <a:solidFill>
            <a:srgbClr val="FFCF01"/>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95" name="Google Shape;95;p214"/>
          <p:cNvSpPr/>
          <p:nvPr/>
        </p:nvSpPr>
        <p:spPr>
          <a:xfrm>
            <a:off x="800100" y="1098550"/>
            <a:ext cx="328614" cy="474663"/>
          </a:xfrm>
          <a:prstGeom prst="rect">
            <a:avLst/>
          </a:prstGeom>
          <a:gradFill>
            <a:gsLst>
              <a:gs pos="0">
                <a:srgbClr val="FFCF01"/>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96" name="Google Shape;96;p214"/>
          <p:cNvSpPr/>
          <p:nvPr/>
        </p:nvSpPr>
        <p:spPr>
          <a:xfrm>
            <a:off x="541337" y="1520825"/>
            <a:ext cx="422276" cy="474663"/>
          </a:xfrm>
          <a:prstGeom prst="rect">
            <a:avLst/>
          </a:prstGeom>
          <a:solidFill>
            <a:srgbClr val="3333C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97" name="Google Shape;97;p214"/>
          <p:cNvSpPr/>
          <p:nvPr/>
        </p:nvSpPr>
        <p:spPr>
          <a:xfrm>
            <a:off x="911225" y="1520825"/>
            <a:ext cx="368300" cy="474663"/>
          </a:xfrm>
          <a:prstGeom prst="rect">
            <a:avLst/>
          </a:prstGeom>
          <a:gradFill>
            <a:gsLst>
              <a:gs pos="0">
                <a:srgbClr val="3333C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98" name="Google Shape;98;p214"/>
          <p:cNvSpPr/>
          <p:nvPr/>
        </p:nvSpPr>
        <p:spPr>
          <a:xfrm>
            <a:off x="127000" y="1447800"/>
            <a:ext cx="560388" cy="422275"/>
          </a:xfrm>
          <a:prstGeom prst="rect">
            <a:avLst/>
          </a:prstGeom>
          <a:gradFill>
            <a:gsLst>
              <a:gs pos="0">
                <a:srgbClr val="FFFFFF"/>
              </a:gs>
              <a:gs pos="100000">
                <a:srgbClr val="FF0000"/>
              </a:gs>
            </a:gsLst>
            <a:lin ang="1890000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99" name="Google Shape;99;p214"/>
          <p:cNvSpPr/>
          <p:nvPr/>
        </p:nvSpPr>
        <p:spPr>
          <a:xfrm>
            <a:off x="762000" y="990600"/>
            <a:ext cx="31750" cy="1052513"/>
          </a:xfrm>
          <a:prstGeom prst="rect">
            <a:avLst/>
          </a:prstGeom>
          <a:solidFill>
            <a:srgbClr val="1C1C1C"/>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100" name="Google Shape;100;p214"/>
          <p:cNvSpPr/>
          <p:nvPr/>
        </p:nvSpPr>
        <p:spPr>
          <a:xfrm>
            <a:off x="442912" y="1781175"/>
            <a:ext cx="8226426" cy="31750"/>
          </a:xfrm>
          <a:prstGeom prst="rect">
            <a:avLst/>
          </a:prstGeom>
          <a:gradFill>
            <a:gsLst>
              <a:gs pos="0">
                <a:srgbClr val="1C1C1C"/>
              </a:gs>
              <a:gs pos="100000">
                <a:srgbClr val="FFFFFF"/>
              </a:gs>
            </a:gsLst>
            <a:lin ang="0" scaled="0"/>
          </a:gra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101" name="Google Shape;101;p214"/>
          <p:cNvSpPr txBox="1">
            <a:spLocks noGrp="1"/>
          </p:cNvSpPr>
          <p:nvPr>
            <p:ph type="sldNum" idx="12"/>
          </p:nvPr>
        </p:nvSpPr>
        <p:spPr>
          <a:xfrm>
            <a:off x="8648898" y="6393507"/>
            <a:ext cx="298253" cy="307331"/>
          </a:xfrm>
          <a:prstGeom prst="rect">
            <a:avLst/>
          </a:prstGeom>
          <a:noFill/>
          <a:ln>
            <a:noFill/>
          </a:ln>
        </p:spPr>
        <p:txBody>
          <a:bodyPr spcFirstLastPara="1" wrap="square" lIns="45700" tIns="45700" rIns="45700" bIns="45700" anchor="b" anchorCtr="0">
            <a:spAutoFit/>
          </a:bodyPr>
          <a:lstStyle>
            <a:lvl1pPr marL="0" lvl="0"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1pPr>
            <a:lvl2pPr marL="0" lvl="1"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2pPr>
            <a:lvl3pPr marL="0" lvl="2"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3pPr>
            <a:lvl4pPr marL="0" lvl="3"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4pPr>
            <a:lvl5pPr marL="0" lvl="4"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5pPr>
            <a:lvl6pPr marL="0" lvl="5"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6pPr>
            <a:lvl7pPr marL="0" lvl="6"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7pPr>
            <a:lvl8pPr marL="0" lvl="7"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8pPr>
            <a:lvl9pPr marL="0" lvl="8" indent="0" algn="r">
              <a:lnSpc>
                <a:spcPct val="100000"/>
              </a:lnSpc>
              <a:spcBef>
                <a:spcPts val="0"/>
              </a:spcBef>
              <a:spcAft>
                <a:spcPts val="0"/>
              </a:spcAft>
              <a:buClr>
                <a:srgbClr val="000000"/>
              </a:buClr>
              <a:buSzPts val="1400"/>
              <a:buFont typeface="Tahoma"/>
              <a:buNone/>
              <a:defRPr sz="1400" b="0" i="0" u="none" strike="noStrike" cap="none">
                <a:solidFill>
                  <a:srgbClr val="000000"/>
                </a:solidFill>
                <a:latin typeface="Tahoma"/>
                <a:ea typeface="Tahoma"/>
                <a:cs typeface="Tahoma"/>
                <a:sym typeface="Tahoma"/>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Blank">
  <p:cSld name="Blank 2">
    <p:spTree>
      <p:nvGrpSpPr>
        <p:cNvPr id="1" name="Shape 102"/>
        <p:cNvGrpSpPr/>
        <p:nvPr/>
      </p:nvGrpSpPr>
      <p:grpSpPr>
        <a:xfrm>
          <a:off x="0" y="0"/>
          <a:ext cx="0" cy="0"/>
          <a:chOff x="0" y="0"/>
          <a:chExt cx="0" cy="0"/>
        </a:xfrm>
      </p:grpSpPr>
      <p:sp>
        <p:nvSpPr>
          <p:cNvPr id="103" name="Google Shape;103;p215"/>
          <p:cNvSpPr txBox="1">
            <a:spLocks noGrp="1"/>
          </p:cNvSpPr>
          <p:nvPr>
            <p:ph type="sldNum" idx="12"/>
          </p:nvPr>
        </p:nvSpPr>
        <p:spPr>
          <a:xfrm>
            <a:off x="8428176" y="6414760"/>
            <a:ext cx="258624" cy="248305"/>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a:lvl1pPr>
            <a:lvl2pPr marL="0" lvl="1" indent="0" algn="r">
              <a:lnSpc>
                <a:spcPct val="100000"/>
              </a:lnSpc>
              <a:spcBef>
                <a:spcPts val="0"/>
              </a:spcBef>
              <a:spcAft>
                <a:spcPts val="0"/>
              </a:spcAft>
              <a:buClr>
                <a:srgbClr val="888888"/>
              </a:buClr>
              <a:buSzPts val="1200"/>
              <a:buFont typeface="Calibri"/>
              <a:buNone/>
              <a:defRPr/>
            </a:lvl2pPr>
            <a:lvl3pPr marL="0" lvl="2" indent="0" algn="r">
              <a:lnSpc>
                <a:spcPct val="100000"/>
              </a:lnSpc>
              <a:spcBef>
                <a:spcPts val="0"/>
              </a:spcBef>
              <a:spcAft>
                <a:spcPts val="0"/>
              </a:spcAft>
              <a:buClr>
                <a:srgbClr val="888888"/>
              </a:buClr>
              <a:buSzPts val="1200"/>
              <a:buFont typeface="Calibri"/>
              <a:buNone/>
              <a:defRPr/>
            </a:lvl3pPr>
            <a:lvl4pPr marL="0" lvl="3" indent="0" algn="r">
              <a:lnSpc>
                <a:spcPct val="100000"/>
              </a:lnSpc>
              <a:spcBef>
                <a:spcPts val="0"/>
              </a:spcBef>
              <a:spcAft>
                <a:spcPts val="0"/>
              </a:spcAft>
              <a:buClr>
                <a:srgbClr val="888888"/>
              </a:buClr>
              <a:buSzPts val="1200"/>
              <a:buFont typeface="Calibri"/>
              <a:buNone/>
              <a:defRPr/>
            </a:lvl4pPr>
            <a:lvl5pPr marL="0" lvl="4" indent="0" algn="r">
              <a:lnSpc>
                <a:spcPct val="100000"/>
              </a:lnSpc>
              <a:spcBef>
                <a:spcPts val="0"/>
              </a:spcBef>
              <a:spcAft>
                <a:spcPts val="0"/>
              </a:spcAft>
              <a:buClr>
                <a:srgbClr val="888888"/>
              </a:buClr>
              <a:buSzPts val="1200"/>
              <a:buFont typeface="Calibri"/>
              <a:buNone/>
              <a:defRPr/>
            </a:lvl5pPr>
            <a:lvl6pPr marL="0" lvl="5" indent="0" algn="r">
              <a:lnSpc>
                <a:spcPct val="100000"/>
              </a:lnSpc>
              <a:spcBef>
                <a:spcPts val="0"/>
              </a:spcBef>
              <a:spcAft>
                <a:spcPts val="0"/>
              </a:spcAft>
              <a:buClr>
                <a:srgbClr val="888888"/>
              </a:buClr>
              <a:buSzPts val="1200"/>
              <a:buFont typeface="Calibri"/>
              <a:buNone/>
              <a:defRPr/>
            </a:lvl6pPr>
            <a:lvl7pPr marL="0" lvl="6" indent="0" algn="r">
              <a:lnSpc>
                <a:spcPct val="100000"/>
              </a:lnSpc>
              <a:spcBef>
                <a:spcPts val="0"/>
              </a:spcBef>
              <a:spcAft>
                <a:spcPts val="0"/>
              </a:spcAft>
              <a:buClr>
                <a:srgbClr val="888888"/>
              </a:buClr>
              <a:buSzPts val="1200"/>
              <a:buFont typeface="Calibri"/>
              <a:buNone/>
              <a:defRPr/>
            </a:lvl7pPr>
            <a:lvl8pPr marL="0" lvl="7" indent="0" algn="r">
              <a:lnSpc>
                <a:spcPct val="100000"/>
              </a:lnSpc>
              <a:spcBef>
                <a:spcPts val="0"/>
              </a:spcBef>
              <a:spcAft>
                <a:spcPts val="0"/>
              </a:spcAft>
              <a:buClr>
                <a:srgbClr val="888888"/>
              </a:buClr>
              <a:buSzPts val="1200"/>
              <a:buFont typeface="Calibri"/>
              <a:buNone/>
              <a:defRPr/>
            </a:lvl8pPr>
            <a:lvl9pPr marL="0" lvl="8" indent="0" algn="r">
              <a:lnSpc>
                <a:spcPct val="100000"/>
              </a:lnSpc>
              <a:spcBef>
                <a:spcPts val="0"/>
              </a:spcBef>
              <a:spcAft>
                <a:spcPts val="0"/>
              </a:spcAft>
              <a:buClr>
                <a:srgbClr val="888888"/>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Title Slide" type="title">
  <p:cSld name="TITLE">
    <p:spTree>
      <p:nvGrpSpPr>
        <p:cNvPr id="1" name="Shape 104"/>
        <p:cNvGrpSpPr/>
        <p:nvPr/>
      </p:nvGrpSpPr>
      <p:grpSpPr>
        <a:xfrm>
          <a:off x="0" y="0"/>
          <a:ext cx="0" cy="0"/>
          <a:chOff x="0" y="0"/>
          <a:chExt cx="0" cy="0"/>
        </a:xfrm>
      </p:grpSpPr>
      <p:sp>
        <p:nvSpPr>
          <p:cNvPr id="105" name="Google Shape;105;p216"/>
          <p:cNvSpPr txBox="1">
            <a:spLocks noGrp="1"/>
          </p:cNvSpPr>
          <p:nvPr>
            <p:ph type="title"/>
          </p:nvPr>
        </p:nvSpPr>
        <p:spPr>
          <a:xfrm>
            <a:off x="457200" y="274638"/>
            <a:ext cx="8229600" cy="1143001"/>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06" name="Google Shape;106;p216"/>
          <p:cNvSpPr txBox="1">
            <a:spLocks noGrp="1"/>
          </p:cNvSpPr>
          <p:nvPr>
            <p:ph type="body" idx="1"/>
          </p:nvPr>
        </p:nvSpPr>
        <p:spPr>
          <a:xfrm>
            <a:off x="457200" y="1600200"/>
            <a:ext cx="8229600" cy="4525963"/>
          </a:xfrm>
          <a:prstGeom prst="rect">
            <a:avLst/>
          </a:prstGeom>
          <a:noFill/>
          <a:ln>
            <a:noFill/>
          </a:ln>
        </p:spPr>
        <p:txBody>
          <a:bodyPr spcFirstLastPara="1" wrap="square" lIns="45700" tIns="45700" rIns="45700" bIns="45700" anchor="t" anchorCtr="0">
            <a:normAutofit/>
          </a:bodyPr>
          <a:lstStyle>
            <a:lvl1pPr marL="457200" lvl="0" indent="-228600" algn="ctr">
              <a:lnSpc>
                <a:spcPct val="100000"/>
              </a:lnSpc>
              <a:spcBef>
                <a:spcPts val="700"/>
              </a:spcBef>
              <a:spcAft>
                <a:spcPts val="0"/>
              </a:spcAft>
              <a:buClr>
                <a:srgbClr val="888888"/>
              </a:buClr>
              <a:buSzPts val="3200"/>
              <a:buFont typeface="Calibri"/>
              <a:buNone/>
              <a:defRPr>
                <a:solidFill>
                  <a:srgbClr val="888888"/>
                </a:solidFill>
              </a:defRPr>
            </a:lvl1pPr>
            <a:lvl2pPr marL="914400" lvl="1" indent="-228600" algn="ctr">
              <a:lnSpc>
                <a:spcPct val="100000"/>
              </a:lnSpc>
              <a:spcBef>
                <a:spcPts val="700"/>
              </a:spcBef>
              <a:spcAft>
                <a:spcPts val="0"/>
              </a:spcAft>
              <a:buClr>
                <a:srgbClr val="888888"/>
              </a:buClr>
              <a:buSzPts val="3200"/>
              <a:buFont typeface="Calibri"/>
              <a:buNone/>
              <a:defRPr>
                <a:solidFill>
                  <a:srgbClr val="888888"/>
                </a:solidFill>
              </a:defRPr>
            </a:lvl2pPr>
            <a:lvl3pPr marL="1371600" lvl="2" indent="-228600" algn="ctr">
              <a:lnSpc>
                <a:spcPct val="100000"/>
              </a:lnSpc>
              <a:spcBef>
                <a:spcPts val="700"/>
              </a:spcBef>
              <a:spcAft>
                <a:spcPts val="0"/>
              </a:spcAft>
              <a:buClr>
                <a:srgbClr val="888888"/>
              </a:buClr>
              <a:buSzPts val="3200"/>
              <a:buFont typeface="Calibri"/>
              <a:buNone/>
              <a:defRPr>
                <a:solidFill>
                  <a:srgbClr val="888888"/>
                </a:solidFill>
              </a:defRPr>
            </a:lvl3pPr>
            <a:lvl4pPr marL="1828800" lvl="3" indent="-228600" algn="ctr">
              <a:lnSpc>
                <a:spcPct val="100000"/>
              </a:lnSpc>
              <a:spcBef>
                <a:spcPts val="700"/>
              </a:spcBef>
              <a:spcAft>
                <a:spcPts val="0"/>
              </a:spcAft>
              <a:buClr>
                <a:srgbClr val="888888"/>
              </a:buClr>
              <a:buSzPts val="3200"/>
              <a:buFont typeface="Calibri"/>
              <a:buNone/>
              <a:defRPr>
                <a:solidFill>
                  <a:srgbClr val="888888"/>
                </a:solidFill>
              </a:defRPr>
            </a:lvl4pPr>
            <a:lvl5pPr marL="2286000" lvl="4" indent="-228600" algn="ctr">
              <a:lnSpc>
                <a:spcPct val="100000"/>
              </a:lnSpc>
              <a:spcBef>
                <a:spcPts val="700"/>
              </a:spcBef>
              <a:spcAft>
                <a:spcPts val="0"/>
              </a:spcAft>
              <a:buClr>
                <a:srgbClr val="888888"/>
              </a:buClr>
              <a:buSzPts val="3200"/>
              <a:buFont typeface="Calibri"/>
              <a:buNone/>
              <a:defRPr>
                <a:solidFill>
                  <a:srgbClr val="888888"/>
                </a:solidFill>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107" name="Google Shape;107;p216"/>
          <p:cNvSpPr txBox="1">
            <a:spLocks noGrp="1"/>
          </p:cNvSpPr>
          <p:nvPr>
            <p:ph type="sldNum" idx="12"/>
          </p:nvPr>
        </p:nvSpPr>
        <p:spPr>
          <a:xfrm>
            <a:off x="8428176" y="6414760"/>
            <a:ext cx="258624" cy="248305"/>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a:lvl1pPr>
            <a:lvl2pPr marL="0" lvl="1" indent="0" algn="r">
              <a:lnSpc>
                <a:spcPct val="100000"/>
              </a:lnSpc>
              <a:spcBef>
                <a:spcPts val="0"/>
              </a:spcBef>
              <a:spcAft>
                <a:spcPts val="0"/>
              </a:spcAft>
              <a:buClr>
                <a:srgbClr val="888888"/>
              </a:buClr>
              <a:buSzPts val="1200"/>
              <a:buFont typeface="Calibri"/>
              <a:buNone/>
              <a:defRPr/>
            </a:lvl2pPr>
            <a:lvl3pPr marL="0" lvl="2" indent="0" algn="r">
              <a:lnSpc>
                <a:spcPct val="100000"/>
              </a:lnSpc>
              <a:spcBef>
                <a:spcPts val="0"/>
              </a:spcBef>
              <a:spcAft>
                <a:spcPts val="0"/>
              </a:spcAft>
              <a:buClr>
                <a:srgbClr val="888888"/>
              </a:buClr>
              <a:buSzPts val="1200"/>
              <a:buFont typeface="Calibri"/>
              <a:buNone/>
              <a:defRPr/>
            </a:lvl3pPr>
            <a:lvl4pPr marL="0" lvl="3" indent="0" algn="r">
              <a:lnSpc>
                <a:spcPct val="100000"/>
              </a:lnSpc>
              <a:spcBef>
                <a:spcPts val="0"/>
              </a:spcBef>
              <a:spcAft>
                <a:spcPts val="0"/>
              </a:spcAft>
              <a:buClr>
                <a:srgbClr val="888888"/>
              </a:buClr>
              <a:buSzPts val="1200"/>
              <a:buFont typeface="Calibri"/>
              <a:buNone/>
              <a:defRPr/>
            </a:lvl4pPr>
            <a:lvl5pPr marL="0" lvl="4" indent="0" algn="r">
              <a:lnSpc>
                <a:spcPct val="100000"/>
              </a:lnSpc>
              <a:spcBef>
                <a:spcPts val="0"/>
              </a:spcBef>
              <a:spcAft>
                <a:spcPts val="0"/>
              </a:spcAft>
              <a:buClr>
                <a:srgbClr val="888888"/>
              </a:buClr>
              <a:buSzPts val="1200"/>
              <a:buFont typeface="Calibri"/>
              <a:buNone/>
              <a:defRPr/>
            </a:lvl5pPr>
            <a:lvl6pPr marL="0" lvl="5" indent="0" algn="r">
              <a:lnSpc>
                <a:spcPct val="100000"/>
              </a:lnSpc>
              <a:spcBef>
                <a:spcPts val="0"/>
              </a:spcBef>
              <a:spcAft>
                <a:spcPts val="0"/>
              </a:spcAft>
              <a:buClr>
                <a:srgbClr val="888888"/>
              </a:buClr>
              <a:buSzPts val="1200"/>
              <a:buFont typeface="Calibri"/>
              <a:buNone/>
              <a:defRPr/>
            </a:lvl6pPr>
            <a:lvl7pPr marL="0" lvl="6" indent="0" algn="r">
              <a:lnSpc>
                <a:spcPct val="100000"/>
              </a:lnSpc>
              <a:spcBef>
                <a:spcPts val="0"/>
              </a:spcBef>
              <a:spcAft>
                <a:spcPts val="0"/>
              </a:spcAft>
              <a:buClr>
                <a:srgbClr val="888888"/>
              </a:buClr>
              <a:buSzPts val="1200"/>
              <a:buFont typeface="Calibri"/>
              <a:buNone/>
              <a:defRPr/>
            </a:lvl7pPr>
            <a:lvl8pPr marL="0" lvl="7" indent="0" algn="r">
              <a:lnSpc>
                <a:spcPct val="100000"/>
              </a:lnSpc>
              <a:spcBef>
                <a:spcPts val="0"/>
              </a:spcBef>
              <a:spcAft>
                <a:spcPts val="0"/>
              </a:spcAft>
              <a:buClr>
                <a:srgbClr val="888888"/>
              </a:buClr>
              <a:buSzPts val="1200"/>
              <a:buFont typeface="Calibri"/>
              <a:buNone/>
              <a:defRPr/>
            </a:lvl8pPr>
            <a:lvl9pPr marL="0" lvl="8" indent="0" algn="r">
              <a:lnSpc>
                <a:spcPct val="100000"/>
              </a:lnSpc>
              <a:spcBef>
                <a:spcPts val="0"/>
              </a:spcBef>
              <a:spcAft>
                <a:spcPts val="0"/>
              </a:spcAft>
              <a:buClr>
                <a:srgbClr val="888888"/>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Section Header">
  <p:cSld name="Section Header">
    <p:spTree>
      <p:nvGrpSpPr>
        <p:cNvPr id="1" name="Shape 108"/>
        <p:cNvGrpSpPr/>
        <p:nvPr/>
      </p:nvGrpSpPr>
      <p:grpSpPr>
        <a:xfrm>
          <a:off x="0" y="0"/>
          <a:ext cx="0" cy="0"/>
          <a:chOff x="0" y="0"/>
          <a:chExt cx="0" cy="0"/>
        </a:xfrm>
      </p:grpSpPr>
      <p:sp>
        <p:nvSpPr>
          <p:cNvPr id="109" name="Google Shape;109;p217"/>
          <p:cNvSpPr txBox="1">
            <a:spLocks noGrp="1"/>
          </p:cNvSpPr>
          <p:nvPr>
            <p:ph type="title"/>
          </p:nvPr>
        </p:nvSpPr>
        <p:spPr>
          <a:xfrm>
            <a:off x="457200" y="274638"/>
            <a:ext cx="8229600" cy="1143001"/>
          </a:xfrm>
          <a:prstGeom prst="rect">
            <a:avLst/>
          </a:prstGeom>
          <a:noFill/>
          <a:ln>
            <a:noFill/>
          </a:ln>
        </p:spPr>
        <p:txBody>
          <a:bodyPr spcFirstLastPara="1" wrap="square" lIns="45700" tIns="45700" rIns="45700" bIns="45700" anchor="t" anchorCtr="0">
            <a:normAutofit/>
          </a:bodyPr>
          <a:lstStyle>
            <a:lvl1pPr lvl="0" algn="l">
              <a:lnSpc>
                <a:spcPct val="100000"/>
              </a:lnSpc>
              <a:spcBef>
                <a:spcPts val="0"/>
              </a:spcBef>
              <a:spcAft>
                <a:spcPts val="0"/>
              </a:spcAft>
              <a:buClr>
                <a:srgbClr val="000000"/>
              </a:buClr>
              <a:buSzPts val="4000"/>
              <a:buFont typeface="Calibri"/>
              <a:buNone/>
              <a:defRPr sz="4000" b="1" cap="none"/>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0" name="Google Shape;110;p217"/>
          <p:cNvSpPr txBox="1">
            <a:spLocks noGrp="1"/>
          </p:cNvSpPr>
          <p:nvPr>
            <p:ph type="body" idx="1"/>
          </p:nvPr>
        </p:nvSpPr>
        <p:spPr>
          <a:xfrm>
            <a:off x="457200" y="1600200"/>
            <a:ext cx="8229600" cy="4525963"/>
          </a:xfrm>
          <a:prstGeom prst="rect">
            <a:avLst/>
          </a:prstGeom>
          <a:noFill/>
          <a:ln>
            <a:noFill/>
          </a:ln>
        </p:spPr>
        <p:txBody>
          <a:bodyPr spcFirstLastPara="1" wrap="square" lIns="45700" tIns="45700" rIns="45700" bIns="45700" anchor="b" anchorCtr="0">
            <a:normAutofit/>
          </a:bodyPr>
          <a:lstStyle>
            <a:lvl1pPr marL="457200" lvl="0" indent="-228600" algn="l">
              <a:lnSpc>
                <a:spcPct val="100000"/>
              </a:lnSpc>
              <a:spcBef>
                <a:spcPts val="400"/>
              </a:spcBef>
              <a:spcAft>
                <a:spcPts val="0"/>
              </a:spcAft>
              <a:buClr>
                <a:srgbClr val="888888"/>
              </a:buClr>
              <a:buSzPts val="2000"/>
              <a:buFont typeface="Calibri"/>
              <a:buNone/>
              <a:defRPr sz="2000">
                <a:solidFill>
                  <a:srgbClr val="888888"/>
                </a:solidFill>
              </a:defRPr>
            </a:lvl1pPr>
            <a:lvl2pPr marL="914400" lvl="1" indent="-228600" algn="l">
              <a:lnSpc>
                <a:spcPct val="100000"/>
              </a:lnSpc>
              <a:spcBef>
                <a:spcPts val="400"/>
              </a:spcBef>
              <a:spcAft>
                <a:spcPts val="0"/>
              </a:spcAft>
              <a:buClr>
                <a:srgbClr val="888888"/>
              </a:buClr>
              <a:buSzPts val="2000"/>
              <a:buFont typeface="Calibri"/>
              <a:buNone/>
              <a:defRPr sz="2000">
                <a:solidFill>
                  <a:srgbClr val="888888"/>
                </a:solidFill>
              </a:defRPr>
            </a:lvl2pPr>
            <a:lvl3pPr marL="1371600" lvl="2" indent="-228600" algn="l">
              <a:lnSpc>
                <a:spcPct val="100000"/>
              </a:lnSpc>
              <a:spcBef>
                <a:spcPts val="400"/>
              </a:spcBef>
              <a:spcAft>
                <a:spcPts val="0"/>
              </a:spcAft>
              <a:buClr>
                <a:srgbClr val="888888"/>
              </a:buClr>
              <a:buSzPts val="2000"/>
              <a:buFont typeface="Calibri"/>
              <a:buNone/>
              <a:defRPr sz="2000">
                <a:solidFill>
                  <a:srgbClr val="888888"/>
                </a:solidFill>
              </a:defRPr>
            </a:lvl3pPr>
            <a:lvl4pPr marL="1828800" lvl="3" indent="-228600" algn="l">
              <a:lnSpc>
                <a:spcPct val="100000"/>
              </a:lnSpc>
              <a:spcBef>
                <a:spcPts val="400"/>
              </a:spcBef>
              <a:spcAft>
                <a:spcPts val="0"/>
              </a:spcAft>
              <a:buClr>
                <a:srgbClr val="888888"/>
              </a:buClr>
              <a:buSzPts val="2000"/>
              <a:buFont typeface="Calibri"/>
              <a:buNone/>
              <a:defRPr sz="2000">
                <a:solidFill>
                  <a:srgbClr val="888888"/>
                </a:solidFill>
              </a:defRPr>
            </a:lvl4pPr>
            <a:lvl5pPr marL="2286000" lvl="4" indent="-228600" algn="l">
              <a:lnSpc>
                <a:spcPct val="100000"/>
              </a:lnSpc>
              <a:spcBef>
                <a:spcPts val="400"/>
              </a:spcBef>
              <a:spcAft>
                <a:spcPts val="0"/>
              </a:spcAft>
              <a:buClr>
                <a:srgbClr val="888888"/>
              </a:buClr>
              <a:buSzPts val="2000"/>
              <a:buFont typeface="Calibri"/>
              <a:buNone/>
              <a:defRPr sz="2000">
                <a:solidFill>
                  <a:srgbClr val="888888"/>
                </a:solidFill>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111" name="Google Shape;111;p217"/>
          <p:cNvSpPr txBox="1">
            <a:spLocks noGrp="1"/>
          </p:cNvSpPr>
          <p:nvPr>
            <p:ph type="sldNum" idx="12"/>
          </p:nvPr>
        </p:nvSpPr>
        <p:spPr>
          <a:xfrm>
            <a:off x="8428176" y="6414760"/>
            <a:ext cx="258624" cy="248305"/>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a:lvl1pPr>
            <a:lvl2pPr marL="0" lvl="1" indent="0" algn="r">
              <a:lnSpc>
                <a:spcPct val="100000"/>
              </a:lnSpc>
              <a:spcBef>
                <a:spcPts val="0"/>
              </a:spcBef>
              <a:spcAft>
                <a:spcPts val="0"/>
              </a:spcAft>
              <a:buClr>
                <a:srgbClr val="888888"/>
              </a:buClr>
              <a:buSzPts val="1200"/>
              <a:buFont typeface="Calibri"/>
              <a:buNone/>
              <a:defRPr/>
            </a:lvl2pPr>
            <a:lvl3pPr marL="0" lvl="2" indent="0" algn="r">
              <a:lnSpc>
                <a:spcPct val="100000"/>
              </a:lnSpc>
              <a:spcBef>
                <a:spcPts val="0"/>
              </a:spcBef>
              <a:spcAft>
                <a:spcPts val="0"/>
              </a:spcAft>
              <a:buClr>
                <a:srgbClr val="888888"/>
              </a:buClr>
              <a:buSzPts val="1200"/>
              <a:buFont typeface="Calibri"/>
              <a:buNone/>
              <a:defRPr/>
            </a:lvl3pPr>
            <a:lvl4pPr marL="0" lvl="3" indent="0" algn="r">
              <a:lnSpc>
                <a:spcPct val="100000"/>
              </a:lnSpc>
              <a:spcBef>
                <a:spcPts val="0"/>
              </a:spcBef>
              <a:spcAft>
                <a:spcPts val="0"/>
              </a:spcAft>
              <a:buClr>
                <a:srgbClr val="888888"/>
              </a:buClr>
              <a:buSzPts val="1200"/>
              <a:buFont typeface="Calibri"/>
              <a:buNone/>
              <a:defRPr/>
            </a:lvl4pPr>
            <a:lvl5pPr marL="0" lvl="4" indent="0" algn="r">
              <a:lnSpc>
                <a:spcPct val="100000"/>
              </a:lnSpc>
              <a:spcBef>
                <a:spcPts val="0"/>
              </a:spcBef>
              <a:spcAft>
                <a:spcPts val="0"/>
              </a:spcAft>
              <a:buClr>
                <a:srgbClr val="888888"/>
              </a:buClr>
              <a:buSzPts val="1200"/>
              <a:buFont typeface="Calibri"/>
              <a:buNone/>
              <a:defRPr/>
            </a:lvl5pPr>
            <a:lvl6pPr marL="0" lvl="5" indent="0" algn="r">
              <a:lnSpc>
                <a:spcPct val="100000"/>
              </a:lnSpc>
              <a:spcBef>
                <a:spcPts val="0"/>
              </a:spcBef>
              <a:spcAft>
                <a:spcPts val="0"/>
              </a:spcAft>
              <a:buClr>
                <a:srgbClr val="888888"/>
              </a:buClr>
              <a:buSzPts val="1200"/>
              <a:buFont typeface="Calibri"/>
              <a:buNone/>
              <a:defRPr/>
            </a:lvl6pPr>
            <a:lvl7pPr marL="0" lvl="6" indent="0" algn="r">
              <a:lnSpc>
                <a:spcPct val="100000"/>
              </a:lnSpc>
              <a:spcBef>
                <a:spcPts val="0"/>
              </a:spcBef>
              <a:spcAft>
                <a:spcPts val="0"/>
              </a:spcAft>
              <a:buClr>
                <a:srgbClr val="888888"/>
              </a:buClr>
              <a:buSzPts val="1200"/>
              <a:buFont typeface="Calibri"/>
              <a:buNone/>
              <a:defRPr/>
            </a:lvl7pPr>
            <a:lvl8pPr marL="0" lvl="7" indent="0" algn="r">
              <a:lnSpc>
                <a:spcPct val="100000"/>
              </a:lnSpc>
              <a:spcBef>
                <a:spcPts val="0"/>
              </a:spcBef>
              <a:spcAft>
                <a:spcPts val="0"/>
              </a:spcAft>
              <a:buClr>
                <a:srgbClr val="888888"/>
              </a:buClr>
              <a:buSzPts val="1200"/>
              <a:buFont typeface="Calibri"/>
              <a:buNone/>
              <a:defRPr/>
            </a:lvl8pPr>
            <a:lvl9pPr marL="0" lvl="8" indent="0" algn="r">
              <a:lnSpc>
                <a:spcPct val="100000"/>
              </a:lnSpc>
              <a:spcBef>
                <a:spcPts val="0"/>
              </a:spcBef>
              <a:spcAft>
                <a:spcPts val="0"/>
              </a:spcAft>
              <a:buClr>
                <a:srgbClr val="888888"/>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matchingName="Two Content">
  <p:cSld name="Two Content">
    <p:spTree>
      <p:nvGrpSpPr>
        <p:cNvPr id="1" name="Shape 112"/>
        <p:cNvGrpSpPr/>
        <p:nvPr/>
      </p:nvGrpSpPr>
      <p:grpSpPr>
        <a:xfrm>
          <a:off x="0" y="0"/>
          <a:ext cx="0" cy="0"/>
          <a:chOff x="0" y="0"/>
          <a:chExt cx="0" cy="0"/>
        </a:xfrm>
      </p:grpSpPr>
      <p:sp>
        <p:nvSpPr>
          <p:cNvPr id="113" name="Google Shape;113;p218"/>
          <p:cNvSpPr txBox="1">
            <a:spLocks noGrp="1"/>
          </p:cNvSpPr>
          <p:nvPr>
            <p:ph type="title"/>
          </p:nvPr>
        </p:nvSpPr>
        <p:spPr>
          <a:xfrm>
            <a:off x="457200" y="274638"/>
            <a:ext cx="8229600" cy="1143001"/>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4" name="Google Shape;114;p218"/>
          <p:cNvSpPr txBox="1">
            <a:spLocks noGrp="1"/>
          </p:cNvSpPr>
          <p:nvPr>
            <p:ph type="body" idx="1"/>
          </p:nvPr>
        </p:nvSpPr>
        <p:spPr>
          <a:xfrm>
            <a:off x="457200" y="1600200"/>
            <a:ext cx="8229600" cy="4525963"/>
          </a:xfrm>
          <a:prstGeom prst="rect">
            <a:avLst/>
          </a:prstGeom>
          <a:noFill/>
          <a:ln>
            <a:noFill/>
          </a:ln>
        </p:spPr>
        <p:txBody>
          <a:bodyPr spcFirstLastPara="1" wrap="square" lIns="45700" tIns="45700" rIns="45700" bIns="45700" anchor="t" anchorCtr="0">
            <a:normAutofit/>
          </a:bodyPr>
          <a:lstStyle>
            <a:lvl1pPr marL="457200" lvl="0" indent="-406400" algn="l">
              <a:lnSpc>
                <a:spcPct val="100000"/>
              </a:lnSpc>
              <a:spcBef>
                <a:spcPts val="600"/>
              </a:spcBef>
              <a:spcAft>
                <a:spcPts val="0"/>
              </a:spcAft>
              <a:buClr>
                <a:srgbClr val="000000"/>
              </a:buClr>
              <a:buSzPts val="2800"/>
              <a:buChar char="•"/>
              <a:defRPr sz="2800"/>
            </a:lvl1pPr>
            <a:lvl2pPr marL="914400" lvl="1" indent="-406400" algn="l">
              <a:lnSpc>
                <a:spcPct val="100000"/>
              </a:lnSpc>
              <a:spcBef>
                <a:spcPts val="600"/>
              </a:spcBef>
              <a:spcAft>
                <a:spcPts val="0"/>
              </a:spcAft>
              <a:buClr>
                <a:srgbClr val="000000"/>
              </a:buClr>
              <a:buSzPts val="2800"/>
              <a:buChar char="–"/>
              <a:defRPr sz="2800"/>
            </a:lvl2pPr>
            <a:lvl3pPr marL="1371600" lvl="2" indent="-406400" algn="l">
              <a:lnSpc>
                <a:spcPct val="100000"/>
              </a:lnSpc>
              <a:spcBef>
                <a:spcPts val="600"/>
              </a:spcBef>
              <a:spcAft>
                <a:spcPts val="0"/>
              </a:spcAft>
              <a:buClr>
                <a:srgbClr val="000000"/>
              </a:buClr>
              <a:buSzPts val="2800"/>
              <a:buChar char="•"/>
              <a:defRPr sz="2800"/>
            </a:lvl3pPr>
            <a:lvl4pPr marL="1828800" lvl="3" indent="-406400" algn="l">
              <a:lnSpc>
                <a:spcPct val="100000"/>
              </a:lnSpc>
              <a:spcBef>
                <a:spcPts val="600"/>
              </a:spcBef>
              <a:spcAft>
                <a:spcPts val="0"/>
              </a:spcAft>
              <a:buClr>
                <a:srgbClr val="000000"/>
              </a:buClr>
              <a:buSzPts val="2800"/>
              <a:buChar char="–"/>
              <a:defRPr sz="2800"/>
            </a:lvl4pPr>
            <a:lvl5pPr marL="2286000" lvl="4" indent="-406400" algn="l">
              <a:lnSpc>
                <a:spcPct val="100000"/>
              </a:lnSpc>
              <a:spcBef>
                <a:spcPts val="600"/>
              </a:spcBef>
              <a:spcAft>
                <a:spcPts val="0"/>
              </a:spcAft>
              <a:buClr>
                <a:srgbClr val="000000"/>
              </a:buClr>
              <a:buSzPts val="2800"/>
              <a:buChar char="»"/>
              <a:defRPr sz="2800"/>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115" name="Google Shape;115;p218"/>
          <p:cNvSpPr txBox="1">
            <a:spLocks noGrp="1"/>
          </p:cNvSpPr>
          <p:nvPr>
            <p:ph type="sldNum" idx="12"/>
          </p:nvPr>
        </p:nvSpPr>
        <p:spPr>
          <a:xfrm>
            <a:off x="8428176" y="6414760"/>
            <a:ext cx="258624" cy="248305"/>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a:lvl1pPr>
            <a:lvl2pPr marL="0" lvl="1" indent="0" algn="r">
              <a:lnSpc>
                <a:spcPct val="100000"/>
              </a:lnSpc>
              <a:spcBef>
                <a:spcPts val="0"/>
              </a:spcBef>
              <a:spcAft>
                <a:spcPts val="0"/>
              </a:spcAft>
              <a:buClr>
                <a:srgbClr val="888888"/>
              </a:buClr>
              <a:buSzPts val="1200"/>
              <a:buFont typeface="Calibri"/>
              <a:buNone/>
              <a:defRPr/>
            </a:lvl2pPr>
            <a:lvl3pPr marL="0" lvl="2" indent="0" algn="r">
              <a:lnSpc>
                <a:spcPct val="100000"/>
              </a:lnSpc>
              <a:spcBef>
                <a:spcPts val="0"/>
              </a:spcBef>
              <a:spcAft>
                <a:spcPts val="0"/>
              </a:spcAft>
              <a:buClr>
                <a:srgbClr val="888888"/>
              </a:buClr>
              <a:buSzPts val="1200"/>
              <a:buFont typeface="Calibri"/>
              <a:buNone/>
              <a:defRPr/>
            </a:lvl3pPr>
            <a:lvl4pPr marL="0" lvl="3" indent="0" algn="r">
              <a:lnSpc>
                <a:spcPct val="100000"/>
              </a:lnSpc>
              <a:spcBef>
                <a:spcPts val="0"/>
              </a:spcBef>
              <a:spcAft>
                <a:spcPts val="0"/>
              </a:spcAft>
              <a:buClr>
                <a:srgbClr val="888888"/>
              </a:buClr>
              <a:buSzPts val="1200"/>
              <a:buFont typeface="Calibri"/>
              <a:buNone/>
              <a:defRPr/>
            </a:lvl4pPr>
            <a:lvl5pPr marL="0" lvl="4" indent="0" algn="r">
              <a:lnSpc>
                <a:spcPct val="100000"/>
              </a:lnSpc>
              <a:spcBef>
                <a:spcPts val="0"/>
              </a:spcBef>
              <a:spcAft>
                <a:spcPts val="0"/>
              </a:spcAft>
              <a:buClr>
                <a:srgbClr val="888888"/>
              </a:buClr>
              <a:buSzPts val="1200"/>
              <a:buFont typeface="Calibri"/>
              <a:buNone/>
              <a:defRPr/>
            </a:lvl5pPr>
            <a:lvl6pPr marL="0" lvl="5" indent="0" algn="r">
              <a:lnSpc>
                <a:spcPct val="100000"/>
              </a:lnSpc>
              <a:spcBef>
                <a:spcPts val="0"/>
              </a:spcBef>
              <a:spcAft>
                <a:spcPts val="0"/>
              </a:spcAft>
              <a:buClr>
                <a:srgbClr val="888888"/>
              </a:buClr>
              <a:buSzPts val="1200"/>
              <a:buFont typeface="Calibri"/>
              <a:buNone/>
              <a:defRPr/>
            </a:lvl6pPr>
            <a:lvl7pPr marL="0" lvl="6" indent="0" algn="r">
              <a:lnSpc>
                <a:spcPct val="100000"/>
              </a:lnSpc>
              <a:spcBef>
                <a:spcPts val="0"/>
              </a:spcBef>
              <a:spcAft>
                <a:spcPts val="0"/>
              </a:spcAft>
              <a:buClr>
                <a:srgbClr val="888888"/>
              </a:buClr>
              <a:buSzPts val="1200"/>
              <a:buFont typeface="Calibri"/>
              <a:buNone/>
              <a:defRPr/>
            </a:lvl7pPr>
            <a:lvl8pPr marL="0" lvl="7" indent="0" algn="r">
              <a:lnSpc>
                <a:spcPct val="100000"/>
              </a:lnSpc>
              <a:spcBef>
                <a:spcPts val="0"/>
              </a:spcBef>
              <a:spcAft>
                <a:spcPts val="0"/>
              </a:spcAft>
              <a:buClr>
                <a:srgbClr val="888888"/>
              </a:buClr>
              <a:buSzPts val="1200"/>
              <a:buFont typeface="Calibri"/>
              <a:buNone/>
              <a:defRPr/>
            </a:lvl8pPr>
            <a:lvl9pPr marL="0" lvl="8" indent="0" algn="r">
              <a:lnSpc>
                <a:spcPct val="100000"/>
              </a:lnSpc>
              <a:spcBef>
                <a:spcPts val="0"/>
              </a:spcBef>
              <a:spcAft>
                <a:spcPts val="0"/>
              </a:spcAft>
              <a:buClr>
                <a:srgbClr val="888888"/>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matchingName="Comparison">
  <p:cSld name="Comparison">
    <p:spTree>
      <p:nvGrpSpPr>
        <p:cNvPr id="1" name="Shape 116"/>
        <p:cNvGrpSpPr/>
        <p:nvPr/>
      </p:nvGrpSpPr>
      <p:grpSpPr>
        <a:xfrm>
          <a:off x="0" y="0"/>
          <a:ext cx="0" cy="0"/>
          <a:chOff x="0" y="0"/>
          <a:chExt cx="0" cy="0"/>
        </a:xfrm>
      </p:grpSpPr>
      <p:sp>
        <p:nvSpPr>
          <p:cNvPr id="117" name="Google Shape;117;p219"/>
          <p:cNvSpPr txBox="1">
            <a:spLocks noGrp="1"/>
          </p:cNvSpPr>
          <p:nvPr>
            <p:ph type="title"/>
          </p:nvPr>
        </p:nvSpPr>
        <p:spPr>
          <a:xfrm>
            <a:off x="457200" y="274638"/>
            <a:ext cx="8229600" cy="1143001"/>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18" name="Google Shape;118;p219"/>
          <p:cNvSpPr txBox="1">
            <a:spLocks noGrp="1"/>
          </p:cNvSpPr>
          <p:nvPr>
            <p:ph type="body" idx="1"/>
          </p:nvPr>
        </p:nvSpPr>
        <p:spPr>
          <a:xfrm>
            <a:off x="457200" y="1600200"/>
            <a:ext cx="8229600" cy="4525963"/>
          </a:xfrm>
          <a:prstGeom prst="rect">
            <a:avLst/>
          </a:prstGeom>
          <a:noFill/>
          <a:ln>
            <a:noFill/>
          </a:ln>
        </p:spPr>
        <p:txBody>
          <a:bodyPr spcFirstLastPara="1" wrap="square" lIns="45700" tIns="45700" rIns="45700" bIns="45700" anchor="b" anchorCtr="0">
            <a:normAutofit/>
          </a:bodyPr>
          <a:lstStyle>
            <a:lvl1pPr marL="457200" lvl="0" indent="-228600" algn="l">
              <a:lnSpc>
                <a:spcPct val="100000"/>
              </a:lnSpc>
              <a:spcBef>
                <a:spcPts val="500"/>
              </a:spcBef>
              <a:spcAft>
                <a:spcPts val="0"/>
              </a:spcAft>
              <a:buClr>
                <a:srgbClr val="000000"/>
              </a:buClr>
              <a:buSzPts val="2400"/>
              <a:buFont typeface="Calibri"/>
              <a:buNone/>
              <a:defRPr sz="2400" b="1"/>
            </a:lvl1pPr>
            <a:lvl2pPr marL="914400" lvl="1" indent="-228600" algn="l">
              <a:lnSpc>
                <a:spcPct val="100000"/>
              </a:lnSpc>
              <a:spcBef>
                <a:spcPts val="500"/>
              </a:spcBef>
              <a:spcAft>
                <a:spcPts val="0"/>
              </a:spcAft>
              <a:buClr>
                <a:srgbClr val="000000"/>
              </a:buClr>
              <a:buSzPts val="2400"/>
              <a:buFont typeface="Calibri"/>
              <a:buNone/>
              <a:defRPr sz="2400" b="1"/>
            </a:lvl2pPr>
            <a:lvl3pPr marL="1371600" lvl="2" indent="-228600" algn="l">
              <a:lnSpc>
                <a:spcPct val="100000"/>
              </a:lnSpc>
              <a:spcBef>
                <a:spcPts val="500"/>
              </a:spcBef>
              <a:spcAft>
                <a:spcPts val="0"/>
              </a:spcAft>
              <a:buClr>
                <a:srgbClr val="000000"/>
              </a:buClr>
              <a:buSzPts val="2400"/>
              <a:buFont typeface="Calibri"/>
              <a:buNone/>
              <a:defRPr sz="2400" b="1"/>
            </a:lvl3pPr>
            <a:lvl4pPr marL="1828800" lvl="3" indent="-228600" algn="l">
              <a:lnSpc>
                <a:spcPct val="100000"/>
              </a:lnSpc>
              <a:spcBef>
                <a:spcPts val="500"/>
              </a:spcBef>
              <a:spcAft>
                <a:spcPts val="0"/>
              </a:spcAft>
              <a:buClr>
                <a:srgbClr val="000000"/>
              </a:buClr>
              <a:buSzPts val="2400"/>
              <a:buFont typeface="Calibri"/>
              <a:buNone/>
              <a:defRPr sz="2400" b="1"/>
            </a:lvl4pPr>
            <a:lvl5pPr marL="2286000" lvl="4" indent="-228600" algn="l">
              <a:lnSpc>
                <a:spcPct val="100000"/>
              </a:lnSpc>
              <a:spcBef>
                <a:spcPts val="500"/>
              </a:spcBef>
              <a:spcAft>
                <a:spcPts val="0"/>
              </a:spcAft>
              <a:buClr>
                <a:srgbClr val="000000"/>
              </a:buClr>
              <a:buSzPts val="2400"/>
              <a:buFont typeface="Calibri"/>
              <a:buNone/>
              <a:defRPr sz="2400" b="1"/>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119" name="Google Shape;119;p219"/>
          <p:cNvSpPr txBox="1">
            <a:spLocks noGrp="1"/>
          </p:cNvSpPr>
          <p:nvPr>
            <p:ph type="body" idx="2"/>
          </p:nvPr>
        </p:nvSpPr>
        <p:spPr>
          <a:xfrm>
            <a:off x="457200" y="1600200"/>
            <a:ext cx="8229600" cy="4525963"/>
          </a:xfrm>
          <a:prstGeom prst="rect">
            <a:avLst/>
          </a:prstGeom>
          <a:noFill/>
          <a:ln>
            <a:noFill/>
          </a:ln>
        </p:spPr>
        <p:txBody>
          <a:bodyPr spcFirstLastPara="1" wrap="square" lIns="45700" tIns="45700" rIns="45700" bIns="45700" anchor="b" anchorCtr="0">
            <a:normAutofit/>
          </a:bodyPr>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120" name="Google Shape;120;p219"/>
          <p:cNvSpPr txBox="1">
            <a:spLocks noGrp="1"/>
          </p:cNvSpPr>
          <p:nvPr>
            <p:ph type="sldNum" idx="12"/>
          </p:nvPr>
        </p:nvSpPr>
        <p:spPr>
          <a:xfrm>
            <a:off x="8428176" y="6414760"/>
            <a:ext cx="258624" cy="248305"/>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a:lvl1pPr>
            <a:lvl2pPr marL="0" lvl="1" indent="0" algn="r">
              <a:lnSpc>
                <a:spcPct val="100000"/>
              </a:lnSpc>
              <a:spcBef>
                <a:spcPts val="0"/>
              </a:spcBef>
              <a:spcAft>
                <a:spcPts val="0"/>
              </a:spcAft>
              <a:buClr>
                <a:srgbClr val="888888"/>
              </a:buClr>
              <a:buSzPts val="1200"/>
              <a:buFont typeface="Calibri"/>
              <a:buNone/>
              <a:defRPr/>
            </a:lvl2pPr>
            <a:lvl3pPr marL="0" lvl="2" indent="0" algn="r">
              <a:lnSpc>
                <a:spcPct val="100000"/>
              </a:lnSpc>
              <a:spcBef>
                <a:spcPts val="0"/>
              </a:spcBef>
              <a:spcAft>
                <a:spcPts val="0"/>
              </a:spcAft>
              <a:buClr>
                <a:srgbClr val="888888"/>
              </a:buClr>
              <a:buSzPts val="1200"/>
              <a:buFont typeface="Calibri"/>
              <a:buNone/>
              <a:defRPr/>
            </a:lvl3pPr>
            <a:lvl4pPr marL="0" lvl="3" indent="0" algn="r">
              <a:lnSpc>
                <a:spcPct val="100000"/>
              </a:lnSpc>
              <a:spcBef>
                <a:spcPts val="0"/>
              </a:spcBef>
              <a:spcAft>
                <a:spcPts val="0"/>
              </a:spcAft>
              <a:buClr>
                <a:srgbClr val="888888"/>
              </a:buClr>
              <a:buSzPts val="1200"/>
              <a:buFont typeface="Calibri"/>
              <a:buNone/>
              <a:defRPr/>
            </a:lvl4pPr>
            <a:lvl5pPr marL="0" lvl="4" indent="0" algn="r">
              <a:lnSpc>
                <a:spcPct val="100000"/>
              </a:lnSpc>
              <a:spcBef>
                <a:spcPts val="0"/>
              </a:spcBef>
              <a:spcAft>
                <a:spcPts val="0"/>
              </a:spcAft>
              <a:buClr>
                <a:srgbClr val="888888"/>
              </a:buClr>
              <a:buSzPts val="1200"/>
              <a:buFont typeface="Calibri"/>
              <a:buNone/>
              <a:defRPr/>
            </a:lvl5pPr>
            <a:lvl6pPr marL="0" lvl="5" indent="0" algn="r">
              <a:lnSpc>
                <a:spcPct val="100000"/>
              </a:lnSpc>
              <a:spcBef>
                <a:spcPts val="0"/>
              </a:spcBef>
              <a:spcAft>
                <a:spcPts val="0"/>
              </a:spcAft>
              <a:buClr>
                <a:srgbClr val="888888"/>
              </a:buClr>
              <a:buSzPts val="1200"/>
              <a:buFont typeface="Calibri"/>
              <a:buNone/>
              <a:defRPr/>
            </a:lvl6pPr>
            <a:lvl7pPr marL="0" lvl="6" indent="0" algn="r">
              <a:lnSpc>
                <a:spcPct val="100000"/>
              </a:lnSpc>
              <a:spcBef>
                <a:spcPts val="0"/>
              </a:spcBef>
              <a:spcAft>
                <a:spcPts val="0"/>
              </a:spcAft>
              <a:buClr>
                <a:srgbClr val="888888"/>
              </a:buClr>
              <a:buSzPts val="1200"/>
              <a:buFont typeface="Calibri"/>
              <a:buNone/>
              <a:defRPr/>
            </a:lvl7pPr>
            <a:lvl8pPr marL="0" lvl="7" indent="0" algn="r">
              <a:lnSpc>
                <a:spcPct val="100000"/>
              </a:lnSpc>
              <a:spcBef>
                <a:spcPts val="0"/>
              </a:spcBef>
              <a:spcAft>
                <a:spcPts val="0"/>
              </a:spcAft>
              <a:buClr>
                <a:srgbClr val="888888"/>
              </a:buClr>
              <a:buSzPts val="1200"/>
              <a:buFont typeface="Calibri"/>
              <a:buNone/>
              <a:defRPr/>
            </a:lvl8pPr>
            <a:lvl9pPr marL="0" lvl="8" indent="0" algn="r">
              <a:lnSpc>
                <a:spcPct val="100000"/>
              </a:lnSpc>
              <a:spcBef>
                <a:spcPts val="0"/>
              </a:spcBef>
              <a:spcAft>
                <a:spcPts val="0"/>
              </a:spcAft>
              <a:buClr>
                <a:srgbClr val="888888"/>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p:spTree>
      <p:nvGrpSpPr>
        <p:cNvPr id="1" name="Shape 121"/>
        <p:cNvGrpSpPr/>
        <p:nvPr/>
      </p:nvGrpSpPr>
      <p:grpSpPr>
        <a:xfrm>
          <a:off x="0" y="0"/>
          <a:ext cx="0" cy="0"/>
          <a:chOff x="0" y="0"/>
          <a:chExt cx="0" cy="0"/>
        </a:xfrm>
      </p:grpSpPr>
      <p:sp>
        <p:nvSpPr>
          <p:cNvPr id="122" name="Google Shape;122;p220"/>
          <p:cNvSpPr txBox="1">
            <a:spLocks noGrp="1"/>
          </p:cNvSpPr>
          <p:nvPr>
            <p:ph type="title"/>
          </p:nvPr>
        </p:nvSpPr>
        <p:spPr>
          <a:xfrm>
            <a:off x="457200" y="274638"/>
            <a:ext cx="8229600" cy="1143001"/>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000000"/>
              </a:buClr>
              <a:buSzPts val="2000"/>
              <a:buFont typeface="Calibri"/>
              <a:buNone/>
              <a:defRPr sz="2000" b="1"/>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23" name="Google Shape;123;p220"/>
          <p:cNvSpPr txBox="1">
            <a:spLocks noGrp="1"/>
          </p:cNvSpPr>
          <p:nvPr>
            <p:ph type="body" idx="1"/>
          </p:nvPr>
        </p:nvSpPr>
        <p:spPr>
          <a:xfrm>
            <a:off x="457200" y="1600200"/>
            <a:ext cx="8229600" cy="4525963"/>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124" name="Google Shape;124;p220"/>
          <p:cNvSpPr txBox="1">
            <a:spLocks noGrp="1"/>
          </p:cNvSpPr>
          <p:nvPr>
            <p:ph type="body" idx="2"/>
          </p:nvPr>
        </p:nvSpPr>
        <p:spPr>
          <a:xfrm>
            <a:off x="457200" y="1600200"/>
            <a:ext cx="8229600" cy="4525963"/>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125" name="Google Shape;125;p220"/>
          <p:cNvSpPr txBox="1">
            <a:spLocks noGrp="1"/>
          </p:cNvSpPr>
          <p:nvPr>
            <p:ph type="sldNum" idx="12"/>
          </p:nvPr>
        </p:nvSpPr>
        <p:spPr>
          <a:xfrm>
            <a:off x="8428176" y="6414760"/>
            <a:ext cx="258624" cy="248305"/>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a:lvl1pPr>
            <a:lvl2pPr marL="0" lvl="1" indent="0" algn="r">
              <a:lnSpc>
                <a:spcPct val="100000"/>
              </a:lnSpc>
              <a:spcBef>
                <a:spcPts val="0"/>
              </a:spcBef>
              <a:spcAft>
                <a:spcPts val="0"/>
              </a:spcAft>
              <a:buClr>
                <a:srgbClr val="888888"/>
              </a:buClr>
              <a:buSzPts val="1200"/>
              <a:buFont typeface="Calibri"/>
              <a:buNone/>
              <a:defRPr/>
            </a:lvl2pPr>
            <a:lvl3pPr marL="0" lvl="2" indent="0" algn="r">
              <a:lnSpc>
                <a:spcPct val="100000"/>
              </a:lnSpc>
              <a:spcBef>
                <a:spcPts val="0"/>
              </a:spcBef>
              <a:spcAft>
                <a:spcPts val="0"/>
              </a:spcAft>
              <a:buClr>
                <a:srgbClr val="888888"/>
              </a:buClr>
              <a:buSzPts val="1200"/>
              <a:buFont typeface="Calibri"/>
              <a:buNone/>
              <a:defRPr/>
            </a:lvl3pPr>
            <a:lvl4pPr marL="0" lvl="3" indent="0" algn="r">
              <a:lnSpc>
                <a:spcPct val="100000"/>
              </a:lnSpc>
              <a:spcBef>
                <a:spcPts val="0"/>
              </a:spcBef>
              <a:spcAft>
                <a:spcPts val="0"/>
              </a:spcAft>
              <a:buClr>
                <a:srgbClr val="888888"/>
              </a:buClr>
              <a:buSzPts val="1200"/>
              <a:buFont typeface="Calibri"/>
              <a:buNone/>
              <a:defRPr/>
            </a:lvl4pPr>
            <a:lvl5pPr marL="0" lvl="4" indent="0" algn="r">
              <a:lnSpc>
                <a:spcPct val="100000"/>
              </a:lnSpc>
              <a:spcBef>
                <a:spcPts val="0"/>
              </a:spcBef>
              <a:spcAft>
                <a:spcPts val="0"/>
              </a:spcAft>
              <a:buClr>
                <a:srgbClr val="888888"/>
              </a:buClr>
              <a:buSzPts val="1200"/>
              <a:buFont typeface="Calibri"/>
              <a:buNone/>
              <a:defRPr/>
            </a:lvl5pPr>
            <a:lvl6pPr marL="0" lvl="5" indent="0" algn="r">
              <a:lnSpc>
                <a:spcPct val="100000"/>
              </a:lnSpc>
              <a:spcBef>
                <a:spcPts val="0"/>
              </a:spcBef>
              <a:spcAft>
                <a:spcPts val="0"/>
              </a:spcAft>
              <a:buClr>
                <a:srgbClr val="888888"/>
              </a:buClr>
              <a:buSzPts val="1200"/>
              <a:buFont typeface="Calibri"/>
              <a:buNone/>
              <a:defRPr/>
            </a:lvl6pPr>
            <a:lvl7pPr marL="0" lvl="6" indent="0" algn="r">
              <a:lnSpc>
                <a:spcPct val="100000"/>
              </a:lnSpc>
              <a:spcBef>
                <a:spcPts val="0"/>
              </a:spcBef>
              <a:spcAft>
                <a:spcPts val="0"/>
              </a:spcAft>
              <a:buClr>
                <a:srgbClr val="888888"/>
              </a:buClr>
              <a:buSzPts val="1200"/>
              <a:buFont typeface="Calibri"/>
              <a:buNone/>
              <a:defRPr/>
            </a:lvl7pPr>
            <a:lvl8pPr marL="0" lvl="7" indent="0" algn="r">
              <a:lnSpc>
                <a:spcPct val="100000"/>
              </a:lnSpc>
              <a:spcBef>
                <a:spcPts val="0"/>
              </a:spcBef>
              <a:spcAft>
                <a:spcPts val="0"/>
              </a:spcAft>
              <a:buClr>
                <a:srgbClr val="888888"/>
              </a:buClr>
              <a:buSzPts val="1200"/>
              <a:buFont typeface="Calibri"/>
              <a:buNone/>
              <a:defRPr/>
            </a:lvl8pPr>
            <a:lvl9pPr marL="0" lvl="8" indent="0" algn="r">
              <a:lnSpc>
                <a:spcPct val="100000"/>
              </a:lnSpc>
              <a:spcBef>
                <a:spcPts val="0"/>
              </a:spcBef>
              <a:spcAft>
                <a:spcPts val="0"/>
              </a:spcAft>
              <a:buClr>
                <a:srgbClr val="888888"/>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matchingName="Title Slide">
  <p:cSld name="Title Slide 2">
    <p:spTree>
      <p:nvGrpSpPr>
        <p:cNvPr id="1" name="Shape 126"/>
        <p:cNvGrpSpPr/>
        <p:nvPr/>
      </p:nvGrpSpPr>
      <p:grpSpPr>
        <a:xfrm>
          <a:off x="0" y="0"/>
          <a:ext cx="0" cy="0"/>
          <a:chOff x="0" y="0"/>
          <a:chExt cx="0" cy="0"/>
        </a:xfrm>
      </p:grpSpPr>
      <p:sp>
        <p:nvSpPr>
          <p:cNvPr id="127" name="Google Shape;127;p221"/>
          <p:cNvSpPr txBox="1">
            <a:spLocks noGrp="1"/>
          </p:cNvSpPr>
          <p:nvPr>
            <p:ph type="title"/>
          </p:nvPr>
        </p:nvSpPr>
        <p:spPr>
          <a:xfrm>
            <a:off x="1524000" y="1122362"/>
            <a:ext cx="9144000" cy="2387601"/>
          </a:xfrm>
          <a:prstGeom prst="rect">
            <a:avLst/>
          </a:prstGeom>
          <a:noFill/>
          <a:ln>
            <a:noFill/>
          </a:ln>
        </p:spPr>
        <p:txBody>
          <a:bodyPr spcFirstLastPara="1" wrap="square" lIns="45700" tIns="45700" rIns="45700" bIns="45700" anchor="b" anchorCtr="0">
            <a:normAutofit/>
          </a:bodyPr>
          <a:lstStyle>
            <a:lvl1pPr lvl="0" algn="ctr">
              <a:lnSpc>
                <a:spcPct val="90000"/>
              </a:lnSpc>
              <a:spcBef>
                <a:spcPts val="0"/>
              </a:spcBef>
              <a:spcAft>
                <a:spcPts val="0"/>
              </a:spcAft>
              <a:buClr>
                <a:srgbClr val="000000"/>
              </a:buClr>
              <a:buSzPts val="6000"/>
              <a:buFont typeface="Calibri"/>
              <a:buNone/>
              <a:defRPr sz="60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28" name="Google Shape;128;p221"/>
          <p:cNvSpPr txBox="1">
            <a:spLocks noGrp="1"/>
          </p:cNvSpPr>
          <p:nvPr>
            <p:ph type="body" idx="1"/>
          </p:nvPr>
        </p:nvSpPr>
        <p:spPr>
          <a:xfrm>
            <a:off x="1524000" y="3602037"/>
            <a:ext cx="9144000" cy="1655763"/>
          </a:xfrm>
          <a:prstGeom prst="rect">
            <a:avLst/>
          </a:prstGeom>
          <a:noFill/>
          <a:ln>
            <a:noFill/>
          </a:ln>
        </p:spPr>
        <p:txBody>
          <a:bodyPr spcFirstLastPara="1" wrap="square" lIns="45700" tIns="45700" rIns="45700" bIns="45700" anchor="t" anchorCtr="0">
            <a:normAutofit/>
          </a:bodyPr>
          <a:lstStyle>
            <a:lvl1pPr marL="457200" lvl="0" indent="-228600" algn="ctr">
              <a:lnSpc>
                <a:spcPct val="90000"/>
              </a:lnSpc>
              <a:spcBef>
                <a:spcPts val="1000"/>
              </a:spcBef>
              <a:spcAft>
                <a:spcPts val="0"/>
              </a:spcAft>
              <a:buClr>
                <a:srgbClr val="000000"/>
              </a:buClr>
              <a:buSzPts val="2400"/>
              <a:buFont typeface="Calibri"/>
              <a:buNone/>
              <a:defRPr sz="2400"/>
            </a:lvl1pPr>
            <a:lvl2pPr marL="914400" lvl="1" indent="-228600" algn="ctr">
              <a:lnSpc>
                <a:spcPct val="90000"/>
              </a:lnSpc>
              <a:spcBef>
                <a:spcPts val="1000"/>
              </a:spcBef>
              <a:spcAft>
                <a:spcPts val="0"/>
              </a:spcAft>
              <a:buClr>
                <a:srgbClr val="000000"/>
              </a:buClr>
              <a:buSzPts val="2400"/>
              <a:buFont typeface="Calibri"/>
              <a:buNone/>
              <a:defRPr sz="2400"/>
            </a:lvl2pPr>
            <a:lvl3pPr marL="1371600" lvl="2" indent="-228600" algn="ctr">
              <a:lnSpc>
                <a:spcPct val="90000"/>
              </a:lnSpc>
              <a:spcBef>
                <a:spcPts val="1000"/>
              </a:spcBef>
              <a:spcAft>
                <a:spcPts val="0"/>
              </a:spcAft>
              <a:buClr>
                <a:srgbClr val="000000"/>
              </a:buClr>
              <a:buSzPts val="2400"/>
              <a:buFont typeface="Calibri"/>
              <a:buNone/>
              <a:defRPr sz="2400"/>
            </a:lvl3pPr>
            <a:lvl4pPr marL="1828800" lvl="3" indent="-228600" algn="ctr">
              <a:lnSpc>
                <a:spcPct val="90000"/>
              </a:lnSpc>
              <a:spcBef>
                <a:spcPts val="1000"/>
              </a:spcBef>
              <a:spcAft>
                <a:spcPts val="0"/>
              </a:spcAft>
              <a:buClr>
                <a:srgbClr val="000000"/>
              </a:buClr>
              <a:buSzPts val="2400"/>
              <a:buFont typeface="Calibri"/>
              <a:buNone/>
              <a:defRPr sz="2400"/>
            </a:lvl4pPr>
            <a:lvl5pPr marL="2286000" lvl="4" indent="-228600" algn="ctr">
              <a:lnSpc>
                <a:spcPct val="90000"/>
              </a:lnSpc>
              <a:spcBef>
                <a:spcPts val="1000"/>
              </a:spcBef>
              <a:spcAft>
                <a:spcPts val="0"/>
              </a:spcAft>
              <a:buClr>
                <a:srgbClr val="000000"/>
              </a:buClr>
              <a:buSzPts val="2400"/>
              <a:buFont typeface="Calibri"/>
              <a:buNone/>
              <a:defRPr sz="2400"/>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129" name="Google Shape;129;p221"/>
          <p:cNvSpPr txBox="1">
            <a:spLocks noGrp="1"/>
          </p:cNvSpPr>
          <p:nvPr>
            <p:ph type="sldNum" idx="12"/>
          </p:nvPr>
        </p:nvSpPr>
        <p:spPr>
          <a:xfrm>
            <a:off x="11095176" y="6414760"/>
            <a:ext cx="258624" cy="248305"/>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a:lvl1pPr>
            <a:lvl2pPr marL="0" lvl="1" indent="0" algn="r">
              <a:lnSpc>
                <a:spcPct val="100000"/>
              </a:lnSpc>
              <a:spcBef>
                <a:spcPts val="0"/>
              </a:spcBef>
              <a:spcAft>
                <a:spcPts val="0"/>
              </a:spcAft>
              <a:buClr>
                <a:srgbClr val="888888"/>
              </a:buClr>
              <a:buSzPts val="1200"/>
              <a:buFont typeface="Calibri"/>
              <a:buNone/>
              <a:defRPr/>
            </a:lvl2pPr>
            <a:lvl3pPr marL="0" lvl="2" indent="0" algn="r">
              <a:lnSpc>
                <a:spcPct val="100000"/>
              </a:lnSpc>
              <a:spcBef>
                <a:spcPts val="0"/>
              </a:spcBef>
              <a:spcAft>
                <a:spcPts val="0"/>
              </a:spcAft>
              <a:buClr>
                <a:srgbClr val="888888"/>
              </a:buClr>
              <a:buSzPts val="1200"/>
              <a:buFont typeface="Calibri"/>
              <a:buNone/>
              <a:defRPr/>
            </a:lvl3pPr>
            <a:lvl4pPr marL="0" lvl="3" indent="0" algn="r">
              <a:lnSpc>
                <a:spcPct val="100000"/>
              </a:lnSpc>
              <a:spcBef>
                <a:spcPts val="0"/>
              </a:spcBef>
              <a:spcAft>
                <a:spcPts val="0"/>
              </a:spcAft>
              <a:buClr>
                <a:srgbClr val="888888"/>
              </a:buClr>
              <a:buSzPts val="1200"/>
              <a:buFont typeface="Calibri"/>
              <a:buNone/>
              <a:defRPr/>
            </a:lvl4pPr>
            <a:lvl5pPr marL="0" lvl="4" indent="0" algn="r">
              <a:lnSpc>
                <a:spcPct val="100000"/>
              </a:lnSpc>
              <a:spcBef>
                <a:spcPts val="0"/>
              </a:spcBef>
              <a:spcAft>
                <a:spcPts val="0"/>
              </a:spcAft>
              <a:buClr>
                <a:srgbClr val="888888"/>
              </a:buClr>
              <a:buSzPts val="1200"/>
              <a:buFont typeface="Calibri"/>
              <a:buNone/>
              <a:defRPr/>
            </a:lvl5pPr>
            <a:lvl6pPr marL="0" lvl="5" indent="0" algn="r">
              <a:lnSpc>
                <a:spcPct val="100000"/>
              </a:lnSpc>
              <a:spcBef>
                <a:spcPts val="0"/>
              </a:spcBef>
              <a:spcAft>
                <a:spcPts val="0"/>
              </a:spcAft>
              <a:buClr>
                <a:srgbClr val="888888"/>
              </a:buClr>
              <a:buSzPts val="1200"/>
              <a:buFont typeface="Calibri"/>
              <a:buNone/>
              <a:defRPr/>
            </a:lvl6pPr>
            <a:lvl7pPr marL="0" lvl="6" indent="0" algn="r">
              <a:lnSpc>
                <a:spcPct val="100000"/>
              </a:lnSpc>
              <a:spcBef>
                <a:spcPts val="0"/>
              </a:spcBef>
              <a:spcAft>
                <a:spcPts val="0"/>
              </a:spcAft>
              <a:buClr>
                <a:srgbClr val="888888"/>
              </a:buClr>
              <a:buSzPts val="1200"/>
              <a:buFont typeface="Calibri"/>
              <a:buNone/>
              <a:defRPr/>
            </a:lvl7pPr>
            <a:lvl8pPr marL="0" lvl="7" indent="0" algn="r">
              <a:lnSpc>
                <a:spcPct val="100000"/>
              </a:lnSpc>
              <a:spcBef>
                <a:spcPts val="0"/>
              </a:spcBef>
              <a:spcAft>
                <a:spcPts val="0"/>
              </a:spcAft>
              <a:buClr>
                <a:srgbClr val="888888"/>
              </a:buClr>
              <a:buSzPts val="1200"/>
              <a:buFont typeface="Calibri"/>
              <a:buNone/>
              <a:defRPr/>
            </a:lvl8pPr>
            <a:lvl9pPr marL="0" lvl="8" indent="0" algn="r">
              <a:lnSpc>
                <a:spcPct val="100000"/>
              </a:lnSpc>
              <a:spcBef>
                <a:spcPts val="0"/>
              </a:spcBef>
              <a:spcAft>
                <a:spcPts val="0"/>
              </a:spcAft>
              <a:buClr>
                <a:srgbClr val="888888"/>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matchingName="Section Header">
  <p:cSld name="Section Header 2">
    <p:spTree>
      <p:nvGrpSpPr>
        <p:cNvPr id="1" name="Shape 130"/>
        <p:cNvGrpSpPr/>
        <p:nvPr/>
      </p:nvGrpSpPr>
      <p:grpSpPr>
        <a:xfrm>
          <a:off x="0" y="0"/>
          <a:ext cx="0" cy="0"/>
          <a:chOff x="0" y="0"/>
          <a:chExt cx="0" cy="0"/>
        </a:xfrm>
      </p:grpSpPr>
      <p:sp>
        <p:nvSpPr>
          <p:cNvPr id="131" name="Google Shape;131;p222"/>
          <p:cNvSpPr txBox="1">
            <a:spLocks noGrp="1"/>
          </p:cNvSpPr>
          <p:nvPr>
            <p:ph type="title"/>
          </p:nvPr>
        </p:nvSpPr>
        <p:spPr>
          <a:xfrm>
            <a:off x="831850" y="1709738"/>
            <a:ext cx="10515600" cy="2852737"/>
          </a:xfrm>
          <a:prstGeom prst="rect">
            <a:avLst/>
          </a:prstGeom>
          <a:noFill/>
          <a:ln>
            <a:noFill/>
          </a:ln>
        </p:spPr>
        <p:txBody>
          <a:bodyPr spcFirstLastPara="1" wrap="square" lIns="45700" tIns="45700" rIns="45700" bIns="45700" anchor="b" anchorCtr="0">
            <a:normAutofit/>
          </a:bodyPr>
          <a:lstStyle>
            <a:lvl1pPr lvl="0" algn="l">
              <a:lnSpc>
                <a:spcPct val="90000"/>
              </a:lnSpc>
              <a:spcBef>
                <a:spcPts val="0"/>
              </a:spcBef>
              <a:spcAft>
                <a:spcPts val="0"/>
              </a:spcAft>
              <a:buClr>
                <a:srgbClr val="000000"/>
              </a:buClr>
              <a:buSzPts val="6000"/>
              <a:buFont typeface="Calibri"/>
              <a:buNone/>
              <a:defRPr sz="60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32" name="Google Shape;132;p222"/>
          <p:cNvSpPr txBox="1">
            <a:spLocks noGrp="1"/>
          </p:cNvSpPr>
          <p:nvPr>
            <p:ph type="body" idx="1"/>
          </p:nvPr>
        </p:nvSpPr>
        <p:spPr>
          <a:xfrm>
            <a:off x="831850" y="4589462"/>
            <a:ext cx="10515600" cy="1500188"/>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888888"/>
              </a:buClr>
              <a:buSzPts val="2400"/>
              <a:buFont typeface="Calibri"/>
              <a:buNone/>
              <a:defRPr sz="2400">
                <a:solidFill>
                  <a:srgbClr val="888888"/>
                </a:solidFill>
              </a:defRPr>
            </a:lvl1pPr>
            <a:lvl2pPr marL="914400" lvl="1" indent="-228600" algn="l">
              <a:lnSpc>
                <a:spcPct val="90000"/>
              </a:lnSpc>
              <a:spcBef>
                <a:spcPts val="1000"/>
              </a:spcBef>
              <a:spcAft>
                <a:spcPts val="0"/>
              </a:spcAft>
              <a:buClr>
                <a:srgbClr val="888888"/>
              </a:buClr>
              <a:buSzPts val="2400"/>
              <a:buFont typeface="Calibri"/>
              <a:buNone/>
              <a:defRPr sz="2400">
                <a:solidFill>
                  <a:srgbClr val="888888"/>
                </a:solidFill>
              </a:defRPr>
            </a:lvl2pPr>
            <a:lvl3pPr marL="1371600" lvl="2" indent="-228600" algn="l">
              <a:lnSpc>
                <a:spcPct val="90000"/>
              </a:lnSpc>
              <a:spcBef>
                <a:spcPts val="1000"/>
              </a:spcBef>
              <a:spcAft>
                <a:spcPts val="0"/>
              </a:spcAft>
              <a:buClr>
                <a:srgbClr val="888888"/>
              </a:buClr>
              <a:buSzPts val="2400"/>
              <a:buFont typeface="Calibri"/>
              <a:buNone/>
              <a:defRPr sz="2400">
                <a:solidFill>
                  <a:srgbClr val="888888"/>
                </a:solidFill>
              </a:defRPr>
            </a:lvl3pPr>
            <a:lvl4pPr marL="1828800" lvl="3" indent="-228600" algn="l">
              <a:lnSpc>
                <a:spcPct val="90000"/>
              </a:lnSpc>
              <a:spcBef>
                <a:spcPts val="1000"/>
              </a:spcBef>
              <a:spcAft>
                <a:spcPts val="0"/>
              </a:spcAft>
              <a:buClr>
                <a:srgbClr val="888888"/>
              </a:buClr>
              <a:buSzPts val="2400"/>
              <a:buFont typeface="Calibri"/>
              <a:buNone/>
              <a:defRPr sz="2400">
                <a:solidFill>
                  <a:srgbClr val="888888"/>
                </a:solidFill>
              </a:defRPr>
            </a:lvl4pPr>
            <a:lvl5pPr marL="2286000" lvl="4" indent="-228600" algn="l">
              <a:lnSpc>
                <a:spcPct val="90000"/>
              </a:lnSpc>
              <a:spcBef>
                <a:spcPts val="1000"/>
              </a:spcBef>
              <a:spcAft>
                <a:spcPts val="0"/>
              </a:spcAft>
              <a:buClr>
                <a:srgbClr val="888888"/>
              </a:buClr>
              <a:buSzPts val="2400"/>
              <a:buFont typeface="Calibri"/>
              <a:buNone/>
              <a:defRPr sz="2400">
                <a:solidFill>
                  <a:srgbClr val="888888"/>
                </a:solidFill>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133" name="Google Shape;133;p222"/>
          <p:cNvSpPr txBox="1">
            <a:spLocks noGrp="1"/>
          </p:cNvSpPr>
          <p:nvPr>
            <p:ph type="sldNum" idx="12"/>
          </p:nvPr>
        </p:nvSpPr>
        <p:spPr>
          <a:xfrm>
            <a:off x="11095176" y="6414760"/>
            <a:ext cx="258624" cy="248305"/>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a:lvl1pPr>
            <a:lvl2pPr marL="0" lvl="1" indent="0" algn="r">
              <a:lnSpc>
                <a:spcPct val="100000"/>
              </a:lnSpc>
              <a:spcBef>
                <a:spcPts val="0"/>
              </a:spcBef>
              <a:spcAft>
                <a:spcPts val="0"/>
              </a:spcAft>
              <a:buClr>
                <a:srgbClr val="888888"/>
              </a:buClr>
              <a:buSzPts val="1200"/>
              <a:buFont typeface="Calibri"/>
              <a:buNone/>
              <a:defRPr/>
            </a:lvl2pPr>
            <a:lvl3pPr marL="0" lvl="2" indent="0" algn="r">
              <a:lnSpc>
                <a:spcPct val="100000"/>
              </a:lnSpc>
              <a:spcBef>
                <a:spcPts val="0"/>
              </a:spcBef>
              <a:spcAft>
                <a:spcPts val="0"/>
              </a:spcAft>
              <a:buClr>
                <a:srgbClr val="888888"/>
              </a:buClr>
              <a:buSzPts val="1200"/>
              <a:buFont typeface="Calibri"/>
              <a:buNone/>
              <a:defRPr/>
            </a:lvl3pPr>
            <a:lvl4pPr marL="0" lvl="3" indent="0" algn="r">
              <a:lnSpc>
                <a:spcPct val="100000"/>
              </a:lnSpc>
              <a:spcBef>
                <a:spcPts val="0"/>
              </a:spcBef>
              <a:spcAft>
                <a:spcPts val="0"/>
              </a:spcAft>
              <a:buClr>
                <a:srgbClr val="888888"/>
              </a:buClr>
              <a:buSzPts val="1200"/>
              <a:buFont typeface="Calibri"/>
              <a:buNone/>
              <a:defRPr/>
            </a:lvl4pPr>
            <a:lvl5pPr marL="0" lvl="4" indent="0" algn="r">
              <a:lnSpc>
                <a:spcPct val="100000"/>
              </a:lnSpc>
              <a:spcBef>
                <a:spcPts val="0"/>
              </a:spcBef>
              <a:spcAft>
                <a:spcPts val="0"/>
              </a:spcAft>
              <a:buClr>
                <a:srgbClr val="888888"/>
              </a:buClr>
              <a:buSzPts val="1200"/>
              <a:buFont typeface="Calibri"/>
              <a:buNone/>
              <a:defRPr/>
            </a:lvl5pPr>
            <a:lvl6pPr marL="0" lvl="5" indent="0" algn="r">
              <a:lnSpc>
                <a:spcPct val="100000"/>
              </a:lnSpc>
              <a:spcBef>
                <a:spcPts val="0"/>
              </a:spcBef>
              <a:spcAft>
                <a:spcPts val="0"/>
              </a:spcAft>
              <a:buClr>
                <a:srgbClr val="888888"/>
              </a:buClr>
              <a:buSzPts val="1200"/>
              <a:buFont typeface="Calibri"/>
              <a:buNone/>
              <a:defRPr/>
            </a:lvl6pPr>
            <a:lvl7pPr marL="0" lvl="6" indent="0" algn="r">
              <a:lnSpc>
                <a:spcPct val="100000"/>
              </a:lnSpc>
              <a:spcBef>
                <a:spcPts val="0"/>
              </a:spcBef>
              <a:spcAft>
                <a:spcPts val="0"/>
              </a:spcAft>
              <a:buClr>
                <a:srgbClr val="888888"/>
              </a:buClr>
              <a:buSzPts val="1200"/>
              <a:buFont typeface="Calibri"/>
              <a:buNone/>
              <a:defRPr/>
            </a:lvl7pPr>
            <a:lvl8pPr marL="0" lvl="7" indent="0" algn="r">
              <a:lnSpc>
                <a:spcPct val="100000"/>
              </a:lnSpc>
              <a:spcBef>
                <a:spcPts val="0"/>
              </a:spcBef>
              <a:spcAft>
                <a:spcPts val="0"/>
              </a:spcAft>
              <a:buClr>
                <a:srgbClr val="888888"/>
              </a:buClr>
              <a:buSzPts val="1200"/>
              <a:buFont typeface="Calibri"/>
              <a:buNone/>
              <a:defRPr/>
            </a:lvl8pPr>
            <a:lvl9pPr marL="0" lvl="8" indent="0" algn="r">
              <a:lnSpc>
                <a:spcPct val="100000"/>
              </a:lnSpc>
              <a:spcBef>
                <a:spcPts val="0"/>
              </a:spcBef>
              <a:spcAft>
                <a:spcPts val="0"/>
              </a:spcAft>
              <a:buClr>
                <a:srgbClr val="888888"/>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Title and Content 0">
  <p:cSld name="Title and Content 0">
    <p:bg>
      <p:bgPr>
        <a:solidFill>
          <a:srgbClr val="000000"/>
        </a:solidFill>
        <a:effectLst/>
      </p:bgPr>
    </p:bg>
    <p:spTree>
      <p:nvGrpSpPr>
        <p:cNvPr id="1" name="Shape 17"/>
        <p:cNvGrpSpPr/>
        <p:nvPr/>
      </p:nvGrpSpPr>
      <p:grpSpPr>
        <a:xfrm>
          <a:off x="0" y="0"/>
          <a:ext cx="0" cy="0"/>
          <a:chOff x="0" y="0"/>
          <a:chExt cx="0" cy="0"/>
        </a:xfrm>
      </p:grpSpPr>
      <p:sp>
        <p:nvSpPr>
          <p:cNvPr id="18" name="Google Shape;18;p196"/>
          <p:cNvSpPr txBox="1">
            <a:spLocks noGrp="1"/>
          </p:cNvSpPr>
          <p:nvPr>
            <p:ph type="title"/>
          </p:nvPr>
        </p:nvSpPr>
        <p:spPr>
          <a:xfrm>
            <a:off x="838200" y="365125"/>
            <a:ext cx="10515600" cy="1325563"/>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FFFFFF"/>
              </a:buClr>
              <a:buSzPts val="4400"/>
              <a:buFont typeface="Calibri"/>
              <a:buNone/>
              <a:defRPr>
                <a:solidFill>
                  <a:srgbClr val="FFFFFF"/>
                </a:solidFill>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9" name="Google Shape;19;p196"/>
          <p:cNvSpPr txBox="1">
            <a:spLocks noGrp="1"/>
          </p:cNvSpPr>
          <p:nvPr>
            <p:ph type="body" idx="1"/>
          </p:nvPr>
        </p:nvSpPr>
        <p:spPr>
          <a:xfrm>
            <a:off x="838200" y="1825625"/>
            <a:ext cx="10515600" cy="4351338"/>
          </a:xfrm>
          <a:prstGeom prst="rect">
            <a:avLst/>
          </a:prstGeom>
          <a:noFill/>
          <a:ln>
            <a:noFill/>
          </a:ln>
        </p:spPr>
        <p:txBody>
          <a:bodyPr spcFirstLastPara="1" wrap="square" lIns="45700" tIns="45700" rIns="45700" bIns="45700" anchor="t" anchorCtr="0">
            <a:normAutofit/>
          </a:bodyPr>
          <a:lstStyle>
            <a:lvl1pPr marL="457200" lvl="0" indent="-406400" algn="l">
              <a:lnSpc>
                <a:spcPct val="90000"/>
              </a:lnSpc>
              <a:spcBef>
                <a:spcPts val="1000"/>
              </a:spcBef>
              <a:spcAft>
                <a:spcPts val="0"/>
              </a:spcAft>
              <a:buClr>
                <a:srgbClr val="FFFFFF"/>
              </a:buClr>
              <a:buSzPts val="2800"/>
              <a:buChar char="•"/>
              <a:defRPr sz="2800">
                <a:solidFill>
                  <a:srgbClr val="FFFFFF"/>
                </a:solidFill>
              </a:defRPr>
            </a:lvl1pPr>
            <a:lvl2pPr marL="914400" lvl="1" indent="-406400" algn="l">
              <a:lnSpc>
                <a:spcPct val="90000"/>
              </a:lnSpc>
              <a:spcBef>
                <a:spcPts val="1000"/>
              </a:spcBef>
              <a:spcAft>
                <a:spcPts val="0"/>
              </a:spcAft>
              <a:buClr>
                <a:srgbClr val="FFFFFF"/>
              </a:buClr>
              <a:buSzPts val="2800"/>
              <a:buChar char="•"/>
              <a:defRPr sz="2800">
                <a:solidFill>
                  <a:srgbClr val="FFFFFF"/>
                </a:solidFill>
              </a:defRPr>
            </a:lvl2pPr>
            <a:lvl3pPr marL="1371600" lvl="2" indent="-406400" algn="l">
              <a:lnSpc>
                <a:spcPct val="90000"/>
              </a:lnSpc>
              <a:spcBef>
                <a:spcPts val="1000"/>
              </a:spcBef>
              <a:spcAft>
                <a:spcPts val="0"/>
              </a:spcAft>
              <a:buClr>
                <a:srgbClr val="FFFFFF"/>
              </a:buClr>
              <a:buSzPts val="2800"/>
              <a:buChar char="•"/>
              <a:defRPr sz="2800">
                <a:solidFill>
                  <a:srgbClr val="FFFFFF"/>
                </a:solidFill>
              </a:defRPr>
            </a:lvl3pPr>
            <a:lvl4pPr marL="1828800" lvl="3" indent="-406400" algn="l">
              <a:lnSpc>
                <a:spcPct val="90000"/>
              </a:lnSpc>
              <a:spcBef>
                <a:spcPts val="1000"/>
              </a:spcBef>
              <a:spcAft>
                <a:spcPts val="0"/>
              </a:spcAft>
              <a:buClr>
                <a:srgbClr val="FFFFFF"/>
              </a:buClr>
              <a:buSzPts val="2800"/>
              <a:buChar char="•"/>
              <a:defRPr sz="2800">
                <a:solidFill>
                  <a:srgbClr val="FFFFFF"/>
                </a:solidFill>
              </a:defRPr>
            </a:lvl4pPr>
            <a:lvl5pPr marL="2286000" lvl="4" indent="-406400" algn="l">
              <a:lnSpc>
                <a:spcPct val="90000"/>
              </a:lnSpc>
              <a:spcBef>
                <a:spcPts val="1000"/>
              </a:spcBef>
              <a:spcAft>
                <a:spcPts val="0"/>
              </a:spcAft>
              <a:buClr>
                <a:srgbClr val="FFFFFF"/>
              </a:buClr>
              <a:buSzPts val="2800"/>
              <a:buChar char="•"/>
              <a:defRPr sz="2800">
                <a:solidFill>
                  <a:srgbClr val="FFFFFF"/>
                </a:solidFill>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20" name="Google Shape;20;p196"/>
          <p:cNvSpPr txBox="1">
            <a:spLocks noGrp="1"/>
          </p:cNvSpPr>
          <p:nvPr>
            <p:ph type="sldNum" idx="12"/>
          </p:nvPr>
        </p:nvSpPr>
        <p:spPr>
          <a:xfrm>
            <a:off x="11095176" y="6414760"/>
            <a:ext cx="258624" cy="248305"/>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1pPr>
            <a:lvl2pPr marL="0" lvl="1"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2pPr>
            <a:lvl3pPr marL="0" lvl="2"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3pPr>
            <a:lvl4pPr marL="0" lvl="3"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4pPr>
            <a:lvl5pPr marL="0" lvl="4"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5pPr>
            <a:lvl6pPr marL="0" lvl="5"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6pPr>
            <a:lvl7pPr marL="0" lvl="6"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7pPr>
            <a:lvl8pPr marL="0" lvl="7"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8pPr>
            <a:lvl9pPr marL="0" lvl="8" indent="0" algn="r">
              <a:lnSpc>
                <a:spcPct val="100000"/>
              </a:lnSpc>
              <a:spcBef>
                <a:spcPts val="0"/>
              </a:spcBef>
              <a:spcAft>
                <a:spcPts val="0"/>
              </a:spcAft>
              <a:buClr>
                <a:srgbClr val="FFFFFF"/>
              </a:buClr>
              <a:buSzPts val="1200"/>
              <a:buFont typeface="Calibri"/>
              <a:buNone/>
              <a:defRPr sz="1200" b="0" i="0" u="none" strike="noStrike" cap="none">
                <a:solidFill>
                  <a:srgbClr val="FFFFFF"/>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matchingName="Two Content">
  <p:cSld name="Two Content 2">
    <p:spTree>
      <p:nvGrpSpPr>
        <p:cNvPr id="1" name="Shape 134"/>
        <p:cNvGrpSpPr/>
        <p:nvPr/>
      </p:nvGrpSpPr>
      <p:grpSpPr>
        <a:xfrm>
          <a:off x="0" y="0"/>
          <a:ext cx="0" cy="0"/>
          <a:chOff x="0" y="0"/>
          <a:chExt cx="0" cy="0"/>
        </a:xfrm>
      </p:grpSpPr>
      <p:sp>
        <p:nvSpPr>
          <p:cNvPr id="135" name="Google Shape;135;p223"/>
          <p:cNvSpPr txBox="1">
            <a:spLocks noGrp="1"/>
          </p:cNvSpPr>
          <p:nvPr>
            <p:ph type="title"/>
          </p:nvPr>
        </p:nvSpPr>
        <p:spPr>
          <a:xfrm>
            <a:off x="838200" y="365125"/>
            <a:ext cx="10515600" cy="1325563"/>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4400"/>
              <a:buFont typeface="Calibri"/>
              <a:buNone/>
              <a:defRPr>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36" name="Google Shape;136;p223"/>
          <p:cNvSpPr txBox="1">
            <a:spLocks noGrp="1"/>
          </p:cNvSpPr>
          <p:nvPr>
            <p:ph type="body" idx="1"/>
          </p:nvPr>
        </p:nvSpPr>
        <p:spPr>
          <a:xfrm>
            <a:off x="838200" y="1825625"/>
            <a:ext cx="5181600" cy="4351338"/>
          </a:xfrm>
          <a:prstGeom prst="rect">
            <a:avLst/>
          </a:prstGeom>
          <a:noFill/>
          <a:ln>
            <a:noFill/>
          </a:ln>
        </p:spPr>
        <p:txBody>
          <a:bodyPr spcFirstLastPara="1" wrap="square" lIns="45700" tIns="45700" rIns="45700" bIns="45700" anchor="t" anchorCtr="0">
            <a:normAutofit/>
          </a:bodyPr>
          <a:lstStyle>
            <a:lvl1pPr marL="457200" lvl="0" indent="-406400" algn="l">
              <a:lnSpc>
                <a:spcPct val="90000"/>
              </a:lnSpc>
              <a:spcBef>
                <a:spcPts val="1000"/>
              </a:spcBef>
              <a:spcAft>
                <a:spcPts val="0"/>
              </a:spcAft>
              <a:buClr>
                <a:srgbClr val="000000"/>
              </a:buClr>
              <a:buSzPts val="2800"/>
              <a:buChar char="•"/>
              <a:defRPr sz="2800"/>
            </a:lvl1pPr>
            <a:lvl2pPr marL="914400" lvl="1" indent="-406400" algn="l">
              <a:lnSpc>
                <a:spcPct val="90000"/>
              </a:lnSpc>
              <a:spcBef>
                <a:spcPts val="1000"/>
              </a:spcBef>
              <a:spcAft>
                <a:spcPts val="0"/>
              </a:spcAft>
              <a:buClr>
                <a:srgbClr val="000000"/>
              </a:buClr>
              <a:buSzPts val="2800"/>
              <a:buChar char="•"/>
              <a:defRPr sz="2800"/>
            </a:lvl2pPr>
            <a:lvl3pPr marL="1371600" lvl="2" indent="-406400" algn="l">
              <a:lnSpc>
                <a:spcPct val="90000"/>
              </a:lnSpc>
              <a:spcBef>
                <a:spcPts val="1000"/>
              </a:spcBef>
              <a:spcAft>
                <a:spcPts val="0"/>
              </a:spcAft>
              <a:buClr>
                <a:srgbClr val="000000"/>
              </a:buClr>
              <a:buSzPts val="2800"/>
              <a:buChar char="•"/>
              <a:defRPr sz="2800"/>
            </a:lvl3pPr>
            <a:lvl4pPr marL="1828800" lvl="3" indent="-406400" algn="l">
              <a:lnSpc>
                <a:spcPct val="90000"/>
              </a:lnSpc>
              <a:spcBef>
                <a:spcPts val="1000"/>
              </a:spcBef>
              <a:spcAft>
                <a:spcPts val="0"/>
              </a:spcAft>
              <a:buClr>
                <a:srgbClr val="000000"/>
              </a:buClr>
              <a:buSzPts val="2800"/>
              <a:buChar char="•"/>
              <a:defRPr sz="2800"/>
            </a:lvl4pPr>
            <a:lvl5pPr marL="2286000" lvl="4" indent="-406400" algn="l">
              <a:lnSpc>
                <a:spcPct val="90000"/>
              </a:lnSpc>
              <a:spcBef>
                <a:spcPts val="1000"/>
              </a:spcBef>
              <a:spcAft>
                <a:spcPts val="0"/>
              </a:spcAft>
              <a:buClr>
                <a:srgbClr val="000000"/>
              </a:buClr>
              <a:buSzPts val="2800"/>
              <a:buChar char="•"/>
              <a:defRPr sz="2800"/>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137" name="Google Shape;137;p223"/>
          <p:cNvSpPr txBox="1">
            <a:spLocks noGrp="1"/>
          </p:cNvSpPr>
          <p:nvPr>
            <p:ph type="sldNum" idx="12"/>
          </p:nvPr>
        </p:nvSpPr>
        <p:spPr>
          <a:xfrm>
            <a:off x="11095176" y="6414760"/>
            <a:ext cx="258624" cy="248305"/>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a:lvl1pPr>
            <a:lvl2pPr marL="0" lvl="1" indent="0" algn="r">
              <a:lnSpc>
                <a:spcPct val="100000"/>
              </a:lnSpc>
              <a:spcBef>
                <a:spcPts val="0"/>
              </a:spcBef>
              <a:spcAft>
                <a:spcPts val="0"/>
              </a:spcAft>
              <a:buClr>
                <a:srgbClr val="888888"/>
              </a:buClr>
              <a:buSzPts val="1200"/>
              <a:buFont typeface="Calibri"/>
              <a:buNone/>
              <a:defRPr/>
            </a:lvl2pPr>
            <a:lvl3pPr marL="0" lvl="2" indent="0" algn="r">
              <a:lnSpc>
                <a:spcPct val="100000"/>
              </a:lnSpc>
              <a:spcBef>
                <a:spcPts val="0"/>
              </a:spcBef>
              <a:spcAft>
                <a:spcPts val="0"/>
              </a:spcAft>
              <a:buClr>
                <a:srgbClr val="888888"/>
              </a:buClr>
              <a:buSzPts val="1200"/>
              <a:buFont typeface="Calibri"/>
              <a:buNone/>
              <a:defRPr/>
            </a:lvl3pPr>
            <a:lvl4pPr marL="0" lvl="3" indent="0" algn="r">
              <a:lnSpc>
                <a:spcPct val="100000"/>
              </a:lnSpc>
              <a:spcBef>
                <a:spcPts val="0"/>
              </a:spcBef>
              <a:spcAft>
                <a:spcPts val="0"/>
              </a:spcAft>
              <a:buClr>
                <a:srgbClr val="888888"/>
              </a:buClr>
              <a:buSzPts val="1200"/>
              <a:buFont typeface="Calibri"/>
              <a:buNone/>
              <a:defRPr/>
            </a:lvl4pPr>
            <a:lvl5pPr marL="0" lvl="4" indent="0" algn="r">
              <a:lnSpc>
                <a:spcPct val="100000"/>
              </a:lnSpc>
              <a:spcBef>
                <a:spcPts val="0"/>
              </a:spcBef>
              <a:spcAft>
                <a:spcPts val="0"/>
              </a:spcAft>
              <a:buClr>
                <a:srgbClr val="888888"/>
              </a:buClr>
              <a:buSzPts val="1200"/>
              <a:buFont typeface="Calibri"/>
              <a:buNone/>
              <a:defRPr/>
            </a:lvl5pPr>
            <a:lvl6pPr marL="0" lvl="5" indent="0" algn="r">
              <a:lnSpc>
                <a:spcPct val="100000"/>
              </a:lnSpc>
              <a:spcBef>
                <a:spcPts val="0"/>
              </a:spcBef>
              <a:spcAft>
                <a:spcPts val="0"/>
              </a:spcAft>
              <a:buClr>
                <a:srgbClr val="888888"/>
              </a:buClr>
              <a:buSzPts val="1200"/>
              <a:buFont typeface="Calibri"/>
              <a:buNone/>
              <a:defRPr/>
            </a:lvl6pPr>
            <a:lvl7pPr marL="0" lvl="6" indent="0" algn="r">
              <a:lnSpc>
                <a:spcPct val="100000"/>
              </a:lnSpc>
              <a:spcBef>
                <a:spcPts val="0"/>
              </a:spcBef>
              <a:spcAft>
                <a:spcPts val="0"/>
              </a:spcAft>
              <a:buClr>
                <a:srgbClr val="888888"/>
              </a:buClr>
              <a:buSzPts val="1200"/>
              <a:buFont typeface="Calibri"/>
              <a:buNone/>
              <a:defRPr/>
            </a:lvl7pPr>
            <a:lvl8pPr marL="0" lvl="7" indent="0" algn="r">
              <a:lnSpc>
                <a:spcPct val="100000"/>
              </a:lnSpc>
              <a:spcBef>
                <a:spcPts val="0"/>
              </a:spcBef>
              <a:spcAft>
                <a:spcPts val="0"/>
              </a:spcAft>
              <a:buClr>
                <a:srgbClr val="888888"/>
              </a:buClr>
              <a:buSzPts val="1200"/>
              <a:buFont typeface="Calibri"/>
              <a:buNone/>
              <a:defRPr/>
            </a:lvl8pPr>
            <a:lvl9pPr marL="0" lvl="8" indent="0" algn="r">
              <a:lnSpc>
                <a:spcPct val="100000"/>
              </a:lnSpc>
              <a:spcBef>
                <a:spcPts val="0"/>
              </a:spcBef>
              <a:spcAft>
                <a:spcPts val="0"/>
              </a:spcAft>
              <a:buClr>
                <a:srgbClr val="888888"/>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matchingName="Comparison">
  <p:cSld name="Comparison 2">
    <p:spTree>
      <p:nvGrpSpPr>
        <p:cNvPr id="1" name="Shape 138"/>
        <p:cNvGrpSpPr/>
        <p:nvPr/>
      </p:nvGrpSpPr>
      <p:grpSpPr>
        <a:xfrm>
          <a:off x="0" y="0"/>
          <a:ext cx="0" cy="0"/>
          <a:chOff x="0" y="0"/>
          <a:chExt cx="0" cy="0"/>
        </a:xfrm>
      </p:grpSpPr>
      <p:sp>
        <p:nvSpPr>
          <p:cNvPr id="139" name="Google Shape;139;p224"/>
          <p:cNvSpPr txBox="1">
            <a:spLocks noGrp="1"/>
          </p:cNvSpPr>
          <p:nvPr>
            <p:ph type="title"/>
          </p:nvPr>
        </p:nvSpPr>
        <p:spPr>
          <a:xfrm>
            <a:off x="839787" y="365125"/>
            <a:ext cx="10515601" cy="1325563"/>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4400"/>
              <a:buFont typeface="Calibri"/>
              <a:buNone/>
              <a:defRPr>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40" name="Google Shape;140;p224"/>
          <p:cNvSpPr txBox="1">
            <a:spLocks noGrp="1"/>
          </p:cNvSpPr>
          <p:nvPr>
            <p:ph type="body" idx="1"/>
          </p:nvPr>
        </p:nvSpPr>
        <p:spPr>
          <a:xfrm>
            <a:off x="839787" y="1681163"/>
            <a:ext cx="5157789" cy="823913"/>
          </a:xfrm>
          <a:prstGeom prst="rect">
            <a:avLst/>
          </a:prstGeom>
          <a:noFill/>
          <a:ln>
            <a:noFill/>
          </a:ln>
        </p:spPr>
        <p:txBody>
          <a:bodyPr spcFirstLastPara="1" wrap="square" lIns="45700" tIns="45700" rIns="45700" bIns="45700" anchor="b" anchorCtr="0">
            <a:normAutofit/>
          </a:bodyPr>
          <a:lstStyle>
            <a:lvl1pPr marL="457200" lvl="0" indent="-228600" algn="l">
              <a:lnSpc>
                <a:spcPct val="90000"/>
              </a:lnSpc>
              <a:spcBef>
                <a:spcPts val="1000"/>
              </a:spcBef>
              <a:spcAft>
                <a:spcPts val="0"/>
              </a:spcAft>
              <a:buClr>
                <a:srgbClr val="000000"/>
              </a:buClr>
              <a:buSzPts val="2400"/>
              <a:buFont typeface="Calibri"/>
              <a:buNone/>
              <a:defRPr sz="2400" b="1"/>
            </a:lvl1pPr>
            <a:lvl2pPr marL="914400" lvl="1" indent="-228600" algn="l">
              <a:lnSpc>
                <a:spcPct val="90000"/>
              </a:lnSpc>
              <a:spcBef>
                <a:spcPts val="1000"/>
              </a:spcBef>
              <a:spcAft>
                <a:spcPts val="0"/>
              </a:spcAft>
              <a:buClr>
                <a:srgbClr val="000000"/>
              </a:buClr>
              <a:buSzPts val="2400"/>
              <a:buFont typeface="Calibri"/>
              <a:buNone/>
              <a:defRPr sz="2400" b="1"/>
            </a:lvl2pPr>
            <a:lvl3pPr marL="1371600" lvl="2" indent="-228600" algn="l">
              <a:lnSpc>
                <a:spcPct val="90000"/>
              </a:lnSpc>
              <a:spcBef>
                <a:spcPts val="1000"/>
              </a:spcBef>
              <a:spcAft>
                <a:spcPts val="0"/>
              </a:spcAft>
              <a:buClr>
                <a:srgbClr val="000000"/>
              </a:buClr>
              <a:buSzPts val="2400"/>
              <a:buFont typeface="Calibri"/>
              <a:buNone/>
              <a:defRPr sz="2400" b="1"/>
            </a:lvl3pPr>
            <a:lvl4pPr marL="1828800" lvl="3" indent="-228600" algn="l">
              <a:lnSpc>
                <a:spcPct val="90000"/>
              </a:lnSpc>
              <a:spcBef>
                <a:spcPts val="1000"/>
              </a:spcBef>
              <a:spcAft>
                <a:spcPts val="0"/>
              </a:spcAft>
              <a:buClr>
                <a:srgbClr val="000000"/>
              </a:buClr>
              <a:buSzPts val="2400"/>
              <a:buFont typeface="Calibri"/>
              <a:buNone/>
              <a:defRPr sz="2400" b="1"/>
            </a:lvl4pPr>
            <a:lvl5pPr marL="2286000" lvl="4" indent="-228600" algn="l">
              <a:lnSpc>
                <a:spcPct val="90000"/>
              </a:lnSpc>
              <a:spcBef>
                <a:spcPts val="1000"/>
              </a:spcBef>
              <a:spcAft>
                <a:spcPts val="0"/>
              </a:spcAft>
              <a:buClr>
                <a:srgbClr val="000000"/>
              </a:buClr>
              <a:buSzPts val="2400"/>
              <a:buFont typeface="Calibri"/>
              <a:buNone/>
              <a:defRPr sz="2400" b="1"/>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141" name="Google Shape;141;p224"/>
          <p:cNvSpPr txBox="1">
            <a:spLocks noGrp="1"/>
          </p:cNvSpPr>
          <p:nvPr>
            <p:ph type="body" idx="2"/>
          </p:nvPr>
        </p:nvSpPr>
        <p:spPr>
          <a:xfrm>
            <a:off x="6172200" y="1681163"/>
            <a:ext cx="5183188" cy="823913"/>
          </a:xfrm>
          <a:prstGeom prst="rect">
            <a:avLst/>
          </a:prstGeom>
          <a:noFill/>
          <a:ln>
            <a:noFill/>
          </a:ln>
        </p:spPr>
        <p:txBody>
          <a:bodyPr spcFirstLastPara="1" wrap="square" lIns="45700" tIns="45700" rIns="45700" bIns="45700" anchor="b" anchorCtr="0">
            <a:normAutofit/>
          </a:bodyPr>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142" name="Google Shape;142;p224"/>
          <p:cNvSpPr txBox="1">
            <a:spLocks noGrp="1"/>
          </p:cNvSpPr>
          <p:nvPr>
            <p:ph type="sldNum" idx="12"/>
          </p:nvPr>
        </p:nvSpPr>
        <p:spPr>
          <a:xfrm>
            <a:off x="11095176" y="6414760"/>
            <a:ext cx="258624" cy="248305"/>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a:lvl1pPr>
            <a:lvl2pPr marL="0" lvl="1" indent="0" algn="r">
              <a:lnSpc>
                <a:spcPct val="100000"/>
              </a:lnSpc>
              <a:spcBef>
                <a:spcPts val="0"/>
              </a:spcBef>
              <a:spcAft>
                <a:spcPts val="0"/>
              </a:spcAft>
              <a:buClr>
                <a:srgbClr val="888888"/>
              </a:buClr>
              <a:buSzPts val="1200"/>
              <a:buFont typeface="Calibri"/>
              <a:buNone/>
              <a:defRPr/>
            </a:lvl2pPr>
            <a:lvl3pPr marL="0" lvl="2" indent="0" algn="r">
              <a:lnSpc>
                <a:spcPct val="100000"/>
              </a:lnSpc>
              <a:spcBef>
                <a:spcPts val="0"/>
              </a:spcBef>
              <a:spcAft>
                <a:spcPts val="0"/>
              </a:spcAft>
              <a:buClr>
                <a:srgbClr val="888888"/>
              </a:buClr>
              <a:buSzPts val="1200"/>
              <a:buFont typeface="Calibri"/>
              <a:buNone/>
              <a:defRPr/>
            </a:lvl3pPr>
            <a:lvl4pPr marL="0" lvl="3" indent="0" algn="r">
              <a:lnSpc>
                <a:spcPct val="100000"/>
              </a:lnSpc>
              <a:spcBef>
                <a:spcPts val="0"/>
              </a:spcBef>
              <a:spcAft>
                <a:spcPts val="0"/>
              </a:spcAft>
              <a:buClr>
                <a:srgbClr val="888888"/>
              </a:buClr>
              <a:buSzPts val="1200"/>
              <a:buFont typeface="Calibri"/>
              <a:buNone/>
              <a:defRPr/>
            </a:lvl4pPr>
            <a:lvl5pPr marL="0" lvl="4" indent="0" algn="r">
              <a:lnSpc>
                <a:spcPct val="100000"/>
              </a:lnSpc>
              <a:spcBef>
                <a:spcPts val="0"/>
              </a:spcBef>
              <a:spcAft>
                <a:spcPts val="0"/>
              </a:spcAft>
              <a:buClr>
                <a:srgbClr val="888888"/>
              </a:buClr>
              <a:buSzPts val="1200"/>
              <a:buFont typeface="Calibri"/>
              <a:buNone/>
              <a:defRPr/>
            </a:lvl5pPr>
            <a:lvl6pPr marL="0" lvl="5" indent="0" algn="r">
              <a:lnSpc>
                <a:spcPct val="100000"/>
              </a:lnSpc>
              <a:spcBef>
                <a:spcPts val="0"/>
              </a:spcBef>
              <a:spcAft>
                <a:spcPts val="0"/>
              </a:spcAft>
              <a:buClr>
                <a:srgbClr val="888888"/>
              </a:buClr>
              <a:buSzPts val="1200"/>
              <a:buFont typeface="Calibri"/>
              <a:buNone/>
              <a:defRPr/>
            </a:lvl6pPr>
            <a:lvl7pPr marL="0" lvl="6" indent="0" algn="r">
              <a:lnSpc>
                <a:spcPct val="100000"/>
              </a:lnSpc>
              <a:spcBef>
                <a:spcPts val="0"/>
              </a:spcBef>
              <a:spcAft>
                <a:spcPts val="0"/>
              </a:spcAft>
              <a:buClr>
                <a:srgbClr val="888888"/>
              </a:buClr>
              <a:buSzPts val="1200"/>
              <a:buFont typeface="Calibri"/>
              <a:buNone/>
              <a:defRPr/>
            </a:lvl7pPr>
            <a:lvl8pPr marL="0" lvl="7" indent="0" algn="r">
              <a:lnSpc>
                <a:spcPct val="100000"/>
              </a:lnSpc>
              <a:spcBef>
                <a:spcPts val="0"/>
              </a:spcBef>
              <a:spcAft>
                <a:spcPts val="0"/>
              </a:spcAft>
              <a:buClr>
                <a:srgbClr val="888888"/>
              </a:buClr>
              <a:buSzPts val="1200"/>
              <a:buFont typeface="Calibri"/>
              <a:buNone/>
              <a:defRPr/>
            </a:lvl8pPr>
            <a:lvl9pPr marL="0" lvl="8" indent="0" algn="r">
              <a:lnSpc>
                <a:spcPct val="100000"/>
              </a:lnSpc>
              <a:spcBef>
                <a:spcPts val="0"/>
              </a:spcBef>
              <a:spcAft>
                <a:spcPts val="0"/>
              </a:spcAft>
              <a:buClr>
                <a:srgbClr val="888888"/>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matchingName="Title Only">
  <p:cSld name="Title Only">
    <p:spTree>
      <p:nvGrpSpPr>
        <p:cNvPr id="1" name="Shape 143"/>
        <p:cNvGrpSpPr/>
        <p:nvPr/>
      </p:nvGrpSpPr>
      <p:grpSpPr>
        <a:xfrm>
          <a:off x="0" y="0"/>
          <a:ext cx="0" cy="0"/>
          <a:chOff x="0" y="0"/>
          <a:chExt cx="0" cy="0"/>
        </a:xfrm>
      </p:grpSpPr>
      <p:sp>
        <p:nvSpPr>
          <p:cNvPr id="144" name="Google Shape;144;p225"/>
          <p:cNvSpPr txBox="1">
            <a:spLocks noGrp="1"/>
          </p:cNvSpPr>
          <p:nvPr>
            <p:ph type="title"/>
          </p:nvPr>
        </p:nvSpPr>
        <p:spPr>
          <a:xfrm>
            <a:off x="838200" y="365125"/>
            <a:ext cx="10515600" cy="1325563"/>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4400"/>
              <a:buFont typeface="Calibri"/>
              <a:buNone/>
              <a:defRPr>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45" name="Google Shape;145;p225"/>
          <p:cNvSpPr txBox="1">
            <a:spLocks noGrp="1"/>
          </p:cNvSpPr>
          <p:nvPr>
            <p:ph type="sldNum" idx="12"/>
          </p:nvPr>
        </p:nvSpPr>
        <p:spPr>
          <a:xfrm>
            <a:off x="11095176" y="6414760"/>
            <a:ext cx="258624" cy="248305"/>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a:lvl1pPr>
            <a:lvl2pPr marL="0" lvl="1" indent="0" algn="r">
              <a:lnSpc>
                <a:spcPct val="100000"/>
              </a:lnSpc>
              <a:spcBef>
                <a:spcPts val="0"/>
              </a:spcBef>
              <a:spcAft>
                <a:spcPts val="0"/>
              </a:spcAft>
              <a:buClr>
                <a:srgbClr val="888888"/>
              </a:buClr>
              <a:buSzPts val="1200"/>
              <a:buFont typeface="Calibri"/>
              <a:buNone/>
              <a:defRPr/>
            </a:lvl2pPr>
            <a:lvl3pPr marL="0" lvl="2" indent="0" algn="r">
              <a:lnSpc>
                <a:spcPct val="100000"/>
              </a:lnSpc>
              <a:spcBef>
                <a:spcPts val="0"/>
              </a:spcBef>
              <a:spcAft>
                <a:spcPts val="0"/>
              </a:spcAft>
              <a:buClr>
                <a:srgbClr val="888888"/>
              </a:buClr>
              <a:buSzPts val="1200"/>
              <a:buFont typeface="Calibri"/>
              <a:buNone/>
              <a:defRPr/>
            </a:lvl3pPr>
            <a:lvl4pPr marL="0" lvl="3" indent="0" algn="r">
              <a:lnSpc>
                <a:spcPct val="100000"/>
              </a:lnSpc>
              <a:spcBef>
                <a:spcPts val="0"/>
              </a:spcBef>
              <a:spcAft>
                <a:spcPts val="0"/>
              </a:spcAft>
              <a:buClr>
                <a:srgbClr val="888888"/>
              </a:buClr>
              <a:buSzPts val="1200"/>
              <a:buFont typeface="Calibri"/>
              <a:buNone/>
              <a:defRPr/>
            </a:lvl4pPr>
            <a:lvl5pPr marL="0" lvl="4" indent="0" algn="r">
              <a:lnSpc>
                <a:spcPct val="100000"/>
              </a:lnSpc>
              <a:spcBef>
                <a:spcPts val="0"/>
              </a:spcBef>
              <a:spcAft>
                <a:spcPts val="0"/>
              </a:spcAft>
              <a:buClr>
                <a:srgbClr val="888888"/>
              </a:buClr>
              <a:buSzPts val="1200"/>
              <a:buFont typeface="Calibri"/>
              <a:buNone/>
              <a:defRPr/>
            </a:lvl5pPr>
            <a:lvl6pPr marL="0" lvl="5" indent="0" algn="r">
              <a:lnSpc>
                <a:spcPct val="100000"/>
              </a:lnSpc>
              <a:spcBef>
                <a:spcPts val="0"/>
              </a:spcBef>
              <a:spcAft>
                <a:spcPts val="0"/>
              </a:spcAft>
              <a:buClr>
                <a:srgbClr val="888888"/>
              </a:buClr>
              <a:buSzPts val="1200"/>
              <a:buFont typeface="Calibri"/>
              <a:buNone/>
              <a:defRPr/>
            </a:lvl6pPr>
            <a:lvl7pPr marL="0" lvl="6" indent="0" algn="r">
              <a:lnSpc>
                <a:spcPct val="100000"/>
              </a:lnSpc>
              <a:spcBef>
                <a:spcPts val="0"/>
              </a:spcBef>
              <a:spcAft>
                <a:spcPts val="0"/>
              </a:spcAft>
              <a:buClr>
                <a:srgbClr val="888888"/>
              </a:buClr>
              <a:buSzPts val="1200"/>
              <a:buFont typeface="Calibri"/>
              <a:buNone/>
              <a:defRPr/>
            </a:lvl7pPr>
            <a:lvl8pPr marL="0" lvl="7" indent="0" algn="r">
              <a:lnSpc>
                <a:spcPct val="100000"/>
              </a:lnSpc>
              <a:spcBef>
                <a:spcPts val="0"/>
              </a:spcBef>
              <a:spcAft>
                <a:spcPts val="0"/>
              </a:spcAft>
              <a:buClr>
                <a:srgbClr val="888888"/>
              </a:buClr>
              <a:buSzPts val="1200"/>
              <a:buFont typeface="Calibri"/>
              <a:buNone/>
              <a:defRPr/>
            </a:lvl8pPr>
            <a:lvl9pPr marL="0" lvl="8" indent="0" algn="r">
              <a:lnSpc>
                <a:spcPct val="100000"/>
              </a:lnSpc>
              <a:spcBef>
                <a:spcPts val="0"/>
              </a:spcBef>
              <a:spcAft>
                <a:spcPts val="0"/>
              </a:spcAft>
              <a:buClr>
                <a:srgbClr val="888888"/>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matchingName="Blank">
  <p:cSld name="Blank 3">
    <p:spTree>
      <p:nvGrpSpPr>
        <p:cNvPr id="1" name="Shape 146"/>
        <p:cNvGrpSpPr/>
        <p:nvPr/>
      </p:nvGrpSpPr>
      <p:grpSpPr>
        <a:xfrm>
          <a:off x="0" y="0"/>
          <a:ext cx="0" cy="0"/>
          <a:chOff x="0" y="0"/>
          <a:chExt cx="0" cy="0"/>
        </a:xfrm>
      </p:grpSpPr>
      <p:sp>
        <p:nvSpPr>
          <p:cNvPr id="147" name="Google Shape;147;p226"/>
          <p:cNvSpPr txBox="1">
            <a:spLocks noGrp="1"/>
          </p:cNvSpPr>
          <p:nvPr>
            <p:ph type="sldNum" idx="12"/>
          </p:nvPr>
        </p:nvSpPr>
        <p:spPr>
          <a:xfrm>
            <a:off x="11095176" y="6414760"/>
            <a:ext cx="258624" cy="248305"/>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a:lvl1pPr>
            <a:lvl2pPr marL="0" lvl="1" indent="0" algn="r">
              <a:lnSpc>
                <a:spcPct val="100000"/>
              </a:lnSpc>
              <a:spcBef>
                <a:spcPts val="0"/>
              </a:spcBef>
              <a:spcAft>
                <a:spcPts val="0"/>
              </a:spcAft>
              <a:buClr>
                <a:srgbClr val="888888"/>
              </a:buClr>
              <a:buSzPts val="1200"/>
              <a:buFont typeface="Calibri"/>
              <a:buNone/>
              <a:defRPr/>
            </a:lvl2pPr>
            <a:lvl3pPr marL="0" lvl="2" indent="0" algn="r">
              <a:lnSpc>
                <a:spcPct val="100000"/>
              </a:lnSpc>
              <a:spcBef>
                <a:spcPts val="0"/>
              </a:spcBef>
              <a:spcAft>
                <a:spcPts val="0"/>
              </a:spcAft>
              <a:buClr>
                <a:srgbClr val="888888"/>
              </a:buClr>
              <a:buSzPts val="1200"/>
              <a:buFont typeface="Calibri"/>
              <a:buNone/>
              <a:defRPr/>
            </a:lvl3pPr>
            <a:lvl4pPr marL="0" lvl="3" indent="0" algn="r">
              <a:lnSpc>
                <a:spcPct val="100000"/>
              </a:lnSpc>
              <a:spcBef>
                <a:spcPts val="0"/>
              </a:spcBef>
              <a:spcAft>
                <a:spcPts val="0"/>
              </a:spcAft>
              <a:buClr>
                <a:srgbClr val="888888"/>
              </a:buClr>
              <a:buSzPts val="1200"/>
              <a:buFont typeface="Calibri"/>
              <a:buNone/>
              <a:defRPr/>
            </a:lvl4pPr>
            <a:lvl5pPr marL="0" lvl="4" indent="0" algn="r">
              <a:lnSpc>
                <a:spcPct val="100000"/>
              </a:lnSpc>
              <a:spcBef>
                <a:spcPts val="0"/>
              </a:spcBef>
              <a:spcAft>
                <a:spcPts val="0"/>
              </a:spcAft>
              <a:buClr>
                <a:srgbClr val="888888"/>
              </a:buClr>
              <a:buSzPts val="1200"/>
              <a:buFont typeface="Calibri"/>
              <a:buNone/>
              <a:defRPr/>
            </a:lvl5pPr>
            <a:lvl6pPr marL="0" lvl="5" indent="0" algn="r">
              <a:lnSpc>
                <a:spcPct val="100000"/>
              </a:lnSpc>
              <a:spcBef>
                <a:spcPts val="0"/>
              </a:spcBef>
              <a:spcAft>
                <a:spcPts val="0"/>
              </a:spcAft>
              <a:buClr>
                <a:srgbClr val="888888"/>
              </a:buClr>
              <a:buSzPts val="1200"/>
              <a:buFont typeface="Calibri"/>
              <a:buNone/>
              <a:defRPr/>
            </a:lvl6pPr>
            <a:lvl7pPr marL="0" lvl="6" indent="0" algn="r">
              <a:lnSpc>
                <a:spcPct val="100000"/>
              </a:lnSpc>
              <a:spcBef>
                <a:spcPts val="0"/>
              </a:spcBef>
              <a:spcAft>
                <a:spcPts val="0"/>
              </a:spcAft>
              <a:buClr>
                <a:srgbClr val="888888"/>
              </a:buClr>
              <a:buSzPts val="1200"/>
              <a:buFont typeface="Calibri"/>
              <a:buNone/>
              <a:defRPr/>
            </a:lvl7pPr>
            <a:lvl8pPr marL="0" lvl="7" indent="0" algn="r">
              <a:lnSpc>
                <a:spcPct val="100000"/>
              </a:lnSpc>
              <a:spcBef>
                <a:spcPts val="0"/>
              </a:spcBef>
              <a:spcAft>
                <a:spcPts val="0"/>
              </a:spcAft>
              <a:buClr>
                <a:srgbClr val="888888"/>
              </a:buClr>
              <a:buSzPts val="1200"/>
              <a:buFont typeface="Calibri"/>
              <a:buNone/>
              <a:defRPr/>
            </a:lvl8pPr>
            <a:lvl9pPr marL="0" lvl="8" indent="0" algn="r">
              <a:lnSpc>
                <a:spcPct val="100000"/>
              </a:lnSpc>
              <a:spcBef>
                <a:spcPts val="0"/>
              </a:spcBef>
              <a:spcAft>
                <a:spcPts val="0"/>
              </a:spcAft>
              <a:buClr>
                <a:srgbClr val="888888"/>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2">
    <p:spTree>
      <p:nvGrpSpPr>
        <p:cNvPr id="1" name="Shape 148"/>
        <p:cNvGrpSpPr/>
        <p:nvPr/>
      </p:nvGrpSpPr>
      <p:grpSpPr>
        <a:xfrm>
          <a:off x="0" y="0"/>
          <a:ext cx="0" cy="0"/>
          <a:chOff x="0" y="0"/>
          <a:chExt cx="0" cy="0"/>
        </a:xfrm>
      </p:grpSpPr>
      <p:sp>
        <p:nvSpPr>
          <p:cNvPr id="149" name="Google Shape;149;p227"/>
          <p:cNvSpPr txBox="1">
            <a:spLocks noGrp="1"/>
          </p:cNvSpPr>
          <p:nvPr>
            <p:ph type="title"/>
          </p:nvPr>
        </p:nvSpPr>
        <p:spPr>
          <a:xfrm>
            <a:off x="839787" y="457200"/>
            <a:ext cx="3932239" cy="1600200"/>
          </a:xfrm>
          <a:prstGeom prst="rect">
            <a:avLst/>
          </a:prstGeom>
          <a:noFill/>
          <a:ln>
            <a:noFill/>
          </a:ln>
        </p:spPr>
        <p:txBody>
          <a:bodyPr spcFirstLastPara="1" wrap="square" lIns="45700" tIns="45700" rIns="45700" bIns="45700" anchor="b" anchorCtr="0">
            <a:normAutofit/>
          </a:bodyPr>
          <a:lstStyle>
            <a:lvl1pPr lvl="0" algn="l">
              <a:lnSpc>
                <a:spcPct val="90000"/>
              </a:lnSpc>
              <a:spcBef>
                <a:spcPts val="0"/>
              </a:spcBef>
              <a:spcAft>
                <a:spcPts val="0"/>
              </a:spcAft>
              <a:buClr>
                <a:srgbClr val="000000"/>
              </a:buClr>
              <a:buSzPts val="3200"/>
              <a:buFont typeface="Calibri"/>
              <a:buNone/>
              <a:defRPr sz="32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50" name="Google Shape;150;p227"/>
          <p:cNvSpPr txBox="1">
            <a:spLocks noGrp="1"/>
          </p:cNvSpPr>
          <p:nvPr>
            <p:ph type="body" idx="1"/>
          </p:nvPr>
        </p:nvSpPr>
        <p:spPr>
          <a:xfrm>
            <a:off x="5183187" y="987425"/>
            <a:ext cx="6172201" cy="4873625"/>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151" name="Google Shape;151;p227"/>
          <p:cNvSpPr txBox="1">
            <a:spLocks noGrp="1"/>
          </p:cNvSpPr>
          <p:nvPr>
            <p:ph type="body" idx="2"/>
          </p:nvPr>
        </p:nvSpPr>
        <p:spPr>
          <a:xfrm>
            <a:off x="839787" y="2057400"/>
            <a:ext cx="3932238" cy="3811588"/>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152" name="Google Shape;152;p227"/>
          <p:cNvSpPr txBox="1">
            <a:spLocks noGrp="1"/>
          </p:cNvSpPr>
          <p:nvPr>
            <p:ph type="sldNum" idx="12"/>
          </p:nvPr>
        </p:nvSpPr>
        <p:spPr>
          <a:xfrm>
            <a:off x="11095176" y="6414760"/>
            <a:ext cx="258624" cy="248305"/>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a:lvl1pPr>
            <a:lvl2pPr marL="0" lvl="1" indent="0" algn="r">
              <a:lnSpc>
                <a:spcPct val="100000"/>
              </a:lnSpc>
              <a:spcBef>
                <a:spcPts val="0"/>
              </a:spcBef>
              <a:spcAft>
                <a:spcPts val="0"/>
              </a:spcAft>
              <a:buClr>
                <a:srgbClr val="888888"/>
              </a:buClr>
              <a:buSzPts val="1200"/>
              <a:buFont typeface="Calibri"/>
              <a:buNone/>
              <a:defRPr/>
            </a:lvl2pPr>
            <a:lvl3pPr marL="0" lvl="2" indent="0" algn="r">
              <a:lnSpc>
                <a:spcPct val="100000"/>
              </a:lnSpc>
              <a:spcBef>
                <a:spcPts val="0"/>
              </a:spcBef>
              <a:spcAft>
                <a:spcPts val="0"/>
              </a:spcAft>
              <a:buClr>
                <a:srgbClr val="888888"/>
              </a:buClr>
              <a:buSzPts val="1200"/>
              <a:buFont typeface="Calibri"/>
              <a:buNone/>
              <a:defRPr/>
            </a:lvl3pPr>
            <a:lvl4pPr marL="0" lvl="3" indent="0" algn="r">
              <a:lnSpc>
                <a:spcPct val="100000"/>
              </a:lnSpc>
              <a:spcBef>
                <a:spcPts val="0"/>
              </a:spcBef>
              <a:spcAft>
                <a:spcPts val="0"/>
              </a:spcAft>
              <a:buClr>
                <a:srgbClr val="888888"/>
              </a:buClr>
              <a:buSzPts val="1200"/>
              <a:buFont typeface="Calibri"/>
              <a:buNone/>
              <a:defRPr/>
            </a:lvl4pPr>
            <a:lvl5pPr marL="0" lvl="4" indent="0" algn="r">
              <a:lnSpc>
                <a:spcPct val="100000"/>
              </a:lnSpc>
              <a:spcBef>
                <a:spcPts val="0"/>
              </a:spcBef>
              <a:spcAft>
                <a:spcPts val="0"/>
              </a:spcAft>
              <a:buClr>
                <a:srgbClr val="888888"/>
              </a:buClr>
              <a:buSzPts val="1200"/>
              <a:buFont typeface="Calibri"/>
              <a:buNone/>
              <a:defRPr/>
            </a:lvl5pPr>
            <a:lvl6pPr marL="0" lvl="5" indent="0" algn="r">
              <a:lnSpc>
                <a:spcPct val="100000"/>
              </a:lnSpc>
              <a:spcBef>
                <a:spcPts val="0"/>
              </a:spcBef>
              <a:spcAft>
                <a:spcPts val="0"/>
              </a:spcAft>
              <a:buClr>
                <a:srgbClr val="888888"/>
              </a:buClr>
              <a:buSzPts val="1200"/>
              <a:buFont typeface="Calibri"/>
              <a:buNone/>
              <a:defRPr/>
            </a:lvl6pPr>
            <a:lvl7pPr marL="0" lvl="6" indent="0" algn="r">
              <a:lnSpc>
                <a:spcPct val="100000"/>
              </a:lnSpc>
              <a:spcBef>
                <a:spcPts val="0"/>
              </a:spcBef>
              <a:spcAft>
                <a:spcPts val="0"/>
              </a:spcAft>
              <a:buClr>
                <a:srgbClr val="888888"/>
              </a:buClr>
              <a:buSzPts val="1200"/>
              <a:buFont typeface="Calibri"/>
              <a:buNone/>
              <a:defRPr/>
            </a:lvl7pPr>
            <a:lvl8pPr marL="0" lvl="7" indent="0" algn="r">
              <a:lnSpc>
                <a:spcPct val="100000"/>
              </a:lnSpc>
              <a:spcBef>
                <a:spcPts val="0"/>
              </a:spcBef>
              <a:spcAft>
                <a:spcPts val="0"/>
              </a:spcAft>
              <a:buClr>
                <a:srgbClr val="888888"/>
              </a:buClr>
              <a:buSzPts val="1200"/>
              <a:buFont typeface="Calibri"/>
              <a:buNone/>
              <a:defRPr/>
            </a:lvl8pPr>
            <a:lvl9pPr marL="0" lvl="8" indent="0" algn="r">
              <a:lnSpc>
                <a:spcPct val="100000"/>
              </a:lnSpc>
              <a:spcBef>
                <a:spcPts val="0"/>
              </a:spcBef>
              <a:spcAft>
                <a:spcPts val="0"/>
              </a:spcAft>
              <a:buClr>
                <a:srgbClr val="888888"/>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p:spTree>
      <p:nvGrpSpPr>
        <p:cNvPr id="1" name="Shape 153"/>
        <p:cNvGrpSpPr/>
        <p:nvPr/>
      </p:nvGrpSpPr>
      <p:grpSpPr>
        <a:xfrm>
          <a:off x="0" y="0"/>
          <a:ext cx="0" cy="0"/>
          <a:chOff x="0" y="0"/>
          <a:chExt cx="0" cy="0"/>
        </a:xfrm>
      </p:grpSpPr>
      <p:sp>
        <p:nvSpPr>
          <p:cNvPr id="154" name="Google Shape;154;p228"/>
          <p:cNvSpPr txBox="1">
            <a:spLocks noGrp="1"/>
          </p:cNvSpPr>
          <p:nvPr>
            <p:ph type="title"/>
          </p:nvPr>
        </p:nvSpPr>
        <p:spPr>
          <a:xfrm>
            <a:off x="839787" y="457200"/>
            <a:ext cx="3932239" cy="1600200"/>
          </a:xfrm>
          <a:prstGeom prst="rect">
            <a:avLst/>
          </a:prstGeom>
          <a:noFill/>
          <a:ln>
            <a:noFill/>
          </a:ln>
        </p:spPr>
        <p:txBody>
          <a:bodyPr spcFirstLastPara="1" wrap="square" lIns="45700" tIns="45700" rIns="45700" bIns="45700" anchor="b" anchorCtr="0">
            <a:normAutofit/>
          </a:bodyPr>
          <a:lstStyle>
            <a:lvl1pPr lvl="0" algn="l">
              <a:lnSpc>
                <a:spcPct val="90000"/>
              </a:lnSpc>
              <a:spcBef>
                <a:spcPts val="0"/>
              </a:spcBef>
              <a:spcAft>
                <a:spcPts val="0"/>
              </a:spcAft>
              <a:buClr>
                <a:srgbClr val="000000"/>
              </a:buClr>
              <a:buSzPts val="3200"/>
              <a:buFont typeface="Calibri"/>
              <a:buNone/>
              <a:defRPr sz="32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55" name="Google Shape;155;p228"/>
          <p:cNvSpPr>
            <a:spLocks noGrp="1"/>
          </p:cNvSpPr>
          <p:nvPr>
            <p:ph type="pic" idx="2"/>
          </p:nvPr>
        </p:nvSpPr>
        <p:spPr>
          <a:xfrm>
            <a:off x="5183187" y="987425"/>
            <a:ext cx="6172201" cy="4873625"/>
          </a:xfrm>
          <a:prstGeom prst="rect">
            <a:avLst/>
          </a:prstGeom>
          <a:noFill/>
          <a:ln>
            <a:noFill/>
          </a:ln>
        </p:spPr>
      </p:sp>
      <p:sp>
        <p:nvSpPr>
          <p:cNvPr id="156" name="Google Shape;156;p228"/>
          <p:cNvSpPr txBox="1">
            <a:spLocks noGrp="1"/>
          </p:cNvSpPr>
          <p:nvPr>
            <p:ph type="body" idx="1"/>
          </p:nvPr>
        </p:nvSpPr>
        <p:spPr>
          <a:xfrm>
            <a:off x="839787" y="2057400"/>
            <a:ext cx="3932239" cy="3811588"/>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000000"/>
              </a:buClr>
              <a:buSzPts val="1600"/>
              <a:buFont typeface="Calibri"/>
              <a:buNone/>
              <a:defRPr sz="1600"/>
            </a:lvl1pPr>
            <a:lvl2pPr marL="914400" lvl="1" indent="-228600" algn="l">
              <a:lnSpc>
                <a:spcPct val="90000"/>
              </a:lnSpc>
              <a:spcBef>
                <a:spcPts val="1000"/>
              </a:spcBef>
              <a:spcAft>
                <a:spcPts val="0"/>
              </a:spcAft>
              <a:buClr>
                <a:srgbClr val="000000"/>
              </a:buClr>
              <a:buSzPts val="1600"/>
              <a:buFont typeface="Calibri"/>
              <a:buNone/>
              <a:defRPr sz="1600"/>
            </a:lvl2pPr>
            <a:lvl3pPr marL="1371600" lvl="2" indent="-228600" algn="l">
              <a:lnSpc>
                <a:spcPct val="90000"/>
              </a:lnSpc>
              <a:spcBef>
                <a:spcPts val="1000"/>
              </a:spcBef>
              <a:spcAft>
                <a:spcPts val="0"/>
              </a:spcAft>
              <a:buClr>
                <a:srgbClr val="000000"/>
              </a:buClr>
              <a:buSzPts val="1600"/>
              <a:buFont typeface="Calibri"/>
              <a:buNone/>
              <a:defRPr sz="1600"/>
            </a:lvl3pPr>
            <a:lvl4pPr marL="1828800" lvl="3" indent="-228600" algn="l">
              <a:lnSpc>
                <a:spcPct val="90000"/>
              </a:lnSpc>
              <a:spcBef>
                <a:spcPts val="1000"/>
              </a:spcBef>
              <a:spcAft>
                <a:spcPts val="0"/>
              </a:spcAft>
              <a:buClr>
                <a:srgbClr val="000000"/>
              </a:buClr>
              <a:buSzPts val="1600"/>
              <a:buFont typeface="Calibri"/>
              <a:buNone/>
              <a:defRPr sz="1600"/>
            </a:lvl4pPr>
            <a:lvl5pPr marL="2286000" lvl="4" indent="-228600" algn="l">
              <a:lnSpc>
                <a:spcPct val="90000"/>
              </a:lnSpc>
              <a:spcBef>
                <a:spcPts val="1000"/>
              </a:spcBef>
              <a:spcAft>
                <a:spcPts val="0"/>
              </a:spcAft>
              <a:buClr>
                <a:srgbClr val="000000"/>
              </a:buClr>
              <a:buSzPts val="1600"/>
              <a:buFont typeface="Calibri"/>
              <a:buNone/>
              <a:defRPr sz="1600"/>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157" name="Google Shape;157;p228"/>
          <p:cNvSpPr txBox="1">
            <a:spLocks noGrp="1"/>
          </p:cNvSpPr>
          <p:nvPr>
            <p:ph type="sldNum" idx="12"/>
          </p:nvPr>
        </p:nvSpPr>
        <p:spPr>
          <a:xfrm>
            <a:off x="11095176" y="6414760"/>
            <a:ext cx="258624" cy="248305"/>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a:lvl1pPr>
            <a:lvl2pPr marL="0" lvl="1" indent="0" algn="r">
              <a:lnSpc>
                <a:spcPct val="100000"/>
              </a:lnSpc>
              <a:spcBef>
                <a:spcPts val="0"/>
              </a:spcBef>
              <a:spcAft>
                <a:spcPts val="0"/>
              </a:spcAft>
              <a:buClr>
                <a:srgbClr val="888888"/>
              </a:buClr>
              <a:buSzPts val="1200"/>
              <a:buFont typeface="Calibri"/>
              <a:buNone/>
              <a:defRPr/>
            </a:lvl2pPr>
            <a:lvl3pPr marL="0" lvl="2" indent="0" algn="r">
              <a:lnSpc>
                <a:spcPct val="100000"/>
              </a:lnSpc>
              <a:spcBef>
                <a:spcPts val="0"/>
              </a:spcBef>
              <a:spcAft>
                <a:spcPts val="0"/>
              </a:spcAft>
              <a:buClr>
                <a:srgbClr val="888888"/>
              </a:buClr>
              <a:buSzPts val="1200"/>
              <a:buFont typeface="Calibri"/>
              <a:buNone/>
              <a:defRPr/>
            </a:lvl3pPr>
            <a:lvl4pPr marL="0" lvl="3" indent="0" algn="r">
              <a:lnSpc>
                <a:spcPct val="100000"/>
              </a:lnSpc>
              <a:spcBef>
                <a:spcPts val="0"/>
              </a:spcBef>
              <a:spcAft>
                <a:spcPts val="0"/>
              </a:spcAft>
              <a:buClr>
                <a:srgbClr val="888888"/>
              </a:buClr>
              <a:buSzPts val="1200"/>
              <a:buFont typeface="Calibri"/>
              <a:buNone/>
              <a:defRPr/>
            </a:lvl4pPr>
            <a:lvl5pPr marL="0" lvl="4" indent="0" algn="r">
              <a:lnSpc>
                <a:spcPct val="100000"/>
              </a:lnSpc>
              <a:spcBef>
                <a:spcPts val="0"/>
              </a:spcBef>
              <a:spcAft>
                <a:spcPts val="0"/>
              </a:spcAft>
              <a:buClr>
                <a:srgbClr val="888888"/>
              </a:buClr>
              <a:buSzPts val="1200"/>
              <a:buFont typeface="Calibri"/>
              <a:buNone/>
              <a:defRPr/>
            </a:lvl5pPr>
            <a:lvl6pPr marL="0" lvl="5" indent="0" algn="r">
              <a:lnSpc>
                <a:spcPct val="100000"/>
              </a:lnSpc>
              <a:spcBef>
                <a:spcPts val="0"/>
              </a:spcBef>
              <a:spcAft>
                <a:spcPts val="0"/>
              </a:spcAft>
              <a:buClr>
                <a:srgbClr val="888888"/>
              </a:buClr>
              <a:buSzPts val="1200"/>
              <a:buFont typeface="Calibri"/>
              <a:buNone/>
              <a:defRPr/>
            </a:lvl6pPr>
            <a:lvl7pPr marL="0" lvl="6" indent="0" algn="r">
              <a:lnSpc>
                <a:spcPct val="100000"/>
              </a:lnSpc>
              <a:spcBef>
                <a:spcPts val="0"/>
              </a:spcBef>
              <a:spcAft>
                <a:spcPts val="0"/>
              </a:spcAft>
              <a:buClr>
                <a:srgbClr val="888888"/>
              </a:buClr>
              <a:buSzPts val="1200"/>
              <a:buFont typeface="Calibri"/>
              <a:buNone/>
              <a:defRPr/>
            </a:lvl7pPr>
            <a:lvl8pPr marL="0" lvl="7" indent="0" algn="r">
              <a:lnSpc>
                <a:spcPct val="100000"/>
              </a:lnSpc>
              <a:spcBef>
                <a:spcPts val="0"/>
              </a:spcBef>
              <a:spcAft>
                <a:spcPts val="0"/>
              </a:spcAft>
              <a:buClr>
                <a:srgbClr val="888888"/>
              </a:buClr>
              <a:buSzPts val="1200"/>
              <a:buFont typeface="Calibri"/>
              <a:buNone/>
              <a:defRPr/>
            </a:lvl8pPr>
            <a:lvl9pPr marL="0" lvl="8" indent="0" algn="r">
              <a:lnSpc>
                <a:spcPct val="100000"/>
              </a:lnSpc>
              <a:spcBef>
                <a:spcPts val="0"/>
              </a:spcBef>
              <a:spcAft>
                <a:spcPts val="0"/>
              </a:spcAft>
              <a:buClr>
                <a:srgbClr val="888888"/>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p:cSld name="Section Header 3">
    <p:spTree>
      <p:nvGrpSpPr>
        <p:cNvPr id="1" name="Shape 158"/>
        <p:cNvGrpSpPr/>
        <p:nvPr/>
      </p:nvGrpSpPr>
      <p:grpSpPr>
        <a:xfrm>
          <a:off x="0" y="0"/>
          <a:ext cx="0" cy="0"/>
          <a:chOff x="0" y="0"/>
          <a:chExt cx="0" cy="0"/>
        </a:xfrm>
      </p:grpSpPr>
      <p:sp>
        <p:nvSpPr>
          <p:cNvPr id="159" name="Google Shape;159;p229"/>
          <p:cNvSpPr txBox="1">
            <a:spLocks noGrp="1"/>
          </p:cNvSpPr>
          <p:nvPr>
            <p:ph type="title"/>
          </p:nvPr>
        </p:nvSpPr>
        <p:spPr>
          <a:xfrm>
            <a:off x="831850" y="1709738"/>
            <a:ext cx="10515600" cy="2852737"/>
          </a:xfrm>
          <a:prstGeom prst="rect">
            <a:avLst/>
          </a:prstGeom>
          <a:noFill/>
          <a:ln>
            <a:noFill/>
          </a:ln>
        </p:spPr>
        <p:txBody>
          <a:bodyPr spcFirstLastPara="1" wrap="square" lIns="45700" tIns="45700" rIns="45700" bIns="45700" anchor="b" anchorCtr="0">
            <a:normAutofit/>
          </a:bodyPr>
          <a:lstStyle>
            <a:lvl1pPr lvl="0" algn="l">
              <a:lnSpc>
                <a:spcPct val="90000"/>
              </a:lnSpc>
              <a:spcBef>
                <a:spcPts val="0"/>
              </a:spcBef>
              <a:spcAft>
                <a:spcPts val="0"/>
              </a:spcAft>
              <a:buClr>
                <a:srgbClr val="000000"/>
              </a:buClr>
              <a:buSzPts val="6000"/>
              <a:buFont typeface="Calibri"/>
              <a:buNone/>
              <a:defRPr sz="60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60" name="Google Shape;160;p229"/>
          <p:cNvSpPr txBox="1">
            <a:spLocks noGrp="1"/>
          </p:cNvSpPr>
          <p:nvPr>
            <p:ph type="body" idx="1"/>
          </p:nvPr>
        </p:nvSpPr>
        <p:spPr>
          <a:xfrm>
            <a:off x="831850" y="4589462"/>
            <a:ext cx="10515600" cy="1500188"/>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888888"/>
              </a:buClr>
              <a:buSzPts val="2400"/>
              <a:buFont typeface="Calibri"/>
              <a:buNone/>
              <a:defRPr sz="2400">
                <a:solidFill>
                  <a:srgbClr val="888888"/>
                </a:solidFill>
              </a:defRPr>
            </a:lvl1pPr>
            <a:lvl2pPr marL="914400" lvl="1" indent="-228600" algn="l">
              <a:lnSpc>
                <a:spcPct val="90000"/>
              </a:lnSpc>
              <a:spcBef>
                <a:spcPts val="1000"/>
              </a:spcBef>
              <a:spcAft>
                <a:spcPts val="0"/>
              </a:spcAft>
              <a:buClr>
                <a:srgbClr val="888888"/>
              </a:buClr>
              <a:buSzPts val="2400"/>
              <a:buFont typeface="Calibri"/>
              <a:buNone/>
              <a:defRPr sz="2400">
                <a:solidFill>
                  <a:srgbClr val="888888"/>
                </a:solidFill>
              </a:defRPr>
            </a:lvl2pPr>
            <a:lvl3pPr marL="1371600" lvl="2" indent="-228600" algn="l">
              <a:lnSpc>
                <a:spcPct val="90000"/>
              </a:lnSpc>
              <a:spcBef>
                <a:spcPts val="1000"/>
              </a:spcBef>
              <a:spcAft>
                <a:spcPts val="0"/>
              </a:spcAft>
              <a:buClr>
                <a:srgbClr val="888888"/>
              </a:buClr>
              <a:buSzPts val="2400"/>
              <a:buFont typeface="Calibri"/>
              <a:buNone/>
              <a:defRPr sz="2400">
                <a:solidFill>
                  <a:srgbClr val="888888"/>
                </a:solidFill>
              </a:defRPr>
            </a:lvl3pPr>
            <a:lvl4pPr marL="1828800" lvl="3" indent="-228600" algn="l">
              <a:lnSpc>
                <a:spcPct val="90000"/>
              </a:lnSpc>
              <a:spcBef>
                <a:spcPts val="1000"/>
              </a:spcBef>
              <a:spcAft>
                <a:spcPts val="0"/>
              </a:spcAft>
              <a:buClr>
                <a:srgbClr val="888888"/>
              </a:buClr>
              <a:buSzPts val="2400"/>
              <a:buFont typeface="Calibri"/>
              <a:buNone/>
              <a:defRPr sz="2400">
                <a:solidFill>
                  <a:srgbClr val="888888"/>
                </a:solidFill>
              </a:defRPr>
            </a:lvl4pPr>
            <a:lvl5pPr marL="2286000" lvl="4" indent="-228600" algn="l">
              <a:lnSpc>
                <a:spcPct val="90000"/>
              </a:lnSpc>
              <a:spcBef>
                <a:spcPts val="1000"/>
              </a:spcBef>
              <a:spcAft>
                <a:spcPts val="0"/>
              </a:spcAft>
              <a:buClr>
                <a:srgbClr val="888888"/>
              </a:buClr>
              <a:buSzPts val="2400"/>
              <a:buFont typeface="Calibri"/>
              <a:buNone/>
              <a:defRPr sz="2400">
                <a:solidFill>
                  <a:srgbClr val="888888"/>
                </a:solidFill>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161" name="Google Shape;161;p229"/>
          <p:cNvSpPr txBox="1">
            <a:spLocks noGrp="1"/>
          </p:cNvSpPr>
          <p:nvPr>
            <p:ph type="sldNum" idx="12"/>
          </p:nvPr>
        </p:nvSpPr>
        <p:spPr>
          <a:xfrm>
            <a:off x="11095176" y="6414760"/>
            <a:ext cx="258624" cy="248305"/>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a:lvl1pPr>
            <a:lvl2pPr marL="0" lvl="1" indent="0" algn="r">
              <a:lnSpc>
                <a:spcPct val="100000"/>
              </a:lnSpc>
              <a:spcBef>
                <a:spcPts val="0"/>
              </a:spcBef>
              <a:spcAft>
                <a:spcPts val="0"/>
              </a:spcAft>
              <a:buClr>
                <a:srgbClr val="888888"/>
              </a:buClr>
              <a:buSzPts val="1200"/>
              <a:buFont typeface="Calibri"/>
              <a:buNone/>
              <a:defRPr/>
            </a:lvl2pPr>
            <a:lvl3pPr marL="0" lvl="2" indent="0" algn="r">
              <a:lnSpc>
                <a:spcPct val="100000"/>
              </a:lnSpc>
              <a:spcBef>
                <a:spcPts val="0"/>
              </a:spcBef>
              <a:spcAft>
                <a:spcPts val="0"/>
              </a:spcAft>
              <a:buClr>
                <a:srgbClr val="888888"/>
              </a:buClr>
              <a:buSzPts val="1200"/>
              <a:buFont typeface="Calibri"/>
              <a:buNone/>
              <a:defRPr/>
            </a:lvl3pPr>
            <a:lvl4pPr marL="0" lvl="3" indent="0" algn="r">
              <a:lnSpc>
                <a:spcPct val="100000"/>
              </a:lnSpc>
              <a:spcBef>
                <a:spcPts val="0"/>
              </a:spcBef>
              <a:spcAft>
                <a:spcPts val="0"/>
              </a:spcAft>
              <a:buClr>
                <a:srgbClr val="888888"/>
              </a:buClr>
              <a:buSzPts val="1200"/>
              <a:buFont typeface="Calibri"/>
              <a:buNone/>
              <a:defRPr/>
            </a:lvl4pPr>
            <a:lvl5pPr marL="0" lvl="4" indent="0" algn="r">
              <a:lnSpc>
                <a:spcPct val="100000"/>
              </a:lnSpc>
              <a:spcBef>
                <a:spcPts val="0"/>
              </a:spcBef>
              <a:spcAft>
                <a:spcPts val="0"/>
              </a:spcAft>
              <a:buClr>
                <a:srgbClr val="888888"/>
              </a:buClr>
              <a:buSzPts val="1200"/>
              <a:buFont typeface="Calibri"/>
              <a:buNone/>
              <a:defRPr/>
            </a:lvl5pPr>
            <a:lvl6pPr marL="0" lvl="5" indent="0" algn="r">
              <a:lnSpc>
                <a:spcPct val="100000"/>
              </a:lnSpc>
              <a:spcBef>
                <a:spcPts val="0"/>
              </a:spcBef>
              <a:spcAft>
                <a:spcPts val="0"/>
              </a:spcAft>
              <a:buClr>
                <a:srgbClr val="888888"/>
              </a:buClr>
              <a:buSzPts val="1200"/>
              <a:buFont typeface="Calibri"/>
              <a:buNone/>
              <a:defRPr/>
            </a:lvl6pPr>
            <a:lvl7pPr marL="0" lvl="6" indent="0" algn="r">
              <a:lnSpc>
                <a:spcPct val="100000"/>
              </a:lnSpc>
              <a:spcBef>
                <a:spcPts val="0"/>
              </a:spcBef>
              <a:spcAft>
                <a:spcPts val="0"/>
              </a:spcAft>
              <a:buClr>
                <a:srgbClr val="888888"/>
              </a:buClr>
              <a:buSzPts val="1200"/>
              <a:buFont typeface="Calibri"/>
              <a:buNone/>
              <a:defRPr/>
            </a:lvl7pPr>
            <a:lvl8pPr marL="0" lvl="7" indent="0" algn="r">
              <a:lnSpc>
                <a:spcPct val="100000"/>
              </a:lnSpc>
              <a:spcBef>
                <a:spcPts val="0"/>
              </a:spcBef>
              <a:spcAft>
                <a:spcPts val="0"/>
              </a:spcAft>
              <a:buClr>
                <a:srgbClr val="888888"/>
              </a:buClr>
              <a:buSzPts val="1200"/>
              <a:buFont typeface="Calibri"/>
              <a:buNone/>
              <a:defRPr/>
            </a:lvl8pPr>
            <a:lvl9pPr marL="0" lvl="8" indent="0" algn="r">
              <a:lnSpc>
                <a:spcPct val="100000"/>
              </a:lnSpc>
              <a:spcBef>
                <a:spcPts val="0"/>
              </a:spcBef>
              <a:spcAft>
                <a:spcPts val="0"/>
              </a:spcAft>
              <a:buClr>
                <a:srgbClr val="888888"/>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wo Content">
  <p:cSld name="Two Content 3">
    <p:spTree>
      <p:nvGrpSpPr>
        <p:cNvPr id="1" name="Shape 162"/>
        <p:cNvGrpSpPr/>
        <p:nvPr/>
      </p:nvGrpSpPr>
      <p:grpSpPr>
        <a:xfrm>
          <a:off x="0" y="0"/>
          <a:ext cx="0" cy="0"/>
          <a:chOff x="0" y="0"/>
          <a:chExt cx="0" cy="0"/>
        </a:xfrm>
      </p:grpSpPr>
      <p:sp>
        <p:nvSpPr>
          <p:cNvPr id="163" name="Google Shape;163;p230"/>
          <p:cNvSpPr txBox="1">
            <a:spLocks noGrp="1"/>
          </p:cNvSpPr>
          <p:nvPr>
            <p:ph type="title"/>
          </p:nvPr>
        </p:nvSpPr>
        <p:spPr>
          <a:xfrm>
            <a:off x="838200" y="365125"/>
            <a:ext cx="10515600" cy="1325563"/>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4400"/>
              <a:buFont typeface="Calibri"/>
              <a:buNone/>
              <a:defRPr>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64" name="Google Shape;164;p230"/>
          <p:cNvSpPr txBox="1">
            <a:spLocks noGrp="1"/>
          </p:cNvSpPr>
          <p:nvPr>
            <p:ph type="body" idx="1"/>
          </p:nvPr>
        </p:nvSpPr>
        <p:spPr>
          <a:xfrm>
            <a:off x="838200" y="1825625"/>
            <a:ext cx="5181600" cy="4351338"/>
          </a:xfrm>
          <a:prstGeom prst="rect">
            <a:avLst/>
          </a:prstGeom>
          <a:noFill/>
          <a:ln>
            <a:noFill/>
          </a:ln>
        </p:spPr>
        <p:txBody>
          <a:bodyPr spcFirstLastPara="1" wrap="square" lIns="45700" tIns="45700" rIns="45700" bIns="45700" anchor="t" anchorCtr="0">
            <a:normAutofit/>
          </a:bodyPr>
          <a:lstStyle>
            <a:lvl1pPr marL="457200" lvl="0" indent="-406400" algn="l">
              <a:lnSpc>
                <a:spcPct val="90000"/>
              </a:lnSpc>
              <a:spcBef>
                <a:spcPts val="1000"/>
              </a:spcBef>
              <a:spcAft>
                <a:spcPts val="0"/>
              </a:spcAft>
              <a:buClr>
                <a:srgbClr val="000000"/>
              </a:buClr>
              <a:buSzPts val="2800"/>
              <a:buChar char="•"/>
              <a:defRPr sz="2800"/>
            </a:lvl1pPr>
            <a:lvl2pPr marL="914400" lvl="1" indent="-406400" algn="l">
              <a:lnSpc>
                <a:spcPct val="90000"/>
              </a:lnSpc>
              <a:spcBef>
                <a:spcPts val="1000"/>
              </a:spcBef>
              <a:spcAft>
                <a:spcPts val="0"/>
              </a:spcAft>
              <a:buClr>
                <a:srgbClr val="000000"/>
              </a:buClr>
              <a:buSzPts val="2800"/>
              <a:buChar char="•"/>
              <a:defRPr sz="2800"/>
            </a:lvl2pPr>
            <a:lvl3pPr marL="1371600" lvl="2" indent="-406400" algn="l">
              <a:lnSpc>
                <a:spcPct val="90000"/>
              </a:lnSpc>
              <a:spcBef>
                <a:spcPts val="1000"/>
              </a:spcBef>
              <a:spcAft>
                <a:spcPts val="0"/>
              </a:spcAft>
              <a:buClr>
                <a:srgbClr val="000000"/>
              </a:buClr>
              <a:buSzPts val="2800"/>
              <a:buChar char="•"/>
              <a:defRPr sz="2800"/>
            </a:lvl3pPr>
            <a:lvl4pPr marL="1828800" lvl="3" indent="-406400" algn="l">
              <a:lnSpc>
                <a:spcPct val="90000"/>
              </a:lnSpc>
              <a:spcBef>
                <a:spcPts val="1000"/>
              </a:spcBef>
              <a:spcAft>
                <a:spcPts val="0"/>
              </a:spcAft>
              <a:buClr>
                <a:srgbClr val="000000"/>
              </a:buClr>
              <a:buSzPts val="2800"/>
              <a:buChar char="•"/>
              <a:defRPr sz="2800"/>
            </a:lvl4pPr>
            <a:lvl5pPr marL="2286000" lvl="4" indent="-406400" algn="l">
              <a:lnSpc>
                <a:spcPct val="90000"/>
              </a:lnSpc>
              <a:spcBef>
                <a:spcPts val="1000"/>
              </a:spcBef>
              <a:spcAft>
                <a:spcPts val="0"/>
              </a:spcAft>
              <a:buClr>
                <a:srgbClr val="000000"/>
              </a:buClr>
              <a:buSzPts val="2800"/>
              <a:buChar char="•"/>
              <a:defRPr sz="2800"/>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165" name="Google Shape;165;p230"/>
          <p:cNvSpPr txBox="1">
            <a:spLocks noGrp="1"/>
          </p:cNvSpPr>
          <p:nvPr>
            <p:ph type="sldNum" idx="12"/>
          </p:nvPr>
        </p:nvSpPr>
        <p:spPr>
          <a:xfrm>
            <a:off x="11095176" y="6414760"/>
            <a:ext cx="258624" cy="248305"/>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a:lvl1pPr>
            <a:lvl2pPr marL="0" lvl="1" indent="0" algn="r">
              <a:lnSpc>
                <a:spcPct val="100000"/>
              </a:lnSpc>
              <a:spcBef>
                <a:spcPts val="0"/>
              </a:spcBef>
              <a:spcAft>
                <a:spcPts val="0"/>
              </a:spcAft>
              <a:buClr>
                <a:srgbClr val="888888"/>
              </a:buClr>
              <a:buSzPts val="1200"/>
              <a:buFont typeface="Calibri"/>
              <a:buNone/>
              <a:defRPr/>
            </a:lvl2pPr>
            <a:lvl3pPr marL="0" lvl="2" indent="0" algn="r">
              <a:lnSpc>
                <a:spcPct val="100000"/>
              </a:lnSpc>
              <a:spcBef>
                <a:spcPts val="0"/>
              </a:spcBef>
              <a:spcAft>
                <a:spcPts val="0"/>
              </a:spcAft>
              <a:buClr>
                <a:srgbClr val="888888"/>
              </a:buClr>
              <a:buSzPts val="1200"/>
              <a:buFont typeface="Calibri"/>
              <a:buNone/>
              <a:defRPr/>
            </a:lvl3pPr>
            <a:lvl4pPr marL="0" lvl="3" indent="0" algn="r">
              <a:lnSpc>
                <a:spcPct val="100000"/>
              </a:lnSpc>
              <a:spcBef>
                <a:spcPts val="0"/>
              </a:spcBef>
              <a:spcAft>
                <a:spcPts val="0"/>
              </a:spcAft>
              <a:buClr>
                <a:srgbClr val="888888"/>
              </a:buClr>
              <a:buSzPts val="1200"/>
              <a:buFont typeface="Calibri"/>
              <a:buNone/>
              <a:defRPr/>
            </a:lvl4pPr>
            <a:lvl5pPr marL="0" lvl="4" indent="0" algn="r">
              <a:lnSpc>
                <a:spcPct val="100000"/>
              </a:lnSpc>
              <a:spcBef>
                <a:spcPts val="0"/>
              </a:spcBef>
              <a:spcAft>
                <a:spcPts val="0"/>
              </a:spcAft>
              <a:buClr>
                <a:srgbClr val="888888"/>
              </a:buClr>
              <a:buSzPts val="1200"/>
              <a:buFont typeface="Calibri"/>
              <a:buNone/>
              <a:defRPr/>
            </a:lvl5pPr>
            <a:lvl6pPr marL="0" lvl="5" indent="0" algn="r">
              <a:lnSpc>
                <a:spcPct val="100000"/>
              </a:lnSpc>
              <a:spcBef>
                <a:spcPts val="0"/>
              </a:spcBef>
              <a:spcAft>
                <a:spcPts val="0"/>
              </a:spcAft>
              <a:buClr>
                <a:srgbClr val="888888"/>
              </a:buClr>
              <a:buSzPts val="1200"/>
              <a:buFont typeface="Calibri"/>
              <a:buNone/>
              <a:defRPr/>
            </a:lvl6pPr>
            <a:lvl7pPr marL="0" lvl="6" indent="0" algn="r">
              <a:lnSpc>
                <a:spcPct val="100000"/>
              </a:lnSpc>
              <a:spcBef>
                <a:spcPts val="0"/>
              </a:spcBef>
              <a:spcAft>
                <a:spcPts val="0"/>
              </a:spcAft>
              <a:buClr>
                <a:srgbClr val="888888"/>
              </a:buClr>
              <a:buSzPts val="1200"/>
              <a:buFont typeface="Calibri"/>
              <a:buNone/>
              <a:defRPr/>
            </a:lvl7pPr>
            <a:lvl8pPr marL="0" lvl="7" indent="0" algn="r">
              <a:lnSpc>
                <a:spcPct val="100000"/>
              </a:lnSpc>
              <a:spcBef>
                <a:spcPts val="0"/>
              </a:spcBef>
              <a:spcAft>
                <a:spcPts val="0"/>
              </a:spcAft>
              <a:buClr>
                <a:srgbClr val="888888"/>
              </a:buClr>
              <a:buSzPts val="1200"/>
              <a:buFont typeface="Calibri"/>
              <a:buNone/>
              <a:defRPr/>
            </a:lvl8pPr>
            <a:lvl9pPr marL="0" lvl="8" indent="0" algn="r">
              <a:lnSpc>
                <a:spcPct val="100000"/>
              </a:lnSpc>
              <a:spcBef>
                <a:spcPts val="0"/>
              </a:spcBef>
              <a:spcAft>
                <a:spcPts val="0"/>
              </a:spcAft>
              <a:buClr>
                <a:srgbClr val="888888"/>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Comparison">
  <p:cSld name="Comparison 3">
    <p:spTree>
      <p:nvGrpSpPr>
        <p:cNvPr id="1" name="Shape 166"/>
        <p:cNvGrpSpPr/>
        <p:nvPr/>
      </p:nvGrpSpPr>
      <p:grpSpPr>
        <a:xfrm>
          <a:off x="0" y="0"/>
          <a:ext cx="0" cy="0"/>
          <a:chOff x="0" y="0"/>
          <a:chExt cx="0" cy="0"/>
        </a:xfrm>
      </p:grpSpPr>
      <p:sp>
        <p:nvSpPr>
          <p:cNvPr id="167" name="Google Shape;167;p231"/>
          <p:cNvSpPr txBox="1">
            <a:spLocks noGrp="1"/>
          </p:cNvSpPr>
          <p:nvPr>
            <p:ph type="title"/>
          </p:nvPr>
        </p:nvSpPr>
        <p:spPr>
          <a:xfrm>
            <a:off x="839787" y="365125"/>
            <a:ext cx="10515601" cy="1325563"/>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4400"/>
              <a:buFont typeface="Calibri"/>
              <a:buNone/>
              <a:defRPr>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68" name="Google Shape;168;p231"/>
          <p:cNvSpPr txBox="1">
            <a:spLocks noGrp="1"/>
          </p:cNvSpPr>
          <p:nvPr>
            <p:ph type="body" idx="1"/>
          </p:nvPr>
        </p:nvSpPr>
        <p:spPr>
          <a:xfrm>
            <a:off x="839787" y="1681163"/>
            <a:ext cx="5157789" cy="823913"/>
          </a:xfrm>
          <a:prstGeom prst="rect">
            <a:avLst/>
          </a:prstGeom>
          <a:noFill/>
          <a:ln>
            <a:noFill/>
          </a:ln>
        </p:spPr>
        <p:txBody>
          <a:bodyPr spcFirstLastPara="1" wrap="square" lIns="45700" tIns="45700" rIns="45700" bIns="45700" anchor="b" anchorCtr="0">
            <a:normAutofit/>
          </a:bodyPr>
          <a:lstStyle>
            <a:lvl1pPr marL="457200" lvl="0" indent="-228600" algn="l">
              <a:lnSpc>
                <a:spcPct val="90000"/>
              </a:lnSpc>
              <a:spcBef>
                <a:spcPts val="1000"/>
              </a:spcBef>
              <a:spcAft>
                <a:spcPts val="0"/>
              </a:spcAft>
              <a:buClr>
                <a:srgbClr val="000000"/>
              </a:buClr>
              <a:buSzPts val="2400"/>
              <a:buFont typeface="Calibri"/>
              <a:buNone/>
              <a:defRPr sz="2400" b="1"/>
            </a:lvl1pPr>
            <a:lvl2pPr marL="914400" lvl="1" indent="-228600" algn="l">
              <a:lnSpc>
                <a:spcPct val="90000"/>
              </a:lnSpc>
              <a:spcBef>
                <a:spcPts val="1000"/>
              </a:spcBef>
              <a:spcAft>
                <a:spcPts val="0"/>
              </a:spcAft>
              <a:buClr>
                <a:srgbClr val="000000"/>
              </a:buClr>
              <a:buSzPts val="2400"/>
              <a:buFont typeface="Calibri"/>
              <a:buNone/>
              <a:defRPr sz="2400" b="1"/>
            </a:lvl2pPr>
            <a:lvl3pPr marL="1371600" lvl="2" indent="-228600" algn="l">
              <a:lnSpc>
                <a:spcPct val="90000"/>
              </a:lnSpc>
              <a:spcBef>
                <a:spcPts val="1000"/>
              </a:spcBef>
              <a:spcAft>
                <a:spcPts val="0"/>
              </a:spcAft>
              <a:buClr>
                <a:srgbClr val="000000"/>
              </a:buClr>
              <a:buSzPts val="2400"/>
              <a:buFont typeface="Calibri"/>
              <a:buNone/>
              <a:defRPr sz="2400" b="1"/>
            </a:lvl3pPr>
            <a:lvl4pPr marL="1828800" lvl="3" indent="-228600" algn="l">
              <a:lnSpc>
                <a:spcPct val="90000"/>
              </a:lnSpc>
              <a:spcBef>
                <a:spcPts val="1000"/>
              </a:spcBef>
              <a:spcAft>
                <a:spcPts val="0"/>
              </a:spcAft>
              <a:buClr>
                <a:srgbClr val="000000"/>
              </a:buClr>
              <a:buSzPts val="2400"/>
              <a:buFont typeface="Calibri"/>
              <a:buNone/>
              <a:defRPr sz="2400" b="1"/>
            </a:lvl4pPr>
            <a:lvl5pPr marL="2286000" lvl="4" indent="-228600" algn="l">
              <a:lnSpc>
                <a:spcPct val="90000"/>
              </a:lnSpc>
              <a:spcBef>
                <a:spcPts val="1000"/>
              </a:spcBef>
              <a:spcAft>
                <a:spcPts val="0"/>
              </a:spcAft>
              <a:buClr>
                <a:srgbClr val="000000"/>
              </a:buClr>
              <a:buSzPts val="2400"/>
              <a:buFont typeface="Calibri"/>
              <a:buNone/>
              <a:defRPr sz="2400" b="1"/>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169" name="Google Shape;169;p231"/>
          <p:cNvSpPr txBox="1">
            <a:spLocks noGrp="1"/>
          </p:cNvSpPr>
          <p:nvPr>
            <p:ph type="body" idx="2"/>
          </p:nvPr>
        </p:nvSpPr>
        <p:spPr>
          <a:xfrm>
            <a:off x="6172200" y="1681163"/>
            <a:ext cx="5183188" cy="823913"/>
          </a:xfrm>
          <a:prstGeom prst="rect">
            <a:avLst/>
          </a:prstGeom>
          <a:noFill/>
          <a:ln>
            <a:noFill/>
          </a:ln>
        </p:spPr>
        <p:txBody>
          <a:bodyPr spcFirstLastPara="1" wrap="square" lIns="45700" tIns="45700" rIns="45700" bIns="45700" anchor="b" anchorCtr="0">
            <a:normAutofit/>
          </a:bodyPr>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170" name="Google Shape;170;p231"/>
          <p:cNvSpPr txBox="1">
            <a:spLocks noGrp="1"/>
          </p:cNvSpPr>
          <p:nvPr>
            <p:ph type="sldNum" idx="12"/>
          </p:nvPr>
        </p:nvSpPr>
        <p:spPr>
          <a:xfrm>
            <a:off x="11095176" y="6414760"/>
            <a:ext cx="258624" cy="248305"/>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a:lvl1pPr>
            <a:lvl2pPr marL="0" lvl="1" indent="0" algn="r">
              <a:lnSpc>
                <a:spcPct val="100000"/>
              </a:lnSpc>
              <a:spcBef>
                <a:spcPts val="0"/>
              </a:spcBef>
              <a:spcAft>
                <a:spcPts val="0"/>
              </a:spcAft>
              <a:buClr>
                <a:srgbClr val="888888"/>
              </a:buClr>
              <a:buSzPts val="1200"/>
              <a:buFont typeface="Calibri"/>
              <a:buNone/>
              <a:defRPr/>
            </a:lvl2pPr>
            <a:lvl3pPr marL="0" lvl="2" indent="0" algn="r">
              <a:lnSpc>
                <a:spcPct val="100000"/>
              </a:lnSpc>
              <a:spcBef>
                <a:spcPts val="0"/>
              </a:spcBef>
              <a:spcAft>
                <a:spcPts val="0"/>
              </a:spcAft>
              <a:buClr>
                <a:srgbClr val="888888"/>
              </a:buClr>
              <a:buSzPts val="1200"/>
              <a:buFont typeface="Calibri"/>
              <a:buNone/>
              <a:defRPr/>
            </a:lvl3pPr>
            <a:lvl4pPr marL="0" lvl="3" indent="0" algn="r">
              <a:lnSpc>
                <a:spcPct val="100000"/>
              </a:lnSpc>
              <a:spcBef>
                <a:spcPts val="0"/>
              </a:spcBef>
              <a:spcAft>
                <a:spcPts val="0"/>
              </a:spcAft>
              <a:buClr>
                <a:srgbClr val="888888"/>
              </a:buClr>
              <a:buSzPts val="1200"/>
              <a:buFont typeface="Calibri"/>
              <a:buNone/>
              <a:defRPr/>
            </a:lvl4pPr>
            <a:lvl5pPr marL="0" lvl="4" indent="0" algn="r">
              <a:lnSpc>
                <a:spcPct val="100000"/>
              </a:lnSpc>
              <a:spcBef>
                <a:spcPts val="0"/>
              </a:spcBef>
              <a:spcAft>
                <a:spcPts val="0"/>
              </a:spcAft>
              <a:buClr>
                <a:srgbClr val="888888"/>
              </a:buClr>
              <a:buSzPts val="1200"/>
              <a:buFont typeface="Calibri"/>
              <a:buNone/>
              <a:defRPr/>
            </a:lvl5pPr>
            <a:lvl6pPr marL="0" lvl="5" indent="0" algn="r">
              <a:lnSpc>
                <a:spcPct val="100000"/>
              </a:lnSpc>
              <a:spcBef>
                <a:spcPts val="0"/>
              </a:spcBef>
              <a:spcAft>
                <a:spcPts val="0"/>
              </a:spcAft>
              <a:buClr>
                <a:srgbClr val="888888"/>
              </a:buClr>
              <a:buSzPts val="1200"/>
              <a:buFont typeface="Calibri"/>
              <a:buNone/>
              <a:defRPr/>
            </a:lvl6pPr>
            <a:lvl7pPr marL="0" lvl="6" indent="0" algn="r">
              <a:lnSpc>
                <a:spcPct val="100000"/>
              </a:lnSpc>
              <a:spcBef>
                <a:spcPts val="0"/>
              </a:spcBef>
              <a:spcAft>
                <a:spcPts val="0"/>
              </a:spcAft>
              <a:buClr>
                <a:srgbClr val="888888"/>
              </a:buClr>
              <a:buSzPts val="1200"/>
              <a:buFont typeface="Calibri"/>
              <a:buNone/>
              <a:defRPr/>
            </a:lvl7pPr>
            <a:lvl8pPr marL="0" lvl="7" indent="0" algn="r">
              <a:lnSpc>
                <a:spcPct val="100000"/>
              </a:lnSpc>
              <a:spcBef>
                <a:spcPts val="0"/>
              </a:spcBef>
              <a:spcAft>
                <a:spcPts val="0"/>
              </a:spcAft>
              <a:buClr>
                <a:srgbClr val="888888"/>
              </a:buClr>
              <a:buSzPts val="1200"/>
              <a:buFont typeface="Calibri"/>
              <a:buNone/>
              <a:defRPr/>
            </a:lvl8pPr>
            <a:lvl9pPr marL="0" lvl="8" indent="0" algn="r">
              <a:lnSpc>
                <a:spcPct val="100000"/>
              </a:lnSpc>
              <a:spcBef>
                <a:spcPts val="0"/>
              </a:spcBef>
              <a:spcAft>
                <a:spcPts val="0"/>
              </a:spcAft>
              <a:buClr>
                <a:srgbClr val="888888"/>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p:cSld name="Title Only 2">
    <p:spTree>
      <p:nvGrpSpPr>
        <p:cNvPr id="1" name="Shape 171"/>
        <p:cNvGrpSpPr/>
        <p:nvPr/>
      </p:nvGrpSpPr>
      <p:grpSpPr>
        <a:xfrm>
          <a:off x="0" y="0"/>
          <a:ext cx="0" cy="0"/>
          <a:chOff x="0" y="0"/>
          <a:chExt cx="0" cy="0"/>
        </a:xfrm>
      </p:grpSpPr>
      <p:sp>
        <p:nvSpPr>
          <p:cNvPr id="172" name="Google Shape;172;p232"/>
          <p:cNvSpPr txBox="1">
            <a:spLocks noGrp="1"/>
          </p:cNvSpPr>
          <p:nvPr>
            <p:ph type="title"/>
          </p:nvPr>
        </p:nvSpPr>
        <p:spPr>
          <a:xfrm>
            <a:off x="838200" y="365125"/>
            <a:ext cx="10515600" cy="1325563"/>
          </a:xfrm>
          <a:prstGeom prst="rect">
            <a:avLst/>
          </a:prstGeom>
          <a:noFill/>
          <a:ln>
            <a:noFill/>
          </a:ln>
        </p:spPr>
        <p:txBody>
          <a:bodyPr spcFirstLastPara="1" wrap="square" lIns="45700" tIns="45700" rIns="45700" bIns="45700" anchor="ctr" anchorCtr="0">
            <a:normAutofit/>
          </a:bodyPr>
          <a:lstStyle>
            <a:lvl1pPr lvl="0" algn="l">
              <a:lnSpc>
                <a:spcPct val="90000"/>
              </a:lnSpc>
              <a:spcBef>
                <a:spcPts val="0"/>
              </a:spcBef>
              <a:spcAft>
                <a:spcPts val="0"/>
              </a:spcAft>
              <a:buClr>
                <a:srgbClr val="000000"/>
              </a:buClr>
              <a:buSzPts val="4400"/>
              <a:buFont typeface="Calibri"/>
              <a:buNone/>
              <a:defRPr>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73" name="Google Shape;173;p232"/>
          <p:cNvSpPr txBox="1">
            <a:spLocks noGrp="1"/>
          </p:cNvSpPr>
          <p:nvPr>
            <p:ph type="sldNum" idx="12"/>
          </p:nvPr>
        </p:nvSpPr>
        <p:spPr>
          <a:xfrm>
            <a:off x="11095176" y="6414760"/>
            <a:ext cx="258624" cy="248305"/>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a:lvl1pPr>
            <a:lvl2pPr marL="0" lvl="1" indent="0" algn="r">
              <a:lnSpc>
                <a:spcPct val="100000"/>
              </a:lnSpc>
              <a:spcBef>
                <a:spcPts val="0"/>
              </a:spcBef>
              <a:spcAft>
                <a:spcPts val="0"/>
              </a:spcAft>
              <a:buClr>
                <a:srgbClr val="888888"/>
              </a:buClr>
              <a:buSzPts val="1200"/>
              <a:buFont typeface="Calibri"/>
              <a:buNone/>
              <a:defRPr/>
            </a:lvl2pPr>
            <a:lvl3pPr marL="0" lvl="2" indent="0" algn="r">
              <a:lnSpc>
                <a:spcPct val="100000"/>
              </a:lnSpc>
              <a:spcBef>
                <a:spcPts val="0"/>
              </a:spcBef>
              <a:spcAft>
                <a:spcPts val="0"/>
              </a:spcAft>
              <a:buClr>
                <a:srgbClr val="888888"/>
              </a:buClr>
              <a:buSzPts val="1200"/>
              <a:buFont typeface="Calibri"/>
              <a:buNone/>
              <a:defRPr/>
            </a:lvl3pPr>
            <a:lvl4pPr marL="0" lvl="3" indent="0" algn="r">
              <a:lnSpc>
                <a:spcPct val="100000"/>
              </a:lnSpc>
              <a:spcBef>
                <a:spcPts val="0"/>
              </a:spcBef>
              <a:spcAft>
                <a:spcPts val="0"/>
              </a:spcAft>
              <a:buClr>
                <a:srgbClr val="888888"/>
              </a:buClr>
              <a:buSzPts val="1200"/>
              <a:buFont typeface="Calibri"/>
              <a:buNone/>
              <a:defRPr/>
            </a:lvl4pPr>
            <a:lvl5pPr marL="0" lvl="4" indent="0" algn="r">
              <a:lnSpc>
                <a:spcPct val="100000"/>
              </a:lnSpc>
              <a:spcBef>
                <a:spcPts val="0"/>
              </a:spcBef>
              <a:spcAft>
                <a:spcPts val="0"/>
              </a:spcAft>
              <a:buClr>
                <a:srgbClr val="888888"/>
              </a:buClr>
              <a:buSzPts val="1200"/>
              <a:buFont typeface="Calibri"/>
              <a:buNone/>
              <a:defRPr/>
            </a:lvl5pPr>
            <a:lvl6pPr marL="0" lvl="5" indent="0" algn="r">
              <a:lnSpc>
                <a:spcPct val="100000"/>
              </a:lnSpc>
              <a:spcBef>
                <a:spcPts val="0"/>
              </a:spcBef>
              <a:spcAft>
                <a:spcPts val="0"/>
              </a:spcAft>
              <a:buClr>
                <a:srgbClr val="888888"/>
              </a:buClr>
              <a:buSzPts val="1200"/>
              <a:buFont typeface="Calibri"/>
              <a:buNone/>
              <a:defRPr/>
            </a:lvl6pPr>
            <a:lvl7pPr marL="0" lvl="6" indent="0" algn="r">
              <a:lnSpc>
                <a:spcPct val="100000"/>
              </a:lnSpc>
              <a:spcBef>
                <a:spcPts val="0"/>
              </a:spcBef>
              <a:spcAft>
                <a:spcPts val="0"/>
              </a:spcAft>
              <a:buClr>
                <a:srgbClr val="888888"/>
              </a:buClr>
              <a:buSzPts val="1200"/>
              <a:buFont typeface="Calibri"/>
              <a:buNone/>
              <a:defRPr/>
            </a:lvl7pPr>
            <a:lvl8pPr marL="0" lvl="7" indent="0" algn="r">
              <a:lnSpc>
                <a:spcPct val="100000"/>
              </a:lnSpc>
              <a:spcBef>
                <a:spcPts val="0"/>
              </a:spcBef>
              <a:spcAft>
                <a:spcPts val="0"/>
              </a:spcAft>
              <a:buClr>
                <a:srgbClr val="888888"/>
              </a:buClr>
              <a:buSzPts val="1200"/>
              <a:buFont typeface="Calibri"/>
              <a:buNone/>
              <a:defRPr/>
            </a:lvl8pPr>
            <a:lvl9pPr marL="0" lvl="8" indent="0" algn="r">
              <a:lnSpc>
                <a:spcPct val="100000"/>
              </a:lnSpc>
              <a:spcBef>
                <a:spcPts val="0"/>
              </a:spcBef>
              <a:spcAft>
                <a:spcPts val="0"/>
              </a:spcAft>
              <a:buClr>
                <a:srgbClr val="888888"/>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Default">
  <p:cSld name="Default">
    <p:bg>
      <p:bgPr>
        <a:blipFill>
          <a:blip r:embed="rId2">
            <a:alphaModFix/>
          </a:blip>
          <a:stretch>
            <a:fillRect/>
          </a:stretch>
        </a:blipFill>
        <a:effectLst/>
      </p:bgPr>
    </p:bg>
    <p:spTree>
      <p:nvGrpSpPr>
        <p:cNvPr id="1" name="Shape 21"/>
        <p:cNvGrpSpPr/>
        <p:nvPr/>
      </p:nvGrpSpPr>
      <p:grpSpPr>
        <a:xfrm>
          <a:off x="0" y="0"/>
          <a:ext cx="0" cy="0"/>
          <a:chOff x="0" y="0"/>
          <a:chExt cx="0" cy="0"/>
        </a:xfrm>
      </p:grpSpPr>
      <p:cxnSp>
        <p:nvCxnSpPr>
          <p:cNvPr id="22" name="Google Shape;22;p197"/>
          <p:cNvCxnSpPr/>
          <p:nvPr/>
        </p:nvCxnSpPr>
        <p:spPr>
          <a:xfrm>
            <a:off x="1463673" y="3549647"/>
            <a:ext cx="2971804" cy="1591"/>
          </a:xfrm>
          <a:prstGeom prst="straightConnector1">
            <a:avLst/>
          </a:prstGeom>
          <a:noFill/>
          <a:ln w="9525" cap="flat" cmpd="sng">
            <a:solidFill>
              <a:srgbClr val="E9E9E8"/>
            </a:solidFill>
            <a:prstDash val="solid"/>
            <a:round/>
            <a:headEnd type="none" w="sm" len="sm"/>
            <a:tailEnd type="none" w="sm" len="sm"/>
          </a:ln>
          <a:effectLst>
            <a:outerShdw blurRad="38100" rotWithShape="0">
              <a:srgbClr val="000000">
                <a:alpha val="54901"/>
              </a:srgbClr>
            </a:outerShdw>
          </a:effectLst>
        </p:spPr>
      </p:cxnSp>
      <p:cxnSp>
        <p:nvCxnSpPr>
          <p:cNvPr id="23" name="Google Shape;23;p197"/>
          <p:cNvCxnSpPr/>
          <p:nvPr/>
        </p:nvCxnSpPr>
        <p:spPr>
          <a:xfrm>
            <a:off x="4708522" y="3549647"/>
            <a:ext cx="2971803" cy="1591"/>
          </a:xfrm>
          <a:prstGeom prst="straightConnector1">
            <a:avLst/>
          </a:prstGeom>
          <a:noFill/>
          <a:ln w="9525" cap="flat" cmpd="sng">
            <a:solidFill>
              <a:srgbClr val="E9E9E8"/>
            </a:solidFill>
            <a:prstDash val="solid"/>
            <a:round/>
            <a:headEnd type="none" w="sm" len="sm"/>
            <a:tailEnd type="none" w="sm" len="sm"/>
          </a:ln>
          <a:effectLst>
            <a:outerShdw blurRad="38100" rotWithShape="0">
              <a:srgbClr val="000000">
                <a:alpha val="54901"/>
              </a:srgbClr>
            </a:outerShdw>
          </a:effectLst>
        </p:spPr>
      </p:cxnSp>
      <p:sp>
        <p:nvSpPr>
          <p:cNvPr id="24" name="Google Shape;24;p197"/>
          <p:cNvSpPr/>
          <p:nvPr/>
        </p:nvSpPr>
        <p:spPr>
          <a:xfrm>
            <a:off x="4540250" y="3525837"/>
            <a:ext cx="46038" cy="46043"/>
          </a:xfrm>
          <a:prstGeom prst="ellipse">
            <a:avLst/>
          </a:prstGeom>
          <a:solidFill>
            <a:srgbClr val="F3A447"/>
          </a:solidFill>
          <a:ln w="38100" cap="flat" cmpd="sng">
            <a:solidFill>
              <a:srgbClr val="F3A447"/>
            </a:solidFill>
            <a:prstDash val="solid"/>
            <a:round/>
            <a:headEnd type="none" w="sm" len="sm"/>
            <a:tailEnd type="none" w="sm" len="sm"/>
          </a:ln>
          <a:effectLst>
            <a:outerShdw blurRad="38100" rotWithShape="0">
              <a:srgbClr val="000000">
                <a:alpha val="54901"/>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onstantia"/>
              <a:buNone/>
            </a:pPr>
            <a:endParaRPr sz="1800" b="0" i="0" u="none" strike="noStrike" cap="none">
              <a:solidFill>
                <a:srgbClr val="000000"/>
              </a:solidFill>
              <a:latin typeface="Calibri"/>
              <a:ea typeface="Calibri"/>
              <a:cs typeface="Calibri"/>
              <a:sym typeface="Calibri"/>
            </a:endParaRPr>
          </a:p>
        </p:txBody>
      </p:sp>
      <p:sp>
        <p:nvSpPr>
          <p:cNvPr id="25" name="Google Shape;25;p197"/>
          <p:cNvSpPr txBox="1">
            <a:spLocks noGrp="1"/>
          </p:cNvSpPr>
          <p:nvPr>
            <p:ph type="sldNum" idx="12"/>
          </p:nvPr>
        </p:nvSpPr>
        <p:spPr>
          <a:xfrm>
            <a:off x="8607424" y="6283324"/>
            <a:ext cx="215901" cy="254001"/>
          </a:xfrm>
          <a:prstGeom prst="rect">
            <a:avLst/>
          </a:prstGeom>
          <a:noFill/>
          <a:ln>
            <a:noFill/>
          </a:ln>
        </p:spPr>
        <p:txBody>
          <a:bodyPr spcFirstLastPara="1" wrap="square" lIns="0" tIns="0" rIns="0" bIns="0" anchor="ctr" anchorCtr="0">
            <a:spAutoFit/>
          </a:bodyPr>
          <a:lstStyle>
            <a:lvl1pPr marL="0" lvl="0"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1pPr>
            <a:lvl2pPr marL="0" lvl="1"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2pPr>
            <a:lvl3pPr marL="0" lvl="2"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3pPr>
            <a:lvl4pPr marL="0" lvl="3"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4pPr>
            <a:lvl5pPr marL="0" lvl="4"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5pPr>
            <a:lvl6pPr marL="0" lvl="5"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6pPr>
            <a:lvl7pPr marL="0" lvl="6"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7pPr>
            <a:lvl8pPr marL="0" lvl="7"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8pPr>
            <a:lvl9pPr marL="0" lvl="8"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Blank">
  <p:cSld name="Blank 4">
    <p:spTree>
      <p:nvGrpSpPr>
        <p:cNvPr id="1" name="Shape 174"/>
        <p:cNvGrpSpPr/>
        <p:nvPr/>
      </p:nvGrpSpPr>
      <p:grpSpPr>
        <a:xfrm>
          <a:off x="0" y="0"/>
          <a:ext cx="0" cy="0"/>
          <a:chOff x="0" y="0"/>
          <a:chExt cx="0" cy="0"/>
        </a:xfrm>
      </p:grpSpPr>
      <p:sp>
        <p:nvSpPr>
          <p:cNvPr id="175" name="Google Shape;175;p233"/>
          <p:cNvSpPr txBox="1">
            <a:spLocks noGrp="1"/>
          </p:cNvSpPr>
          <p:nvPr>
            <p:ph type="sldNum" idx="12"/>
          </p:nvPr>
        </p:nvSpPr>
        <p:spPr>
          <a:xfrm>
            <a:off x="11095176" y="6414760"/>
            <a:ext cx="258624" cy="248305"/>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a:lvl1pPr>
            <a:lvl2pPr marL="0" lvl="1" indent="0" algn="r">
              <a:lnSpc>
                <a:spcPct val="100000"/>
              </a:lnSpc>
              <a:spcBef>
                <a:spcPts val="0"/>
              </a:spcBef>
              <a:spcAft>
                <a:spcPts val="0"/>
              </a:spcAft>
              <a:buClr>
                <a:srgbClr val="888888"/>
              </a:buClr>
              <a:buSzPts val="1200"/>
              <a:buFont typeface="Calibri"/>
              <a:buNone/>
              <a:defRPr/>
            </a:lvl2pPr>
            <a:lvl3pPr marL="0" lvl="2" indent="0" algn="r">
              <a:lnSpc>
                <a:spcPct val="100000"/>
              </a:lnSpc>
              <a:spcBef>
                <a:spcPts val="0"/>
              </a:spcBef>
              <a:spcAft>
                <a:spcPts val="0"/>
              </a:spcAft>
              <a:buClr>
                <a:srgbClr val="888888"/>
              </a:buClr>
              <a:buSzPts val="1200"/>
              <a:buFont typeface="Calibri"/>
              <a:buNone/>
              <a:defRPr/>
            </a:lvl3pPr>
            <a:lvl4pPr marL="0" lvl="3" indent="0" algn="r">
              <a:lnSpc>
                <a:spcPct val="100000"/>
              </a:lnSpc>
              <a:spcBef>
                <a:spcPts val="0"/>
              </a:spcBef>
              <a:spcAft>
                <a:spcPts val="0"/>
              </a:spcAft>
              <a:buClr>
                <a:srgbClr val="888888"/>
              </a:buClr>
              <a:buSzPts val="1200"/>
              <a:buFont typeface="Calibri"/>
              <a:buNone/>
              <a:defRPr/>
            </a:lvl4pPr>
            <a:lvl5pPr marL="0" lvl="4" indent="0" algn="r">
              <a:lnSpc>
                <a:spcPct val="100000"/>
              </a:lnSpc>
              <a:spcBef>
                <a:spcPts val="0"/>
              </a:spcBef>
              <a:spcAft>
                <a:spcPts val="0"/>
              </a:spcAft>
              <a:buClr>
                <a:srgbClr val="888888"/>
              </a:buClr>
              <a:buSzPts val="1200"/>
              <a:buFont typeface="Calibri"/>
              <a:buNone/>
              <a:defRPr/>
            </a:lvl5pPr>
            <a:lvl6pPr marL="0" lvl="5" indent="0" algn="r">
              <a:lnSpc>
                <a:spcPct val="100000"/>
              </a:lnSpc>
              <a:spcBef>
                <a:spcPts val="0"/>
              </a:spcBef>
              <a:spcAft>
                <a:spcPts val="0"/>
              </a:spcAft>
              <a:buClr>
                <a:srgbClr val="888888"/>
              </a:buClr>
              <a:buSzPts val="1200"/>
              <a:buFont typeface="Calibri"/>
              <a:buNone/>
              <a:defRPr/>
            </a:lvl6pPr>
            <a:lvl7pPr marL="0" lvl="6" indent="0" algn="r">
              <a:lnSpc>
                <a:spcPct val="100000"/>
              </a:lnSpc>
              <a:spcBef>
                <a:spcPts val="0"/>
              </a:spcBef>
              <a:spcAft>
                <a:spcPts val="0"/>
              </a:spcAft>
              <a:buClr>
                <a:srgbClr val="888888"/>
              </a:buClr>
              <a:buSzPts val="1200"/>
              <a:buFont typeface="Calibri"/>
              <a:buNone/>
              <a:defRPr/>
            </a:lvl7pPr>
            <a:lvl8pPr marL="0" lvl="7" indent="0" algn="r">
              <a:lnSpc>
                <a:spcPct val="100000"/>
              </a:lnSpc>
              <a:spcBef>
                <a:spcPts val="0"/>
              </a:spcBef>
              <a:spcAft>
                <a:spcPts val="0"/>
              </a:spcAft>
              <a:buClr>
                <a:srgbClr val="888888"/>
              </a:buClr>
              <a:buSzPts val="1200"/>
              <a:buFont typeface="Calibri"/>
              <a:buNone/>
              <a:defRPr/>
            </a:lvl8pPr>
            <a:lvl9pPr marL="0" lvl="8" indent="0" algn="r">
              <a:lnSpc>
                <a:spcPct val="100000"/>
              </a:lnSpc>
              <a:spcBef>
                <a:spcPts val="0"/>
              </a:spcBef>
              <a:spcAft>
                <a:spcPts val="0"/>
              </a:spcAft>
              <a:buClr>
                <a:srgbClr val="888888"/>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Content with Caption">
  <p:cSld name="Content with Caption 3">
    <p:spTree>
      <p:nvGrpSpPr>
        <p:cNvPr id="1" name="Shape 176"/>
        <p:cNvGrpSpPr/>
        <p:nvPr/>
      </p:nvGrpSpPr>
      <p:grpSpPr>
        <a:xfrm>
          <a:off x="0" y="0"/>
          <a:ext cx="0" cy="0"/>
          <a:chOff x="0" y="0"/>
          <a:chExt cx="0" cy="0"/>
        </a:xfrm>
      </p:grpSpPr>
      <p:sp>
        <p:nvSpPr>
          <p:cNvPr id="177" name="Google Shape;177;p234"/>
          <p:cNvSpPr txBox="1">
            <a:spLocks noGrp="1"/>
          </p:cNvSpPr>
          <p:nvPr>
            <p:ph type="title"/>
          </p:nvPr>
        </p:nvSpPr>
        <p:spPr>
          <a:xfrm>
            <a:off x="839787" y="457200"/>
            <a:ext cx="3932239" cy="1600200"/>
          </a:xfrm>
          <a:prstGeom prst="rect">
            <a:avLst/>
          </a:prstGeom>
          <a:noFill/>
          <a:ln>
            <a:noFill/>
          </a:ln>
        </p:spPr>
        <p:txBody>
          <a:bodyPr spcFirstLastPara="1" wrap="square" lIns="45700" tIns="45700" rIns="45700" bIns="45700" anchor="b" anchorCtr="0">
            <a:normAutofit/>
          </a:bodyPr>
          <a:lstStyle>
            <a:lvl1pPr lvl="0" algn="l">
              <a:lnSpc>
                <a:spcPct val="90000"/>
              </a:lnSpc>
              <a:spcBef>
                <a:spcPts val="0"/>
              </a:spcBef>
              <a:spcAft>
                <a:spcPts val="0"/>
              </a:spcAft>
              <a:buClr>
                <a:srgbClr val="000000"/>
              </a:buClr>
              <a:buSzPts val="3200"/>
              <a:buFont typeface="Calibri"/>
              <a:buNone/>
              <a:defRPr sz="32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78" name="Google Shape;178;p234"/>
          <p:cNvSpPr txBox="1">
            <a:spLocks noGrp="1"/>
          </p:cNvSpPr>
          <p:nvPr>
            <p:ph type="body" idx="1"/>
          </p:nvPr>
        </p:nvSpPr>
        <p:spPr>
          <a:xfrm>
            <a:off x="5183187" y="987425"/>
            <a:ext cx="6172201" cy="4873625"/>
          </a:xfrm>
          <a:prstGeom prst="rect">
            <a:avLst/>
          </a:prstGeom>
          <a:noFill/>
          <a:ln>
            <a:noFill/>
          </a:ln>
        </p:spPr>
        <p:txBody>
          <a:bodyPr spcFirstLastPara="1" wrap="square" lIns="45700" tIns="45700" rIns="45700" bIns="45700" anchor="t" anchorCtr="0">
            <a:normAutofit/>
          </a:bodyPr>
          <a:lstStyle>
            <a:lvl1pPr marL="457200" lvl="0" indent="-342900" algn="l">
              <a:lnSpc>
                <a:spcPct val="90000"/>
              </a:lnSpc>
              <a:spcBef>
                <a:spcPts val="1000"/>
              </a:spcBef>
              <a:spcAft>
                <a:spcPts val="0"/>
              </a:spcAft>
              <a:buClr>
                <a:srgbClr val="000000"/>
              </a:buClr>
              <a:buSzPts val="1800"/>
              <a:buChar char="•"/>
              <a:defRPr/>
            </a:lvl1pPr>
            <a:lvl2pPr marL="914400" lvl="1" indent="-342900" algn="l">
              <a:lnSpc>
                <a:spcPct val="90000"/>
              </a:lnSpc>
              <a:spcBef>
                <a:spcPts val="1000"/>
              </a:spcBef>
              <a:spcAft>
                <a:spcPts val="0"/>
              </a:spcAft>
              <a:buClr>
                <a:srgbClr val="000000"/>
              </a:buClr>
              <a:buSzPts val="1800"/>
              <a:buChar char="•"/>
              <a:defRPr/>
            </a:lvl2pPr>
            <a:lvl3pPr marL="1371600" lvl="2" indent="-342900" algn="l">
              <a:lnSpc>
                <a:spcPct val="90000"/>
              </a:lnSpc>
              <a:spcBef>
                <a:spcPts val="1000"/>
              </a:spcBef>
              <a:spcAft>
                <a:spcPts val="0"/>
              </a:spcAft>
              <a:buClr>
                <a:srgbClr val="000000"/>
              </a:buClr>
              <a:buSzPts val="1800"/>
              <a:buChar char="•"/>
              <a:defRPr/>
            </a:lvl3pPr>
            <a:lvl4pPr marL="1828800" lvl="3" indent="-342900" algn="l">
              <a:lnSpc>
                <a:spcPct val="90000"/>
              </a:lnSpc>
              <a:spcBef>
                <a:spcPts val="1000"/>
              </a:spcBef>
              <a:spcAft>
                <a:spcPts val="0"/>
              </a:spcAft>
              <a:buClr>
                <a:srgbClr val="000000"/>
              </a:buClr>
              <a:buSzPts val="1800"/>
              <a:buChar char="•"/>
              <a:defRPr/>
            </a:lvl4pPr>
            <a:lvl5pPr marL="2286000" lvl="4" indent="-342900" algn="l">
              <a:lnSpc>
                <a:spcPct val="90000"/>
              </a:lnSpc>
              <a:spcBef>
                <a:spcPts val="10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179" name="Google Shape;179;p234"/>
          <p:cNvSpPr txBox="1">
            <a:spLocks noGrp="1"/>
          </p:cNvSpPr>
          <p:nvPr>
            <p:ph type="body" idx="2"/>
          </p:nvPr>
        </p:nvSpPr>
        <p:spPr>
          <a:xfrm>
            <a:off x="839787" y="2057400"/>
            <a:ext cx="3932238" cy="3811588"/>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180" name="Google Shape;180;p234"/>
          <p:cNvSpPr txBox="1">
            <a:spLocks noGrp="1"/>
          </p:cNvSpPr>
          <p:nvPr>
            <p:ph type="sldNum" idx="12"/>
          </p:nvPr>
        </p:nvSpPr>
        <p:spPr>
          <a:xfrm>
            <a:off x="11095176" y="6414760"/>
            <a:ext cx="258624" cy="248305"/>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a:lvl1pPr>
            <a:lvl2pPr marL="0" lvl="1" indent="0" algn="r">
              <a:lnSpc>
                <a:spcPct val="100000"/>
              </a:lnSpc>
              <a:spcBef>
                <a:spcPts val="0"/>
              </a:spcBef>
              <a:spcAft>
                <a:spcPts val="0"/>
              </a:spcAft>
              <a:buClr>
                <a:srgbClr val="888888"/>
              </a:buClr>
              <a:buSzPts val="1200"/>
              <a:buFont typeface="Calibri"/>
              <a:buNone/>
              <a:defRPr/>
            </a:lvl2pPr>
            <a:lvl3pPr marL="0" lvl="2" indent="0" algn="r">
              <a:lnSpc>
                <a:spcPct val="100000"/>
              </a:lnSpc>
              <a:spcBef>
                <a:spcPts val="0"/>
              </a:spcBef>
              <a:spcAft>
                <a:spcPts val="0"/>
              </a:spcAft>
              <a:buClr>
                <a:srgbClr val="888888"/>
              </a:buClr>
              <a:buSzPts val="1200"/>
              <a:buFont typeface="Calibri"/>
              <a:buNone/>
              <a:defRPr/>
            </a:lvl3pPr>
            <a:lvl4pPr marL="0" lvl="3" indent="0" algn="r">
              <a:lnSpc>
                <a:spcPct val="100000"/>
              </a:lnSpc>
              <a:spcBef>
                <a:spcPts val="0"/>
              </a:spcBef>
              <a:spcAft>
                <a:spcPts val="0"/>
              </a:spcAft>
              <a:buClr>
                <a:srgbClr val="888888"/>
              </a:buClr>
              <a:buSzPts val="1200"/>
              <a:buFont typeface="Calibri"/>
              <a:buNone/>
              <a:defRPr/>
            </a:lvl4pPr>
            <a:lvl5pPr marL="0" lvl="4" indent="0" algn="r">
              <a:lnSpc>
                <a:spcPct val="100000"/>
              </a:lnSpc>
              <a:spcBef>
                <a:spcPts val="0"/>
              </a:spcBef>
              <a:spcAft>
                <a:spcPts val="0"/>
              </a:spcAft>
              <a:buClr>
                <a:srgbClr val="888888"/>
              </a:buClr>
              <a:buSzPts val="1200"/>
              <a:buFont typeface="Calibri"/>
              <a:buNone/>
              <a:defRPr/>
            </a:lvl5pPr>
            <a:lvl6pPr marL="0" lvl="5" indent="0" algn="r">
              <a:lnSpc>
                <a:spcPct val="100000"/>
              </a:lnSpc>
              <a:spcBef>
                <a:spcPts val="0"/>
              </a:spcBef>
              <a:spcAft>
                <a:spcPts val="0"/>
              </a:spcAft>
              <a:buClr>
                <a:srgbClr val="888888"/>
              </a:buClr>
              <a:buSzPts val="1200"/>
              <a:buFont typeface="Calibri"/>
              <a:buNone/>
              <a:defRPr/>
            </a:lvl6pPr>
            <a:lvl7pPr marL="0" lvl="6" indent="0" algn="r">
              <a:lnSpc>
                <a:spcPct val="100000"/>
              </a:lnSpc>
              <a:spcBef>
                <a:spcPts val="0"/>
              </a:spcBef>
              <a:spcAft>
                <a:spcPts val="0"/>
              </a:spcAft>
              <a:buClr>
                <a:srgbClr val="888888"/>
              </a:buClr>
              <a:buSzPts val="1200"/>
              <a:buFont typeface="Calibri"/>
              <a:buNone/>
              <a:defRPr/>
            </a:lvl7pPr>
            <a:lvl8pPr marL="0" lvl="7" indent="0" algn="r">
              <a:lnSpc>
                <a:spcPct val="100000"/>
              </a:lnSpc>
              <a:spcBef>
                <a:spcPts val="0"/>
              </a:spcBef>
              <a:spcAft>
                <a:spcPts val="0"/>
              </a:spcAft>
              <a:buClr>
                <a:srgbClr val="888888"/>
              </a:buClr>
              <a:buSzPts val="1200"/>
              <a:buFont typeface="Calibri"/>
              <a:buNone/>
              <a:defRPr/>
            </a:lvl8pPr>
            <a:lvl9pPr marL="0" lvl="8" indent="0" algn="r">
              <a:lnSpc>
                <a:spcPct val="100000"/>
              </a:lnSpc>
              <a:spcBef>
                <a:spcPts val="0"/>
              </a:spcBef>
              <a:spcAft>
                <a:spcPts val="0"/>
              </a:spcAft>
              <a:buClr>
                <a:srgbClr val="888888"/>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Picture with Caption">
  <p:cSld name="Picture with Caption 2">
    <p:spTree>
      <p:nvGrpSpPr>
        <p:cNvPr id="1" name="Shape 181"/>
        <p:cNvGrpSpPr/>
        <p:nvPr/>
      </p:nvGrpSpPr>
      <p:grpSpPr>
        <a:xfrm>
          <a:off x="0" y="0"/>
          <a:ext cx="0" cy="0"/>
          <a:chOff x="0" y="0"/>
          <a:chExt cx="0" cy="0"/>
        </a:xfrm>
      </p:grpSpPr>
      <p:sp>
        <p:nvSpPr>
          <p:cNvPr id="182" name="Google Shape;182;p235"/>
          <p:cNvSpPr txBox="1">
            <a:spLocks noGrp="1"/>
          </p:cNvSpPr>
          <p:nvPr>
            <p:ph type="title"/>
          </p:nvPr>
        </p:nvSpPr>
        <p:spPr>
          <a:xfrm>
            <a:off x="839787" y="457200"/>
            <a:ext cx="3932239" cy="1600200"/>
          </a:xfrm>
          <a:prstGeom prst="rect">
            <a:avLst/>
          </a:prstGeom>
          <a:noFill/>
          <a:ln>
            <a:noFill/>
          </a:ln>
        </p:spPr>
        <p:txBody>
          <a:bodyPr spcFirstLastPara="1" wrap="square" lIns="45700" tIns="45700" rIns="45700" bIns="45700" anchor="b" anchorCtr="0">
            <a:normAutofit/>
          </a:bodyPr>
          <a:lstStyle>
            <a:lvl1pPr lvl="0" algn="l">
              <a:lnSpc>
                <a:spcPct val="90000"/>
              </a:lnSpc>
              <a:spcBef>
                <a:spcPts val="0"/>
              </a:spcBef>
              <a:spcAft>
                <a:spcPts val="0"/>
              </a:spcAft>
              <a:buClr>
                <a:srgbClr val="000000"/>
              </a:buClr>
              <a:buSzPts val="3200"/>
              <a:buFont typeface="Calibri"/>
              <a:buNone/>
              <a:defRPr sz="3200">
                <a:latin typeface="Calibri"/>
                <a:ea typeface="Calibri"/>
                <a:cs typeface="Calibri"/>
                <a:sym typeface="Calibri"/>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83" name="Google Shape;183;p235"/>
          <p:cNvSpPr>
            <a:spLocks noGrp="1"/>
          </p:cNvSpPr>
          <p:nvPr>
            <p:ph type="pic" idx="2"/>
          </p:nvPr>
        </p:nvSpPr>
        <p:spPr>
          <a:xfrm>
            <a:off x="5183187" y="987425"/>
            <a:ext cx="6172201" cy="4873625"/>
          </a:xfrm>
          <a:prstGeom prst="rect">
            <a:avLst/>
          </a:prstGeom>
          <a:noFill/>
          <a:ln>
            <a:noFill/>
          </a:ln>
        </p:spPr>
      </p:sp>
      <p:sp>
        <p:nvSpPr>
          <p:cNvPr id="184" name="Google Shape;184;p235"/>
          <p:cNvSpPr txBox="1">
            <a:spLocks noGrp="1"/>
          </p:cNvSpPr>
          <p:nvPr>
            <p:ph type="body" idx="1"/>
          </p:nvPr>
        </p:nvSpPr>
        <p:spPr>
          <a:xfrm>
            <a:off x="839787" y="2057400"/>
            <a:ext cx="3932239" cy="3811588"/>
          </a:xfrm>
          <a:prstGeom prst="rect">
            <a:avLst/>
          </a:prstGeom>
          <a:noFill/>
          <a:ln>
            <a:noFill/>
          </a:ln>
        </p:spPr>
        <p:txBody>
          <a:bodyPr spcFirstLastPara="1" wrap="square" lIns="45700" tIns="45700" rIns="45700" bIns="45700" anchor="t" anchorCtr="0">
            <a:normAutofit/>
          </a:bodyPr>
          <a:lstStyle>
            <a:lvl1pPr marL="457200" lvl="0" indent="-228600" algn="l">
              <a:lnSpc>
                <a:spcPct val="90000"/>
              </a:lnSpc>
              <a:spcBef>
                <a:spcPts val="1000"/>
              </a:spcBef>
              <a:spcAft>
                <a:spcPts val="0"/>
              </a:spcAft>
              <a:buClr>
                <a:srgbClr val="000000"/>
              </a:buClr>
              <a:buSzPts val="1600"/>
              <a:buFont typeface="Calibri"/>
              <a:buNone/>
              <a:defRPr sz="1600"/>
            </a:lvl1pPr>
            <a:lvl2pPr marL="914400" lvl="1" indent="-228600" algn="l">
              <a:lnSpc>
                <a:spcPct val="90000"/>
              </a:lnSpc>
              <a:spcBef>
                <a:spcPts val="1000"/>
              </a:spcBef>
              <a:spcAft>
                <a:spcPts val="0"/>
              </a:spcAft>
              <a:buClr>
                <a:srgbClr val="000000"/>
              </a:buClr>
              <a:buSzPts val="1600"/>
              <a:buFont typeface="Calibri"/>
              <a:buNone/>
              <a:defRPr sz="1600"/>
            </a:lvl2pPr>
            <a:lvl3pPr marL="1371600" lvl="2" indent="-228600" algn="l">
              <a:lnSpc>
                <a:spcPct val="90000"/>
              </a:lnSpc>
              <a:spcBef>
                <a:spcPts val="1000"/>
              </a:spcBef>
              <a:spcAft>
                <a:spcPts val="0"/>
              </a:spcAft>
              <a:buClr>
                <a:srgbClr val="000000"/>
              </a:buClr>
              <a:buSzPts val="1600"/>
              <a:buFont typeface="Calibri"/>
              <a:buNone/>
              <a:defRPr sz="1600"/>
            </a:lvl3pPr>
            <a:lvl4pPr marL="1828800" lvl="3" indent="-228600" algn="l">
              <a:lnSpc>
                <a:spcPct val="90000"/>
              </a:lnSpc>
              <a:spcBef>
                <a:spcPts val="1000"/>
              </a:spcBef>
              <a:spcAft>
                <a:spcPts val="0"/>
              </a:spcAft>
              <a:buClr>
                <a:srgbClr val="000000"/>
              </a:buClr>
              <a:buSzPts val="1600"/>
              <a:buFont typeface="Calibri"/>
              <a:buNone/>
              <a:defRPr sz="1600"/>
            </a:lvl4pPr>
            <a:lvl5pPr marL="2286000" lvl="4" indent="-228600" algn="l">
              <a:lnSpc>
                <a:spcPct val="90000"/>
              </a:lnSpc>
              <a:spcBef>
                <a:spcPts val="1000"/>
              </a:spcBef>
              <a:spcAft>
                <a:spcPts val="0"/>
              </a:spcAft>
              <a:buClr>
                <a:srgbClr val="000000"/>
              </a:buClr>
              <a:buSzPts val="1600"/>
              <a:buFont typeface="Calibri"/>
              <a:buNone/>
              <a:defRPr sz="1600"/>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185" name="Google Shape;185;p235"/>
          <p:cNvSpPr txBox="1">
            <a:spLocks noGrp="1"/>
          </p:cNvSpPr>
          <p:nvPr>
            <p:ph type="sldNum" idx="12"/>
          </p:nvPr>
        </p:nvSpPr>
        <p:spPr>
          <a:xfrm>
            <a:off x="11095176" y="6414760"/>
            <a:ext cx="258624" cy="248305"/>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88888"/>
              </a:buClr>
              <a:buSzPts val="1200"/>
              <a:buFont typeface="Calibri"/>
              <a:buNone/>
              <a:defRPr/>
            </a:lvl1pPr>
            <a:lvl2pPr marL="0" lvl="1" indent="0" algn="r">
              <a:lnSpc>
                <a:spcPct val="100000"/>
              </a:lnSpc>
              <a:spcBef>
                <a:spcPts val="0"/>
              </a:spcBef>
              <a:spcAft>
                <a:spcPts val="0"/>
              </a:spcAft>
              <a:buClr>
                <a:srgbClr val="888888"/>
              </a:buClr>
              <a:buSzPts val="1200"/>
              <a:buFont typeface="Calibri"/>
              <a:buNone/>
              <a:defRPr/>
            </a:lvl2pPr>
            <a:lvl3pPr marL="0" lvl="2" indent="0" algn="r">
              <a:lnSpc>
                <a:spcPct val="100000"/>
              </a:lnSpc>
              <a:spcBef>
                <a:spcPts val="0"/>
              </a:spcBef>
              <a:spcAft>
                <a:spcPts val="0"/>
              </a:spcAft>
              <a:buClr>
                <a:srgbClr val="888888"/>
              </a:buClr>
              <a:buSzPts val="1200"/>
              <a:buFont typeface="Calibri"/>
              <a:buNone/>
              <a:defRPr/>
            </a:lvl3pPr>
            <a:lvl4pPr marL="0" lvl="3" indent="0" algn="r">
              <a:lnSpc>
                <a:spcPct val="100000"/>
              </a:lnSpc>
              <a:spcBef>
                <a:spcPts val="0"/>
              </a:spcBef>
              <a:spcAft>
                <a:spcPts val="0"/>
              </a:spcAft>
              <a:buClr>
                <a:srgbClr val="888888"/>
              </a:buClr>
              <a:buSzPts val="1200"/>
              <a:buFont typeface="Calibri"/>
              <a:buNone/>
              <a:defRPr/>
            </a:lvl4pPr>
            <a:lvl5pPr marL="0" lvl="4" indent="0" algn="r">
              <a:lnSpc>
                <a:spcPct val="100000"/>
              </a:lnSpc>
              <a:spcBef>
                <a:spcPts val="0"/>
              </a:spcBef>
              <a:spcAft>
                <a:spcPts val="0"/>
              </a:spcAft>
              <a:buClr>
                <a:srgbClr val="888888"/>
              </a:buClr>
              <a:buSzPts val="1200"/>
              <a:buFont typeface="Calibri"/>
              <a:buNone/>
              <a:defRPr/>
            </a:lvl5pPr>
            <a:lvl6pPr marL="0" lvl="5" indent="0" algn="r">
              <a:lnSpc>
                <a:spcPct val="100000"/>
              </a:lnSpc>
              <a:spcBef>
                <a:spcPts val="0"/>
              </a:spcBef>
              <a:spcAft>
                <a:spcPts val="0"/>
              </a:spcAft>
              <a:buClr>
                <a:srgbClr val="888888"/>
              </a:buClr>
              <a:buSzPts val="1200"/>
              <a:buFont typeface="Calibri"/>
              <a:buNone/>
              <a:defRPr/>
            </a:lvl6pPr>
            <a:lvl7pPr marL="0" lvl="6" indent="0" algn="r">
              <a:lnSpc>
                <a:spcPct val="100000"/>
              </a:lnSpc>
              <a:spcBef>
                <a:spcPts val="0"/>
              </a:spcBef>
              <a:spcAft>
                <a:spcPts val="0"/>
              </a:spcAft>
              <a:buClr>
                <a:srgbClr val="888888"/>
              </a:buClr>
              <a:buSzPts val="1200"/>
              <a:buFont typeface="Calibri"/>
              <a:buNone/>
              <a:defRPr/>
            </a:lvl7pPr>
            <a:lvl8pPr marL="0" lvl="7" indent="0" algn="r">
              <a:lnSpc>
                <a:spcPct val="100000"/>
              </a:lnSpc>
              <a:spcBef>
                <a:spcPts val="0"/>
              </a:spcBef>
              <a:spcAft>
                <a:spcPts val="0"/>
              </a:spcAft>
              <a:buClr>
                <a:srgbClr val="888888"/>
              </a:buClr>
              <a:buSzPts val="1200"/>
              <a:buFont typeface="Calibri"/>
              <a:buNone/>
              <a:defRPr/>
            </a:lvl8pPr>
            <a:lvl9pPr marL="0" lvl="8" indent="0" algn="r">
              <a:lnSpc>
                <a:spcPct val="100000"/>
              </a:lnSpc>
              <a:spcBef>
                <a:spcPts val="0"/>
              </a:spcBef>
              <a:spcAft>
                <a:spcPts val="0"/>
              </a:spcAft>
              <a:buClr>
                <a:srgbClr val="888888"/>
              </a:buClr>
              <a:buSzPts val="1200"/>
              <a:buFont typeface="Calibri"/>
              <a:buNone/>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Default">
  <p:cSld name="Default 14">
    <p:bg>
      <p:bgPr>
        <a:blipFill>
          <a:blip r:embed="rId2">
            <a:alphaModFix/>
          </a:blip>
          <a:stretch>
            <a:fillRect/>
          </a:stretch>
        </a:blipFill>
        <a:effectLst/>
      </p:bgPr>
    </p:bg>
    <p:spTree>
      <p:nvGrpSpPr>
        <p:cNvPr id="1" name="Shape 186"/>
        <p:cNvGrpSpPr/>
        <p:nvPr/>
      </p:nvGrpSpPr>
      <p:grpSpPr>
        <a:xfrm>
          <a:off x="0" y="0"/>
          <a:ext cx="0" cy="0"/>
          <a:chOff x="0" y="0"/>
          <a:chExt cx="0" cy="0"/>
        </a:xfrm>
      </p:grpSpPr>
      <p:sp>
        <p:nvSpPr>
          <p:cNvPr id="187" name="Google Shape;187;p236"/>
          <p:cNvSpPr txBox="1">
            <a:spLocks noGrp="1"/>
          </p:cNvSpPr>
          <p:nvPr>
            <p:ph type="sldNum" idx="12"/>
          </p:nvPr>
        </p:nvSpPr>
        <p:spPr>
          <a:xfrm>
            <a:off x="8607424" y="6283324"/>
            <a:ext cx="215901" cy="254001"/>
          </a:xfrm>
          <a:prstGeom prst="rect">
            <a:avLst/>
          </a:prstGeom>
          <a:noFill/>
          <a:ln>
            <a:noFill/>
          </a:ln>
        </p:spPr>
        <p:txBody>
          <a:bodyPr spcFirstLastPara="1" wrap="square" lIns="0" tIns="0" rIns="0" bIns="0" anchor="ctr" anchorCtr="0">
            <a:spAutoFit/>
          </a:bodyPr>
          <a:lstStyle>
            <a:lvl1pPr marL="0" lvl="0"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1pPr>
            <a:lvl2pPr marL="0" lvl="1"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2pPr>
            <a:lvl3pPr marL="0" lvl="2"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3pPr>
            <a:lvl4pPr marL="0" lvl="3"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4pPr>
            <a:lvl5pPr marL="0" lvl="4"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5pPr>
            <a:lvl6pPr marL="0" lvl="5"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6pPr>
            <a:lvl7pPr marL="0" lvl="6"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7pPr>
            <a:lvl8pPr marL="0" lvl="7"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8pPr>
            <a:lvl9pPr marL="0" lvl="8"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Default">
  <p:cSld name="Default 15">
    <p:spTree>
      <p:nvGrpSpPr>
        <p:cNvPr id="1" name="Shape 188"/>
        <p:cNvGrpSpPr/>
        <p:nvPr/>
      </p:nvGrpSpPr>
      <p:grpSpPr>
        <a:xfrm>
          <a:off x="0" y="0"/>
          <a:ext cx="0" cy="0"/>
          <a:chOff x="0" y="0"/>
          <a:chExt cx="0" cy="0"/>
        </a:xfrm>
      </p:grpSpPr>
      <p:pic>
        <p:nvPicPr>
          <p:cNvPr id="189" name="Google Shape;189;p237" descr="bottom-wave3-MaxBlue.png"/>
          <p:cNvPicPr preferRelativeResize="0"/>
          <p:nvPr/>
        </p:nvPicPr>
        <p:blipFill rotWithShape="1">
          <a:blip r:embed="rId2">
            <a:alphaModFix/>
          </a:blip>
          <a:srcRect/>
          <a:stretch/>
        </p:blipFill>
        <p:spPr>
          <a:xfrm>
            <a:off x="0" y="6237287"/>
            <a:ext cx="9144000" cy="647703"/>
          </a:xfrm>
          <a:prstGeom prst="rect">
            <a:avLst/>
          </a:prstGeom>
          <a:noFill/>
          <a:ln>
            <a:noFill/>
          </a:ln>
        </p:spPr>
      </p:pic>
      <p:pic>
        <p:nvPicPr>
          <p:cNvPr id="190" name="Google Shape;190;p237" descr="FullLogoVector_Inverted3.png"/>
          <p:cNvPicPr preferRelativeResize="0"/>
          <p:nvPr/>
        </p:nvPicPr>
        <p:blipFill rotWithShape="1">
          <a:blip r:embed="rId3">
            <a:alphaModFix/>
          </a:blip>
          <a:srcRect/>
          <a:stretch/>
        </p:blipFill>
        <p:spPr>
          <a:xfrm>
            <a:off x="7856535" y="6356350"/>
            <a:ext cx="1179515" cy="466725"/>
          </a:xfrm>
          <a:prstGeom prst="rect">
            <a:avLst/>
          </a:prstGeom>
          <a:noFill/>
          <a:ln>
            <a:noFill/>
          </a:ln>
          <a:effectLst>
            <a:outerShdw blurRad="50800" dist="38100" dir="2700000" rotWithShape="0">
              <a:srgbClr val="000000">
                <a:alpha val="69803"/>
              </a:srgbClr>
            </a:outerShdw>
          </a:effectLst>
        </p:spPr>
      </p:pic>
      <p:sp>
        <p:nvSpPr>
          <p:cNvPr id="191" name="Google Shape;191;p237"/>
          <p:cNvSpPr txBox="1">
            <a:spLocks noGrp="1"/>
          </p:cNvSpPr>
          <p:nvPr>
            <p:ph type="sldNum" idx="12"/>
          </p:nvPr>
        </p:nvSpPr>
        <p:spPr>
          <a:xfrm>
            <a:off x="0" y="6557960"/>
            <a:ext cx="284367" cy="280796"/>
          </a:xfrm>
          <a:prstGeom prst="rect">
            <a:avLst/>
          </a:prstGeom>
          <a:noFill/>
          <a:ln>
            <a:noFill/>
          </a:ln>
        </p:spPr>
        <p:txBody>
          <a:bodyPr spcFirstLastPara="1" wrap="square" lIns="45700" tIns="45700" rIns="45700" bIns="45700" anchor="t" anchorCtr="0">
            <a:spAutoFit/>
          </a:bodyPr>
          <a:lstStyle>
            <a:lvl1pPr marL="0" lvl="0" indent="0" algn="l">
              <a:lnSpc>
                <a:spcPct val="100000"/>
              </a:lnSpc>
              <a:spcBef>
                <a:spcPts val="0"/>
              </a:spcBef>
              <a:spcAft>
                <a:spcPts val="0"/>
              </a:spcAft>
              <a:buClr>
                <a:srgbClr val="FFFFFF"/>
              </a:buClr>
              <a:buSzPts val="1400"/>
              <a:buFont typeface="Calibri"/>
              <a:buNone/>
              <a:defRPr sz="1400" b="1" i="0" u="none" strike="noStrike" cap="none">
                <a:solidFill>
                  <a:srgbClr val="FFFFFF"/>
                </a:solidFill>
                <a:latin typeface="Calibri"/>
                <a:ea typeface="Calibri"/>
                <a:cs typeface="Calibri"/>
                <a:sym typeface="Calibri"/>
              </a:defRPr>
            </a:lvl1pPr>
            <a:lvl2pPr marL="0" lvl="1" indent="0" algn="l">
              <a:lnSpc>
                <a:spcPct val="100000"/>
              </a:lnSpc>
              <a:spcBef>
                <a:spcPts val="0"/>
              </a:spcBef>
              <a:spcAft>
                <a:spcPts val="0"/>
              </a:spcAft>
              <a:buClr>
                <a:srgbClr val="FFFFFF"/>
              </a:buClr>
              <a:buSzPts val="1400"/>
              <a:buFont typeface="Calibri"/>
              <a:buNone/>
              <a:defRPr sz="1400" b="1" i="0" u="none" strike="noStrike" cap="none">
                <a:solidFill>
                  <a:srgbClr val="FFFFFF"/>
                </a:solidFill>
                <a:latin typeface="Calibri"/>
                <a:ea typeface="Calibri"/>
                <a:cs typeface="Calibri"/>
                <a:sym typeface="Calibri"/>
              </a:defRPr>
            </a:lvl2pPr>
            <a:lvl3pPr marL="0" lvl="2" indent="0" algn="l">
              <a:lnSpc>
                <a:spcPct val="100000"/>
              </a:lnSpc>
              <a:spcBef>
                <a:spcPts val="0"/>
              </a:spcBef>
              <a:spcAft>
                <a:spcPts val="0"/>
              </a:spcAft>
              <a:buClr>
                <a:srgbClr val="FFFFFF"/>
              </a:buClr>
              <a:buSzPts val="1400"/>
              <a:buFont typeface="Calibri"/>
              <a:buNone/>
              <a:defRPr sz="1400" b="1" i="0" u="none" strike="noStrike" cap="none">
                <a:solidFill>
                  <a:srgbClr val="FFFFFF"/>
                </a:solidFill>
                <a:latin typeface="Calibri"/>
                <a:ea typeface="Calibri"/>
                <a:cs typeface="Calibri"/>
                <a:sym typeface="Calibri"/>
              </a:defRPr>
            </a:lvl3pPr>
            <a:lvl4pPr marL="0" lvl="3" indent="0" algn="l">
              <a:lnSpc>
                <a:spcPct val="100000"/>
              </a:lnSpc>
              <a:spcBef>
                <a:spcPts val="0"/>
              </a:spcBef>
              <a:spcAft>
                <a:spcPts val="0"/>
              </a:spcAft>
              <a:buClr>
                <a:srgbClr val="FFFFFF"/>
              </a:buClr>
              <a:buSzPts val="1400"/>
              <a:buFont typeface="Calibri"/>
              <a:buNone/>
              <a:defRPr sz="1400" b="1" i="0" u="none" strike="noStrike" cap="none">
                <a:solidFill>
                  <a:srgbClr val="FFFFFF"/>
                </a:solidFill>
                <a:latin typeface="Calibri"/>
                <a:ea typeface="Calibri"/>
                <a:cs typeface="Calibri"/>
                <a:sym typeface="Calibri"/>
              </a:defRPr>
            </a:lvl4pPr>
            <a:lvl5pPr marL="0" lvl="4" indent="0" algn="l">
              <a:lnSpc>
                <a:spcPct val="100000"/>
              </a:lnSpc>
              <a:spcBef>
                <a:spcPts val="0"/>
              </a:spcBef>
              <a:spcAft>
                <a:spcPts val="0"/>
              </a:spcAft>
              <a:buClr>
                <a:srgbClr val="FFFFFF"/>
              </a:buClr>
              <a:buSzPts val="1400"/>
              <a:buFont typeface="Calibri"/>
              <a:buNone/>
              <a:defRPr sz="1400" b="1" i="0" u="none" strike="noStrike" cap="none">
                <a:solidFill>
                  <a:srgbClr val="FFFFFF"/>
                </a:solidFill>
                <a:latin typeface="Calibri"/>
                <a:ea typeface="Calibri"/>
                <a:cs typeface="Calibri"/>
                <a:sym typeface="Calibri"/>
              </a:defRPr>
            </a:lvl5pPr>
            <a:lvl6pPr marL="0" lvl="5" indent="0" algn="l">
              <a:lnSpc>
                <a:spcPct val="100000"/>
              </a:lnSpc>
              <a:spcBef>
                <a:spcPts val="0"/>
              </a:spcBef>
              <a:spcAft>
                <a:spcPts val="0"/>
              </a:spcAft>
              <a:buClr>
                <a:srgbClr val="FFFFFF"/>
              </a:buClr>
              <a:buSzPts val="1400"/>
              <a:buFont typeface="Calibri"/>
              <a:buNone/>
              <a:defRPr sz="1400" b="1" i="0" u="none" strike="noStrike" cap="none">
                <a:solidFill>
                  <a:srgbClr val="FFFFFF"/>
                </a:solidFill>
                <a:latin typeface="Calibri"/>
                <a:ea typeface="Calibri"/>
                <a:cs typeface="Calibri"/>
                <a:sym typeface="Calibri"/>
              </a:defRPr>
            </a:lvl6pPr>
            <a:lvl7pPr marL="0" lvl="6" indent="0" algn="l">
              <a:lnSpc>
                <a:spcPct val="100000"/>
              </a:lnSpc>
              <a:spcBef>
                <a:spcPts val="0"/>
              </a:spcBef>
              <a:spcAft>
                <a:spcPts val="0"/>
              </a:spcAft>
              <a:buClr>
                <a:srgbClr val="FFFFFF"/>
              </a:buClr>
              <a:buSzPts val="1400"/>
              <a:buFont typeface="Calibri"/>
              <a:buNone/>
              <a:defRPr sz="1400" b="1" i="0" u="none" strike="noStrike" cap="none">
                <a:solidFill>
                  <a:srgbClr val="FFFFFF"/>
                </a:solidFill>
                <a:latin typeface="Calibri"/>
                <a:ea typeface="Calibri"/>
                <a:cs typeface="Calibri"/>
                <a:sym typeface="Calibri"/>
              </a:defRPr>
            </a:lvl7pPr>
            <a:lvl8pPr marL="0" lvl="7" indent="0" algn="l">
              <a:lnSpc>
                <a:spcPct val="100000"/>
              </a:lnSpc>
              <a:spcBef>
                <a:spcPts val="0"/>
              </a:spcBef>
              <a:spcAft>
                <a:spcPts val="0"/>
              </a:spcAft>
              <a:buClr>
                <a:srgbClr val="FFFFFF"/>
              </a:buClr>
              <a:buSzPts val="1400"/>
              <a:buFont typeface="Calibri"/>
              <a:buNone/>
              <a:defRPr sz="1400" b="1" i="0" u="none" strike="noStrike" cap="none">
                <a:solidFill>
                  <a:srgbClr val="FFFFFF"/>
                </a:solidFill>
                <a:latin typeface="Calibri"/>
                <a:ea typeface="Calibri"/>
                <a:cs typeface="Calibri"/>
                <a:sym typeface="Calibri"/>
              </a:defRPr>
            </a:lvl8pPr>
            <a:lvl9pPr marL="0" lvl="8" indent="0" algn="l">
              <a:lnSpc>
                <a:spcPct val="100000"/>
              </a:lnSpc>
              <a:spcBef>
                <a:spcPts val="0"/>
              </a:spcBef>
              <a:spcAft>
                <a:spcPts val="0"/>
              </a:spcAft>
              <a:buClr>
                <a:srgbClr val="FFFFFF"/>
              </a:buClr>
              <a:buSzPts val="1400"/>
              <a:buFont typeface="Calibri"/>
              <a:buNone/>
              <a:defRPr sz="1400" b="1"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Default">
  <p:cSld name="Default 16">
    <p:bg>
      <p:bgPr>
        <a:gradFill>
          <a:gsLst>
            <a:gs pos="0">
              <a:srgbClr val="E0E8F5"/>
            </a:gs>
            <a:gs pos="100000">
              <a:srgbClr val="9AB4E4"/>
            </a:gs>
          </a:gsLst>
          <a:lin ang="16200000" scaled="0"/>
        </a:gradFill>
        <a:effectLst/>
      </p:bgPr>
    </p:bg>
    <p:spTree>
      <p:nvGrpSpPr>
        <p:cNvPr id="1" name="Shape 192"/>
        <p:cNvGrpSpPr/>
        <p:nvPr/>
      </p:nvGrpSpPr>
      <p:grpSpPr>
        <a:xfrm>
          <a:off x="0" y="0"/>
          <a:ext cx="0" cy="0"/>
          <a:chOff x="0" y="0"/>
          <a:chExt cx="0" cy="0"/>
        </a:xfrm>
      </p:grpSpPr>
      <p:sp>
        <p:nvSpPr>
          <p:cNvPr id="193" name="Google Shape;193;p238"/>
          <p:cNvSpPr txBox="1"/>
          <p:nvPr/>
        </p:nvSpPr>
        <p:spPr>
          <a:xfrm>
            <a:off x="8198400" y="6400800"/>
            <a:ext cx="748203" cy="279357"/>
          </a:xfrm>
          <a:prstGeom prst="rect">
            <a:avLst/>
          </a:prstGeom>
          <a:noFill/>
          <a:ln>
            <a:noFill/>
          </a:ln>
        </p:spPr>
        <p:txBody>
          <a:bodyPr spcFirstLastPara="1" wrap="square" lIns="44975" tIns="44975" rIns="44975" bIns="44975" anchor="t" anchorCtr="0">
            <a:spAutoFit/>
          </a:bodyPr>
          <a:lstStyle/>
          <a:p>
            <a:pPr marL="0" marR="0" lvl="0" indent="0" algn="l" rtl="0">
              <a:lnSpc>
                <a:spcPct val="93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/60</a:t>
            </a:r>
            <a:endParaRPr/>
          </a:p>
        </p:txBody>
      </p:sp>
      <p:sp>
        <p:nvSpPr>
          <p:cNvPr id="194" name="Google Shape;194;p238"/>
          <p:cNvSpPr txBox="1">
            <a:spLocks noGrp="1"/>
          </p:cNvSpPr>
          <p:nvPr>
            <p:ph type="title"/>
          </p:nvPr>
        </p:nvSpPr>
        <p:spPr>
          <a:xfrm>
            <a:off x="457200" y="274635"/>
            <a:ext cx="8228015" cy="1141415"/>
          </a:xfrm>
          <a:prstGeom prst="rect">
            <a:avLst/>
          </a:prstGeom>
          <a:noFill/>
          <a:ln>
            <a:noFill/>
          </a:ln>
        </p:spPr>
        <p:txBody>
          <a:bodyPr spcFirstLastPara="1" wrap="square" lIns="44975" tIns="44975" rIns="44975" bIns="44975" anchor="t" anchorCtr="0">
            <a:normAutofit/>
          </a:bodyPr>
          <a:lstStyle>
            <a:lvl1pPr lvl="0" algn="l">
              <a:lnSpc>
                <a:spcPct val="93000"/>
              </a:lnSpc>
              <a:spcBef>
                <a:spcPts val="0"/>
              </a:spcBef>
              <a:spcAft>
                <a:spcPts val="0"/>
              </a:spcAft>
              <a:buClr>
                <a:srgbClr val="000000"/>
              </a:buClr>
              <a:buSzPts val="4400"/>
              <a:buFont typeface="Arial"/>
              <a:buNone/>
              <a:defRPr>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95" name="Google Shape;195;p238"/>
          <p:cNvSpPr txBox="1">
            <a:spLocks noGrp="1"/>
          </p:cNvSpPr>
          <p:nvPr>
            <p:ph type="body" idx="1"/>
          </p:nvPr>
        </p:nvSpPr>
        <p:spPr>
          <a:xfrm>
            <a:off x="457200" y="1600200"/>
            <a:ext cx="8228015" cy="4524375"/>
          </a:xfrm>
          <a:prstGeom prst="rect">
            <a:avLst/>
          </a:prstGeom>
          <a:noFill/>
          <a:ln>
            <a:noFill/>
          </a:ln>
        </p:spPr>
        <p:txBody>
          <a:bodyPr spcFirstLastPara="1" wrap="square" lIns="44975" tIns="44975" rIns="44975" bIns="44975" anchor="t" anchorCtr="0">
            <a:normAutofit/>
          </a:bodyPr>
          <a:lstStyle>
            <a:lvl1pPr marL="457200" lvl="0" indent="-228600" algn="l">
              <a:lnSpc>
                <a:spcPct val="98000"/>
              </a:lnSpc>
              <a:spcBef>
                <a:spcPts val="1400"/>
              </a:spcBef>
              <a:spcAft>
                <a:spcPts val="0"/>
              </a:spcAft>
              <a:buClr>
                <a:srgbClr val="000000"/>
              </a:buClr>
              <a:buSzPts val="1800"/>
              <a:buNone/>
              <a:defRPr/>
            </a:lvl1pPr>
            <a:lvl2pPr marL="914400" lvl="1" indent="-228600" algn="l">
              <a:lnSpc>
                <a:spcPct val="98000"/>
              </a:lnSpc>
              <a:spcBef>
                <a:spcPts val="1400"/>
              </a:spcBef>
              <a:spcAft>
                <a:spcPts val="0"/>
              </a:spcAft>
              <a:buClr>
                <a:srgbClr val="000000"/>
              </a:buClr>
              <a:buSzPts val="1800"/>
              <a:buNone/>
              <a:defRPr/>
            </a:lvl2pPr>
            <a:lvl3pPr marL="1371600" lvl="2" indent="-228600" algn="l">
              <a:lnSpc>
                <a:spcPct val="98000"/>
              </a:lnSpc>
              <a:spcBef>
                <a:spcPts val="1400"/>
              </a:spcBef>
              <a:spcAft>
                <a:spcPts val="0"/>
              </a:spcAft>
              <a:buClr>
                <a:srgbClr val="000000"/>
              </a:buClr>
              <a:buSzPts val="1800"/>
              <a:buNone/>
              <a:defRPr/>
            </a:lvl3pPr>
            <a:lvl4pPr marL="1828800" lvl="3" indent="-228600" algn="l">
              <a:lnSpc>
                <a:spcPct val="98000"/>
              </a:lnSpc>
              <a:spcBef>
                <a:spcPts val="1400"/>
              </a:spcBef>
              <a:spcAft>
                <a:spcPts val="0"/>
              </a:spcAft>
              <a:buClr>
                <a:srgbClr val="000000"/>
              </a:buClr>
              <a:buSzPts val="1800"/>
              <a:buNone/>
              <a:defRPr/>
            </a:lvl4pPr>
            <a:lvl5pPr marL="2286000" lvl="4" indent="-228600" algn="l">
              <a:lnSpc>
                <a:spcPct val="98000"/>
              </a:lnSpc>
              <a:spcBef>
                <a:spcPts val="1400"/>
              </a:spcBef>
              <a:spcAft>
                <a:spcPts val="0"/>
              </a:spcAft>
              <a:buClr>
                <a:srgbClr val="000000"/>
              </a:buClr>
              <a:buSzPts val="1800"/>
              <a:buNone/>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196" name="Google Shape;196;p238"/>
          <p:cNvSpPr txBox="1">
            <a:spLocks noGrp="1"/>
          </p:cNvSpPr>
          <p:nvPr>
            <p:ph type="sldNum" idx="12"/>
          </p:nvPr>
        </p:nvSpPr>
        <p:spPr>
          <a:xfrm>
            <a:off x="8153400" y="6400800"/>
            <a:ext cx="356971" cy="349220"/>
          </a:xfrm>
          <a:prstGeom prst="rect">
            <a:avLst/>
          </a:prstGeom>
          <a:noFill/>
          <a:ln>
            <a:noFill/>
          </a:ln>
        </p:spPr>
        <p:txBody>
          <a:bodyPr spcFirstLastPara="1" wrap="square" lIns="44975" tIns="44975" rIns="44975" bIns="44975" anchor="t" anchorCtr="0">
            <a:spAutoFit/>
          </a:bodyPr>
          <a:lstStyle>
            <a:lvl1pPr marL="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Default">
  <p:cSld name="Default 17">
    <p:spTree>
      <p:nvGrpSpPr>
        <p:cNvPr id="1" name="Shape 197"/>
        <p:cNvGrpSpPr/>
        <p:nvPr/>
      </p:nvGrpSpPr>
      <p:grpSpPr>
        <a:xfrm>
          <a:off x="0" y="0"/>
          <a:ext cx="0" cy="0"/>
          <a:chOff x="0" y="0"/>
          <a:chExt cx="0" cy="0"/>
        </a:xfrm>
      </p:grpSpPr>
      <p:sp>
        <p:nvSpPr>
          <p:cNvPr id="198" name="Google Shape;198;p239"/>
          <p:cNvSpPr txBox="1">
            <a:spLocks noGrp="1"/>
          </p:cNvSpPr>
          <p:nvPr>
            <p:ph type="title"/>
          </p:nvPr>
        </p:nvSpPr>
        <p:spPr>
          <a:xfrm>
            <a:off x="457200" y="274635"/>
            <a:ext cx="8229600" cy="1143004"/>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199" name="Google Shape;199;p239"/>
          <p:cNvSpPr txBox="1">
            <a:spLocks noGrp="1"/>
          </p:cNvSpPr>
          <p:nvPr>
            <p:ph type="body" idx="1"/>
          </p:nvPr>
        </p:nvSpPr>
        <p:spPr>
          <a:xfrm>
            <a:off x="457200" y="1600200"/>
            <a:ext cx="8229600" cy="4525963"/>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200" name="Google Shape;200;p239"/>
          <p:cNvSpPr txBox="1">
            <a:spLocks noGrp="1"/>
          </p:cNvSpPr>
          <p:nvPr>
            <p:ph type="sldNum" idx="12"/>
          </p:nvPr>
        </p:nvSpPr>
        <p:spPr>
          <a:xfrm>
            <a:off x="8428181" y="6414762"/>
            <a:ext cx="258620" cy="24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Default">
  <p:cSld name="Default 18">
    <p:spTree>
      <p:nvGrpSpPr>
        <p:cNvPr id="1" name="Shape 201"/>
        <p:cNvGrpSpPr/>
        <p:nvPr/>
      </p:nvGrpSpPr>
      <p:grpSpPr>
        <a:xfrm>
          <a:off x="0" y="0"/>
          <a:ext cx="0" cy="0"/>
          <a:chOff x="0" y="0"/>
          <a:chExt cx="0" cy="0"/>
        </a:xfrm>
      </p:grpSpPr>
      <p:pic>
        <p:nvPicPr>
          <p:cNvPr id="202" name="Google Shape;202;p240" descr="parallax1.jp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203" name="Google Shape;203;p240"/>
          <p:cNvSpPr txBox="1">
            <a:spLocks noGrp="1"/>
          </p:cNvSpPr>
          <p:nvPr>
            <p:ph type="title"/>
          </p:nvPr>
        </p:nvSpPr>
        <p:spPr>
          <a:xfrm>
            <a:off x="457200" y="274635"/>
            <a:ext cx="8229600" cy="1143004"/>
          </a:xfrm>
          <a:prstGeom prst="rect">
            <a:avLst/>
          </a:prstGeom>
          <a:noFill/>
          <a:ln>
            <a:noFill/>
          </a:ln>
        </p:spPr>
        <p:txBody>
          <a:bodyPr spcFirstLastPara="1" wrap="square" lIns="91400" tIns="91400" rIns="91400" bIns="91400" anchor="ctr" anchorCtr="0">
            <a:normAutofit/>
          </a:bodyPr>
          <a:lstStyle>
            <a:lvl1pPr lvl="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04" name="Google Shape;204;p240"/>
          <p:cNvSpPr txBox="1">
            <a:spLocks noGrp="1"/>
          </p:cNvSpPr>
          <p:nvPr>
            <p:ph type="body" idx="1"/>
          </p:nvPr>
        </p:nvSpPr>
        <p:spPr>
          <a:xfrm>
            <a:off x="457200" y="1600200"/>
            <a:ext cx="8229600" cy="4525963"/>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marL="914400" lvl="1"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2pPr>
            <a:lvl3pPr marL="1371600" lvl="2"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3pPr>
            <a:lvl4pPr marL="1828800" lvl="3"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4pPr>
            <a:lvl5pPr marL="2286000" lvl="4"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205" name="Google Shape;205;p240"/>
          <p:cNvSpPr txBox="1">
            <a:spLocks noGrp="1"/>
          </p:cNvSpPr>
          <p:nvPr>
            <p:ph type="sldNum" idx="12"/>
          </p:nvPr>
        </p:nvSpPr>
        <p:spPr>
          <a:xfrm>
            <a:off x="8427645" y="6419355"/>
            <a:ext cx="259157" cy="239115"/>
          </a:xfrm>
          <a:prstGeom prst="rect">
            <a:avLst/>
          </a:prstGeom>
          <a:noFill/>
          <a:ln>
            <a:noFill/>
          </a:ln>
        </p:spPr>
        <p:txBody>
          <a:bodyPr spcFirstLastPara="1" wrap="square" lIns="52400" tIns="52400" rIns="52400" bIns="52400" anchor="ctr" anchorCtr="0">
            <a:spAutoFit/>
          </a:bodyPr>
          <a:lstStyle>
            <a:lvl1pPr marL="0" lvl="0"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Default">
  <p:cSld name="Default 19">
    <p:spTree>
      <p:nvGrpSpPr>
        <p:cNvPr id="1" name="Shape 206"/>
        <p:cNvGrpSpPr/>
        <p:nvPr/>
      </p:nvGrpSpPr>
      <p:grpSpPr>
        <a:xfrm>
          <a:off x="0" y="0"/>
          <a:ext cx="0" cy="0"/>
          <a:chOff x="0" y="0"/>
          <a:chExt cx="0" cy="0"/>
        </a:xfrm>
      </p:grpSpPr>
      <p:pic>
        <p:nvPicPr>
          <p:cNvPr id="207" name="Google Shape;207;p241" descr="image.png"/>
          <p:cNvPicPr preferRelativeResize="0"/>
          <p:nvPr/>
        </p:nvPicPr>
        <p:blipFill rotWithShape="1">
          <a:blip r:embed="rId2">
            <a:alphaModFix/>
          </a:blip>
          <a:srcRect/>
          <a:stretch/>
        </p:blipFill>
        <p:spPr>
          <a:xfrm>
            <a:off x="7805735" y="34925"/>
            <a:ext cx="914403" cy="450850"/>
          </a:xfrm>
          <a:prstGeom prst="rect">
            <a:avLst/>
          </a:prstGeom>
          <a:noFill/>
          <a:ln>
            <a:noFill/>
          </a:ln>
        </p:spPr>
      </p:pic>
      <p:pic>
        <p:nvPicPr>
          <p:cNvPr id="208" name="Google Shape;208;p241" descr="parallax1.jpg"/>
          <p:cNvPicPr preferRelativeResize="0"/>
          <p:nvPr/>
        </p:nvPicPr>
        <p:blipFill rotWithShape="1">
          <a:blip r:embed="rId3">
            <a:alphaModFix/>
          </a:blip>
          <a:srcRect l="41360" r="55509"/>
          <a:stretch/>
        </p:blipFill>
        <p:spPr>
          <a:xfrm>
            <a:off x="-2" y="0"/>
            <a:ext cx="523878" cy="6858000"/>
          </a:xfrm>
          <a:prstGeom prst="rect">
            <a:avLst/>
          </a:prstGeom>
          <a:noFill/>
          <a:ln>
            <a:noFill/>
          </a:ln>
        </p:spPr>
      </p:pic>
      <p:sp>
        <p:nvSpPr>
          <p:cNvPr id="209" name="Google Shape;209;p241"/>
          <p:cNvSpPr txBox="1">
            <a:spLocks noGrp="1"/>
          </p:cNvSpPr>
          <p:nvPr>
            <p:ph type="sldNum" idx="12"/>
          </p:nvPr>
        </p:nvSpPr>
        <p:spPr>
          <a:xfrm>
            <a:off x="4421187" y="6538910"/>
            <a:ext cx="285323" cy="293683"/>
          </a:xfrm>
          <a:prstGeom prst="rect">
            <a:avLst/>
          </a:prstGeom>
          <a:noFill/>
          <a:ln>
            <a:noFill/>
          </a:ln>
        </p:spPr>
        <p:txBody>
          <a:bodyPr spcFirstLastPara="1" wrap="square" lIns="89675" tIns="89675" rIns="89675" bIns="89675" anchor="t" anchorCtr="0">
            <a:spAutoFit/>
          </a:bodyPr>
          <a:lstStyle>
            <a:lvl1pPr marL="0" lvl="0"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1pPr>
            <a:lvl2pPr marL="0" lvl="1"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2pPr>
            <a:lvl3pPr marL="0" lvl="2"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3pPr>
            <a:lvl4pPr marL="0" lvl="3"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4pPr>
            <a:lvl5pPr marL="0" lvl="4"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5pPr>
            <a:lvl6pPr marL="0" lvl="5"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6pPr>
            <a:lvl7pPr marL="0" lvl="6"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7pPr>
            <a:lvl8pPr marL="0" lvl="7"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8pPr>
            <a:lvl9pPr marL="0" lvl="8"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Default">
  <p:cSld name="Default 20">
    <p:bg>
      <p:bgPr>
        <a:blipFill>
          <a:blip r:embed="rId2">
            <a:alphaModFix/>
          </a:blip>
          <a:stretch>
            <a:fillRect/>
          </a:stretch>
        </a:blipFill>
        <a:effectLst/>
      </p:bgPr>
    </p:bg>
    <p:spTree>
      <p:nvGrpSpPr>
        <p:cNvPr id="1" name="Shape 210"/>
        <p:cNvGrpSpPr/>
        <p:nvPr/>
      </p:nvGrpSpPr>
      <p:grpSpPr>
        <a:xfrm>
          <a:off x="0" y="0"/>
          <a:ext cx="0" cy="0"/>
          <a:chOff x="0" y="0"/>
          <a:chExt cx="0" cy="0"/>
        </a:xfrm>
      </p:grpSpPr>
      <p:cxnSp>
        <p:nvCxnSpPr>
          <p:cNvPr id="211" name="Google Shape;211;p242"/>
          <p:cNvCxnSpPr/>
          <p:nvPr/>
        </p:nvCxnSpPr>
        <p:spPr>
          <a:xfrm>
            <a:off x="1463673" y="3549647"/>
            <a:ext cx="2971804" cy="1591"/>
          </a:xfrm>
          <a:prstGeom prst="straightConnector1">
            <a:avLst/>
          </a:prstGeom>
          <a:noFill/>
          <a:ln w="9525" cap="flat" cmpd="sng">
            <a:solidFill>
              <a:srgbClr val="E9E9E8"/>
            </a:solidFill>
            <a:prstDash val="solid"/>
            <a:round/>
            <a:headEnd type="none" w="sm" len="sm"/>
            <a:tailEnd type="none" w="sm" len="sm"/>
          </a:ln>
          <a:effectLst>
            <a:outerShdw blurRad="38100" rotWithShape="0">
              <a:srgbClr val="000000">
                <a:alpha val="54901"/>
              </a:srgbClr>
            </a:outerShdw>
          </a:effectLst>
        </p:spPr>
      </p:cxnSp>
      <p:cxnSp>
        <p:nvCxnSpPr>
          <p:cNvPr id="212" name="Google Shape;212;p242"/>
          <p:cNvCxnSpPr/>
          <p:nvPr/>
        </p:nvCxnSpPr>
        <p:spPr>
          <a:xfrm>
            <a:off x="4708522" y="3549647"/>
            <a:ext cx="2971803" cy="1591"/>
          </a:xfrm>
          <a:prstGeom prst="straightConnector1">
            <a:avLst/>
          </a:prstGeom>
          <a:noFill/>
          <a:ln w="9525" cap="flat" cmpd="sng">
            <a:solidFill>
              <a:srgbClr val="E9E9E8"/>
            </a:solidFill>
            <a:prstDash val="solid"/>
            <a:round/>
            <a:headEnd type="none" w="sm" len="sm"/>
            <a:tailEnd type="none" w="sm" len="sm"/>
          </a:ln>
          <a:effectLst>
            <a:outerShdw blurRad="38100" rotWithShape="0">
              <a:srgbClr val="000000">
                <a:alpha val="54901"/>
              </a:srgbClr>
            </a:outerShdw>
          </a:effectLst>
        </p:spPr>
      </p:cxnSp>
      <p:sp>
        <p:nvSpPr>
          <p:cNvPr id="213" name="Google Shape;213;p242"/>
          <p:cNvSpPr/>
          <p:nvPr/>
        </p:nvSpPr>
        <p:spPr>
          <a:xfrm>
            <a:off x="4540250" y="3525837"/>
            <a:ext cx="46038" cy="46043"/>
          </a:xfrm>
          <a:prstGeom prst="ellipse">
            <a:avLst/>
          </a:prstGeom>
          <a:solidFill>
            <a:srgbClr val="F3A447"/>
          </a:solidFill>
          <a:ln w="38100" cap="flat" cmpd="sng">
            <a:solidFill>
              <a:srgbClr val="F3A447"/>
            </a:solidFill>
            <a:prstDash val="solid"/>
            <a:round/>
            <a:headEnd type="none" w="sm" len="sm"/>
            <a:tailEnd type="none" w="sm" len="sm"/>
          </a:ln>
          <a:effectLst>
            <a:outerShdw blurRad="38100" rotWithShape="0">
              <a:srgbClr val="000000">
                <a:alpha val="54901"/>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onstantia"/>
              <a:buNone/>
            </a:pPr>
            <a:endParaRPr sz="1800" b="0" i="0" u="none" strike="noStrike" cap="none">
              <a:solidFill>
                <a:srgbClr val="000000"/>
              </a:solidFill>
              <a:latin typeface="Calibri"/>
              <a:ea typeface="Calibri"/>
              <a:cs typeface="Calibri"/>
              <a:sym typeface="Calibri"/>
            </a:endParaRPr>
          </a:p>
        </p:txBody>
      </p:sp>
      <p:sp>
        <p:nvSpPr>
          <p:cNvPr id="214" name="Google Shape;214;p242"/>
          <p:cNvSpPr txBox="1">
            <a:spLocks noGrp="1"/>
          </p:cNvSpPr>
          <p:nvPr>
            <p:ph type="sldNum" idx="12"/>
          </p:nvPr>
        </p:nvSpPr>
        <p:spPr>
          <a:xfrm>
            <a:off x="8607424" y="6283324"/>
            <a:ext cx="215901" cy="254001"/>
          </a:xfrm>
          <a:prstGeom prst="rect">
            <a:avLst/>
          </a:prstGeom>
          <a:noFill/>
          <a:ln>
            <a:noFill/>
          </a:ln>
        </p:spPr>
        <p:txBody>
          <a:bodyPr spcFirstLastPara="1" wrap="square" lIns="0" tIns="0" rIns="0" bIns="0" anchor="ctr" anchorCtr="0">
            <a:spAutoFit/>
          </a:bodyPr>
          <a:lstStyle>
            <a:lvl1pPr marL="0" lvl="0"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1pPr>
            <a:lvl2pPr marL="0" lvl="1"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2pPr>
            <a:lvl3pPr marL="0" lvl="2"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3pPr>
            <a:lvl4pPr marL="0" lvl="3"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4pPr>
            <a:lvl5pPr marL="0" lvl="4"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5pPr>
            <a:lvl6pPr marL="0" lvl="5"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6pPr>
            <a:lvl7pPr marL="0" lvl="6"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7pPr>
            <a:lvl8pPr marL="0" lvl="7"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8pPr>
            <a:lvl9pPr marL="0" lvl="8"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Default">
  <p:cSld name="Default 2">
    <p:bg>
      <p:bgPr>
        <a:blipFill>
          <a:blip r:embed="rId2">
            <a:alphaModFix/>
          </a:blip>
          <a:stretch>
            <a:fillRect/>
          </a:stretch>
        </a:blipFill>
        <a:effectLst/>
      </p:bgPr>
    </p:bg>
    <p:spTree>
      <p:nvGrpSpPr>
        <p:cNvPr id="1" name="Shape 26"/>
        <p:cNvGrpSpPr/>
        <p:nvPr/>
      </p:nvGrpSpPr>
      <p:grpSpPr>
        <a:xfrm>
          <a:off x="0" y="0"/>
          <a:ext cx="0" cy="0"/>
          <a:chOff x="0" y="0"/>
          <a:chExt cx="0" cy="0"/>
        </a:xfrm>
      </p:grpSpPr>
      <p:sp>
        <p:nvSpPr>
          <p:cNvPr id="27" name="Google Shape;27;p198"/>
          <p:cNvSpPr txBox="1">
            <a:spLocks noGrp="1"/>
          </p:cNvSpPr>
          <p:nvPr>
            <p:ph type="sldNum" idx="12"/>
          </p:nvPr>
        </p:nvSpPr>
        <p:spPr>
          <a:xfrm>
            <a:off x="6445249" y="6229350"/>
            <a:ext cx="215901" cy="254001"/>
          </a:xfrm>
          <a:prstGeom prst="rect">
            <a:avLst/>
          </a:prstGeom>
          <a:noFill/>
          <a:ln>
            <a:noFill/>
          </a:ln>
        </p:spPr>
        <p:txBody>
          <a:bodyPr spcFirstLastPara="1" wrap="square" lIns="0" tIns="0" rIns="0" bIns="0" anchor="ctr" anchorCtr="0">
            <a:spAutoFit/>
          </a:bodyPr>
          <a:lstStyle>
            <a:lvl1pPr marL="0" lvl="0"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1pPr>
            <a:lvl2pPr marL="0" lvl="1"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2pPr>
            <a:lvl3pPr marL="0" lvl="2"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3pPr>
            <a:lvl4pPr marL="0" lvl="3"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4pPr>
            <a:lvl5pPr marL="0" lvl="4"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5pPr>
            <a:lvl6pPr marL="0" lvl="5"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6pPr>
            <a:lvl7pPr marL="0" lvl="6"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7pPr>
            <a:lvl8pPr marL="0" lvl="7"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8pPr>
            <a:lvl9pPr marL="0" lvl="8"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Default">
  <p:cSld name="Default 21">
    <p:bg>
      <p:bgPr>
        <a:blipFill>
          <a:blip r:embed="rId2">
            <a:alphaModFix/>
          </a:blip>
          <a:stretch>
            <a:fillRect/>
          </a:stretch>
        </a:blipFill>
        <a:effectLst/>
      </p:bgPr>
    </p:bg>
    <p:spTree>
      <p:nvGrpSpPr>
        <p:cNvPr id="1" name="Shape 215"/>
        <p:cNvGrpSpPr/>
        <p:nvPr/>
      </p:nvGrpSpPr>
      <p:grpSpPr>
        <a:xfrm>
          <a:off x="0" y="0"/>
          <a:ext cx="0" cy="0"/>
          <a:chOff x="0" y="0"/>
          <a:chExt cx="0" cy="0"/>
        </a:xfrm>
      </p:grpSpPr>
      <p:cxnSp>
        <p:nvCxnSpPr>
          <p:cNvPr id="216" name="Google Shape;216;p243"/>
          <p:cNvCxnSpPr/>
          <p:nvPr/>
        </p:nvCxnSpPr>
        <p:spPr>
          <a:xfrm>
            <a:off x="685797" y="4916488"/>
            <a:ext cx="7924805" cy="4762"/>
          </a:xfrm>
          <a:prstGeom prst="straightConnector1">
            <a:avLst/>
          </a:prstGeom>
          <a:noFill/>
          <a:ln w="9525" cap="flat" cmpd="sng">
            <a:solidFill>
              <a:srgbClr val="E9E9E8"/>
            </a:solidFill>
            <a:prstDash val="solid"/>
            <a:round/>
            <a:headEnd type="none" w="sm" len="sm"/>
            <a:tailEnd type="none" w="sm" len="sm"/>
          </a:ln>
          <a:effectLst>
            <a:outerShdw blurRad="38100" rotWithShape="0">
              <a:srgbClr val="000000">
                <a:alpha val="54901"/>
              </a:srgbClr>
            </a:outerShdw>
          </a:effectLst>
        </p:spPr>
      </p:cxnSp>
      <p:sp>
        <p:nvSpPr>
          <p:cNvPr id="217" name="Google Shape;217;p243"/>
          <p:cNvSpPr txBox="1">
            <a:spLocks noGrp="1"/>
          </p:cNvSpPr>
          <p:nvPr>
            <p:ph type="body" idx="1"/>
          </p:nvPr>
        </p:nvSpPr>
        <p:spPr>
          <a:xfrm>
            <a:off x="457200" y="1447800"/>
            <a:ext cx="8229600" cy="4678363"/>
          </a:xfrm>
          <a:prstGeom prst="rect">
            <a:avLst/>
          </a:prstGeom>
          <a:noFill/>
          <a:ln>
            <a:noFill/>
          </a:ln>
        </p:spPr>
        <p:txBody>
          <a:bodyPr spcFirstLastPara="1" wrap="square" lIns="45700" tIns="45700" rIns="45700" bIns="45700" anchor="t" anchorCtr="0">
            <a:normAutofit/>
          </a:bodyPr>
          <a:lstStyle>
            <a:lvl1pPr marL="457200" lvl="0" indent="-368935" algn="l">
              <a:lnSpc>
                <a:spcPct val="100000"/>
              </a:lnSpc>
              <a:spcBef>
                <a:spcPts val="600"/>
              </a:spcBef>
              <a:spcAft>
                <a:spcPts val="0"/>
              </a:spcAft>
              <a:buClr>
                <a:srgbClr val="F3A447"/>
              </a:buClr>
              <a:buSzPts val="2210"/>
              <a:buFont typeface="Constantia"/>
              <a:buChar char="●"/>
              <a:defRPr sz="2600">
                <a:solidFill>
                  <a:srgbClr val="FFFFFF"/>
                </a:solidFill>
                <a:latin typeface="Constantia"/>
                <a:ea typeface="Constantia"/>
                <a:cs typeface="Constantia"/>
                <a:sym typeface="Constantia"/>
              </a:defRPr>
            </a:lvl1pPr>
            <a:lvl2pPr marL="914400" lvl="1" indent="-368935" algn="l">
              <a:lnSpc>
                <a:spcPct val="100000"/>
              </a:lnSpc>
              <a:spcBef>
                <a:spcPts val="600"/>
              </a:spcBef>
              <a:spcAft>
                <a:spcPts val="0"/>
              </a:spcAft>
              <a:buClr>
                <a:srgbClr val="F3A447"/>
              </a:buClr>
              <a:buSzPts val="2210"/>
              <a:buFont typeface="Constantia"/>
              <a:buChar char="●"/>
              <a:defRPr sz="2600">
                <a:solidFill>
                  <a:srgbClr val="FFFFFF"/>
                </a:solidFill>
                <a:latin typeface="Constantia"/>
                <a:ea typeface="Constantia"/>
                <a:cs typeface="Constantia"/>
                <a:sym typeface="Constantia"/>
              </a:defRPr>
            </a:lvl2pPr>
            <a:lvl3pPr marL="1371600" lvl="2" indent="-368935" algn="l">
              <a:lnSpc>
                <a:spcPct val="100000"/>
              </a:lnSpc>
              <a:spcBef>
                <a:spcPts val="600"/>
              </a:spcBef>
              <a:spcAft>
                <a:spcPts val="0"/>
              </a:spcAft>
              <a:buClr>
                <a:srgbClr val="F3A447"/>
              </a:buClr>
              <a:buSzPts val="2210"/>
              <a:buFont typeface="Constantia"/>
              <a:buChar char="●"/>
              <a:defRPr sz="2600">
                <a:solidFill>
                  <a:srgbClr val="FFFFFF"/>
                </a:solidFill>
                <a:latin typeface="Constantia"/>
                <a:ea typeface="Constantia"/>
                <a:cs typeface="Constantia"/>
                <a:sym typeface="Constantia"/>
              </a:defRPr>
            </a:lvl3pPr>
            <a:lvl4pPr marL="1828800" lvl="3" indent="-368935" algn="l">
              <a:lnSpc>
                <a:spcPct val="100000"/>
              </a:lnSpc>
              <a:spcBef>
                <a:spcPts val="600"/>
              </a:spcBef>
              <a:spcAft>
                <a:spcPts val="0"/>
              </a:spcAft>
              <a:buClr>
                <a:srgbClr val="F3A447"/>
              </a:buClr>
              <a:buSzPts val="2210"/>
              <a:buFont typeface="Constantia"/>
              <a:buChar char="●"/>
              <a:defRPr sz="2600">
                <a:solidFill>
                  <a:srgbClr val="FFFFFF"/>
                </a:solidFill>
                <a:latin typeface="Constantia"/>
                <a:ea typeface="Constantia"/>
                <a:cs typeface="Constantia"/>
                <a:sym typeface="Constantia"/>
              </a:defRPr>
            </a:lvl4pPr>
            <a:lvl5pPr marL="2286000" lvl="4" indent="-368935" algn="l">
              <a:lnSpc>
                <a:spcPct val="100000"/>
              </a:lnSpc>
              <a:spcBef>
                <a:spcPts val="600"/>
              </a:spcBef>
              <a:spcAft>
                <a:spcPts val="0"/>
              </a:spcAft>
              <a:buClr>
                <a:srgbClr val="F3A447"/>
              </a:buClr>
              <a:buSzPts val="2210"/>
              <a:buFont typeface="Constantia"/>
              <a:buChar char="●"/>
              <a:defRPr sz="2600">
                <a:solidFill>
                  <a:srgbClr val="FFFFFF"/>
                </a:solidFill>
                <a:latin typeface="Constantia"/>
                <a:ea typeface="Constantia"/>
                <a:cs typeface="Constantia"/>
                <a:sym typeface="Constantia"/>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218" name="Google Shape;218;p243"/>
          <p:cNvSpPr txBox="1">
            <a:spLocks noGrp="1"/>
          </p:cNvSpPr>
          <p:nvPr>
            <p:ph type="title"/>
          </p:nvPr>
        </p:nvSpPr>
        <p:spPr>
          <a:xfrm>
            <a:off x="457200" y="152400"/>
            <a:ext cx="8229600" cy="1219200"/>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F9F9F9"/>
              </a:buClr>
              <a:buSzPts val="4200"/>
              <a:buFont typeface="Constantia"/>
              <a:buNone/>
              <a:defRPr sz="4200">
                <a:solidFill>
                  <a:srgbClr val="F9F9F9"/>
                </a:solidFill>
                <a:latin typeface="Constantia"/>
                <a:ea typeface="Constantia"/>
                <a:cs typeface="Constantia"/>
                <a:sym typeface="Constanti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19" name="Google Shape;219;p243"/>
          <p:cNvSpPr txBox="1">
            <a:spLocks noGrp="1"/>
          </p:cNvSpPr>
          <p:nvPr>
            <p:ph type="sldNum" idx="12"/>
          </p:nvPr>
        </p:nvSpPr>
        <p:spPr>
          <a:xfrm>
            <a:off x="8607424" y="6283324"/>
            <a:ext cx="215901" cy="254001"/>
          </a:xfrm>
          <a:prstGeom prst="rect">
            <a:avLst/>
          </a:prstGeom>
          <a:noFill/>
          <a:ln>
            <a:noFill/>
          </a:ln>
        </p:spPr>
        <p:txBody>
          <a:bodyPr spcFirstLastPara="1" wrap="square" lIns="0" tIns="0" rIns="0" bIns="0" anchor="ctr" anchorCtr="0">
            <a:spAutoFit/>
          </a:bodyPr>
          <a:lstStyle>
            <a:lvl1pPr marL="0" lvl="0"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1pPr>
            <a:lvl2pPr marL="0" lvl="1"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2pPr>
            <a:lvl3pPr marL="0" lvl="2"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3pPr>
            <a:lvl4pPr marL="0" lvl="3"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4pPr>
            <a:lvl5pPr marL="0" lvl="4"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5pPr>
            <a:lvl6pPr marL="0" lvl="5"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6pPr>
            <a:lvl7pPr marL="0" lvl="6"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7pPr>
            <a:lvl8pPr marL="0" lvl="7"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8pPr>
            <a:lvl9pPr marL="0" lvl="8"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Default">
  <p:cSld name="Default 22">
    <p:bg>
      <p:bgPr>
        <a:blipFill>
          <a:blip r:embed="rId2">
            <a:alphaModFix/>
          </a:blip>
          <a:stretch>
            <a:fillRect/>
          </a:stretch>
        </a:blipFill>
        <a:effectLst/>
      </p:bgPr>
    </p:bg>
    <p:spTree>
      <p:nvGrpSpPr>
        <p:cNvPr id="1" name="Shape 220"/>
        <p:cNvGrpSpPr/>
        <p:nvPr/>
      </p:nvGrpSpPr>
      <p:grpSpPr>
        <a:xfrm>
          <a:off x="0" y="0"/>
          <a:ext cx="0" cy="0"/>
          <a:chOff x="0" y="0"/>
          <a:chExt cx="0" cy="0"/>
        </a:xfrm>
      </p:grpSpPr>
      <p:cxnSp>
        <p:nvCxnSpPr>
          <p:cNvPr id="221" name="Google Shape;221;p244"/>
          <p:cNvCxnSpPr/>
          <p:nvPr/>
        </p:nvCxnSpPr>
        <p:spPr>
          <a:xfrm>
            <a:off x="563561" y="2179635"/>
            <a:ext cx="3748092" cy="1591"/>
          </a:xfrm>
          <a:prstGeom prst="straightConnector1">
            <a:avLst/>
          </a:prstGeom>
          <a:noFill/>
          <a:ln w="12700" cap="flat" cmpd="sng">
            <a:solidFill>
              <a:srgbClr val="E9E9E8"/>
            </a:solidFill>
            <a:prstDash val="solid"/>
            <a:round/>
            <a:headEnd type="none" w="sm" len="sm"/>
            <a:tailEnd type="none" w="sm" len="sm"/>
          </a:ln>
          <a:effectLst>
            <a:outerShdw blurRad="38100" rotWithShape="0">
              <a:srgbClr val="000000">
                <a:alpha val="54901"/>
              </a:srgbClr>
            </a:outerShdw>
          </a:effectLst>
        </p:spPr>
      </p:cxnSp>
      <p:cxnSp>
        <p:nvCxnSpPr>
          <p:cNvPr id="222" name="Google Shape;222;p244"/>
          <p:cNvCxnSpPr/>
          <p:nvPr/>
        </p:nvCxnSpPr>
        <p:spPr>
          <a:xfrm>
            <a:off x="4754562" y="2179635"/>
            <a:ext cx="3749678" cy="1591"/>
          </a:xfrm>
          <a:prstGeom prst="straightConnector1">
            <a:avLst/>
          </a:prstGeom>
          <a:noFill/>
          <a:ln w="12700" cap="flat" cmpd="sng">
            <a:solidFill>
              <a:srgbClr val="E9E9E8"/>
            </a:solidFill>
            <a:prstDash val="solid"/>
            <a:round/>
            <a:headEnd type="none" w="sm" len="sm"/>
            <a:tailEnd type="none" w="sm" len="sm"/>
          </a:ln>
          <a:effectLst>
            <a:outerShdw blurRad="38100" rotWithShape="0">
              <a:srgbClr val="000000">
                <a:alpha val="54901"/>
              </a:srgbClr>
            </a:outerShdw>
          </a:effectLst>
        </p:spPr>
      </p:cxnSp>
      <p:sp>
        <p:nvSpPr>
          <p:cNvPr id="223" name="Google Shape;223;p244"/>
          <p:cNvSpPr txBox="1">
            <a:spLocks noGrp="1"/>
          </p:cNvSpPr>
          <p:nvPr>
            <p:ph type="body" idx="1"/>
          </p:nvPr>
        </p:nvSpPr>
        <p:spPr>
          <a:xfrm>
            <a:off x="457200" y="1447800"/>
            <a:ext cx="8229600" cy="4678363"/>
          </a:xfrm>
          <a:prstGeom prst="rect">
            <a:avLst/>
          </a:prstGeom>
          <a:noFill/>
          <a:ln>
            <a:noFill/>
          </a:ln>
        </p:spPr>
        <p:txBody>
          <a:bodyPr spcFirstLastPara="1" wrap="square" lIns="45700" tIns="45700" rIns="45700" bIns="45700" anchor="t" anchorCtr="0">
            <a:normAutofit/>
          </a:bodyPr>
          <a:lstStyle>
            <a:lvl1pPr marL="457200" lvl="0" indent="-368935" algn="l">
              <a:lnSpc>
                <a:spcPct val="100000"/>
              </a:lnSpc>
              <a:spcBef>
                <a:spcPts val="600"/>
              </a:spcBef>
              <a:spcAft>
                <a:spcPts val="0"/>
              </a:spcAft>
              <a:buClr>
                <a:srgbClr val="F3A447"/>
              </a:buClr>
              <a:buSzPts val="2210"/>
              <a:buFont typeface="Constantia"/>
              <a:buChar char="●"/>
              <a:defRPr sz="2600">
                <a:solidFill>
                  <a:srgbClr val="FFFFFF"/>
                </a:solidFill>
                <a:latin typeface="Constantia"/>
                <a:ea typeface="Constantia"/>
                <a:cs typeface="Constantia"/>
                <a:sym typeface="Constantia"/>
              </a:defRPr>
            </a:lvl1pPr>
            <a:lvl2pPr marL="914400" lvl="1" indent="-368935" algn="l">
              <a:lnSpc>
                <a:spcPct val="100000"/>
              </a:lnSpc>
              <a:spcBef>
                <a:spcPts val="600"/>
              </a:spcBef>
              <a:spcAft>
                <a:spcPts val="0"/>
              </a:spcAft>
              <a:buClr>
                <a:srgbClr val="F3A447"/>
              </a:buClr>
              <a:buSzPts val="2210"/>
              <a:buFont typeface="Constantia"/>
              <a:buChar char="●"/>
              <a:defRPr sz="2600">
                <a:solidFill>
                  <a:srgbClr val="FFFFFF"/>
                </a:solidFill>
                <a:latin typeface="Constantia"/>
                <a:ea typeface="Constantia"/>
                <a:cs typeface="Constantia"/>
                <a:sym typeface="Constantia"/>
              </a:defRPr>
            </a:lvl2pPr>
            <a:lvl3pPr marL="1371600" lvl="2" indent="-368935" algn="l">
              <a:lnSpc>
                <a:spcPct val="100000"/>
              </a:lnSpc>
              <a:spcBef>
                <a:spcPts val="600"/>
              </a:spcBef>
              <a:spcAft>
                <a:spcPts val="0"/>
              </a:spcAft>
              <a:buClr>
                <a:srgbClr val="F3A447"/>
              </a:buClr>
              <a:buSzPts val="2210"/>
              <a:buFont typeface="Constantia"/>
              <a:buChar char="●"/>
              <a:defRPr sz="2600">
                <a:solidFill>
                  <a:srgbClr val="FFFFFF"/>
                </a:solidFill>
                <a:latin typeface="Constantia"/>
                <a:ea typeface="Constantia"/>
                <a:cs typeface="Constantia"/>
                <a:sym typeface="Constantia"/>
              </a:defRPr>
            </a:lvl3pPr>
            <a:lvl4pPr marL="1828800" lvl="3" indent="-368935" algn="l">
              <a:lnSpc>
                <a:spcPct val="100000"/>
              </a:lnSpc>
              <a:spcBef>
                <a:spcPts val="600"/>
              </a:spcBef>
              <a:spcAft>
                <a:spcPts val="0"/>
              </a:spcAft>
              <a:buClr>
                <a:srgbClr val="F3A447"/>
              </a:buClr>
              <a:buSzPts val="2210"/>
              <a:buFont typeface="Constantia"/>
              <a:buChar char="●"/>
              <a:defRPr sz="2600">
                <a:solidFill>
                  <a:srgbClr val="FFFFFF"/>
                </a:solidFill>
                <a:latin typeface="Constantia"/>
                <a:ea typeface="Constantia"/>
                <a:cs typeface="Constantia"/>
                <a:sym typeface="Constantia"/>
              </a:defRPr>
            </a:lvl4pPr>
            <a:lvl5pPr marL="2286000" lvl="4" indent="-368935" algn="l">
              <a:lnSpc>
                <a:spcPct val="100000"/>
              </a:lnSpc>
              <a:spcBef>
                <a:spcPts val="600"/>
              </a:spcBef>
              <a:spcAft>
                <a:spcPts val="0"/>
              </a:spcAft>
              <a:buClr>
                <a:srgbClr val="F3A447"/>
              </a:buClr>
              <a:buSzPts val="2210"/>
              <a:buFont typeface="Constantia"/>
              <a:buChar char="●"/>
              <a:defRPr sz="2600">
                <a:solidFill>
                  <a:srgbClr val="FFFFFF"/>
                </a:solidFill>
                <a:latin typeface="Constantia"/>
                <a:ea typeface="Constantia"/>
                <a:cs typeface="Constantia"/>
                <a:sym typeface="Constantia"/>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224" name="Google Shape;224;p244"/>
          <p:cNvSpPr txBox="1">
            <a:spLocks noGrp="1"/>
          </p:cNvSpPr>
          <p:nvPr>
            <p:ph type="title"/>
          </p:nvPr>
        </p:nvSpPr>
        <p:spPr>
          <a:xfrm>
            <a:off x="457200" y="152400"/>
            <a:ext cx="8229600" cy="1219200"/>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F9F9F9"/>
              </a:buClr>
              <a:buSzPts val="4200"/>
              <a:buFont typeface="Constantia"/>
              <a:buNone/>
              <a:defRPr sz="4200">
                <a:solidFill>
                  <a:srgbClr val="F9F9F9"/>
                </a:solidFill>
                <a:latin typeface="Constantia"/>
                <a:ea typeface="Constantia"/>
                <a:cs typeface="Constantia"/>
                <a:sym typeface="Constanti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25" name="Google Shape;225;p244"/>
          <p:cNvSpPr txBox="1">
            <a:spLocks noGrp="1"/>
          </p:cNvSpPr>
          <p:nvPr>
            <p:ph type="sldNum" idx="12"/>
          </p:nvPr>
        </p:nvSpPr>
        <p:spPr>
          <a:xfrm>
            <a:off x="8607424" y="6283324"/>
            <a:ext cx="215901" cy="254001"/>
          </a:xfrm>
          <a:prstGeom prst="rect">
            <a:avLst/>
          </a:prstGeom>
          <a:noFill/>
          <a:ln>
            <a:noFill/>
          </a:ln>
        </p:spPr>
        <p:txBody>
          <a:bodyPr spcFirstLastPara="1" wrap="square" lIns="0" tIns="0" rIns="0" bIns="0" anchor="ctr" anchorCtr="0">
            <a:spAutoFit/>
          </a:bodyPr>
          <a:lstStyle>
            <a:lvl1pPr marL="0" lvl="0"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1pPr>
            <a:lvl2pPr marL="0" lvl="1"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2pPr>
            <a:lvl3pPr marL="0" lvl="2"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3pPr>
            <a:lvl4pPr marL="0" lvl="3"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4pPr>
            <a:lvl5pPr marL="0" lvl="4"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5pPr>
            <a:lvl6pPr marL="0" lvl="5"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6pPr>
            <a:lvl7pPr marL="0" lvl="6"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7pPr>
            <a:lvl8pPr marL="0" lvl="7"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8pPr>
            <a:lvl9pPr marL="0" lvl="8"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Default">
  <p:cSld name="Default 23">
    <p:bg>
      <p:bgPr>
        <a:blipFill>
          <a:blip r:embed="rId2">
            <a:alphaModFix/>
          </a:blip>
          <a:stretch>
            <a:fillRect/>
          </a:stretch>
        </a:blipFill>
        <a:effectLst/>
      </p:bgPr>
    </p:bg>
    <p:spTree>
      <p:nvGrpSpPr>
        <p:cNvPr id="1" name="Shape 226"/>
        <p:cNvGrpSpPr/>
        <p:nvPr/>
      </p:nvGrpSpPr>
      <p:grpSpPr>
        <a:xfrm>
          <a:off x="0" y="0"/>
          <a:ext cx="0" cy="0"/>
          <a:chOff x="0" y="0"/>
          <a:chExt cx="0" cy="0"/>
        </a:xfrm>
      </p:grpSpPr>
      <p:sp>
        <p:nvSpPr>
          <p:cNvPr id="227" name="Google Shape;227;p245"/>
          <p:cNvSpPr txBox="1">
            <a:spLocks noGrp="1"/>
          </p:cNvSpPr>
          <p:nvPr>
            <p:ph type="sldNum" idx="12"/>
          </p:nvPr>
        </p:nvSpPr>
        <p:spPr>
          <a:xfrm>
            <a:off x="6445249" y="6229350"/>
            <a:ext cx="215901" cy="254001"/>
          </a:xfrm>
          <a:prstGeom prst="rect">
            <a:avLst/>
          </a:prstGeom>
          <a:noFill/>
          <a:ln>
            <a:noFill/>
          </a:ln>
        </p:spPr>
        <p:txBody>
          <a:bodyPr spcFirstLastPara="1" wrap="square" lIns="0" tIns="0" rIns="0" bIns="0" anchor="ctr" anchorCtr="0">
            <a:spAutoFit/>
          </a:bodyPr>
          <a:lstStyle>
            <a:lvl1pPr marL="0" lvl="0"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1pPr>
            <a:lvl2pPr marL="0" lvl="1"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2pPr>
            <a:lvl3pPr marL="0" lvl="2"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3pPr>
            <a:lvl4pPr marL="0" lvl="3"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4pPr>
            <a:lvl5pPr marL="0" lvl="4"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5pPr>
            <a:lvl6pPr marL="0" lvl="5"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6pPr>
            <a:lvl7pPr marL="0" lvl="6"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7pPr>
            <a:lvl8pPr marL="0" lvl="7"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8pPr>
            <a:lvl9pPr marL="0" lvl="8"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Default">
  <p:cSld name="Default 24">
    <p:bg>
      <p:bgPr>
        <a:gradFill>
          <a:gsLst>
            <a:gs pos="0">
              <a:srgbClr val="E0E8F5"/>
            </a:gs>
            <a:gs pos="100000">
              <a:srgbClr val="9AB4E4"/>
            </a:gs>
          </a:gsLst>
          <a:lin ang="16200000" scaled="0"/>
        </a:gradFill>
        <a:effectLst/>
      </p:bgPr>
    </p:bg>
    <p:spTree>
      <p:nvGrpSpPr>
        <p:cNvPr id="1" name="Shape 228"/>
        <p:cNvGrpSpPr/>
        <p:nvPr/>
      </p:nvGrpSpPr>
      <p:grpSpPr>
        <a:xfrm>
          <a:off x="0" y="0"/>
          <a:ext cx="0" cy="0"/>
          <a:chOff x="0" y="0"/>
          <a:chExt cx="0" cy="0"/>
        </a:xfrm>
      </p:grpSpPr>
      <p:sp>
        <p:nvSpPr>
          <p:cNvPr id="229" name="Google Shape;229;p246"/>
          <p:cNvSpPr txBox="1"/>
          <p:nvPr/>
        </p:nvSpPr>
        <p:spPr>
          <a:xfrm>
            <a:off x="8198400" y="6400800"/>
            <a:ext cx="748203" cy="279357"/>
          </a:xfrm>
          <a:prstGeom prst="rect">
            <a:avLst/>
          </a:prstGeom>
          <a:noFill/>
          <a:ln>
            <a:noFill/>
          </a:ln>
        </p:spPr>
        <p:txBody>
          <a:bodyPr spcFirstLastPara="1" wrap="square" lIns="44975" tIns="44975" rIns="44975" bIns="44975" anchor="t" anchorCtr="0">
            <a:spAutoFit/>
          </a:bodyPr>
          <a:lstStyle/>
          <a:p>
            <a:pPr marL="0" marR="0" lvl="0" indent="0" algn="l" rtl="0">
              <a:lnSpc>
                <a:spcPct val="93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/60</a:t>
            </a:r>
            <a:endParaRPr/>
          </a:p>
        </p:txBody>
      </p:sp>
      <p:sp>
        <p:nvSpPr>
          <p:cNvPr id="230" name="Google Shape;230;p246"/>
          <p:cNvSpPr txBox="1">
            <a:spLocks noGrp="1"/>
          </p:cNvSpPr>
          <p:nvPr>
            <p:ph type="title"/>
          </p:nvPr>
        </p:nvSpPr>
        <p:spPr>
          <a:xfrm>
            <a:off x="457200" y="274635"/>
            <a:ext cx="8228015" cy="1141415"/>
          </a:xfrm>
          <a:prstGeom prst="rect">
            <a:avLst/>
          </a:prstGeom>
          <a:noFill/>
          <a:ln>
            <a:noFill/>
          </a:ln>
        </p:spPr>
        <p:txBody>
          <a:bodyPr spcFirstLastPara="1" wrap="square" lIns="44975" tIns="44975" rIns="44975" bIns="44975" anchor="t" anchorCtr="0">
            <a:normAutofit/>
          </a:bodyPr>
          <a:lstStyle>
            <a:lvl1pPr lvl="0" algn="l">
              <a:lnSpc>
                <a:spcPct val="93000"/>
              </a:lnSpc>
              <a:spcBef>
                <a:spcPts val="0"/>
              </a:spcBef>
              <a:spcAft>
                <a:spcPts val="0"/>
              </a:spcAft>
              <a:buClr>
                <a:srgbClr val="000000"/>
              </a:buClr>
              <a:buSzPts val="4400"/>
              <a:buFont typeface="Arial"/>
              <a:buNone/>
              <a:defRPr>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31" name="Google Shape;231;p246"/>
          <p:cNvSpPr txBox="1">
            <a:spLocks noGrp="1"/>
          </p:cNvSpPr>
          <p:nvPr>
            <p:ph type="body" idx="1"/>
          </p:nvPr>
        </p:nvSpPr>
        <p:spPr>
          <a:xfrm>
            <a:off x="457200" y="1600200"/>
            <a:ext cx="8228015" cy="4524375"/>
          </a:xfrm>
          <a:prstGeom prst="rect">
            <a:avLst/>
          </a:prstGeom>
          <a:noFill/>
          <a:ln>
            <a:noFill/>
          </a:ln>
        </p:spPr>
        <p:txBody>
          <a:bodyPr spcFirstLastPara="1" wrap="square" lIns="44975" tIns="44975" rIns="44975" bIns="44975" anchor="t" anchorCtr="0">
            <a:normAutofit/>
          </a:bodyPr>
          <a:lstStyle>
            <a:lvl1pPr marL="457200" lvl="0" indent="-228600" algn="l">
              <a:lnSpc>
                <a:spcPct val="98000"/>
              </a:lnSpc>
              <a:spcBef>
                <a:spcPts val="1400"/>
              </a:spcBef>
              <a:spcAft>
                <a:spcPts val="0"/>
              </a:spcAft>
              <a:buClr>
                <a:srgbClr val="000000"/>
              </a:buClr>
              <a:buSzPts val="1800"/>
              <a:buNone/>
              <a:defRPr/>
            </a:lvl1pPr>
            <a:lvl2pPr marL="914400" lvl="1" indent="-228600" algn="l">
              <a:lnSpc>
                <a:spcPct val="98000"/>
              </a:lnSpc>
              <a:spcBef>
                <a:spcPts val="1400"/>
              </a:spcBef>
              <a:spcAft>
                <a:spcPts val="0"/>
              </a:spcAft>
              <a:buClr>
                <a:srgbClr val="000000"/>
              </a:buClr>
              <a:buSzPts val="1800"/>
              <a:buNone/>
              <a:defRPr/>
            </a:lvl2pPr>
            <a:lvl3pPr marL="1371600" lvl="2" indent="-228600" algn="l">
              <a:lnSpc>
                <a:spcPct val="98000"/>
              </a:lnSpc>
              <a:spcBef>
                <a:spcPts val="1400"/>
              </a:spcBef>
              <a:spcAft>
                <a:spcPts val="0"/>
              </a:spcAft>
              <a:buClr>
                <a:srgbClr val="000000"/>
              </a:buClr>
              <a:buSzPts val="1800"/>
              <a:buNone/>
              <a:defRPr/>
            </a:lvl3pPr>
            <a:lvl4pPr marL="1828800" lvl="3" indent="-228600" algn="l">
              <a:lnSpc>
                <a:spcPct val="98000"/>
              </a:lnSpc>
              <a:spcBef>
                <a:spcPts val="1400"/>
              </a:spcBef>
              <a:spcAft>
                <a:spcPts val="0"/>
              </a:spcAft>
              <a:buClr>
                <a:srgbClr val="000000"/>
              </a:buClr>
              <a:buSzPts val="1800"/>
              <a:buNone/>
              <a:defRPr/>
            </a:lvl4pPr>
            <a:lvl5pPr marL="2286000" lvl="4" indent="-228600" algn="l">
              <a:lnSpc>
                <a:spcPct val="98000"/>
              </a:lnSpc>
              <a:spcBef>
                <a:spcPts val="1400"/>
              </a:spcBef>
              <a:spcAft>
                <a:spcPts val="0"/>
              </a:spcAft>
              <a:buClr>
                <a:srgbClr val="000000"/>
              </a:buClr>
              <a:buSzPts val="1800"/>
              <a:buNone/>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232" name="Google Shape;232;p246"/>
          <p:cNvSpPr txBox="1">
            <a:spLocks noGrp="1"/>
          </p:cNvSpPr>
          <p:nvPr>
            <p:ph type="sldNum" idx="12"/>
          </p:nvPr>
        </p:nvSpPr>
        <p:spPr>
          <a:xfrm>
            <a:off x="8153400" y="6400800"/>
            <a:ext cx="356971" cy="349220"/>
          </a:xfrm>
          <a:prstGeom prst="rect">
            <a:avLst/>
          </a:prstGeom>
          <a:noFill/>
          <a:ln>
            <a:noFill/>
          </a:ln>
        </p:spPr>
        <p:txBody>
          <a:bodyPr spcFirstLastPara="1" wrap="square" lIns="44975" tIns="44975" rIns="44975" bIns="44975" anchor="t" anchorCtr="0">
            <a:spAutoFit/>
          </a:bodyPr>
          <a:lstStyle>
            <a:lvl1pPr marL="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Default">
  <p:cSld name="Default 25">
    <p:bg>
      <p:bgPr>
        <a:gradFill>
          <a:gsLst>
            <a:gs pos="0">
              <a:srgbClr val="E0E8F5"/>
            </a:gs>
            <a:gs pos="100000">
              <a:srgbClr val="9AB4E4"/>
            </a:gs>
          </a:gsLst>
          <a:lin ang="16200000" scaled="0"/>
        </a:gradFill>
        <a:effectLst/>
      </p:bgPr>
    </p:bg>
    <p:spTree>
      <p:nvGrpSpPr>
        <p:cNvPr id="1" name="Shape 233"/>
        <p:cNvGrpSpPr/>
        <p:nvPr/>
      </p:nvGrpSpPr>
      <p:grpSpPr>
        <a:xfrm>
          <a:off x="0" y="0"/>
          <a:ext cx="0" cy="0"/>
          <a:chOff x="0" y="0"/>
          <a:chExt cx="0" cy="0"/>
        </a:xfrm>
      </p:grpSpPr>
      <p:sp>
        <p:nvSpPr>
          <p:cNvPr id="234" name="Google Shape;234;p247"/>
          <p:cNvSpPr txBox="1"/>
          <p:nvPr/>
        </p:nvSpPr>
        <p:spPr>
          <a:xfrm>
            <a:off x="8198400" y="6400800"/>
            <a:ext cx="748203" cy="279357"/>
          </a:xfrm>
          <a:prstGeom prst="rect">
            <a:avLst/>
          </a:prstGeom>
          <a:noFill/>
          <a:ln>
            <a:noFill/>
          </a:ln>
        </p:spPr>
        <p:txBody>
          <a:bodyPr spcFirstLastPara="1" wrap="square" lIns="44975" tIns="44975" rIns="44975" bIns="44975" anchor="t" anchorCtr="0">
            <a:spAutoFit/>
          </a:bodyPr>
          <a:lstStyle/>
          <a:p>
            <a:pPr marL="0" marR="0" lvl="0" indent="0" algn="l" rtl="0">
              <a:lnSpc>
                <a:spcPct val="93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/60</a:t>
            </a:r>
            <a:endParaRPr/>
          </a:p>
        </p:txBody>
      </p:sp>
      <p:sp>
        <p:nvSpPr>
          <p:cNvPr id="235" name="Google Shape;235;p247"/>
          <p:cNvSpPr txBox="1">
            <a:spLocks noGrp="1"/>
          </p:cNvSpPr>
          <p:nvPr>
            <p:ph type="title"/>
          </p:nvPr>
        </p:nvSpPr>
        <p:spPr>
          <a:xfrm>
            <a:off x="457200" y="274635"/>
            <a:ext cx="8228015" cy="1141415"/>
          </a:xfrm>
          <a:prstGeom prst="rect">
            <a:avLst/>
          </a:prstGeom>
          <a:noFill/>
          <a:ln>
            <a:noFill/>
          </a:ln>
        </p:spPr>
        <p:txBody>
          <a:bodyPr spcFirstLastPara="1" wrap="square" lIns="44975" tIns="44975" rIns="44975" bIns="44975" anchor="t" anchorCtr="0">
            <a:normAutofit/>
          </a:bodyPr>
          <a:lstStyle>
            <a:lvl1pPr lvl="0" algn="l">
              <a:lnSpc>
                <a:spcPct val="93000"/>
              </a:lnSpc>
              <a:spcBef>
                <a:spcPts val="0"/>
              </a:spcBef>
              <a:spcAft>
                <a:spcPts val="0"/>
              </a:spcAft>
              <a:buClr>
                <a:srgbClr val="000000"/>
              </a:buClr>
              <a:buSzPts val="4400"/>
              <a:buFont typeface="Arial"/>
              <a:buNone/>
              <a:defRPr>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36" name="Google Shape;236;p247"/>
          <p:cNvSpPr txBox="1">
            <a:spLocks noGrp="1"/>
          </p:cNvSpPr>
          <p:nvPr>
            <p:ph type="body" idx="1"/>
          </p:nvPr>
        </p:nvSpPr>
        <p:spPr>
          <a:xfrm>
            <a:off x="457200" y="1600200"/>
            <a:ext cx="8228015" cy="4524375"/>
          </a:xfrm>
          <a:prstGeom prst="rect">
            <a:avLst/>
          </a:prstGeom>
          <a:noFill/>
          <a:ln>
            <a:noFill/>
          </a:ln>
        </p:spPr>
        <p:txBody>
          <a:bodyPr spcFirstLastPara="1" wrap="square" lIns="44975" tIns="44975" rIns="44975" bIns="44975" anchor="t" anchorCtr="0">
            <a:normAutofit/>
          </a:bodyPr>
          <a:lstStyle>
            <a:lvl1pPr marL="457200" lvl="0" indent="-228600" algn="l">
              <a:lnSpc>
                <a:spcPct val="98000"/>
              </a:lnSpc>
              <a:spcBef>
                <a:spcPts val="1400"/>
              </a:spcBef>
              <a:spcAft>
                <a:spcPts val="0"/>
              </a:spcAft>
              <a:buClr>
                <a:srgbClr val="000000"/>
              </a:buClr>
              <a:buSzPts val="1800"/>
              <a:buNone/>
              <a:defRPr/>
            </a:lvl1pPr>
            <a:lvl2pPr marL="914400" lvl="1" indent="-228600" algn="l">
              <a:lnSpc>
                <a:spcPct val="98000"/>
              </a:lnSpc>
              <a:spcBef>
                <a:spcPts val="1400"/>
              </a:spcBef>
              <a:spcAft>
                <a:spcPts val="0"/>
              </a:spcAft>
              <a:buClr>
                <a:srgbClr val="000000"/>
              </a:buClr>
              <a:buSzPts val="1800"/>
              <a:buNone/>
              <a:defRPr/>
            </a:lvl2pPr>
            <a:lvl3pPr marL="1371600" lvl="2" indent="-228600" algn="l">
              <a:lnSpc>
                <a:spcPct val="98000"/>
              </a:lnSpc>
              <a:spcBef>
                <a:spcPts val="1400"/>
              </a:spcBef>
              <a:spcAft>
                <a:spcPts val="0"/>
              </a:spcAft>
              <a:buClr>
                <a:srgbClr val="000000"/>
              </a:buClr>
              <a:buSzPts val="1800"/>
              <a:buNone/>
              <a:defRPr/>
            </a:lvl3pPr>
            <a:lvl4pPr marL="1828800" lvl="3" indent="-228600" algn="l">
              <a:lnSpc>
                <a:spcPct val="98000"/>
              </a:lnSpc>
              <a:spcBef>
                <a:spcPts val="1400"/>
              </a:spcBef>
              <a:spcAft>
                <a:spcPts val="0"/>
              </a:spcAft>
              <a:buClr>
                <a:srgbClr val="000000"/>
              </a:buClr>
              <a:buSzPts val="1800"/>
              <a:buNone/>
              <a:defRPr/>
            </a:lvl4pPr>
            <a:lvl5pPr marL="2286000" lvl="4" indent="-228600" algn="l">
              <a:lnSpc>
                <a:spcPct val="98000"/>
              </a:lnSpc>
              <a:spcBef>
                <a:spcPts val="1400"/>
              </a:spcBef>
              <a:spcAft>
                <a:spcPts val="0"/>
              </a:spcAft>
              <a:buClr>
                <a:srgbClr val="000000"/>
              </a:buClr>
              <a:buSzPts val="1800"/>
              <a:buNone/>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237" name="Google Shape;237;p247"/>
          <p:cNvSpPr txBox="1">
            <a:spLocks noGrp="1"/>
          </p:cNvSpPr>
          <p:nvPr>
            <p:ph type="sldNum" idx="12"/>
          </p:nvPr>
        </p:nvSpPr>
        <p:spPr>
          <a:xfrm>
            <a:off x="8153400" y="6400800"/>
            <a:ext cx="356971" cy="349220"/>
          </a:xfrm>
          <a:prstGeom prst="rect">
            <a:avLst/>
          </a:prstGeom>
          <a:noFill/>
          <a:ln>
            <a:noFill/>
          </a:ln>
        </p:spPr>
        <p:txBody>
          <a:bodyPr spcFirstLastPara="1" wrap="square" lIns="44975" tIns="44975" rIns="44975" bIns="44975" anchor="t" anchorCtr="0">
            <a:spAutoFit/>
          </a:bodyPr>
          <a:lstStyle>
            <a:lvl1pPr marL="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Default">
  <p:cSld name="Default 26">
    <p:bg>
      <p:bgPr>
        <a:gradFill>
          <a:gsLst>
            <a:gs pos="0">
              <a:srgbClr val="E0E8F5"/>
            </a:gs>
            <a:gs pos="100000">
              <a:srgbClr val="9AB4E4"/>
            </a:gs>
          </a:gsLst>
          <a:lin ang="16200000" scaled="0"/>
        </a:gradFill>
        <a:effectLst/>
      </p:bgPr>
    </p:bg>
    <p:spTree>
      <p:nvGrpSpPr>
        <p:cNvPr id="1" name="Shape 238"/>
        <p:cNvGrpSpPr/>
        <p:nvPr/>
      </p:nvGrpSpPr>
      <p:grpSpPr>
        <a:xfrm>
          <a:off x="0" y="0"/>
          <a:ext cx="0" cy="0"/>
          <a:chOff x="0" y="0"/>
          <a:chExt cx="0" cy="0"/>
        </a:xfrm>
      </p:grpSpPr>
      <p:sp>
        <p:nvSpPr>
          <p:cNvPr id="239" name="Google Shape;239;p248"/>
          <p:cNvSpPr txBox="1"/>
          <p:nvPr/>
        </p:nvSpPr>
        <p:spPr>
          <a:xfrm>
            <a:off x="8198400" y="6400800"/>
            <a:ext cx="748203" cy="279357"/>
          </a:xfrm>
          <a:prstGeom prst="rect">
            <a:avLst/>
          </a:prstGeom>
          <a:noFill/>
          <a:ln>
            <a:noFill/>
          </a:ln>
        </p:spPr>
        <p:txBody>
          <a:bodyPr spcFirstLastPara="1" wrap="square" lIns="44975" tIns="44975" rIns="44975" bIns="44975" anchor="t" anchorCtr="0">
            <a:spAutoFit/>
          </a:bodyPr>
          <a:lstStyle/>
          <a:p>
            <a:pPr marL="0" marR="0" lvl="0" indent="0" algn="l" rtl="0">
              <a:lnSpc>
                <a:spcPct val="93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/60</a:t>
            </a:r>
            <a:endParaRPr/>
          </a:p>
        </p:txBody>
      </p:sp>
      <p:sp>
        <p:nvSpPr>
          <p:cNvPr id="240" name="Google Shape;240;p248"/>
          <p:cNvSpPr txBox="1">
            <a:spLocks noGrp="1"/>
          </p:cNvSpPr>
          <p:nvPr>
            <p:ph type="title"/>
          </p:nvPr>
        </p:nvSpPr>
        <p:spPr>
          <a:xfrm>
            <a:off x="457200" y="274635"/>
            <a:ext cx="8228015" cy="1141415"/>
          </a:xfrm>
          <a:prstGeom prst="rect">
            <a:avLst/>
          </a:prstGeom>
          <a:noFill/>
          <a:ln>
            <a:noFill/>
          </a:ln>
        </p:spPr>
        <p:txBody>
          <a:bodyPr spcFirstLastPara="1" wrap="square" lIns="44975" tIns="44975" rIns="44975" bIns="44975" anchor="t" anchorCtr="0">
            <a:normAutofit/>
          </a:bodyPr>
          <a:lstStyle>
            <a:lvl1pPr lvl="0" algn="l">
              <a:lnSpc>
                <a:spcPct val="93000"/>
              </a:lnSpc>
              <a:spcBef>
                <a:spcPts val="0"/>
              </a:spcBef>
              <a:spcAft>
                <a:spcPts val="0"/>
              </a:spcAft>
              <a:buClr>
                <a:srgbClr val="000000"/>
              </a:buClr>
              <a:buSzPts val="4400"/>
              <a:buFont typeface="Arial"/>
              <a:buNone/>
              <a:defRPr>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41" name="Google Shape;241;p248"/>
          <p:cNvSpPr txBox="1">
            <a:spLocks noGrp="1"/>
          </p:cNvSpPr>
          <p:nvPr>
            <p:ph type="body" idx="1"/>
          </p:nvPr>
        </p:nvSpPr>
        <p:spPr>
          <a:xfrm>
            <a:off x="457200" y="1600200"/>
            <a:ext cx="8228015" cy="4524375"/>
          </a:xfrm>
          <a:prstGeom prst="rect">
            <a:avLst/>
          </a:prstGeom>
          <a:noFill/>
          <a:ln>
            <a:noFill/>
          </a:ln>
        </p:spPr>
        <p:txBody>
          <a:bodyPr spcFirstLastPara="1" wrap="square" lIns="44975" tIns="44975" rIns="44975" bIns="44975" anchor="t" anchorCtr="0">
            <a:normAutofit/>
          </a:bodyPr>
          <a:lstStyle>
            <a:lvl1pPr marL="457200" lvl="0" indent="-228600" algn="l">
              <a:lnSpc>
                <a:spcPct val="98000"/>
              </a:lnSpc>
              <a:spcBef>
                <a:spcPts val="1400"/>
              </a:spcBef>
              <a:spcAft>
                <a:spcPts val="0"/>
              </a:spcAft>
              <a:buClr>
                <a:srgbClr val="000000"/>
              </a:buClr>
              <a:buSzPts val="1800"/>
              <a:buNone/>
              <a:defRPr/>
            </a:lvl1pPr>
            <a:lvl2pPr marL="914400" lvl="1" indent="-228600" algn="l">
              <a:lnSpc>
                <a:spcPct val="98000"/>
              </a:lnSpc>
              <a:spcBef>
                <a:spcPts val="1400"/>
              </a:spcBef>
              <a:spcAft>
                <a:spcPts val="0"/>
              </a:spcAft>
              <a:buClr>
                <a:srgbClr val="000000"/>
              </a:buClr>
              <a:buSzPts val="1800"/>
              <a:buNone/>
              <a:defRPr/>
            </a:lvl2pPr>
            <a:lvl3pPr marL="1371600" lvl="2" indent="-228600" algn="l">
              <a:lnSpc>
                <a:spcPct val="98000"/>
              </a:lnSpc>
              <a:spcBef>
                <a:spcPts val="1400"/>
              </a:spcBef>
              <a:spcAft>
                <a:spcPts val="0"/>
              </a:spcAft>
              <a:buClr>
                <a:srgbClr val="000000"/>
              </a:buClr>
              <a:buSzPts val="1800"/>
              <a:buNone/>
              <a:defRPr/>
            </a:lvl3pPr>
            <a:lvl4pPr marL="1828800" lvl="3" indent="-228600" algn="l">
              <a:lnSpc>
                <a:spcPct val="98000"/>
              </a:lnSpc>
              <a:spcBef>
                <a:spcPts val="1400"/>
              </a:spcBef>
              <a:spcAft>
                <a:spcPts val="0"/>
              </a:spcAft>
              <a:buClr>
                <a:srgbClr val="000000"/>
              </a:buClr>
              <a:buSzPts val="1800"/>
              <a:buNone/>
              <a:defRPr/>
            </a:lvl4pPr>
            <a:lvl5pPr marL="2286000" lvl="4" indent="-228600" algn="l">
              <a:lnSpc>
                <a:spcPct val="98000"/>
              </a:lnSpc>
              <a:spcBef>
                <a:spcPts val="1400"/>
              </a:spcBef>
              <a:spcAft>
                <a:spcPts val="0"/>
              </a:spcAft>
              <a:buClr>
                <a:srgbClr val="000000"/>
              </a:buClr>
              <a:buSzPts val="1800"/>
              <a:buNone/>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242" name="Google Shape;242;p248"/>
          <p:cNvSpPr txBox="1">
            <a:spLocks noGrp="1"/>
          </p:cNvSpPr>
          <p:nvPr>
            <p:ph type="sldNum" idx="12"/>
          </p:nvPr>
        </p:nvSpPr>
        <p:spPr>
          <a:xfrm>
            <a:off x="8153400" y="6400800"/>
            <a:ext cx="356971" cy="349220"/>
          </a:xfrm>
          <a:prstGeom prst="rect">
            <a:avLst/>
          </a:prstGeom>
          <a:noFill/>
          <a:ln>
            <a:noFill/>
          </a:ln>
        </p:spPr>
        <p:txBody>
          <a:bodyPr spcFirstLastPara="1" wrap="square" lIns="44975" tIns="44975" rIns="44975" bIns="44975" anchor="t" anchorCtr="0">
            <a:spAutoFit/>
          </a:bodyPr>
          <a:lstStyle>
            <a:lvl1pPr marL="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Default">
  <p:cSld name="Default 27">
    <p:bg>
      <p:bgPr>
        <a:gradFill>
          <a:gsLst>
            <a:gs pos="0">
              <a:srgbClr val="E0E8F5"/>
            </a:gs>
            <a:gs pos="100000">
              <a:srgbClr val="9AB4E4"/>
            </a:gs>
          </a:gsLst>
          <a:lin ang="16200000" scaled="0"/>
        </a:gradFill>
        <a:effectLst/>
      </p:bgPr>
    </p:bg>
    <p:spTree>
      <p:nvGrpSpPr>
        <p:cNvPr id="1" name="Shape 243"/>
        <p:cNvGrpSpPr/>
        <p:nvPr/>
      </p:nvGrpSpPr>
      <p:grpSpPr>
        <a:xfrm>
          <a:off x="0" y="0"/>
          <a:ext cx="0" cy="0"/>
          <a:chOff x="0" y="0"/>
          <a:chExt cx="0" cy="0"/>
        </a:xfrm>
      </p:grpSpPr>
      <p:sp>
        <p:nvSpPr>
          <p:cNvPr id="244" name="Google Shape;244;p249"/>
          <p:cNvSpPr txBox="1"/>
          <p:nvPr/>
        </p:nvSpPr>
        <p:spPr>
          <a:xfrm>
            <a:off x="8198400" y="6400800"/>
            <a:ext cx="748203" cy="279357"/>
          </a:xfrm>
          <a:prstGeom prst="rect">
            <a:avLst/>
          </a:prstGeom>
          <a:noFill/>
          <a:ln>
            <a:noFill/>
          </a:ln>
        </p:spPr>
        <p:txBody>
          <a:bodyPr spcFirstLastPara="1" wrap="square" lIns="44975" tIns="44975" rIns="44975" bIns="44975" anchor="t" anchorCtr="0">
            <a:spAutoFit/>
          </a:bodyPr>
          <a:lstStyle/>
          <a:p>
            <a:pPr marL="0" marR="0" lvl="0" indent="0" algn="l" rtl="0">
              <a:lnSpc>
                <a:spcPct val="93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/60</a:t>
            </a:r>
            <a:endParaRPr/>
          </a:p>
        </p:txBody>
      </p:sp>
      <p:sp>
        <p:nvSpPr>
          <p:cNvPr id="245" name="Google Shape;245;p249"/>
          <p:cNvSpPr txBox="1">
            <a:spLocks noGrp="1"/>
          </p:cNvSpPr>
          <p:nvPr>
            <p:ph type="title"/>
          </p:nvPr>
        </p:nvSpPr>
        <p:spPr>
          <a:xfrm>
            <a:off x="457200" y="274635"/>
            <a:ext cx="8228015" cy="1141415"/>
          </a:xfrm>
          <a:prstGeom prst="rect">
            <a:avLst/>
          </a:prstGeom>
          <a:noFill/>
          <a:ln>
            <a:noFill/>
          </a:ln>
        </p:spPr>
        <p:txBody>
          <a:bodyPr spcFirstLastPara="1" wrap="square" lIns="44975" tIns="44975" rIns="44975" bIns="44975" anchor="t" anchorCtr="0">
            <a:normAutofit/>
          </a:bodyPr>
          <a:lstStyle>
            <a:lvl1pPr lvl="0" algn="l">
              <a:lnSpc>
                <a:spcPct val="93000"/>
              </a:lnSpc>
              <a:spcBef>
                <a:spcPts val="0"/>
              </a:spcBef>
              <a:spcAft>
                <a:spcPts val="0"/>
              </a:spcAft>
              <a:buClr>
                <a:srgbClr val="000000"/>
              </a:buClr>
              <a:buSzPts val="4400"/>
              <a:buFont typeface="Arial"/>
              <a:buNone/>
              <a:defRPr>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46" name="Google Shape;246;p249"/>
          <p:cNvSpPr txBox="1">
            <a:spLocks noGrp="1"/>
          </p:cNvSpPr>
          <p:nvPr>
            <p:ph type="body" idx="1"/>
          </p:nvPr>
        </p:nvSpPr>
        <p:spPr>
          <a:xfrm>
            <a:off x="457200" y="1600200"/>
            <a:ext cx="8228015" cy="4524375"/>
          </a:xfrm>
          <a:prstGeom prst="rect">
            <a:avLst/>
          </a:prstGeom>
          <a:noFill/>
          <a:ln>
            <a:noFill/>
          </a:ln>
        </p:spPr>
        <p:txBody>
          <a:bodyPr spcFirstLastPara="1" wrap="square" lIns="44975" tIns="44975" rIns="44975" bIns="44975" anchor="t" anchorCtr="0">
            <a:normAutofit/>
          </a:bodyPr>
          <a:lstStyle>
            <a:lvl1pPr marL="457200" lvl="0" indent="-228600" algn="l">
              <a:lnSpc>
                <a:spcPct val="98000"/>
              </a:lnSpc>
              <a:spcBef>
                <a:spcPts val="1400"/>
              </a:spcBef>
              <a:spcAft>
                <a:spcPts val="0"/>
              </a:spcAft>
              <a:buClr>
                <a:srgbClr val="000000"/>
              </a:buClr>
              <a:buSzPts val="1800"/>
              <a:buNone/>
              <a:defRPr/>
            </a:lvl1pPr>
            <a:lvl2pPr marL="914400" lvl="1" indent="-228600" algn="l">
              <a:lnSpc>
                <a:spcPct val="98000"/>
              </a:lnSpc>
              <a:spcBef>
                <a:spcPts val="1400"/>
              </a:spcBef>
              <a:spcAft>
                <a:spcPts val="0"/>
              </a:spcAft>
              <a:buClr>
                <a:srgbClr val="000000"/>
              </a:buClr>
              <a:buSzPts val="1800"/>
              <a:buNone/>
              <a:defRPr/>
            </a:lvl2pPr>
            <a:lvl3pPr marL="1371600" lvl="2" indent="-228600" algn="l">
              <a:lnSpc>
                <a:spcPct val="98000"/>
              </a:lnSpc>
              <a:spcBef>
                <a:spcPts val="1400"/>
              </a:spcBef>
              <a:spcAft>
                <a:spcPts val="0"/>
              </a:spcAft>
              <a:buClr>
                <a:srgbClr val="000000"/>
              </a:buClr>
              <a:buSzPts val="1800"/>
              <a:buNone/>
              <a:defRPr/>
            </a:lvl3pPr>
            <a:lvl4pPr marL="1828800" lvl="3" indent="-228600" algn="l">
              <a:lnSpc>
                <a:spcPct val="98000"/>
              </a:lnSpc>
              <a:spcBef>
                <a:spcPts val="1400"/>
              </a:spcBef>
              <a:spcAft>
                <a:spcPts val="0"/>
              </a:spcAft>
              <a:buClr>
                <a:srgbClr val="000000"/>
              </a:buClr>
              <a:buSzPts val="1800"/>
              <a:buNone/>
              <a:defRPr/>
            </a:lvl4pPr>
            <a:lvl5pPr marL="2286000" lvl="4" indent="-228600" algn="l">
              <a:lnSpc>
                <a:spcPct val="98000"/>
              </a:lnSpc>
              <a:spcBef>
                <a:spcPts val="1400"/>
              </a:spcBef>
              <a:spcAft>
                <a:spcPts val="0"/>
              </a:spcAft>
              <a:buClr>
                <a:srgbClr val="000000"/>
              </a:buClr>
              <a:buSzPts val="1800"/>
              <a:buNone/>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247" name="Google Shape;247;p249"/>
          <p:cNvSpPr txBox="1">
            <a:spLocks noGrp="1"/>
          </p:cNvSpPr>
          <p:nvPr>
            <p:ph type="sldNum" idx="12"/>
          </p:nvPr>
        </p:nvSpPr>
        <p:spPr>
          <a:xfrm>
            <a:off x="8153400" y="6400800"/>
            <a:ext cx="356971" cy="349220"/>
          </a:xfrm>
          <a:prstGeom prst="rect">
            <a:avLst/>
          </a:prstGeom>
          <a:noFill/>
          <a:ln>
            <a:noFill/>
          </a:ln>
        </p:spPr>
        <p:txBody>
          <a:bodyPr spcFirstLastPara="1" wrap="square" lIns="44975" tIns="44975" rIns="44975" bIns="44975" anchor="t" anchorCtr="0">
            <a:spAutoFit/>
          </a:bodyPr>
          <a:lstStyle>
            <a:lvl1pPr marL="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Default">
  <p:cSld name="Default 28">
    <p:bg>
      <p:bgPr>
        <a:gradFill>
          <a:gsLst>
            <a:gs pos="0">
              <a:srgbClr val="E0E8F5"/>
            </a:gs>
            <a:gs pos="100000">
              <a:srgbClr val="9AB4E4"/>
            </a:gs>
          </a:gsLst>
          <a:lin ang="16200000" scaled="0"/>
        </a:gradFill>
        <a:effectLst/>
      </p:bgPr>
    </p:bg>
    <p:spTree>
      <p:nvGrpSpPr>
        <p:cNvPr id="1" name="Shape 248"/>
        <p:cNvGrpSpPr/>
        <p:nvPr/>
      </p:nvGrpSpPr>
      <p:grpSpPr>
        <a:xfrm>
          <a:off x="0" y="0"/>
          <a:ext cx="0" cy="0"/>
          <a:chOff x="0" y="0"/>
          <a:chExt cx="0" cy="0"/>
        </a:xfrm>
      </p:grpSpPr>
      <p:sp>
        <p:nvSpPr>
          <p:cNvPr id="249" name="Google Shape;249;p250"/>
          <p:cNvSpPr txBox="1"/>
          <p:nvPr/>
        </p:nvSpPr>
        <p:spPr>
          <a:xfrm>
            <a:off x="8198400" y="6400800"/>
            <a:ext cx="748203" cy="279357"/>
          </a:xfrm>
          <a:prstGeom prst="rect">
            <a:avLst/>
          </a:prstGeom>
          <a:noFill/>
          <a:ln>
            <a:noFill/>
          </a:ln>
        </p:spPr>
        <p:txBody>
          <a:bodyPr spcFirstLastPara="1" wrap="square" lIns="44975" tIns="44975" rIns="44975" bIns="44975" anchor="t" anchorCtr="0">
            <a:spAutoFit/>
          </a:bodyPr>
          <a:lstStyle/>
          <a:p>
            <a:pPr marL="0" marR="0" lvl="0" indent="0" algn="l" rtl="0">
              <a:lnSpc>
                <a:spcPct val="93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/60</a:t>
            </a:r>
            <a:endParaRPr/>
          </a:p>
        </p:txBody>
      </p:sp>
      <p:sp>
        <p:nvSpPr>
          <p:cNvPr id="250" name="Google Shape;250;p250"/>
          <p:cNvSpPr txBox="1">
            <a:spLocks noGrp="1"/>
          </p:cNvSpPr>
          <p:nvPr>
            <p:ph type="title"/>
          </p:nvPr>
        </p:nvSpPr>
        <p:spPr>
          <a:xfrm>
            <a:off x="457200" y="274635"/>
            <a:ext cx="8228015" cy="1141415"/>
          </a:xfrm>
          <a:prstGeom prst="rect">
            <a:avLst/>
          </a:prstGeom>
          <a:noFill/>
          <a:ln>
            <a:noFill/>
          </a:ln>
        </p:spPr>
        <p:txBody>
          <a:bodyPr spcFirstLastPara="1" wrap="square" lIns="44975" tIns="44975" rIns="44975" bIns="44975" anchor="t" anchorCtr="0">
            <a:normAutofit/>
          </a:bodyPr>
          <a:lstStyle>
            <a:lvl1pPr lvl="0" algn="l">
              <a:lnSpc>
                <a:spcPct val="93000"/>
              </a:lnSpc>
              <a:spcBef>
                <a:spcPts val="0"/>
              </a:spcBef>
              <a:spcAft>
                <a:spcPts val="0"/>
              </a:spcAft>
              <a:buClr>
                <a:srgbClr val="000000"/>
              </a:buClr>
              <a:buSzPts val="4400"/>
              <a:buFont typeface="Arial"/>
              <a:buNone/>
              <a:defRPr>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51" name="Google Shape;251;p250"/>
          <p:cNvSpPr txBox="1">
            <a:spLocks noGrp="1"/>
          </p:cNvSpPr>
          <p:nvPr>
            <p:ph type="body" idx="1"/>
          </p:nvPr>
        </p:nvSpPr>
        <p:spPr>
          <a:xfrm>
            <a:off x="457200" y="1600200"/>
            <a:ext cx="8228015" cy="4524375"/>
          </a:xfrm>
          <a:prstGeom prst="rect">
            <a:avLst/>
          </a:prstGeom>
          <a:noFill/>
          <a:ln>
            <a:noFill/>
          </a:ln>
        </p:spPr>
        <p:txBody>
          <a:bodyPr spcFirstLastPara="1" wrap="square" lIns="44975" tIns="44975" rIns="44975" bIns="44975" anchor="t" anchorCtr="0">
            <a:normAutofit/>
          </a:bodyPr>
          <a:lstStyle>
            <a:lvl1pPr marL="457200" lvl="0" indent="-228600" algn="l">
              <a:lnSpc>
                <a:spcPct val="98000"/>
              </a:lnSpc>
              <a:spcBef>
                <a:spcPts val="1400"/>
              </a:spcBef>
              <a:spcAft>
                <a:spcPts val="0"/>
              </a:spcAft>
              <a:buClr>
                <a:srgbClr val="000000"/>
              </a:buClr>
              <a:buSzPts val="1800"/>
              <a:buNone/>
              <a:defRPr/>
            </a:lvl1pPr>
            <a:lvl2pPr marL="914400" lvl="1" indent="-228600" algn="l">
              <a:lnSpc>
                <a:spcPct val="98000"/>
              </a:lnSpc>
              <a:spcBef>
                <a:spcPts val="1400"/>
              </a:spcBef>
              <a:spcAft>
                <a:spcPts val="0"/>
              </a:spcAft>
              <a:buClr>
                <a:srgbClr val="000000"/>
              </a:buClr>
              <a:buSzPts val="1800"/>
              <a:buNone/>
              <a:defRPr/>
            </a:lvl2pPr>
            <a:lvl3pPr marL="1371600" lvl="2" indent="-228600" algn="l">
              <a:lnSpc>
                <a:spcPct val="98000"/>
              </a:lnSpc>
              <a:spcBef>
                <a:spcPts val="1400"/>
              </a:spcBef>
              <a:spcAft>
                <a:spcPts val="0"/>
              </a:spcAft>
              <a:buClr>
                <a:srgbClr val="000000"/>
              </a:buClr>
              <a:buSzPts val="1800"/>
              <a:buNone/>
              <a:defRPr/>
            </a:lvl3pPr>
            <a:lvl4pPr marL="1828800" lvl="3" indent="-228600" algn="l">
              <a:lnSpc>
                <a:spcPct val="98000"/>
              </a:lnSpc>
              <a:spcBef>
                <a:spcPts val="1400"/>
              </a:spcBef>
              <a:spcAft>
                <a:spcPts val="0"/>
              </a:spcAft>
              <a:buClr>
                <a:srgbClr val="000000"/>
              </a:buClr>
              <a:buSzPts val="1800"/>
              <a:buNone/>
              <a:defRPr/>
            </a:lvl4pPr>
            <a:lvl5pPr marL="2286000" lvl="4" indent="-228600" algn="l">
              <a:lnSpc>
                <a:spcPct val="98000"/>
              </a:lnSpc>
              <a:spcBef>
                <a:spcPts val="1400"/>
              </a:spcBef>
              <a:spcAft>
                <a:spcPts val="0"/>
              </a:spcAft>
              <a:buClr>
                <a:srgbClr val="000000"/>
              </a:buClr>
              <a:buSzPts val="1800"/>
              <a:buNone/>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252" name="Google Shape;252;p250"/>
          <p:cNvSpPr txBox="1">
            <a:spLocks noGrp="1"/>
          </p:cNvSpPr>
          <p:nvPr>
            <p:ph type="sldNum" idx="12"/>
          </p:nvPr>
        </p:nvSpPr>
        <p:spPr>
          <a:xfrm>
            <a:off x="8153400" y="6400800"/>
            <a:ext cx="356971" cy="349220"/>
          </a:xfrm>
          <a:prstGeom prst="rect">
            <a:avLst/>
          </a:prstGeom>
          <a:noFill/>
          <a:ln>
            <a:noFill/>
          </a:ln>
        </p:spPr>
        <p:txBody>
          <a:bodyPr spcFirstLastPara="1" wrap="square" lIns="44975" tIns="44975" rIns="44975" bIns="44975" anchor="t" anchorCtr="0">
            <a:spAutoFit/>
          </a:bodyPr>
          <a:lstStyle>
            <a:lvl1pPr marL="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Default">
  <p:cSld name="Default 29">
    <p:bg>
      <p:bgPr>
        <a:gradFill>
          <a:gsLst>
            <a:gs pos="0">
              <a:srgbClr val="E0E8F5"/>
            </a:gs>
            <a:gs pos="100000">
              <a:srgbClr val="9AB4E4"/>
            </a:gs>
          </a:gsLst>
          <a:lin ang="16200000" scaled="0"/>
        </a:gradFill>
        <a:effectLst/>
      </p:bgPr>
    </p:bg>
    <p:spTree>
      <p:nvGrpSpPr>
        <p:cNvPr id="1" name="Shape 253"/>
        <p:cNvGrpSpPr/>
        <p:nvPr/>
      </p:nvGrpSpPr>
      <p:grpSpPr>
        <a:xfrm>
          <a:off x="0" y="0"/>
          <a:ext cx="0" cy="0"/>
          <a:chOff x="0" y="0"/>
          <a:chExt cx="0" cy="0"/>
        </a:xfrm>
      </p:grpSpPr>
      <p:sp>
        <p:nvSpPr>
          <p:cNvPr id="254" name="Google Shape;254;p251"/>
          <p:cNvSpPr txBox="1"/>
          <p:nvPr/>
        </p:nvSpPr>
        <p:spPr>
          <a:xfrm>
            <a:off x="8198400" y="6400800"/>
            <a:ext cx="748203" cy="279357"/>
          </a:xfrm>
          <a:prstGeom prst="rect">
            <a:avLst/>
          </a:prstGeom>
          <a:noFill/>
          <a:ln>
            <a:noFill/>
          </a:ln>
        </p:spPr>
        <p:txBody>
          <a:bodyPr spcFirstLastPara="1" wrap="square" lIns="44975" tIns="44975" rIns="44975" bIns="44975" anchor="t" anchorCtr="0">
            <a:spAutoFit/>
          </a:bodyPr>
          <a:lstStyle/>
          <a:p>
            <a:pPr marL="0" marR="0" lvl="0" indent="0" algn="l" rtl="0">
              <a:lnSpc>
                <a:spcPct val="93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/60</a:t>
            </a:r>
            <a:endParaRPr/>
          </a:p>
        </p:txBody>
      </p:sp>
      <p:sp>
        <p:nvSpPr>
          <p:cNvPr id="255" name="Google Shape;255;p251"/>
          <p:cNvSpPr txBox="1">
            <a:spLocks noGrp="1"/>
          </p:cNvSpPr>
          <p:nvPr>
            <p:ph type="title"/>
          </p:nvPr>
        </p:nvSpPr>
        <p:spPr>
          <a:xfrm>
            <a:off x="457200" y="274635"/>
            <a:ext cx="8228015" cy="1141415"/>
          </a:xfrm>
          <a:prstGeom prst="rect">
            <a:avLst/>
          </a:prstGeom>
          <a:noFill/>
          <a:ln>
            <a:noFill/>
          </a:ln>
        </p:spPr>
        <p:txBody>
          <a:bodyPr spcFirstLastPara="1" wrap="square" lIns="44975" tIns="44975" rIns="44975" bIns="44975" anchor="t" anchorCtr="0">
            <a:normAutofit/>
          </a:bodyPr>
          <a:lstStyle>
            <a:lvl1pPr lvl="0" algn="l">
              <a:lnSpc>
                <a:spcPct val="93000"/>
              </a:lnSpc>
              <a:spcBef>
                <a:spcPts val="0"/>
              </a:spcBef>
              <a:spcAft>
                <a:spcPts val="0"/>
              </a:spcAft>
              <a:buClr>
                <a:srgbClr val="000000"/>
              </a:buClr>
              <a:buSzPts val="4400"/>
              <a:buFont typeface="Arial"/>
              <a:buNone/>
              <a:defRPr>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56" name="Google Shape;256;p251"/>
          <p:cNvSpPr txBox="1">
            <a:spLocks noGrp="1"/>
          </p:cNvSpPr>
          <p:nvPr>
            <p:ph type="body" idx="1"/>
          </p:nvPr>
        </p:nvSpPr>
        <p:spPr>
          <a:xfrm>
            <a:off x="457200" y="1600200"/>
            <a:ext cx="8228015" cy="4524375"/>
          </a:xfrm>
          <a:prstGeom prst="rect">
            <a:avLst/>
          </a:prstGeom>
          <a:noFill/>
          <a:ln>
            <a:noFill/>
          </a:ln>
        </p:spPr>
        <p:txBody>
          <a:bodyPr spcFirstLastPara="1" wrap="square" lIns="44975" tIns="44975" rIns="44975" bIns="44975" anchor="t" anchorCtr="0">
            <a:normAutofit/>
          </a:bodyPr>
          <a:lstStyle>
            <a:lvl1pPr marL="457200" lvl="0" indent="-228600" algn="l">
              <a:lnSpc>
                <a:spcPct val="98000"/>
              </a:lnSpc>
              <a:spcBef>
                <a:spcPts val="1400"/>
              </a:spcBef>
              <a:spcAft>
                <a:spcPts val="0"/>
              </a:spcAft>
              <a:buClr>
                <a:srgbClr val="000000"/>
              </a:buClr>
              <a:buSzPts val="1800"/>
              <a:buNone/>
              <a:defRPr/>
            </a:lvl1pPr>
            <a:lvl2pPr marL="914400" lvl="1" indent="-228600" algn="l">
              <a:lnSpc>
                <a:spcPct val="98000"/>
              </a:lnSpc>
              <a:spcBef>
                <a:spcPts val="1400"/>
              </a:spcBef>
              <a:spcAft>
                <a:spcPts val="0"/>
              </a:spcAft>
              <a:buClr>
                <a:srgbClr val="000000"/>
              </a:buClr>
              <a:buSzPts val="1800"/>
              <a:buNone/>
              <a:defRPr/>
            </a:lvl2pPr>
            <a:lvl3pPr marL="1371600" lvl="2" indent="-228600" algn="l">
              <a:lnSpc>
                <a:spcPct val="98000"/>
              </a:lnSpc>
              <a:spcBef>
                <a:spcPts val="1400"/>
              </a:spcBef>
              <a:spcAft>
                <a:spcPts val="0"/>
              </a:spcAft>
              <a:buClr>
                <a:srgbClr val="000000"/>
              </a:buClr>
              <a:buSzPts val="1800"/>
              <a:buNone/>
              <a:defRPr/>
            </a:lvl3pPr>
            <a:lvl4pPr marL="1828800" lvl="3" indent="-228600" algn="l">
              <a:lnSpc>
                <a:spcPct val="98000"/>
              </a:lnSpc>
              <a:spcBef>
                <a:spcPts val="1400"/>
              </a:spcBef>
              <a:spcAft>
                <a:spcPts val="0"/>
              </a:spcAft>
              <a:buClr>
                <a:srgbClr val="000000"/>
              </a:buClr>
              <a:buSzPts val="1800"/>
              <a:buNone/>
              <a:defRPr/>
            </a:lvl4pPr>
            <a:lvl5pPr marL="2286000" lvl="4" indent="-228600" algn="l">
              <a:lnSpc>
                <a:spcPct val="98000"/>
              </a:lnSpc>
              <a:spcBef>
                <a:spcPts val="1400"/>
              </a:spcBef>
              <a:spcAft>
                <a:spcPts val="0"/>
              </a:spcAft>
              <a:buClr>
                <a:srgbClr val="000000"/>
              </a:buClr>
              <a:buSzPts val="1800"/>
              <a:buNone/>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257" name="Google Shape;257;p251"/>
          <p:cNvSpPr txBox="1">
            <a:spLocks noGrp="1"/>
          </p:cNvSpPr>
          <p:nvPr>
            <p:ph type="sldNum" idx="12"/>
          </p:nvPr>
        </p:nvSpPr>
        <p:spPr>
          <a:xfrm>
            <a:off x="8153400" y="6400800"/>
            <a:ext cx="356971" cy="349220"/>
          </a:xfrm>
          <a:prstGeom prst="rect">
            <a:avLst/>
          </a:prstGeom>
          <a:noFill/>
          <a:ln>
            <a:noFill/>
          </a:ln>
        </p:spPr>
        <p:txBody>
          <a:bodyPr spcFirstLastPara="1" wrap="square" lIns="44975" tIns="44975" rIns="44975" bIns="44975" anchor="t" anchorCtr="0">
            <a:spAutoFit/>
          </a:bodyPr>
          <a:lstStyle>
            <a:lvl1pPr marL="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Default">
  <p:cSld name="Default 30">
    <p:bg>
      <p:bgPr>
        <a:gradFill>
          <a:gsLst>
            <a:gs pos="0">
              <a:srgbClr val="E0E8F5"/>
            </a:gs>
            <a:gs pos="100000">
              <a:srgbClr val="9AB4E4"/>
            </a:gs>
          </a:gsLst>
          <a:lin ang="16200000" scaled="0"/>
        </a:gradFill>
        <a:effectLst/>
      </p:bgPr>
    </p:bg>
    <p:spTree>
      <p:nvGrpSpPr>
        <p:cNvPr id="1" name="Shape 258"/>
        <p:cNvGrpSpPr/>
        <p:nvPr/>
      </p:nvGrpSpPr>
      <p:grpSpPr>
        <a:xfrm>
          <a:off x="0" y="0"/>
          <a:ext cx="0" cy="0"/>
          <a:chOff x="0" y="0"/>
          <a:chExt cx="0" cy="0"/>
        </a:xfrm>
      </p:grpSpPr>
      <p:sp>
        <p:nvSpPr>
          <p:cNvPr id="259" name="Google Shape;259;p252"/>
          <p:cNvSpPr txBox="1"/>
          <p:nvPr/>
        </p:nvSpPr>
        <p:spPr>
          <a:xfrm>
            <a:off x="8198400" y="6400800"/>
            <a:ext cx="748203" cy="279357"/>
          </a:xfrm>
          <a:prstGeom prst="rect">
            <a:avLst/>
          </a:prstGeom>
          <a:noFill/>
          <a:ln>
            <a:noFill/>
          </a:ln>
        </p:spPr>
        <p:txBody>
          <a:bodyPr spcFirstLastPara="1" wrap="square" lIns="44975" tIns="44975" rIns="44975" bIns="44975" anchor="t" anchorCtr="0">
            <a:spAutoFit/>
          </a:bodyPr>
          <a:lstStyle/>
          <a:p>
            <a:pPr marL="0" marR="0" lvl="0" indent="0" algn="l" rtl="0">
              <a:lnSpc>
                <a:spcPct val="93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/60</a:t>
            </a:r>
            <a:endParaRPr/>
          </a:p>
        </p:txBody>
      </p:sp>
      <p:sp>
        <p:nvSpPr>
          <p:cNvPr id="260" name="Google Shape;260;p252"/>
          <p:cNvSpPr txBox="1">
            <a:spLocks noGrp="1"/>
          </p:cNvSpPr>
          <p:nvPr>
            <p:ph type="title"/>
          </p:nvPr>
        </p:nvSpPr>
        <p:spPr>
          <a:xfrm>
            <a:off x="457200" y="274635"/>
            <a:ext cx="8228015" cy="1141415"/>
          </a:xfrm>
          <a:prstGeom prst="rect">
            <a:avLst/>
          </a:prstGeom>
          <a:noFill/>
          <a:ln>
            <a:noFill/>
          </a:ln>
        </p:spPr>
        <p:txBody>
          <a:bodyPr spcFirstLastPara="1" wrap="square" lIns="44975" tIns="44975" rIns="44975" bIns="44975" anchor="t" anchorCtr="0">
            <a:normAutofit/>
          </a:bodyPr>
          <a:lstStyle>
            <a:lvl1pPr lvl="0" algn="l">
              <a:lnSpc>
                <a:spcPct val="93000"/>
              </a:lnSpc>
              <a:spcBef>
                <a:spcPts val="0"/>
              </a:spcBef>
              <a:spcAft>
                <a:spcPts val="0"/>
              </a:spcAft>
              <a:buClr>
                <a:srgbClr val="000000"/>
              </a:buClr>
              <a:buSzPts val="4400"/>
              <a:buFont typeface="Arial"/>
              <a:buNone/>
              <a:defRPr>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61" name="Google Shape;261;p252"/>
          <p:cNvSpPr txBox="1">
            <a:spLocks noGrp="1"/>
          </p:cNvSpPr>
          <p:nvPr>
            <p:ph type="body" idx="1"/>
          </p:nvPr>
        </p:nvSpPr>
        <p:spPr>
          <a:xfrm>
            <a:off x="457200" y="1600200"/>
            <a:ext cx="8228015" cy="4524375"/>
          </a:xfrm>
          <a:prstGeom prst="rect">
            <a:avLst/>
          </a:prstGeom>
          <a:noFill/>
          <a:ln>
            <a:noFill/>
          </a:ln>
        </p:spPr>
        <p:txBody>
          <a:bodyPr spcFirstLastPara="1" wrap="square" lIns="44975" tIns="44975" rIns="44975" bIns="44975" anchor="t" anchorCtr="0">
            <a:normAutofit/>
          </a:bodyPr>
          <a:lstStyle>
            <a:lvl1pPr marL="457200" lvl="0" indent="-228600" algn="l">
              <a:lnSpc>
                <a:spcPct val="98000"/>
              </a:lnSpc>
              <a:spcBef>
                <a:spcPts val="1400"/>
              </a:spcBef>
              <a:spcAft>
                <a:spcPts val="0"/>
              </a:spcAft>
              <a:buClr>
                <a:srgbClr val="000000"/>
              </a:buClr>
              <a:buSzPts val="1800"/>
              <a:buNone/>
              <a:defRPr/>
            </a:lvl1pPr>
            <a:lvl2pPr marL="914400" lvl="1" indent="-228600" algn="l">
              <a:lnSpc>
                <a:spcPct val="98000"/>
              </a:lnSpc>
              <a:spcBef>
                <a:spcPts val="1400"/>
              </a:spcBef>
              <a:spcAft>
                <a:spcPts val="0"/>
              </a:spcAft>
              <a:buClr>
                <a:srgbClr val="000000"/>
              </a:buClr>
              <a:buSzPts val="1800"/>
              <a:buNone/>
              <a:defRPr/>
            </a:lvl2pPr>
            <a:lvl3pPr marL="1371600" lvl="2" indent="-228600" algn="l">
              <a:lnSpc>
                <a:spcPct val="98000"/>
              </a:lnSpc>
              <a:spcBef>
                <a:spcPts val="1400"/>
              </a:spcBef>
              <a:spcAft>
                <a:spcPts val="0"/>
              </a:spcAft>
              <a:buClr>
                <a:srgbClr val="000000"/>
              </a:buClr>
              <a:buSzPts val="1800"/>
              <a:buNone/>
              <a:defRPr/>
            </a:lvl3pPr>
            <a:lvl4pPr marL="1828800" lvl="3" indent="-228600" algn="l">
              <a:lnSpc>
                <a:spcPct val="98000"/>
              </a:lnSpc>
              <a:spcBef>
                <a:spcPts val="1400"/>
              </a:spcBef>
              <a:spcAft>
                <a:spcPts val="0"/>
              </a:spcAft>
              <a:buClr>
                <a:srgbClr val="000000"/>
              </a:buClr>
              <a:buSzPts val="1800"/>
              <a:buNone/>
              <a:defRPr/>
            </a:lvl4pPr>
            <a:lvl5pPr marL="2286000" lvl="4" indent="-228600" algn="l">
              <a:lnSpc>
                <a:spcPct val="98000"/>
              </a:lnSpc>
              <a:spcBef>
                <a:spcPts val="1400"/>
              </a:spcBef>
              <a:spcAft>
                <a:spcPts val="0"/>
              </a:spcAft>
              <a:buClr>
                <a:srgbClr val="000000"/>
              </a:buClr>
              <a:buSzPts val="1800"/>
              <a:buNone/>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262" name="Google Shape;262;p252"/>
          <p:cNvSpPr txBox="1">
            <a:spLocks noGrp="1"/>
          </p:cNvSpPr>
          <p:nvPr>
            <p:ph type="sldNum" idx="12"/>
          </p:nvPr>
        </p:nvSpPr>
        <p:spPr>
          <a:xfrm>
            <a:off x="8153400" y="6400800"/>
            <a:ext cx="356971" cy="349220"/>
          </a:xfrm>
          <a:prstGeom prst="rect">
            <a:avLst/>
          </a:prstGeom>
          <a:noFill/>
          <a:ln>
            <a:noFill/>
          </a:ln>
        </p:spPr>
        <p:txBody>
          <a:bodyPr spcFirstLastPara="1" wrap="square" lIns="44975" tIns="44975" rIns="44975" bIns="44975" anchor="t" anchorCtr="0">
            <a:spAutoFit/>
          </a:bodyPr>
          <a:lstStyle>
            <a:lvl1pPr marL="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Default">
  <p:cSld name="Default 3">
    <p:bg>
      <p:bgPr>
        <a:blipFill>
          <a:blip r:embed="rId2">
            <a:alphaModFix/>
          </a:blip>
          <a:stretch>
            <a:fillRect/>
          </a:stretch>
        </a:blipFill>
        <a:effectLst/>
      </p:bgPr>
    </p:bg>
    <p:spTree>
      <p:nvGrpSpPr>
        <p:cNvPr id="1" name="Shape 28"/>
        <p:cNvGrpSpPr/>
        <p:nvPr/>
      </p:nvGrpSpPr>
      <p:grpSpPr>
        <a:xfrm>
          <a:off x="0" y="0"/>
          <a:ext cx="0" cy="0"/>
          <a:chOff x="0" y="0"/>
          <a:chExt cx="0" cy="0"/>
        </a:xfrm>
      </p:grpSpPr>
      <p:sp>
        <p:nvSpPr>
          <p:cNvPr id="29" name="Google Shape;29;p199"/>
          <p:cNvSpPr txBox="1">
            <a:spLocks noGrp="1"/>
          </p:cNvSpPr>
          <p:nvPr>
            <p:ph type="sldNum" idx="12"/>
          </p:nvPr>
        </p:nvSpPr>
        <p:spPr>
          <a:xfrm>
            <a:off x="8607424" y="6283324"/>
            <a:ext cx="215901" cy="254001"/>
          </a:xfrm>
          <a:prstGeom prst="rect">
            <a:avLst/>
          </a:prstGeom>
          <a:noFill/>
          <a:ln>
            <a:noFill/>
          </a:ln>
        </p:spPr>
        <p:txBody>
          <a:bodyPr spcFirstLastPara="1" wrap="square" lIns="0" tIns="0" rIns="0" bIns="0" anchor="ctr" anchorCtr="0">
            <a:spAutoFit/>
          </a:bodyPr>
          <a:lstStyle>
            <a:lvl1pPr marL="0" lvl="0"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1pPr>
            <a:lvl2pPr marL="0" lvl="1"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2pPr>
            <a:lvl3pPr marL="0" lvl="2"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3pPr>
            <a:lvl4pPr marL="0" lvl="3"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4pPr>
            <a:lvl5pPr marL="0" lvl="4"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5pPr>
            <a:lvl6pPr marL="0" lvl="5"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6pPr>
            <a:lvl7pPr marL="0" lvl="6"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7pPr>
            <a:lvl8pPr marL="0" lvl="7"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8pPr>
            <a:lvl9pPr marL="0" lvl="8"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Default">
  <p:cSld name="Default 31">
    <p:bg>
      <p:bgPr>
        <a:gradFill>
          <a:gsLst>
            <a:gs pos="0">
              <a:srgbClr val="E0E8F5"/>
            </a:gs>
            <a:gs pos="100000">
              <a:srgbClr val="9AB4E4"/>
            </a:gs>
          </a:gsLst>
          <a:lin ang="16200000" scaled="0"/>
        </a:gradFill>
        <a:effectLst/>
      </p:bgPr>
    </p:bg>
    <p:spTree>
      <p:nvGrpSpPr>
        <p:cNvPr id="1" name="Shape 263"/>
        <p:cNvGrpSpPr/>
        <p:nvPr/>
      </p:nvGrpSpPr>
      <p:grpSpPr>
        <a:xfrm>
          <a:off x="0" y="0"/>
          <a:ext cx="0" cy="0"/>
          <a:chOff x="0" y="0"/>
          <a:chExt cx="0" cy="0"/>
        </a:xfrm>
      </p:grpSpPr>
      <p:sp>
        <p:nvSpPr>
          <p:cNvPr id="264" name="Google Shape;264;p253"/>
          <p:cNvSpPr txBox="1"/>
          <p:nvPr/>
        </p:nvSpPr>
        <p:spPr>
          <a:xfrm>
            <a:off x="8198400" y="6400800"/>
            <a:ext cx="748203" cy="279357"/>
          </a:xfrm>
          <a:prstGeom prst="rect">
            <a:avLst/>
          </a:prstGeom>
          <a:noFill/>
          <a:ln>
            <a:noFill/>
          </a:ln>
        </p:spPr>
        <p:txBody>
          <a:bodyPr spcFirstLastPara="1" wrap="square" lIns="44975" tIns="44975" rIns="44975" bIns="44975" anchor="t" anchorCtr="0">
            <a:spAutoFit/>
          </a:bodyPr>
          <a:lstStyle/>
          <a:p>
            <a:pPr marL="0" marR="0" lvl="0" indent="0" algn="l" rtl="0">
              <a:lnSpc>
                <a:spcPct val="93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/60</a:t>
            </a:r>
            <a:endParaRPr/>
          </a:p>
        </p:txBody>
      </p:sp>
      <p:sp>
        <p:nvSpPr>
          <p:cNvPr id="265" name="Google Shape;265;p253"/>
          <p:cNvSpPr txBox="1">
            <a:spLocks noGrp="1"/>
          </p:cNvSpPr>
          <p:nvPr>
            <p:ph type="title"/>
          </p:nvPr>
        </p:nvSpPr>
        <p:spPr>
          <a:xfrm>
            <a:off x="457200" y="274635"/>
            <a:ext cx="8228015" cy="1141415"/>
          </a:xfrm>
          <a:prstGeom prst="rect">
            <a:avLst/>
          </a:prstGeom>
          <a:noFill/>
          <a:ln>
            <a:noFill/>
          </a:ln>
        </p:spPr>
        <p:txBody>
          <a:bodyPr spcFirstLastPara="1" wrap="square" lIns="44975" tIns="44975" rIns="44975" bIns="44975" anchor="t" anchorCtr="0">
            <a:normAutofit/>
          </a:bodyPr>
          <a:lstStyle>
            <a:lvl1pPr lvl="0" algn="l">
              <a:lnSpc>
                <a:spcPct val="93000"/>
              </a:lnSpc>
              <a:spcBef>
                <a:spcPts val="0"/>
              </a:spcBef>
              <a:spcAft>
                <a:spcPts val="0"/>
              </a:spcAft>
              <a:buClr>
                <a:srgbClr val="000000"/>
              </a:buClr>
              <a:buSzPts val="4400"/>
              <a:buFont typeface="Arial"/>
              <a:buNone/>
              <a:defRPr>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66" name="Google Shape;266;p253"/>
          <p:cNvSpPr txBox="1">
            <a:spLocks noGrp="1"/>
          </p:cNvSpPr>
          <p:nvPr>
            <p:ph type="body" idx="1"/>
          </p:nvPr>
        </p:nvSpPr>
        <p:spPr>
          <a:xfrm>
            <a:off x="457200" y="1600200"/>
            <a:ext cx="8228015" cy="4524375"/>
          </a:xfrm>
          <a:prstGeom prst="rect">
            <a:avLst/>
          </a:prstGeom>
          <a:noFill/>
          <a:ln>
            <a:noFill/>
          </a:ln>
        </p:spPr>
        <p:txBody>
          <a:bodyPr spcFirstLastPara="1" wrap="square" lIns="44975" tIns="44975" rIns="44975" bIns="44975" anchor="t" anchorCtr="0">
            <a:normAutofit/>
          </a:bodyPr>
          <a:lstStyle>
            <a:lvl1pPr marL="457200" lvl="0" indent="-228600" algn="l">
              <a:lnSpc>
                <a:spcPct val="98000"/>
              </a:lnSpc>
              <a:spcBef>
                <a:spcPts val="1400"/>
              </a:spcBef>
              <a:spcAft>
                <a:spcPts val="0"/>
              </a:spcAft>
              <a:buClr>
                <a:srgbClr val="000000"/>
              </a:buClr>
              <a:buSzPts val="1800"/>
              <a:buNone/>
              <a:defRPr/>
            </a:lvl1pPr>
            <a:lvl2pPr marL="914400" lvl="1" indent="-228600" algn="l">
              <a:lnSpc>
                <a:spcPct val="98000"/>
              </a:lnSpc>
              <a:spcBef>
                <a:spcPts val="1400"/>
              </a:spcBef>
              <a:spcAft>
                <a:spcPts val="0"/>
              </a:spcAft>
              <a:buClr>
                <a:srgbClr val="000000"/>
              </a:buClr>
              <a:buSzPts val="1800"/>
              <a:buNone/>
              <a:defRPr/>
            </a:lvl2pPr>
            <a:lvl3pPr marL="1371600" lvl="2" indent="-228600" algn="l">
              <a:lnSpc>
                <a:spcPct val="98000"/>
              </a:lnSpc>
              <a:spcBef>
                <a:spcPts val="1400"/>
              </a:spcBef>
              <a:spcAft>
                <a:spcPts val="0"/>
              </a:spcAft>
              <a:buClr>
                <a:srgbClr val="000000"/>
              </a:buClr>
              <a:buSzPts val="1800"/>
              <a:buNone/>
              <a:defRPr/>
            </a:lvl3pPr>
            <a:lvl4pPr marL="1828800" lvl="3" indent="-228600" algn="l">
              <a:lnSpc>
                <a:spcPct val="98000"/>
              </a:lnSpc>
              <a:spcBef>
                <a:spcPts val="1400"/>
              </a:spcBef>
              <a:spcAft>
                <a:spcPts val="0"/>
              </a:spcAft>
              <a:buClr>
                <a:srgbClr val="000000"/>
              </a:buClr>
              <a:buSzPts val="1800"/>
              <a:buNone/>
              <a:defRPr/>
            </a:lvl4pPr>
            <a:lvl5pPr marL="2286000" lvl="4" indent="-228600" algn="l">
              <a:lnSpc>
                <a:spcPct val="98000"/>
              </a:lnSpc>
              <a:spcBef>
                <a:spcPts val="1400"/>
              </a:spcBef>
              <a:spcAft>
                <a:spcPts val="0"/>
              </a:spcAft>
              <a:buClr>
                <a:srgbClr val="000000"/>
              </a:buClr>
              <a:buSzPts val="1800"/>
              <a:buNone/>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267" name="Google Shape;267;p253"/>
          <p:cNvSpPr txBox="1">
            <a:spLocks noGrp="1"/>
          </p:cNvSpPr>
          <p:nvPr>
            <p:ph type="sldNum" idx="12"/>
          </p:nvPr>
        </p:nvSpPr>
        <p:spPr>
          <a:xfrm>
            <a:off x="8153400" y="6400800"/>
            <a:ext cx="356971" cy="349220"/>
          </a:xfrm>
          <a:prstGeom prst="rect">
            <a:avLst/>
          </a:prstGeom>
          <a:noFill/>
          <a:ln>
            <a:noFill/>
          </a:ln>
        </p:spPr>
        <p:txBody>
          <a:bodyPr spcFirstLastPara="1" wrap="square" lIns="44975" tIns="44975" rIns="44975" bIns="44975" anchor="t" anchorCtr="0">
            <a:spAutoFit/>
          </a:bodyPr>
          <a:lstStyle>
            <a:lvl1pPr marL="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Default">
  <p:cSld name="Default 32">
    <p:bg>
      <p:bgPr>
        <a:gradFill>
          <a:gsLst>
            <a:gs pos="0">
              <a:srgbClr val="E0E8F5"/>
            </a:gs>
            <a:gs pos="100000">
              <a:srgbClr val="9AB4E4"/>
            </a:gs>
          </a:gsLst>
          <a:lin ang="16200000" scaled="0"/>
        </a:gradFill>
        <a:effectLst/>
      </p:bgPr>
    </p:bg>
    <p:spTree>
      <p:nvGrpSpPr>
        <p:cNvPr id="1" name="Shape 268"/>
        <p:cNvGrpSpPr/>
        <p:nvPr/>
      </p:nvGrpSpPr>
      <p:grpSpPr>
        <a:xfrm>
          <a:off x="0" y="0"/>
          <a:ext cx="0" cy="0"/>
          <a:chOff x="0" y="0"/>
          <a:chExt cx="0" cy="0"/>
        </a:xfrm>
      </p:grpSpPr>
      <p:sp>
        <p:nvSpPr>
          <p:cNvPr id="269" name="Google Shape;269;p254"/>
          <p:cNvSpPr txBox="1"/>
          <p:nvPr/>
        </p:nvSpPr>
        <p:spPr>
          <a:xfrm>
            <a:off x="8198400" y="6400800"/>
            <a:ext cx="748203" cy="279357"/>
          </a:xfrm>
          <a:prstGeom prst="rect">
            <a:avLst/>
          </a:prstGeom>
          <a:noFill/>
          <a:ln>
            <a:noFill/>
          </a:ln>
        </p:spPr>
        <p:txBody>
          <a:bodyPr spcFirstLastPara="1" wrap="square" lIns="44975" tIns="44975" rIns="44975" bIns="44975" anchor="t" anchorCtr="0">
            <a:spAutoFit/>
          </a:bodyPr>
          <a:lstStyle/>
          <a:p>
            <a:pPr marL="0" marR="0" lvl="0" indent="0" algn="l" rtl="0">
              <a:lnSpc>
                <a:spcPct val="93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/60</a:t>
            </a:r>
            <a:endParaRPr/>
          </a:p>
        </p:txBody>
      </p:sp>
      <p:sp>
        <p:nvSpPr>
          <p:cNvPr id="270" name="Google Shape;270;p254"/>
          <p:cNvSpPr txBox="1">
            <a:spLocks noGrp="1"/>
          </p:cNvSpPr>
          <p:nvPr>
            <p:ph type="title"/>
          </p:nvPr>
        </p:nvSpPr>
        <p:spPr>
          <a:xfrm>
            <a:off x="457200" y="274635"/>
            <a:ext cx="8228015" cy="1141415"/>
          </a:xfrm>
          <a:prstGeom prst="rect">
            <a:avLst/>
          </a:prstGeom>
          <a:noFill/>
          <a:ln>
            <a:noFill/>
          </a:ln>
        </p:spPr>
        <p:txBody>
          <a:bodyPr spcFirstLastPara="1" wrap="square" lIns="44975" tIns="44975" rIns="44975" bIns="44975" anchor="t" anchorCtr="0">
            <a:normAutofit/>
          </a:bodyPr>
          <a:lstStyle>
            <a:lvl1pPr lvl="0" algn="l">
              <a:lnSpc>
                <a:spcPct val="93000"/>
              </a:lnSpc>
              <a:spcBef>
                <a:spcPts val="0"/>
              </a:spcBef>
              <a:spcAft>
                <a:spcPts val="0"/>
              </a:spcAft>
              <a:buClr>
                <a:srgbClr val="000000"/>
              </a:buClr>
              <a:buSzPts val="4400"/>
              <a:buFont typeface="Arial"/>
              <a:buNone/>
              <a:defRPr>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71" name="Google Shape;271;p254"/>
          <p:cNvSpPr txBox="1">
            <a:spLocks noGrp="1"/>
          </p:cNvSpPr>
          <p:nvPr>
            <p:ph type="body" idx="1"/>
          </p:nvPr>
        </p:nvSpPr>
        <p:spPr>
          <a:xfrm>
            <a:off x="457200" y="1600200"/>
            <a:ext cx="8228015" cy="4524375"/>
          </a:xfrm>
          <a:prstGeom prst="rect">
            <a:avLst/>
          </a:prstGeom>
          <a:noFill/>
          <a:ln>
            <a:noFill/>
          </a:ln>
        </p:spPr>
        <p:txBody>
          <a:bodyPr spcFirstLastPara="1" wrap="square" lIns="44975" tIns="44975" rIns="44975" bIns="44975" anchor="t" anchorCtr="0">
            <a:normAutofit/>
          </a:bodyPr>
          <a:lstStyle>
            <a:lvl1pPr marL="457200" lvl="0" indent="-228600" algn="l">
              <a:lnSpc>
                <a:spcPct val="98000"/>
              </a:lnSpc>
              <a:spcBef>
                <a:spcPts val="1400"/>
              </a:spcBef>
              <a:spcAft>
                <a:spcPts val="0"/>
              </a:spcAft>
              <a:buClr>
                <a:srgbClr val="000000"/>
              </a:buClr>
              <a:buSzPts val="1800"/>
              <a:buNone/>
              <a:defRPr/>
            </a:lvl1pPr>
            <a:lvl2pPr marL="914400" lvl="1" indent="-228600" algn="l">
              <a:lnSpc>
                <a:spcPct val="98000"/>
              </a:lnSpc>
              <a:spcBef>
                <a:spcPts val="1400"/>
              </a:spcBef>
              <a:spcAft>
                <a:spcPts val="0"/>
              </a:spcAft>
              <a:buClr>
                <a:srgbClr val="000000"/>
              </a:buClr>
              <a:buSzPts val="1800"/>
              <a:buNone/>
              <a:defRPr/>
            </a:lvl2pPr>
            <a:lvl3pPr marL="1371600" lvl="2" indent="-228600" algn="l">
              <a:lnSpc>
                <a:spcPct val="98000"/>
              </a:lnSpc>
              <a:spcBef>
                <a:spcPts val="1400"/>
              </a:spcBef>
              <a:spcAft>
                <a:spcPts val="0"/>
              </a:spcAft>
              <a:buClr>
                <a:srgbClr val="000000"/>
              </a:buClr>
              <a:buSzPts val="1800"/>
              <a:buNone/>
              <a:defRPr/>
            </a:lvl3pPr>
            <a:lvl4pPr marL="1828800" lvl="3" indent="-228600" algn="l">
              <a:lnSpc>
                <a:spcPct val="98000"/>
              </a:lnSpc>
              <a:spcBef>
                <a:spcPts val="1400"/>
              </a:spcBef>
              <a:spcAft>
                <a:spcPts val="0"/>
              </a:spcAft>
              <a:buClr>
                <a:srgbClr val="000000"/>
              </a:buClr>
              <a:buSzPts val="1800"/>
              <a:buNone/>
              <a:defRPr/>
            </a:lvl4pPr>
            <a:lvl5pPr marL="2286000" lvl="4" indent="-228600" algn="l">
              <a:lnSpc>
                <a:spcPct val="98000"/>
              </a:lnSpc>
              <a:spcBef>
                <a:spcPts val="1400"/>
              </a:spcBef>
              <a:spcAft>
                <a:spcPts val="0"/>
              </a:spcAft>
              <a:buClr>
                <a:srgbClr val="000000"/>
              </a:buClr>
              <a:buSzPts val="1800"/>
              <a:buNone/>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272" name="Google Shape;272;p254"/>
          <p:cNvSpPr txBox="1">
            <a:spLocks noGrp="1"/>
          </p:cNvSpPr>
          <p:nvPr>
            <p:ph type="sldNum" idx="12"/>
          </p:nvPr>
        </p:nvSpPr>
        <p:spPr>
          <a:xfrm>
            <a:off x="8153400" y="6400800"/>
            <a:ext cx="356971" cy="349220"/>
          </a:xfrm>
          <a:prstGeom prst="rect">
            <a:avLst/>
          </a:prstGeom>
          <a:noFill/>
          <a:ln>
            <a:noFill/>
          </a:ln>
        </p:spPr>
        <p:txBody>
          <a:bodyPr spcFirstLastPara="1" wrap="square" lIns="44975" tIns="44975" rIns="44975" bIns="44975" anchor="t" anchorCtr="0">
            <a:spAutoFit/>
          </a:bodyPr>
          <a:lstStyle>
            <a:lvl1pPr marL="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Default">
  <p:cSld name="Default 33">
    <p:bg>
      <p:bgPr>
        <a:gradFill>
          <a:gsLst>
            <a:gs pos="0">
              <a:srgbClr val="E0E8F5"/>
            </a:gs>
            <a:gs pos="100000">
              <a:srgbClr val="9AB4E4"/>
            </a:gs>
          </a:gsLst>
          <a:lin ang="16200000" scaled="0"/>
        </a:gradFill>
        <a:effectLst/>
      </p:bgPr>
    </p:bg>
    <p:spTree>
      <p:nvGrpSpPr>
        <p:cNvPr id="1" name="Shape 273"/>
        <p:cNvGrpSpPr/>
        <p:nvPr/>
      </p:nvGrpSpPr>
      <p:grpSpPr>
        <a:xfrm>
          <a:off x="0" y="0"/>
          <a:ext cx="0" cy="0"/>
          <a:chOff x="0" y="0"/>
          <a:chExt cx="0" cy="0"/>
        </a:xfrm>
      </p:grpSpPr>
      <p:sp>
        <p:nvSpPr>
          <p:cNvPr id="274" name="Google Shape;274;p255"/>
          <p:cNvSpPr txBox="1"/>
          <p:nvPr/>
        </p:nvSpPr>
        <p:spPr>
          <a:xfrm>
            <a:off x="8198400" y="6400800"/>
            <a:ext cx="748203" cy="279357"/>
          </a:xfrm>
          <a:prstGeom prst="rect">
            <a:avLst/>
          </a:prstGeom>
          <a:noFill/>
          <a:ln>
            <a:noFill/>
          </a:ln>
        </p:spPr>
        <p:txBody>
          <a:bodyPr spcFirstLastPara="1" wrap="square" lIns="44975" tIns="44975" rIns="44975" bIns="44975" anchor="t" anchorCtr="0">
            <a:spAutoFit/>
          </a:bodyPr>
          <a:lstStyle/>
          <a:p>
            <a:pPr marL="0" marR="0" lvl="0" indent="0" algn="l" rtl="0">
              <a:lnSpc>
                <a:spcPct val="93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/60</a:t>
            </a:r>
            <a:endParaRPr/>
          </a:p>
        </p:txBody>
      </p:sp>
      <p:sp>
        <p:nvSpPr>
          <p:cNvPr id="275" name="Google Shape;275;p255"/>
          <p:cNvSpPr txBox="1">
            <a:spLocks noGrp="1"/>
          </p:cNvSpPr>
          <p:nvPr>
            <p:ph type="title"/>
          </p:nvPr>
        </p:nvSpPr>
        <p:spPr>
          <a:xfrm>
            <a:off x="457200" y="274635"/>
            <a:ext cx="8228015" cy="1141415"/>
          </a:xfrm>
          <a:prstGeom prst="rect">
            <a:avLst/>
          </a:prstGeom>
          <a:noFill/>
          <a:ln>
            <a:noFill/>
          </a:ln>
        </p:spPr>
        <p:txBody>
          <a:bodyPr spcFirstLastPara="1" wrap="square" lIns="44975" tIns="44975" rIns="44975" bIns="44975" anchor="t" anchorCtr="0">
            <a:normAutofit/>
          </a:bodyPr>
          <a:lstStyle>
            <a:lvl1pPr lvl="0" algn="l">
              <a:lnSpc>
                <a:spcPct val="93000"/>
              </a:lnSpc>
              <a:spcBef>
                <a:spcPts val="0"/>
              </a:spcBef>
              <a:spcAft>
                <a:spcPts val="0"/>
              </a:spcAft>
              <a:buClr>
                <a:srgbClr val="000000"/>
              </a:buClr>
              <a:buSzPts val="4400"/>
              <a:buFont typeface="Arial"/>
              <a:buNone/>
              <a:defRPr>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76" name="Google Shape;276;p255"/>
          <p:cNvSpPr txBox="1">
            <a:spLocks noGrp="1"/>
          </p:cNvSpPr>
          <p:nvPr>
            <p:ph type="body" idx="1"/>
          </p:nvPr>
        </p:nvSpPr>
        <p:spPr>
          <a:xfrm>
            <a:off x="457200" y="1600200"/>
            <a:ext cx="8228015" cy="4524375"/>
          </a:xfrm>
          <a:prstGeom prst="rect">
            <a:avLst/>
          </a:prstGeom>
          <a:noFill/>
          <a:ln>
            <a:noFill/>
          </a:ln>
        </p:spPr>
        <p:txBody>
          <a:bodyPr spcFirstLastPara="1" wrap="square" lIns="44975" tIns="44975" rIns="44975" bIns="44975" anchor="t" anchorCtr="0">
            <a:normAutofit/>
          </a:bodyPr>
          <a:lstStyle>
            <a:lvl1pPr marL="457200" lvl="0" indent="-228600" algn="l">
              <a:lnSpc>
                <a:spcPct val="98000"/>
              </a:lnSpc>
              <a:spcBef>
                <a:spcPts val="1400"/>
              </a:spcBef>
              <a:spcAft>
                <a:spcPts val="0"/>
              </a:spcAft>
              <a:buClr>
                <a:srgbClr val="000000"/>
              </a:buClr>
              <a:buSzPts val="1800"/>
              <a:buNone/>
              <a:defRPr/>
            </a:lvl1pPr>
            <a:lvl2pPr marL="914400" lvl="1" indent="-228600" algn="l">
              <a:lnSpc>
                <a:spcPct val="98000"/>
              </a:lnSpc>
              <a:spcBef>
                <a:spcPts val="1400"/>
              </a:spcBef>
              <a:spcAft>
                <a:spcPts val="0"/>
              </a:spcAft>
              <a:buClr>
                <a:srgbClr val="000000"/>
              </a:buClr>
              <a:buSzPts val="1800"/>
              <a:buNone/>
              <a:defRPr/>
            </a:lvl2pPr>
            <a:lvl3pPr marL="1371600" lvl="2" indent="-228600" algn="l">
              <a:lnSpc>
                <a:spcPct val="98000"/>
              </a:lnSpc>
              <a:spcBef>
                <a:spcPts val="1400"/>
              </a:spcBef>
              <a:spcAft>
                <a:spcPts val="0"/>
              </a:spcAft>
              <a:buClr>
                <a:srgbClr val="000000"/>
              </a:buClr>
              <a:buSzPts val="1800"/>
              <a:buNone/>
              <a:defRPr/>
            </a:lvl3pPr>
            <a:lvl4pPr marL="1828800" lvl="3" indent="-228600" algn="l">
              <a:lnSpc>
                <a:spcPct val="98000"/>
              </a:lnSpc>
              <a:spcBef>
                <a:spcPts val="1400"/>
              </a:spcBef>
              <a:spcAft>
                <a:spcPts val="0"/>
              </a:spcAft>
              <a:buClr>
                <a:srgbClr val="000000"/>
              </a:buClr>
              <a:buSzPts val="1800"/>
              <a:buNone/>
              <a:defRPr/>
            </a:lvl4pPr>
            <a:lvl5pPr marL="2286000" lvl="4" indent="-228600" algn="l">
              <a:lnSpc>
                <a:spcPct val="98000"/>
              </a:lnSpc>
              <a:spcBef>
                <a:spcPts val="1400"/>
              </a:spcBef>
              <a:spcAft>
                <a:spcPts val="0"/>
              </a:spcAft>
              <a:buClr>
                <a:srgbClr val="000000"/>
              </a:buClr>
              <a:buSzPts val="1800"/>
              <a:buNone/>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277" name="Google Shape;277;p255"/>
          <p:cNvSpPr txBox="1">
            <a:spLocks noGrp="1"/>
          </p:cNvSpPr>
          <p:nvPr>
            <p:ph type="sldNum" idx="12"/>
          </p:nvPr>
        </p:nvSpPr>
        <p:spPr>
          <a:xfrm>
            <a:off x="8153400" y="6400800"/>
            <a:ext cx="356971" cy="349220"/>
          </a:xfrm>
          <a:prstGeom prst="rect">
            <a:avLst/>
          </a:prstGeom>
          <a:noFill/>
          <a:ln>
            <a:noFill/>
          </a:ln>
        </p:spPr>
        <p:txBody>
          <a:bodyPr spcFirstLastPara="1" wrap="square" lIns="44975" tIns="44975" rIns="44975" bIns="44975" anchor="t" anchorCtr="0">
            <a:spAutoFit/>
          </a:bodyPr>
          <a:lstStyle>
            <a:lvl1pPr marL="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Default">
  <p:cSld name="Default 34">
    <p:bg>
      <p:bgPr>
        <a:gradFill>
          <a:gsLst>
            <a:gs pos="0">
              <a:srgbClr val="E0E8F5"/>
            </a:gs>
            <a:gs pos="100000">
              <a:srgbClr val="9AB4E4"/>
            </a:gs>
          </a:gsLst>
          <a:lin ang="16200000" scaled="0"/>
        </a:gradFill>
        <a:effectLst/>
      </p:bgPr>
    </p:bg>
    <p:spTree>
      <p:nvGrpSpPr>
        <p:cNvPr id="1" name="Shape 278"/>
        <p:cNvGrpSpPr/>
        <p:nvPr/>
      </p:nvGrpSpPr>
      <p:grpSpPr>
        <a:xfrm>
          <a:off x="0" y="0"/>
          <a:ext cx="0" cy="0"/>
          <a:chOff x="0" y="0"/>
          <a:chExt cx="0" cy="0"/>
        </a:xfrm>
      </p:grpSpPr>
      <p:sp>
        <p:nvSpPr>
          <p:cNvPr id="279" name="Google Shape;279;p256"/>
          <p:cNvSpPr txBox="1"/>
          <p:nvPr/>
        </p:nvSpPr>
        <p:spPr>
          <a:xfrm>
            <a:off x="8198400" y="6400800"/>
            <a:ext cx="748203" cy="279357"/>
          </a:xfrm>
          <a:prstGeom prst="rect">
            <a:avLst/>
          </a:prstGeom>
          <a:noFill/>
          <a:ln>
            <a:noFill/>
          </a:ln>
        </p:spPr>
        <p:txBody>
          <a:bodyPr spcFirstLastPara="1" wrap="square" lIns="44975" tIns="44975" rIns="44975" bIns="44975" anchor="t" anchorCtr="0">
            <a:spAutoFit/>
          </a:bodyPr>
          <a:lstStyle/>
          <a:p>
            <a:pPr marL="0" marR="0" lvl="0" indent="0" algn="l" rtl="0">
              <a:lnSpc>
                <a:spcPct val="93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/60</a:t>
            </a:r>
            <a:endParaRPr/>
          </a:p>
        </p:txBody>
      </p:sp>
      <p:sp>
        <p:nvSpPr>
          <p:cNvPr id="280" name="Google Shape;280;p256"/>
          <p:cNvSpPr txBox="1">
            <a:spLocks noGrp="1"/>
          </p:cNvSpPr>
          <p:nvPr>
            <p:ph type="title"/>
          </p:nvPr>
        </p:nvSpPr>
        <p:spPr>
          <a:xfrm>
            <a:off x="457200" y="274635"/>
            <a:ext cx="8228015" cy="1141415"/>
          </a:xfrm>
          <a:prstGeom prst="rect">
            <a:avLst/>
          </a:prstGeom>
          <a:noFill/>
          <a:ln>
            <a:noFill/>
          </a:ln>
        </p:spPr>
        <p:txBody>
          <a:bodyPr spcFirstLastPara="1" wrap="square" lIns="44975" tIns="44975" rIns="44975" bIns="44975" anchor="t" anchorCtr="0">
            <a:normAutofit/>
          </a:bodyPr>
          <a:lstStyle>
            <a:lvl1pPr lvl="0" algn="l">
              <a:lnSpc>
                <a:spcPct val="93000"/>
              </a:lnSpc>
              <a:spcBef>
                <a:spcPts val="0"/>
              </a:spcBef>
              <a:spcAft>
                <a:spcPts val="0"/>
              </a:spcAft>
              <a:buClr>
                <a:srgbClr val="000000"/>
              </a:buClr>
              <a:buSzPts val="4400"/>
              <a:buFont typeface="Arial"/>
              <a:buNone/>
              <a:defRPr>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81" name="Google Shape;281;p256"/>
          <p:cNvSpPr txBox="1">
            <a:spLocks noGrp="1"/>
          </p:cNvSpPr>
          <p:nvPr>
            <p:ph type="body" idx="1"/>
          </p:nvPr>
        </p:nvSpPr>
        <p:spPr>
          <a:xfrm>
            <a:off x="457200" y="1600200"/>
            <a:ext cx="8228015" cy="4524375"/>
          </a:xfrm>
          <a:prstGeom prst="rect">
            <a:avLst/>
          </a:prstGeom>
          <a:noFill/>
          <a:ln>
            <a:noFill/>
          </a:ln>
        </p:spPr>
        <p:txBody>
          <a:bodyPr spcFirstLastPara="1" wrap="square" lIns="44975" tIns="44975" rIns="44975" bIns="44975" anchor="t" anchorCtr="0">
            <a:normAutofit/>
          </a:bodyPr>
          <a:lstStyle>
            <a:lvl1pPr marL="457200" lvl="0" indent="-228600" algn="l">
              <a:lnSpc>
                <a:spcPct val="98000"/>
              </a:lnSpc>
              <a:spcBef>
                <a:spcPts val="1400"/>
              </a:spcBef>
              <a:spcAft>
                <a:spcPts val="0"/>
              </a:spcAft>
              <a:buClr>
                <a:srgbClr val="000000"/>
              </a:buClr>
              <a:buSzPts val="1800"/>
              <a:buNone/>
              <a:defRPr/>
            </a:lvl1pPr>
            <a:lvl2pPr marL="914400" lvl="1" indent="-228600" algn="l">
              <a:lnSpc>
                <a:spcPct val="98000"/>
              </a:lnSpc>
              <a:spcBef>
                <a:spcPts val="1400"/>
              </a:spcBef>
              <a:spcAft>
                <a:spcPts val="0"/>
              </a:spcAft>
              <a:buClr>
                <a:srgbClr val="000000"/>
              </a:buClr>
              <a:buSzPts val="1800"/>
              <a:buNone/>
              <a:defRPr/>
            </a:lvl2pPr>
            <a:lvl3pPr marL="1371600" lvl="2" indent="-228600" algn="l">
              <a:lnSpc>
                <a:spcPct val="98000"/>
              </a:lnSpc>
              <a:spcBef>
                <a:spcPts val="1400"/>
              </a:spcBef>
              <a:spcAft>
                <a:spcPts val="0"/>
              </a:spcAft>
              <a:buClr>
                <a:srgbClr val="000000"/>
              </a:buClr>
              <a:buSzPts val="1800"/>
              <a:buNone/>
              <a:defRPr/>
            </a:lvl3pPr>
            <a:lvl4pPr marL="1828800" lvl="3" indent="-228600" algn="l">
              <a:lnSpc>
                <a:spcPct val="98000"/>
              </a:lnSpc>
              <a:spcBef>
                <a:spcPts val="1400"/>
              </a:spcBef>
              <a:spcAft>
                <a:spcPts val="0"/>
              </a:spcAft>
              <a:buClr>
                <a:srgbClr val="000000"/>
              </a:buClr>
              <a:buSzPts val="1800"/>
              <a:buNone/>
              <a:defRPr/>
            </a:lvl4pPr>
            <a:lvl5pPr marL="2286000" lvl="4" indent="-228600" algn="l">
              <a:lnSpc>
                <a:spcPct val="98000"/>
              </a:lnSpc>
              <a:spcBef>
                <a:spcPts val="1400"/>
              </a:spcBef>
              <a:spcAft>
                <a:spcPts val="0"/>
              </a:spcAft>
              <a:buClr>
                <a:srgbClr val="000000"/>
              </a:buClr>
              <a:buSzPts val="1800"/>
              <a:buNone/>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282" name="Google Shape;282;p256"/>
          <p:cNvSpPr txBox="1">
            <a:spLocks noGrp="1"/>
          </p:cNvSpPr>
          <p:nvPr>
            <p:ph type="sldNum" idx="12"/>
          </p:nvPr>
        </p:nvSpPr>
        <p:spPr>
          <a:xfrm>
            <a:off x="8153400" y="6400800"/>
            <a:ext cx="356971" cy="349220"/>
          </a:xfrm>
          <a:prstGeom prst="rect">
            <a:avLst/>
          </a:prstGeom>
          <a:noFill/>
          <a:ln>
            <a:noFill/>
          </a:ln>
        </p:spPr>
        <p:txBody>
          <a:bodyPr spcFirstLastPara="1" wrap="square" lIns="44975" tIns="44975" rIns="44975" bIns="44975" anchor="t" anchorCtr="0">
            <a:spAutoFit/>
          </a:bodyPr>
          <a:lstStyle>
            <a:lvl1pPr marL="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Default">
  <p:cSld name="Default 35">
    <p:bg>
      <p:bgPr>
        <a:gradFill>
          <a:gsLst>
            <a:gs pos="0">
              <a:srgbClr val="E0E8F5"/>
            </a:gs>
            <a:gs pos="100000">
              <a:srgbClr val="9AB4E4"/>
            </a:gs>
          </a:gsLst>
          <a:lin ang="16200000" scaled="0"/>
        </a:gradFill>
        <a:effectLst/>
      </p:bgPr>
    </p:bg>
    <p:spTree>
      <p:nvGrpSpPr>
        <p:cNvPr id="1" name="Shape 283"/>
        <p:cNvGrpSpPr/>
        <p:nvPr/>
      </p:nvGrpSpPr>
      <p:grpSpPr>
        <a:xfrm>
          <a:off x="0" y="0"/>
          <a:ext cx="0" cy="0"/>
          <a:chOff x="0" y="0"/>
          <a:chExt cx="0" cy="0"/>
        </a:xfrm>
      </p:grpSpPr>
      <p:sp>
        <p:nvSpPr>
          <p:cNvPr id="284" name="Google Shape;284;p257"/>
          <p:cNvSpPr txBox="1"/>
          <p:nvPr/>
        </p:nvSpPr>
        <p:spPr>
          <a:xfrm>
            <a:off x="8198400" y="6400800"/>
            <a:ext cx="748203" cy="279357"/>
          </a:xfrm>
          <a:prstGeom prst="rect">
            <a:avLst/>
          </a:prstGeom>
          <a:noFill/>
          <a:ln>
            <a:noFill/>
          </a:ln>
        </p:spPr>
        <p:txBody>
          <a:bodyPr spcFirstLastPara="1" wrap="square" lIns="44975" tIns="44975" rIns="44975" bIns="44975" anchor="t" anchorCtr="0">
            <a:spAutoFit/>
          </a:bodyPr>
          <a:lstStyle/>
          <a:p>
            <a:pPr marL="0" marR="0" lvl="0" indent="0" algn="l" rtl="0">
              <a:lnSpc>
                <a:spcPct val="93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/60</a:t>
            </a:r>
            <a:endParaRPr/>
          </a:p>
        </p:txBody>
      </p:sp>
      <p:sp>
        <p:nvSpPr>
          <p:cNvPr id="285" name="Google Shape;285;p257"/>
          <p:cNvSpPr txBox="1">
            <a:spLocks noGrp="1"/>
          </p:cNvSpPr>
          <p:nvPr>
            <p:ph type="sldNum" idx="12"/>
          </p:nvPr>
        </p:nvSpPr>
        <p:spPr>
          <a:xfrm>
            <a:off x="8153400" y="6400800"/>
            <a:ext cx="356971" cy="349220"/>
          </a:xfrm>
          <a:prstGeom prst="rect">
            <a:avLst/>
          </a:prstGeom>
          <a:noFill/>
          <a:ln>
            <a:noFill/>
          </a:ln>
        </p:spPr>
        <p:txBody>
          <a:bodyPr spcFirstLastPara="1" wrap="square" lIns="44975" tIns="44975" rIns="44975" bIns="44975" anchor="t" anchorCtr="0">
            <a:spAutoFit/>
          </a:bodyPr>
          <a:lstStyle>
            <a:lvl1pPr marL="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Default">
  <p:cSld name="Default 36">
    <p:spTree>
      <p:nvGrpSpPr>
        <p:cNvPr id="1" name="Shape 286"/>
        <p:cNvGrpSpPr/>
        <p:nvPr/>
      </p:nvGrpSpPr>
      <p:grpSpPr>
        <a:xfrm>
          <a:off x="0" y="0"/>
          <a:ext cx="0" cy="0"/>
          <a:chOff x="0" y="0"/>
          <a:chExt cx="0" cy="0"/>
        </a:xfrm>
      </p:grpSpPr>
      <p:sp>
        <p:nvSpPr>
          <p:cNvPr id="287" name="Google Shape;287;p258"/>
          <p:cNvSpPr txBox="1">
            <a:spLocks noGrp="1"/>
          </p:cNvSpPr>
          <p:nvPr>
            <p:ph type="title"/>
          </p:nvPr>
        </p:nvSpPr>
        <p:spPr>
          <a:xfrm>
            <a:off x="457200" y="274635"/>
            <a:ext cx="8229600" cy="1143004"/>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88" name="Google Shape;288;p258"/>
          <p:cNvSpPr txBox="1">
            <a:spLocks noGrp="1"/>
          </p:cNvSpPr>
          <p:nvPr>
            <p:ph type="body" idx="1"/>
          </p:nvPr>
        </p:nvSpPr>
        <p:spPr>
          <a:xfrm>
            <a:off x="457200" y="1600200"/>
            <a:ext cx="8229600" cy="4525963"/>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289" name="Google Shape;289;p258"/>
          <p:cNvSpPr txBox="1">
            <a:spLocks noGrp="1"/>
          </p:cNvSpPr>
          <p:nvPr>
            <p:ph type="sldNum" idx="12"/>
          </p:nvPr>
        </p:nvSpPr>
        <p:spPr>
          <a:xfrm>
            <a:off x="8428181" y="6414762"/>
            <a:ext cx="258620" cy="24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Default">
  <p:cSld name="Default 37">
    <p:spTree>
      <p:nvGrpSpPr>
        <p:cNvPr id="1" name="Shape 290"/>
        <p:cNvGrpSpPr/>
        <p:nvPr/>
      </p:nvGrpSpPr>
      <p:grpSpPr>
        <a:xfrm>
          <a:off x="0" y="0"/>
          <a:ext cx="0" cy="0"/>
          <a:chOff x="0" y="0"/>
          <a:chExt cx="0" cy="0"/>
        </a:xfrm>
      </p:grpSpPr>
      <p:sp>
        <p:nvSpPr>
          <p:cNvPr id="291" name="Google Shape;291;p259"/>
          <p:cNvSpPr txBox="1">
            <a:spLocks noGrp="1"/>
          </p:cNvSpPr>
          <p:nvPr>
            <p:ph type="sldNum" idx="12"/>
          </p:nvPr>
        </p:nvSpPr>
        <p:spPr>
          <a:xfrm>
            <a:off x="8428181" y="6414762"/>
            <a:ext cx="258620" cy="24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Default">
  <p:cSld name="Default 38">
    <p:spTree>
      <p:nvGrpSpPr>
        <p:cNvPr id="1" name="Shape 292"/>
        <p:cNvGrpSpPr/>
        <p:nvPr/>
      </p:nvGrpSpPr>
      <p:grpSpPr>
        <a:xfrm>
          <a:off x="0" y="0"/>
          <a:ext cx="0" cy="0"/>
          <a:chOff x="0" y="0"/>
          <a:chExt cx="0" cy="0"/>
        </a:xfrm>
      </p:grpSpPr>
      <p:sp>
        <p:nvSpPr>
          <p:cNvPr id="293" name="Google Shape;293;p260"/>
          <p:cNvSpPr txBox="1">
            <a:spLocks noGrp="1"/>
          </p:cNvSpPr>
          <p:nvPr>
            <p:ph type="title"/>
          </p:nvPr>
        </p:nvSpPr>
        <p:spPr>
          <a:xfrm>
            <a:off x="457200" y="274635"/>
            <a:ext cx="8229600" cy="1143004"/>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94" name="Google Shape;294;p260"/>
          <p:cNvSpPr txBox="1">
            <a:spLocks noGrp="1"/>
          </p:cNvSpPr>
          <p:nvPr>
            <p:ph type="body" idx="1"/>
          </p:nvPr>
        </p:nvSpPr>
        <p:spPr>
          <a:xfrm>
            <a:off x="457200" y="1600200"/>
            <a:ext cx="8229600" cy="4525963"/>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295" name="Google Shape;295;p260"/>
          <p:cNvSpPr txBox="1">
            <a:spLocks noGrp="1"/>
          </p:cNvSpPr>
          <p:nvPr>
            <p:ph type="sldNum" idx="12"/>
          </p:nvPr>
        </p:nvSpPr>
        <p:spPr>
          <a:xfrm>
            <a:off x="8428181" y="6414762"/>
            <a:ext cx="258620" cy="24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Default">
  <p:cSld name="Default 39">
    <p:spTree>
      <p:nvGrpSpPr>
        <p:cNvPr id="1" name="Shape 296"/>
        <p:cNvGrpSpPr/>
        <p:nvPr/>
      </p:nvGrpSpPr>
      <p:grpSpPr>
        <a:xfrm>
          <a:off x="0" y="0"/>
          <a:ext cx="0" cy="0"/>
          <a:chOff x="0" y="0"/>
          <a:chExt cx="0" cy="0"/>
        </a:xfrm>
      </p:grpSpPr>
      <p:sp>
        <p:nvSpPr>
          <p:cNvPr id="297" name="Google Shape;297;p261"/>
          <p:cNvSpPr txBox="1">
            <a:spLocks noGrp="1"/>
          </p:cNvSpPr>
          <p:nvPr>
            <p:ph type="title"/>
          </p:nvPr>
        </p:nvSpPr>
        <p:spPr>
          <a:xfrm>
            <a:off x="457200" y="274635"/>
            <a:ext cx="8229600" cy="1143004"/>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298" name="Google Shape;298;p261"/>
          <p:cNvSpPr txBox="1">
            <a:spLocks noGrp="1"/>
          </p:cNvSpPr>
          <p:nvPr>
            <p:ph type="body" idx="1"/>
          </p:nvPr>
        </p:nvSpPr>
        <p:spPr>
          <a:xfrm>
            <a:off x="457200" y="1600200"/>
            <a:ext cx="8229600" cy="4525963"/>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299" name="Google Shape;299;p261"/>
          <p:cNvSpPr txBox="1">
            <a:spLocks noGrp="1"/>
          </p:cNvSpPr>
          <p:nvPr>
            <p:ph type="sldNum" idx="12"/>
          </p:nvPr>
        </p:nvSpPr>
        <p:spPr>
          <a:xfrm>
            <a:off x="8428181" y="6414762"/>
            <a:ext cx="258620" cy="24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Default">
  <p:cSld name="Default 40">
    <p:spTree>
      <p:nvGrpSpPr>
        <p:cNvPr id="1" name="Shape 300"/>
        <p:cNvGrpSpPr/>
        <p:nvPr/>
      </p:nvGrpSpPr>
      <p:grpSpPr>
        <a:xfrm>
          <a:off x="0" y="0"/>
          <a:ext cx="0" cy="0"/>
          <a:chOff x="0" y="0"/>
          <a:chExt cx="0" cy="0"/>
        </a:xfrm>
      </p:grpSpPr>
      <p:sp>
        <p:nvSpPr>
          <p:cNvPr id="301" name="Google Shape;301;p262"/>
          <p:cNvSpPr txBox="1">
            <a:spLocks noGrp="1"/>
          </p:cNvSpPr>
          <p:nvPr>
            <p:ph type="title"/>
          </p:nvPr>
        </p:nvSpPr>
        <p:spPr>
          <a:xfrm>
            <a:off x="457200" y="274635"/>
            <a:ext cx="8229600" cy="1143004"/>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02" name="Google Shape;302;p262"/>
          <p:cNvSpPr txBox="1">
            <a:spLocks noGrp="1"/>
          </p:cNvSpPr>
          <p:nvPr>
            <p:ph type="body" idx="1"/>
          </p:nvPr>
        </p:nvSpPr>
        <p:spPr>
          <a:xfrm>
            <a:off x="457200" y="1600200"/>
            <a:ext cx="8229600" cy="4525963"/>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303" name="Google Shape;303;p262"/>
          <p:cNvSpPr txBox="1">
            <a:spLocks noGrp="1"/>
          </p:cNvSpPr>
          <p:nvPr>
            <p:ph type="sldNum" idx="12"/>
          </p:nvPr>
        </p:nvSpPr>
        <p:spPr>
          <a:xfrm>
            <a:off x="8428181" y="6414762"/>
            <a:ext cx="258620" cy="24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Default">
  <p:cSld name="Default 4">
    <p:spTree>
      <p:nvGrpSpPr>
        <p:cNvPr id="1" name="Shape 30"/>
        <p:cNvGrpSpPr/>
        <p:nvPr/>
      </p:nvGrpSpPr>
      <p:grpSpPr>
        <a:xfrm>
          <a:off x="0" y="0"/>
          <a:ext cx="0" cy="0"/>
          <a:chOff x="0" y="0"/>
          <a:chExt cx="0" cy="0"/>
        </a:xfrm>
      </p:grpSpPr>
      <p:sp>
        <p:nvSpPr>
          <p:cNvPr id="31" name="Google Shape;31;p200"/>
          <p:cNvSpPr txBox="1">
            <a:spLocks noGrp="1"/>
          </p:cNvSpPr>
          <p:nvPr>
            <p:ph type="sldNum" idx="12"/>
          </p:nvPr>
        </p:nvSpPr>
        <p:spPr>
          <a:xfrm>
            <a:off x="8428181" y="6414762"/>
            <a:ext cx="258620" cy="24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Default">
  <p:cSld name="Default 41">
    <p:spTree>
      <p:nvGrpSpPr>
        <p:cNvPr id="1" name="Shape 304"/>
        <p:cNvGrpSpPr/>
        <p:nvPr/>
      </p:nvGrpSpPr>
      <p:grpSpPr>
        <a:xfrm>
          <a:off x="0" y="0"/>
          <a:ext cx="0" cy="0"/>
          <a:chOff x="0" y="0"/>
          <a:chExt cx="0" cy="0"/>
        </a:xfrm>
      </p:grpSpPr>
      <p:sp>
        <p:nvSpPr>
          <p:cNvPr id="305" name="Google Shape;305;p263"/>
          <p:cNvSpPr txBox="1">
            <a:spLocks noGrp="1"/>
          </p:cNvSpPr>
          <p:nvPr>
            <p:ph type="sldNum" idx="12"/>
          </p:nvPr>
        </p:nvSpPr>
        <p:spPr>
          <a:xfrm>
            <a:off x="8428181" y="6414762"/>
            <a:ext cx="258620" cy="24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Default">
  <p:cSld name="Default 42">
    <p:spTree>
      <p:nvGrpSpPr>
        <p:cNvPr id="1" name="Shape 306"/>
        <p:cNvGrpSpPr/>
        <p:nvPr/>
      </p:nvGrpSpPr>
      <p:grpSpPr>
        <a:xfrm>
          <a:off x="0" y="0"/>
          <a:ext cx="0" cy="0"/>
          <a:chOff x="0" y="0"/>
          <a:chExt cx="0" cy="0"/>
        </a:xfrm>
      </p:grpSpPr>
      <p:sp>
        <p:nvSpPr>
          <p:cNvPr id="307" name="Google Shape;307;p264"/>
          <p:cNvSpPr txBox="1">
            <a:spLocks noGrp="1"/>
          </p:cNvSpPr>
          <p:nvPr>
            <p:ph type="sldNum" idx="12"/>
          </p:nvPr>
        </p:nvSpPr>
        <p:spPr>
          <a:xfrm>
            <a:off x="8428181" y="6414762"/>
            <a:ext cx="258620" cy="24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Default">
  <p:cSld name="Default 43">
    <p:spTree>
      <p:nvGrpSpPr>
        <p:cNvPr id="1" name="Shape 308"/>
        <p:cNvGrpSpPr/>
        <p:nvPr/>
      </p:nvGrpSpPr>
      <p:grpSpPr>
        <a:xfrm>
          <a:off x="0" y="0"/>
          <a:ext cx="0" cy="0"/>
          <a:chOff x="0" y="0"/>
          <a:chExt cx="0" cy="0"/>
        </a:xfrm>
      </p:grpSpPr>
      <p:sp>
        <p:nvSpPr>
          <p:cNvPr id="309" name="Google Shape;309;p265"/>
          <p:cNvSpPr txBox="1">
            <a:spLocks noGrp="1"/>
          </p:cNvSpPr>
          <p:nvPr>
            <p:ph type="title"/>
          </p:nvPr>
        </p:nvSpPr>
        <p:spPr>
          <a:xfrm>
            <a:off x="457200" y="274635"/>
            <a:ext cx="8229600" cy="1143004"/>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10" name="Google Shape;310;p265"/>
          <p:cNvSpPr txBox="1">
            <a:spLocks noGrp="1"/>
          </p:cNvSpPr>
          <p:nvPr>
            <p:ph type="body" idx="1"/>
          </p:nvPr>
        </p:nvSpPr>
        <p:spPr>
          <a:xfrm>
            <a:off x="457200" y="1600200"/>
            <a:ext cx="8229600" cy="4525963"/>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311" name="Google Shape;311;p265"/>
          <p:cNvSpPr txBox="1">
            <a:spLocks noGrp="1"/>
          </p:cNvSpPr>
          <p:nvPr>
            <p:ph type="sldNum" idx="12"/>
          </p:nvPr>
        </p:nvSpPr>
        <p:spPr>
          <a:xfrm>
            <a:off x="8428181" y="6414762"/>
            <a:ext cx="258620" cy="24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Default">
  <p:cSld name="Default 44">
    <p:spTree>
      <p:nvGrpSpPr>
        <p:cNvPr id="1" name="Shape 312"/>
        <p:cNvGrpSpPr/>
        <p:nvPr/>
      </p:nvGrpSpPr>
      <p:grpSpPr>
        <a:xfrm>
          <a:off x="0" y="0"/>
          <a:ext cx="0" cy="0"/>
          <a:chOff x="0" y="0"/>
          <a:chExt cx="0" cy="0"/>
        </a:xfrm>
      </p:grpSpPr>
      <p:sp>
        <p:nvSpPr>
          <p:cNvPr id="313" name="Google Shape;313;p266"/>
          <p:cNvSpPr txBox="1">
            <a:spLocks noGrp="1"/>
          </p:cNvSpPr>
          <p:nvPr>
            <p:ph type="title"/>
          </p:nvPr>
        </p:nvSpPr>
        <p:spPr>
          <a:xfrm>
            <a:off x="457200" y="274635"/>
            <a:ext cx="8229600" cy="1143004"/>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14" name="Google Shape;314;p266"/>
          <p:cNvSpPr txBox="1">
            <a:spLocks noGrp="1"/>
          </p:cNvSpPr>
          <p:nvPr>
            <p:ph type="body" idx="1"/>
          </p:nvPr>
        </p:nvSpPr>
        <p:spPr>
          <a:xfrm>
            <a:off x="457200" y="1600200"/>
            <a:ext cx="8229600" cy="4525963"/>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315" name="Google Shape;315;p266"/>
          <p:cNvSpPr txBox="1">
            <a:spLocks noGrp="1"/>
          </p:cNvSpPr>
          <p:nvPr>
            <p:ph type="sldNum" idx="12"/>
          </p:nvPr>
        </p:nvSpPr>
        <p:spPr>
          <a:xfrm>
            <a:off x="8428181" y="6414762"/>
            <a:ext cx="258620" cy="24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Default">
  <p:cSld name="Default 45">
    <p:spTree>
      <p:nvGrpSpPr>
        <p:cNvPr id="1" name="Shape 316"/>
        <p:cNvGrpSpPr/>
        <p:nvPr/>
      </p:nvGrpSpPr>
      <p:grpSpPr>
        <a:xfrm>
          <a:off x="0" y="0"/>
          <a:ext cx="0" cy="0"/>
          <a:chOff x="0" y="0"/>
          <a:chExt cx="0" cy="0"/>
        </a:xfrm>
      </p:grpSpPr>
      <p:sp>
        <p:nvSpPr>
          <p:cNvPr id="317" name="Google Shape;317;p267"/>
          <p:cNvSpPr txBox="1">
            <a:spLocks noGrp="1"/>
          </p:cNvSpPr>
          <p:nvPr>
            <p:ph type="title"/>
          </p:nvPr>
        </p:nvSpPr>
        <p:spPr>
          <a:xfrm>
            <a:off x="457200" y="274635"/>
            <a:ext cx="8229600" cy="1143004"/>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18" name="Google Shape;318;p267"/>
          <p:cNvSpPr txBox="1">
            <a:spLocks noGrp="1"/>
          </p:cNvSpPr>
          <p:nvPr>
            <p:ph type="body" idx="1"/>
          </p:nvPr>
        </p:nvSpPr>
        <p:spPr>
          <a:xfrm>
            <a:off x="457200" y="1600200"/>
            <a:ext cx="8229600" cy="4525963"/>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319" name="Google Shape;319;p267"/>
          <p:cNvSpPr txBox="1">
            <a:spLocks noGrp="1"/>
          </p:cNvSpPr>
          <p:nvPr>
            <p:ph type="sldNum" idx="12"/>
          </p:nvPr>
        </p:nvSpPr>
        <p:spPr>
          <a:xfrm>
            <a:off x="8428181" y="6414762"/>
            <a:ext cx="258620" cy="24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Default">
  <p:cSld name="Default 46">
    <p:spTree>
      <p:nvGrpSpPr>
        <p:cNvPr id="1" name="Shape 320"/>
        <p:cNvGrpSpPr/>
        <p:nvPr/>
      </p:nvGrpSpPr>
      <p:grpSpPr>
        <a:xfrm>
          <a:off x="0" y="0"/>
          <a:ext cx="0" cy="0"/>
          <a:chOff x="0" y="0"/>
          <a:chExt cx="0" cy="0"/>
        </a:xfrm>
      </p:grpSpPr>
      <p:sp>
        <p:nvSpPr>
          <p:cNvPr id="321" name="Google Shape;321;p268"/>
          <p:cNvSpPr txBox="1">
            <a:spLocks noGrp="1"/>
          </p:cNvSpPr>
          <p:nvPr>
            <p:ph type="title"/>
          </p:nvPr>
        </p:nvSpPr>
        <p:spPr>
          <a:xfrm>
            <a:off x="457200" y="274635"/>
            <a:ext cx="8229600" cy="1143004"/>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22" name="Google Shape;322;p268"/>
          <p:cNvSpPr txBox="1">
            <a:spLocks noGrp="1"/>
          </p:cNvSpPr>
          <p:nvPr>
            <p:ph type="body" idx="1"/>
          </p:nvPr>
        </p:nvSpPr>
        <p:spPr>
          <a:xfrm>
            <a:off x="457200" y="1600200"/>
            <a:ext cx="8229600" cy="4525963"/>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323" name="Google Shape;323;p268"/>
          <p:cNvSpPr txBox="1">
            <a:spLocks noGrp="1"/>
          </p:cNvSpPr>
          <p:nvPr>
            <p:ph type="sldNum" idx="12"/>
          </p:nvPr>
        </p:nvSpPr>
        <p:spPr>
          <a:xfrm>
            <a:off x="8428181" y="6414762"/>
            <a:ext cx="258620" cy="24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Default">
  <p:cSld name="Default 47">
    <p:spTree>
      <p:nvGrpSpPr>
        <p:cNvPr id="1" name="Shape 324"/>
        <p:cNvGrpSpPr/>
        <p:nvPr/>
      </p:nvGrpSpPr>
      <p:grpSpPr>
        <a:xfrm>
          <a:off x="0" y="0"/>
          <a:ext cx="0" cy="0"/>
          <a:chOff x="0" y="0"/>
          <a:chExt cx="0" cy="0"/>
        </a:xfrm>
      </p:grpSpPr>
      <p:sp>
        <p:nvSpPr>
          <p:cNvPr id="325" name="Google Shape;325;p269"/>
          <p:cNvSpPr txBox="1">
            <a:spLocks noGrp="1"/>
          </p:cNvSpPr>
          <p:nvPr>
            <p:ph type="sldNum" idx="12"/>
          </p:nvPr>
        </p:nvSpPr>
        <p:spPr>
          <a:xfrm>
            <a:off x="6445249" y="6229350"/>
            <a:ext cx="215901" cy="254001"/>
          </a:xfrm>
          <a:prstGeom prst="rect">
            <a:avLst/>
          </a:prstGeom>
          <a:noFill/>
          <a:ln>
            <a:noFill/>
          </a:ln>
        </p:spPr>
        <p:txBody>
          <a:bodyPr spcFirstLastPara="1" wrap="square" lIns="0" tIns="0" rIns="0" bIns="0" anchor="ctr" anchorCtr="0">
            <a:spAutoFit/>
          </a:bodyPr>
          <a:lstStyle>
            <a:lvl1pPr marL="0" lvl="0"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1pPr>
            <a:lvl2pPr marL="0" lvl="1"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2pPr>
            <a:lvl3pPr marL="0" lvl="2"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3pPr>
            <a:lvl4pPr marL="0" lvl="3"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4pPr>
            <a:lvl5pPr marL="0" lvl="4"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5pPr>
            <a:lvl6pPr marL="0" lvl="5"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6pPr>
            <a:lvl7pPr marL="0" lvl="6"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7pPr>
            <a:lvl8pPr marL="0" lvl="7"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8pPr>
            <a:lvl9pPr marL="0" lvl="8"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Default">
  <p:cSld name="Default 48">
    <p:spTree>
      <p:nvGrpSpPr>
        <p:cNvPr id="1" name="Shape 326"/>
        <p:cNvGrpSpPr/>
        <p:nvPr/>
      </p:nvGrpSpPr>
      <p:grpSpPr>
        <a:xfrm>
          <a:off x="0" y="0"/>
          <a:ext cx="0" cy="0"/>
          <a:chOff x="0" y="0"/>
          <a:chExt cx="0" cy="0"/>
        </a:xfrm>
      </p:grpSpPr>
      <p:pic>
        <p:nvPicPr>
          <p:cNvPr id="327" name="Google Shape;327;p270" descr="parallax1.jpg"/>
          <p:cNvPicPr preferRelativeResize="0"/>
          <p:nvPr/>
        </p:nvPicPr>
        <p:blipFill rotWithShape="1">
          <a:blip r:embed="rId2">
            <a:alphaModFix/>
          </a:blip>
          <a:srcRect/>
          <a:stretch/>
        </p:blipFill>
        <p:spPr>
          <a:xfrm>
            <a:off x="0" y="0"/>
            <a:ext cx="9144000" cy="6858000"/>
          </a:xfrm>
          <a:prstGeom prst="rect">
            <a:avLst/>
          </a:prstGeom>
          <a:noFill/>
          <a:ln>
            <a:noFill/>
          </a:ln>
        </p:spPr>
      </p:pic>
      <p:pic>
        <p:nvPicPr>
          <p:cNvPr id="328" name="Google Shape;328;p270" descr="FullLogoVector_Inverted2.png"/>
          <p:cNvPicPr preferRelativeResize="0"/>
          <p:nvPr/>
        </p:nvPicPr>
        <p:blipFill rotWithShape="1">
          <a:blip r:embed="rId3">
            <a:alphaModFix/>
          </a:blip>
          <a:srcRect/>
          <a:stretch/>
        </p:blipFill>
        <p:spPr>
          <a:xfrm>
            <a:off x="608012" y="5006975"/>
            <a:ext cx="2235201" cy="1019175"/>
          </a:xfrm>
          <a:prstGeom prst="rect">
            <a:avLst/>
          </a:prstGeom>
          <a:noFill/>
          <a:ln>
            <a:noFill/>
          </a:ln>
        </p:spPr>
      </p:pic>
      <p:sp>
        <p:nvSpPr>
          <p:cNvPr id="329" name="Google Shape;329;p270"/>
          <p:cNvSpPr txBox="1">
            <a:spLocks noGrp="1"/>
          </p:cNvSpPr>
          <p:nvPr>
            <p:ph type="sldNum" idx="12"/>
          </p:nvPr>
        </p:nvSpPr>
        <p:spPr>
          <a:xfrm>
            <a:off x="6445249" y="6229350"/>
            <a:ext cx="215901" cy="254001"/>
          </a:xfrm>
          <a:prstGeom prst="rect">
            <a:avLst/>
          </a:prstGeom>
          <a:noFill/>
          <a:ln>
            <a:noFill/>
          </a:ln>
        </p:spPr>
        <p:txBody>
          <a:bodyPr spcFirstLastPara="1" wrap="square" lIns="0" tIns="0" rIns="0" bIns="0" anchor="ctr" anchorCtr="0">
            <a:spAutoFit/>
          </a:bodyPr>
          <a:lstStyle>
            <a:lvl1pPr marL="0" lvl="0"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1pPr>
            <a:lvl2pPr marL="0" lvl="1"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2pPr>
            <a:lvl3pPr marL="0" lvl="2"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3pPr>
            <a:lvl4pPr marL="0" lvl="3"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4pPr>
            <a:lvl5pPr marL="0" lvl="4"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5pPr>
            <a:lvl6pPr marL="0" lvl="5"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6pPr>
            <a:lvl7pPr marL="0" lvl="6"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7pPr>
            <a:lvl8pPr marL="0" lvl="7"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8pPr>
            <a:lvl9pPr marL="0" lvl="8"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Default">
  <p:cSld name="Default 49">
    <p:spTree>
      <p:nvGrpSpPr>
        <p:cNvPr id="1" name="Shape 330"/>
        <p:cNvGrpSpPr/>
        <p:nvPr/>
      </p:nvGrpSpPr>
      <p:grpSpPr>
        <a:xfrm>
          <a:off x="0" y="0"/>
          <a:ext cx="0" cy="0"/>
          <a:chOff x="0" y="0"/>
          <a:chExt cx="0" cy="0"/>
        </a:xfrm>
      </p:grpSpPr>
      <p:pic>
        <p:nvPicPr>
          <p:cNvPr id="331" name="Google Shape;331;p271" descr="image.png"/>
          <p:cNvPicPr preferRelativeResize="0"/>
          <p:nvPr/>
        </p:nvPicPr>
        <p:blipFill rotWithShape="1">
          <a:blip r:embed="rId2">
            <a:alphaModFix/>
          </a:blip>
          <a:srcRect/>
          <a:stretch/>
        </p:blipFill>
        <p:spPr>
          <a:xfrm>
            <a:off x="7805735" y="34925"/>
            <a:ext cx="914403" cy="450850"/>
          </a:xfrm>
          <a:prstGeom prst="rect">
            <a:avLst/>
          </a:prstGeom>
          <a:noFill/>
          <a:ln>
            <a:noFill/>
          </a:ln>
        </p:spPr>
      </p:pic>
      <p:pic>
        <p:nvPicPr>
          <p:cNvPr id="332" name="Google Shape;332;p271" descr="parallax1.jpg"/>
          <p:cNvPicPr preferRelativeResize="0"/>
          <p:nvPr/>
        </p:nvPicPr>
        <p:blipFill rotWithShape="1">
          <a:blip r:embed="rId3">
            <a:alphaModFix/>
          </a:blip>
          <a:srcRect l="41360" r="55509"/>
          <a:stretch/>
        </p:blipFill>
        <p:spPr>
          <a:xfrm>
            <a:off x="-2" y="0"/>
            <a:ext cx="523878" cy="6858000"/>
          </a:xfrm>
          <a:prstGeom prst="rect">
            <a:avLst/>
          </a:prstGeom>
          <a:noFill/>
          <a:ln>
            <a:noFill/>
          </a:ln>
        </p:spPr>
      </p:pic>
      <p:cxnSp>
        <p:nvCxnSpPr>
          <p:cNvPr id="333" name="Google Shape;333;p271"/>
          <p:cNvCxnSpPr/>
          <p:nvPr/>
        </p:nvCxnSpPr>
        <p:spPr>
          <a:xfrm>
            <a:off x="715962" y="847725"/>
            <a:ext cx="933451" cy="0"/>
          </a:xfrm>
          <a:prstGeom prst="straightConnector1">
            <a:avLst/>
          </a:prstGeom>
          <a:noFill/>
          <a:ln w="22225" cap="flat" cmpd="sng">
            <a:solidFill>
              <a:srgbClr val="808080"/>
            </a:solidFill>
            <a:prstDash val="solid"/>
            <a:round/>
            <a:headEnd type="none" w="sm" len="sm"/>
            <a:tailEnd type="none" w="sm" len="sm"/>
          </a:ln>
        </p:spPr>
      </p:cxnSp>
      <p:cxnSp>
        <p:nvCxnSpPr>
          <p:cNvPr id="334" name="Google Shape;334;p271"/>
          <p:cNvCxnSpPr/>
          <p:nvPr/>
        </p:nvCxnSpPr>
        <p:spPr>
          <a:xfrm>
            <a:off x="1597025" y="847725"/>
            <a:ext cx="7124701" cy="0"/>
          </a:xfrm>
          <a:prstGeom prst="straightConnector1">
            <a:avLst/>
          </a:prstGeom>
          <a:noFill/>
          <a:ln w="22225" cap="flat" cmpd="sng">
            <a:solidFill>
              <a:srgbClr val="808080"/>
            </a:solidFill>
            <a:prstDash val="solid"/>
            <a:round/>
            <a:headEnd type="none" w="sm" len="sm"/>
            <a:tailEnd type="none" w="sm" len="sm"/>
          </a:ln>
        </p:spPr>
      </p:cxnSp>
      <p:sp>
        <p:nvSpPr>
          <p:cNvPr id="335" name="Google Shape;335;p271"/>
          <p:cNvSpPr txBox="1">
            <a:spLocks noGrp="1"/>
          </p:cNvSpPr>
          <p:nvPr>
            <p:ph type="sldNum" idx="12"/>
          </p:nvPr>
        </p:nvSpPr>
        <p:spPr>
          <a:xfrm>
            <a:off x="4421187" y="6538910"/>
            <a:ext cx="285323" cy="293683"/>
          </a:xfrm>
          <a:prstGeom prst="rect">
            <a:avLst/>
          </a:prstGeom>
          <a:noFill/>
          <a:ln>
            <a:noFill/>
          </a:ln>
        </p:spPr>
        <p:txBody>
          <a:bodyPr spcFirstLastPara="1" wrap="square" lIns="89675" tIns="89675" rIns="89675" bIns="89675" anchor="t" anchorCtr="0">
            <a:spAutoFit/>
          </a:bodyPr>
          <a:lstStyle>
            <a:lvl1pPr marL="0" lvl="0"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1pPr>
            <a:lvl2pPr marL="0" lvl="1"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2pPr>
            <a:lvl3pPr marL="0" lvl="2"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3pPr>
            <a:lvl4pPr marL="0" lvl="3"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4pPr>
            <a:lvl5pPr marL="0" lvl="4"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5pPr>
            <a:lvl6pPr marL="0" lvl="5"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6pPr>
            <a:lvl7pPr marL="0" lvl="6"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7pPr>
            <a:lvl8pPr marL="0" lvl="7"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8pPr>
            <a:lvl9pPr marL="0" lvl="8"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Default">
  <p:cSld name="Default q0WvCgl56TQ=">
    <p:spTree>
      <p:nvGrpSpPr>
        <p:cNvPr id="1" name="Shape 336"/>
        <p:cNvGrpSpPr/>
        <p:nvPr/>
      </p:nvGrpSpPr>
      <p:grpSpPr>
        <a:xfrm>
          <a:off x="0" y="0"/>
          <a:ext cx="0" cy="0"/>
          <a:chOff x="0" y="0"/>
          <a:chExt cx="0" cy="0"/>
        </a:xfrm>
      </p:grpSpPr>
      <p:pic>
        <p:nvPicPr>
          <p:cNvPr id="337" name="Google Shape;337;p272" descr="image.png"/>
          <p:cNvPicPr preferRelativeResize="0"/>
          <p:nvPr/>
        </p:nvPicPr>
        <p:blipFill rotWithShape="1">
          <a:blip r:embed="rId2">
            <a:alphaModFix/>
          </a:blip>
          <a:srcRect/>
          <a:stretch/>
        </p:blipFill>
        <p:spPr>
          <a:xfrm>
            <a:off x="7805735" y="34925"/>
            <a:ext cx="914403" cy="450850"/>
          </a:xfrm>
          <a:prstGeom prst="rect">
            <a:avLst/>
          </a:prstGeom>
          <a:noFill/>
          <a:ln>
            <a:noFill/>
          </a:ln>
        </p:spPr>
      </p:pic>
      <p:pic>
        <p:nvPicPr>
          <p:cNvPr id="338" name="Google Shape;338;p272" descr="parallax1.jpg"/>
          <p:cNvPicPr preferRelativeResize="0"/>
          <p:nvPr/>
        </p:nvPicPr>
        <p:blipFill rotWithShape="1">
          <a:blip r:embed="rId3">
            <a:alphaModFix/>
          </a:blip>
          <a:srcRect l="41360" r="55509"/>
          <a:stretch/>
        </p:blipFill>
        <p:spPr>
          <a:xfrm>
            <a:off x="-2" y="0"/>
            <a:ext cx="523878" cy="6858000"/>
          </a:xfrm>
          <a:prstGeom prst="rect">
            <a:avLst/>
          </a:prstGeom>
          <a:noFill/>
          <a:ln>
            <a:noFill/>
          </a:ln>
        </p:spPr>
      </p:pic>
      <p:sp>
        <p:nvSpPr>
          <p:cNvPr id="339" name="Google Shape;339;p272"/>
          <p:cNvSpPr/>
          <p:nvPr/>
        </p:nvSpPr>
        <p:spPr>
          <a:xfrm>
            <a:off x="223837" y="1933575"/>
            <a:ext cx="8502651" cy="2676525"/>
          </a:xfrm>
          <a:prstGeom prst="rect">
            <a:avLst/>
          </a:prstGeom>
          <a:solidFill>
            <a:srgbClr val="D8D8D8"/>
          </a:solidFill>
          <a:ln w="25400" cap="flat" cmpd="sng">
            <a:solidFill>
              <a:srgbClr val="969696"/>
            </a:solidFill>
            <a:prstDash val="solid"/>
            <a:round/>
            <a:headEnd type="none" w="sm" len="sm"/>
            <a:tailEnd type="none" w="sm" len="sm"/>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3366"/>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340" name="Google Shape;340;p272"/>
          <p:cNvSpPr/>
          <p:nvPr/>
        </p:nvSpPr>
        <p:spPr>
          <a:xfrm>
            <a:off x="434975" y="3138485"/>
            <a:ext cx="5018088" cy="349253"/>
          </a:xfrm>
          <a:prstGeom prst="rect">
            <a:avLst/>
          </a:prstGeom>
          <a:solidFill>
            <a:srgbClr val="C0C0C0"/>
          </a:solidFill>
          <a:ln>
            <a:noFill/>
          </a:ln>
        </p:spPr>
        <p:txBody>
          <a:bodyPr spcFirstLastPara="1" wrap="square" lIns="0" tIns="0" rIns="0" bIns="0" anchor="ctr" anchorCtr="0">
            <a:noAutofit/>
          </a:bodyPr>
          <a:lstStyle/>
          <a:p>
            <a:pPr marL="0" marR="0" lvl="0" indent="0" algn="r" rtl="0">
              <a:lnSpc>
                <a:spcPct val="100000"/>
              </a:lnSpc>
              <a:spcBef>
                <a:spcPts val="0"/>
              </a:spcBef>
              <a:spcAft>
                <a:spcPts val="0"/>
              </a:spcAft>
              <a:buClr>
                <a:srgbClr val="003366"/>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341" name="Google Shape;341;p272" descr="image.png"/>
          <p:cNvPicPr preferRelativeResize="0"/>
          <p:nvPr/>
        </p:nvPicPr>
        <p:blipFill rotWithShape="1">
          <a:blip r:embed="rId4">
            <a:alphaModFix/>
          </a:blip>
          <a:srcRect/>
          <a:stretch/>
        </p:blipFill>
        <p:spPr>
          <a:xfrm>
            <a:off x="223835" y="5730875"/>
            <a:ext cx="1841503" cy="908050"/>
          </a:xfrm>
          <a:prstGeom prst="rect">
            <a:avLst/>
          </a:prstGeom>
          <a:noFill/>
          <a:ln>
            <a:noFill/>
          </a:ln>
        </p:spPr>
      </p:pic>
      <p:sp>
        <p:nvSpPr>
          <p:cNvPr id="342" name="Google Shape;342;p272"/>
          <p:cNvSpPr txBox="1">
            <a:spLocks noGrp="1"/>
          </p:cNvSpPr>
          <p:nvPr>
            <p:ph type="body" idx="1"/>
          </p:nvPr>
        </p:nvSpPr>
        <p:spPr>
          <a:xfrm>
            <a:off x="715962" y="904875"/>
            <a:ext cx="8002590" cy="5419725"/>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marL="914400" lvl="1"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2pPr>
            <a:lvl3pPr marL="1371600" lvl="2"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3pPr>
            <a:lvl4pPr marL="1828800" lvl="3"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4pPr>
            <a:lvl5pPr marL="2286000" lvl="4"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343" name="Google Shape;343;p272"/>
          <p:cNvSpPr txBox="1">
            <a:spLocks noGrp="1"/>
          </p:cNvSpPr>
          <p:nvPr>
            <p:ph type="title"/>
          </p:nvPr>
        </p:nvSpPr>
        <p:spPr>
          <a:xfrm>
            <a:off x="715962" y="323850"/>
            <a:ext cx="8012115" cy="479425"/>
          </a:xfrm>
          <a:prstGeom prst="rect">
            <a:avLst/>
          </a:prstGeom>
          <a:noFill/>
          <a:ln>
            <a:noFill/>
          </a:ln>
          <a:effectLst>
            <a:outerShdw blurRad="63500" rotWithShape="0">
              <a:srgbClr val="003366"/>
            </a:outerShdw>
          </a:effectLst>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44" name="Google Shape;344;p272"/>
          <p:cNvSpPr txBox="1">
            <a:spLocks noGrp="1"/>
          </p:cNvSpPr>
          <p:nvPr>
            <p:ph type="sldNum" idx="12"/>
          </p:nvPr>
        </p:nvSpPr>
        <p:spPr>
          <a:xfrm>
            <a:off x="4421187" y="6538910"/>
            <a:ext cx="285323" cy="293683"/>
          </a:xfrm>
          <a:prstGeom prst="rect">
            <a:avLst/>
          </a:prstGeom>
          <a:noFill/>
          <a:ln>
            <a:noFill/>
          </a:ln>
        </p:spPr>
        <p:txBody>
          <a:bodyPr spcFirstLastPara="1" wrap="square" lIns="89675" tIns="89675" rIns="89675" bIns="89675" anchor="t" anchorCtr="0">
            <a:spAutoFit/>
          </a:bodyPr>
          <a:lstStyle>
            <a:lvl1pPr marL="0" lvl="0"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1pPr>
            <a:lvl2pPr marL="0" lvl="1"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2pPr>
            <a:lvl3pPr marL="0" lvl="2"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3pPr>
            <a:lvl4pPr marL="0" lvl="3"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4pPr>
            <a:lvl5pPr marL="0" lvl="4"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5pPr>
            <a:lvl6pPr marL="0" lvl="5"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6pPr>
            <a:lvl7pPr marL="0" lvl="6"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7pPr>
            <a:lvl8pPr marL="0" lvl="7"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8pPr>
            <a:lvl9pPr marL="0" lvl="8"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Default">
  <p:cSld name="Default 5">
    <p:bg>
      <p:bgPr>
        <a:gradFill>
          <a:gsLst>
            <a:gs pos="0">
              <a:srgbClr val="E0E8F5"/>
            </a:gs>
            <a:gs pos="100000">
              <a:srgbClr val="9AB4E4"/>
            </a:gs>
          </a:gsLst>
          <a:lin ang="16200000" scaled="0"/>
        </a:gradFill>
        <a:effectLst/>
      </p:bgPr>
    </p:bg>
    <p:spTree>
      <p:nvGrpSpPr>
        <p:cNvPr id="1" name="Shape 32"/>
        <p:cNvGrpSpPr/>
        <p:nvPr/>
      </p:nvGrpSpPr>
      <p:grpSpPr>
        <a:xfrm>
          <a:off x="0" y="0"/>
          <a:ext cx="0" cy="0"/>
          <a:chOff x="0" y="0"/>
          <a:chExt cx="0" cy="0"/>
        </a:xfrm>
      </p:grpSpPr>
      <p:sp>
        <p:nvSpPr>
          <p:cNvPr id="33" name="Google Shape;33;p201"/>
          <p:cNvSpPr txBox="1"/>
          <p:nvPr/>
        </p:nvSpPr>
        <p:spPr>
          <a:xfrm>
            <a:off x="8198400" y="6400800"/>
            <a:ext cx="748203" cy="279357"/>
          </a:xfrm>
          <a:prstGeom prst="rect">
            <a:avLst/>
          </a:prstGeom>
          <a:noFill/>
          <a:ln>
            <a:noFill/>
          </a:ln>
        </p:spPr>
        <p:txBody>
          <a:bodyPr spcFirstLastPara="1" wrap="square" lIns="44975" tIns="44975" rIns="44975" bIns="44975" anchor="t" anchorCtr="0">
            <a:spAutoFit/>
          </a:bodyPr>
          <a:lstStyle/>
          <a:p>
            <a:pPr marL="0" marR="0" lvl="0" indent="0" algn="l" rtl="0">
              <a:lnSpc>
                <a:spcPct val="93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/60</a:t>
            </a:r>
            <a:endParaRPr/>
          </a:p>
        </p:txBody>
      </p:sp>
      <p:sp>
        <p:nvSpPr>
          <p:cNvPr id="34" name="Google Shape;34;p201"/>
          <p:cNvSpPr txBox="1">
            <a:spLocks noGrp="1"/>
          </p:cNvSpPr>
          <p:nvPr>
            <p:ph type="sldNum" idx="12"/>
          </p:nvPr>
        </p:nvSpPr>
        <p:spPr>
          <a:xfrm>
            <a:off x="8153400" y="6400800"/>
            <a:ext cx="356971" cy="349220"/>
          </a:xfrm>
          <a:prstGeom prst="rect">
            <a:avLst/>
          </a:prstGeom>
          <a:noFill/>
          <a:ln>
            <a:noFill/>
          </a:ln>
        </p:spPr>
        <p:txBody>
          <a:bodyPr spcFirstLastPara="1" wrap="square" lIns="44975" tIns="44975" rIns="44975" bIns="44975" anchor="t" anchorCtr="0">
            <a:spAutoFit/>
          </a:bodyPr>
          <a:lstStyle>
            <a:lvl1pPr marL="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Default">
  <p:cSld name="Default aQjHbzyRK8Q=">
    <p:spTree>
      <p:nvGrpSpPr>
        <p:cNvPr id="1" name="Shape 345"/>
        <p:cNvGrpSpPr/>
        <p:nvPr/>
      </p:nvGrpSpPr>
      <p:grpSpPr>
        <a:xfrm>
          <a:off x="0" y="0"/>
          <a:ext cx="0" cy="0"/>
          <a:chOff x="0" y="0"/>
          <a:chExt cx="0" cy="0"/>
        </a:xfrm>
      </p:grpSpPr>
      <p:pic>
        <p:nvPicPr>
          <p:cNvPr id="346" name="Google Shape;346;p273" descr="image.png"/>
          <p:cNvPicPr preferRelativeResize="0"/>
          <p:nvPr/>
        </p:nvPicPr>
        <p:blipFill rotWithShape="1">
          <a:blip r:embed="rId2">
            <a:alphaModFix/>
          </a:blip>
          <a:srcRect/>
          <a:stretch/>
        </p:blipFill>
        <p:spPr>
          <a:xfrm>
            <a:off x="7805735" y="34925"/>
            <a:ext cx="914403" cy="450850"/>
          </a:xfrm>
          <a:prstGeom prst="rect">
            <a:avLst/>
          </a:prstGeom>
          <a:noFill/>
          <a:ln>
            <a:noFill/>
          </a:ln>
        </p:spPr>
      </p:pic>
      <p:pic>
        <p:nvPicPr>
          <p:cNvPr id="347" name="Google Shape;347;p273" descr="parallax1.jpg"/>
          <p:cNvPicPr preferRelativeResize="0"/>
          <p:nvPr/>
        </p:nvPicPr>
        <p:blipFill rotWithShape="1">
          <a:blip r:embed="rId3">
            <a:alphaModFix/>
          </a:blip>
          <a:srcRect l="41360" r="55509"/>
          <a:stretch/>
        </p:blipFill>
        <p:spPr>
          <a:xfrm>
            <a:off x="-2" y="0"/>
            <a:ext cx="523878" cy="6858000"/>
          </a:xfrm>
          <a:prstGeom prst="rect">
            <a:avLst/>
          </a:prstGeom>
          <a:noFill/>
          <a:ln>
            <a:noFill/>
          </a:ln>
        </p:spPr>
      </p:pic>
      <p:cxnSp>
        <p:nvCxnSpPr>
          <p:cNvPr id="348" name="Google Shape;348;p273"/>
          <p:cNvCxnSpPr/>
          <p:nvPr/>
        </p:nvCxnSpPr>
        <p:spPr>
          <a:xfrm>
            <a:off x="715962" y="847725"/>
            <a:ext cx="933451" cy="0"/>
          </a:xfrm>
          <a:prstGeom prst="straightConnector1">
            <a:avLst/>
          </a:prstGeom>
          <a:noFill/>
          <a:ln w="22225" cap="flat" cmpd="sng">
            <a:solidFill>
              <a:srgbClr val="808080"/>
            </a:solidFill>
            <a:prstDash val="solid"/>
            <a:round/>
            <a:headEnd type="none" w="sm" len="sm"/>
            <a:tailEnd type="none" w="sm" len="sm"/>
          </a:ln>
        </p:spPr>
      </p:cxnSp>
      <p:cxnSp>
        <p:nvCxnSpPr>
          <p:cNvPr id="349" name="Google Shape;349;p273"/>
          <p:cNvCxnSpPr/>
          <p:nvPr/>
        </p:nvCxnSpPr>
        <p:spPr>
          <a:xfrm>
            <a:off x="1597025" y="847725"/>
            <a:ext cx="7124701" cy="0"/>
          </a:xfrm>
          <a:prstGeom prst="straightConnector1">
            <a:avLst/>
          </a:prstGeom>
          <a:noFill/>
          <a:ln w="22225" cap="flat" cmpd="sng">
            <a:solidFill>
              <a:srgbClr val="808080"/>
            </a:solidFill>
            <a:prstDash val="solid"/>
            <a:round/>
            <a:headEnd type="none" w="sm" len="sm"/>
            <a:tailEnd type="none" w="sm" len="sm"/>
          </a:ln>
        </p:spPr>
      </p:cxnSp>
      <p:sp>
        <p:nvSpPr>
          <p:cNvPr id="350" name="Google Shape;350;p273"/>
          <p:cNvSpPr txBox="1">
            <a:spLocks noGrp="1"/>
          </p:cNvSpPr>
          <p:nvPr>
            <p:ph type="body" idx="1"/>
          </p:nvPr>
        </p:nvSpPr>
        <p:spPr>
          <a:xfrm>
            <a:off x="715962" y="904875"/>
            <a:ext cx="8002590" cy="5419725"/>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marL="914400" lvl="1"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2pPr>
            <a:lvl3pPr marL="1371600" lvl="2"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3pPr>
            <a:lvl4pPr marL="1828800" lvl="3"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4pPr>
            <a:lvl5pPr marL="2286000" lvl="4"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351" name="Google Shape;351;p273"/>
          <p:cNvSpPr txBox="1">
            <a:spLocks noGrp="1"/>
          </p:cNvSpPr>
          <p:nvPr>
            <p:ph type="title"/>
          </p:nvPr>
        </p:nvSpPr>
        <p:spPr>
          <a:xfrm>
            <a:off x="715962" y="323850"/>
            <a:ext cx="8012115" cy="479425"/>
          </a:xfrm>
          <a:prstGeom prst="rect">
            <a:avLst/>
          </a:prstGeom>
          <a:noFill/>
          <a:ln>
            <a:noFill/>
          </a:ln>
          <a:effectLst>
            <a:outerShdw blurRad="63500" rotWithShape="0">
              <a:srgbClr val="003366"/>
            </a:outerShdw>
          </a:effectLst>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52" name="Google Shape;352;p273"/>
          <p:cNvSpPr txBox="1">
            <a:spLocks noGrp="1"/>
          </p:cNvSpPr>
          <p:nvPr>
            <p:ph type="sldNum" idx="12"/>
          </p:nvPr>
        </p:nvSpPr>
        <p:spPr>
          <a:xfrm>
            <a:off x="4421187" y="6538910"/>
            <a:ext cx="285323" cy="293683"/>
          </a:xfrm>
          <a:prstGeom prst="rect">
            <a:avLst/>
          </a:prstGeom>
          <a:noFill/>
          <a:ln>
            <a:noFill/>
          </a:ln>
        </p:spPr>
        <p:txBody>
          <a:bodyPr spcFirstLastPara="1" wrap="square" lIns="89675" tIns="89675" rIns="89675" bIns="89675" anchor="t" anchorCtr="0">
            <a:spAutoFit/>
          </a:bodyPr>
          <a:lstStyle>
            <a:lvl1pPr marL="0" lvl="0"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1pPr>
            <a:lvl2pPr marL="0" lvl="1"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2pPr>
            <a:lvl3pPr marL="0" lvl="2"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3pPr>
            <a:lvl4pPr marL="0" lvl="3"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4pPr>
            <a:lvl5pPr marL="0" lvl="4"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5pPr>
            <a:lvl6pPr marL="0" lvl="5"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6pPr>
            <a:lvl7pPr marL="0" lvl="6"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7pPr>
            <a:lvl8pPr marL="0" lvl="7"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8pPr>
            <a:lvl9pPr marL="0" lvl="8"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Default">
  <p:cSld name="Default 8WYzX355Jn4=">
    <p:spTree>
      <p:nvGrpSpPr>
        <p:cNvPr id="1" name="Shape 353"/>
        <p:cNvGrpSpPr/>
        <p:nvPr/>
      </p:nvGrpSpPr>
      <p:grpSpPr>
        <a:xfrm>
          <a:off x="0" y="0"/>
          <a:ext cx="0" cy="0"/>
          <a:chOff x="0" y="0"/>
          <a:chExt cx="0" cy="0"/>
        </a:xfrm>
      </p:grpSpPr>
      <p:pic>
        <p:nvPicPr>
          <p:cNvPr id="354" name="Google Shape;354;p274" descr="image.png"/>
          <p:cNvPicPr preferRelativeResize="0"/>
          <p:nvPr/>
        </p:nvPicPr>
        <p:blipFill rotWithShape="1">
          <a:blip r:embed="rId2">
            <a:alphaModFix/>
          </a:blip>
          <a:srcRect/>
          <a:stretch/>
        </p:blipFill>
        <p:spPr>
          <a:xfrm>
            <a:off x="7805735" y="34925"/>
            <a:ext cx="914403" cy="450850"/>
          </a:xfrm>
          <a:prstGeom prst="rect">
            <a:avLst/>
          </a:prstGeom>
          <a:noFill/>
          <a:ln>
            <a:noFill/>
          </a:ln>
        </p:spPr>
      </p:pic>
      <p:pic>
        <p:nvPicPr>
          <p:cNvPr id="355" name="Google Shape;355;p274" descr="parallax1.jpg"/>
          <p:cNvPicPr preferRelativeResize="0"/>
          <p:nvPr/>
        </p:nvPicPr>
        <p:blipFill rotWithShape="1">
          <a:blip r:embed="rId3">
            <a:alphaModFix/>
          </a:blip>
          <a:srcRect l="41360" r="55509"/>
          <a:stretch/>
        </p:blipFill>
        <p:spPr>
          <a:xfrm>
            <a:off x="-2" y="0"/>
            <a:ext cx="523878" cy="6858000"/>
          </a:xfrm>
          <a:prstGeom prst="rect">
            <a:avLst/>
          </a:prstGeom>
          <a:noFill/>
          <a:ln>
            <a:noFill/>
          </a:ln>
        </p:spPr>
      </p:pic>
      <p:cxnSp>
        <p:nvCxnSpPr>
          <p:cNvPr id="356" name="Google Shape;356;p274"/>
          <p:cNvCxnSpPr/>
          <p:nvPr/>
        </p:nvCxnSpPr>
        <p:spPr>
          <a:xfrm>
            <a:off x="817560" y="3352800"/>
            <a:ext cx="6315080" cy="0"/>
          </a:xfrm>
          <a:prstGeom prst="straightConnector1">
            <a:avLst/>
          </a:prstGeom>
          <a:noFill/>
          <a:ln w="19050" cap="flat" cmpd="sng">
            <a:solidFill>
              <a:srgbClr val="032043"/>
            </a:solidFill>
            <a:prstDash val="solid"/>
            <a:round/>
            <a:headEnd type="none" w="sm" len="sm"/>
            <a:tailEnd type="none" w="sm" len="sm"/>
          </a:ln>
        </p:spPr>
      </p:cxnSp>
      <p:sp>
        <p:nvSpPr>
          <p:cNvPr id="357" name="Google Shape;357;p274"/>
          <p:cNvSpPr txBox="1">
            <a:spLocks noGrp="1"/>
          </p:cNvSpPr>
          <p:nvPr>
            <p:ph type="body" idx="1"/>
          </p:nvPr>
        </p:nvSpPr>
        <p:spPr>
          <a:xfrm>
            <a:off x="715962" y="904875"/>
            <a:ext cx="8002590" cy="5419725"/>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marL="914400" lvl="1"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2pPr>
            <a:lvl3pPr marL="1371600" lvl="2"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3pPr>
            <a:lvl4pPr marL="1828800" lvl="3"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4pPr>
            <a:lvl5pPr marL="2286000" lvl="4"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358" name="Google Shape;358;p274"/>
          <p:cNvSpPr txBox="1">
            <a:spLocks noGrp="1"/>
          </p:cNvSpPr>
          <p:nvPr>
            <p:ph type="title"/>
          </p:nvPr>
        </p:nvSpPr>
        <p:spPr>
          <a:xfrm>
            <a:off x="715962" y="323850"/>
            <a:ext cx="8012115" cy="479425"/>
          </a:xfrm>
          <a:prstGeom prst="rect">
            <a:avLst/>
          </a:prstGeom>
          <a:noFill/>
          <a:ln>
            <a:noFill/>
          </a:ln>
          <a:effectLst>
            <a:outerShdw blurRad="63500" rotWithShape="0">
              <a:srgbClr val="003366"/>
            </a:outerShdw>
          </a:effectLst>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59" name="Google Shape;359;p274"/>
          <p:cNvSpPr txBox="1">
            <a:spLocks noGrp="1"/>
          </p:cNvSpPr>
          <p:nvPr>
            <p:ph type="sldNum" idx="12"/>
          </p:nvPr>
        </p:nvSpPr>
        <p:spPr>
          <a:xfrm>
            <a:off x="4421187" y="6538910"/>
            <a:ext cx="285323" cy="293683"/>
          </a:xfrm>
          <a:prstGeom prst="rect">
            <a:avLst/>
          </a:prstGeom>
          <a:noFill/>
          <a:ln>
            <a:noFill/>
          </a:ln>
        </p:spPr>
        <p:txBody>
          <a:bodyPr spcFirstLastPara="1" wrap="square" lIns="89675" tIns="89675" rIns="89675" bIns="89675" anchor="t" anchorCtr="0">
            <a:spAutoFit/>
          </a:bodyPr>
          <a:lstStyle>
            <a:lvl1pPr marL="0" lvl="0"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1pPr>
            <a:lvl2pPr marL="0" lvl="1"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2pPr>
            <a:lvl3pPr marL="0" lvl="2"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3pPr>
            <a:lvl4pPr marL="0" lvl="3"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4pPr>
            <a:lvl5pPr marL="0" lvl="4"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5pPr>
            <a:lvl6pPr marL="0" lvl="5"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6pPr>
            <a:lvl7pPr marL="0" lvl="6"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7pPr>
            <a:lvl8pPr marL="0" lvl="7"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8pPr>
            <a:lvl9pPr marL="0" lvl="8"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Default">
  <p:cSld name="Default +A/xOZs+LUY=">
    <p:spTree>
      <p:nvGrpSpPr>
        <p:cNvPr id="1" name="Shape 360"/>
        <p:cNvGrpSpPr/>
        <p:nvPr/>
      </p:nvGrpSpPr>
      <p:grpSpPr>
        <a:xfrm>
          <a:off x="0" y="0"/>
          <a:ext cx="0" cy="0"/>
          <a:chOff x="0" y="0"/>
          <a:chExt cx="0" cy="0"/>
        </a:xfrm>
      </p:grpSpPr>
      <p:pic>
        <p:nvPicPr>
          <p:cNvPr id="361" name="Google Shape;361;p275" descr="image.png"/>
          <p:cNvPicPr preferRelativeResize="0"/>
          <p:nvPr/>
        </p:nvPicPr>
        <p:blipFill rotWithShape="1">
          <a:blip r:embed="rId2">
            <a:alphaModFix/>
          </a:blip>
          <a:srcRect/>
          <a:stretch/>
        </p:blipFill>
        <p:spPr>
          <a:xfrm>
            <a:off x="7805735" y="34925"/>
            <a:ext cx="914403" cy="450850"/>
          </a:xfrm>
          <a:prstGeom prst="rect">
            <a:avLst/>
          </a:prstGeom>
          <a:noFill/>
          <a:ln>
            <a:noFill/>
          </a:ln>
        </p:spPr>
      </p:pic>
      <p:pic>
        <p:nvPicPr>
          <p:cNvPr id="362" name="Google Shape;362;p275" descr="parallax1.jpg"/>
          <p:cNvPicPr preferRelativeResize="0"/>
          <p:nvPr/>
        </p:nvPicPr>
        <p:blipFill rotWithShape="1">
          <a:blip r:embed="rId3">
            <a:alphaModFix/>
          </a:blip>
          <a:srcRect l="41360" r="55509"/>
          <a:stretch/>
        </p:blipFill>
        <p:spPr>
          <a:xfrm>
            <a:off x="-2" y="0"/>
            <a:ext cx="523878" cy="6858000"/>
          </a:xfrm>
          <a:prstGeom prst="rect">
            <a:avLst/>
          </a:prstGeom>
          <a:noFill/>
          <a:ln>
            <a:noFill/>
          </a:ln>
        </p:spPr>
      </p:pic>
      <p:cxnSp>
        <p:nvCxnSpPr>
          <p:cNvPr id="363" name="Google Shape;363;p275"/>
          <p:cNvCxnSpPr/>
          <p:nvPr/>
        </p:nvCxnSpPr>
        <p:spPr>
          <a:xfrm>
            <a:off x="715962" y="847725"/>
            <a:ext cx="933451" cy="0"/>
          </a:xfrm>
          <a:prstGeom prst="straightConnector1">
            <a:avLst/>
          </a:prstGeom>
          <a:noFill/>
          <a:ln w="22225" cap="flat" cmpd="sng">
            <a:solidFill>
              <a:srgbClr val="808080"/>
            </a:solidFill>
            <a:prstDash val="solid"/>
            <a:round/>
            <a:headEnd type="none" w="sm" len="sm"/>
            <a:tailEnd type="none" w="sm" len="sm"/>
          </a:ln>
        </p:spPr>
      </p:cxnSp>
      <p:cxnSp>
        <p:nvCxnSpPr>
          <p:cNvPr id="364" name="Google Shape;364;p275"/>
          <p:cNvCxnSpPr/>
          <p:nvPr/>
        </p:nvCxnSpPr>
        <p:spPr>
          <a:xfrm>
            <a:off x="1597025" y="847725"/>
            <a:ext cx="7124701" cy="0"/>
          </a:xfrm>
          <a:prstGeom prst="straightConnector1">
            <a:avLst/>
          </a:prstGeom>
          <a:noFill/>
          <a:ln w="22225" cap="flat" cmpd="sng">
            <a:solidFill>
              <a:srgbClr val="808080"/>
            </a:solidFill>
            <a:prstDash val="solid"/>
            <a:round/>
            <a:headEnd type="none" w="sm" len="sm"/>
            <a:tailEnd type="none" w="sm" len="sm"/>
          </a:ln>
        </p:spPr>
      </p:cxnSp>
      <p:sp>
        <p:nvSpPr>
          <p:cNvPr id="365" name="Google Shape;365;p275"/>
          <p:cNvSpPr txBox="1">
            <a:spLocks noGrp="1"/>
          </p:cNvSpPr>
          <p:nvPr>
            <p:ph type="body" idx="1"/>
          </p:nvPr>
        </p:nvSpPr>
        <p:spPr>
          <a:xfrm>
            <a:off x="715962" y="904875"/>
            <a:ext cx="8002590" cy="5419725"/>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marL="914400" lvl="1"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2pPr>
            <a:lvl3pPr marL="1371600" lvl="2"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3pPr>
            <a:lvl4pPr marL="1828800" lvl="3"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4pPr>
            <a:lvl5pPr marL="2286000" lvl="4"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366" name="Google Shape;366;p275"/>
          <p:cNvSpPr txBox="1">
            <a:spLocks noGrp="1"/>
          </p:cNvSpPr>
          <p:nvPr>
            <p:ph type="title"/>
          </p:nvPr>
        </p:nvSpPr>
        <p:spPr>
          <a:xfrm>
            <a:off x="715962" y="323850"/>
            <a:ext cx="8012115" cy="479425"/>
          </a:xfrm>
          <a:prstGeom prst="rect">
            <a:avLst/>
          </a:prstGeom>
          <a:noFill/>
          <a:ln>
            <a:noFill/>
          </a:ln>
          <a:effectLst>
            <a:outerShdw blurRad="63500" rotWithShape="0">
              <a:srgbClr val="003366"/>
            </a:outerShdw>
          </a:effectLst>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67" name="Google Shape;367;p275"/>
          <p:cNvSpPr txBox="1">
            <a:spLocks noGrp="1"/>
          </p:cNvSpPr>
          <p:nvPr>
            <p:ph type="sldNum" idx="12"/>
          </p:nvPr>
        </p:nvSpPr>
        <p:spPr>
          <a:xfrm>
            <a:off x="4421187" y="6538910"/>
            <a:ext cx="285323" cy="293683"/>
          </a:xfrm>
          <a:prstGeom prst="rect">
            <a:avLst/>
          </a:prstGeom>
          <a:noFill/>
          <a:ln>
            <a:noFill/>
          </a:ln>
        </p:spPr>
        <p:txBody>
          <a:bodyPr spcFirstLastPara="1" wrap="square" lIns="89675" tIns="89675" rIns="89675" bIns="89675" anchor="t" anchorCtr="0">
            <a:spAutoFit/>
          </a:bodyPr>
          <a:lstStyle>
            <a:lvl1pPr marL="0" lvl="0"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1pPr>
            <a:lvl2pPr marL="0" lvl="1"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2pPr>
            <a:lvl3pPr marL="0" lvl="2"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3pPr>
            <a:lvl4pPr marL="0" lvl="3"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4pPr>
            <a:lvl5pPr marL="0" lvl="4"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5pPr>
            <a:lvl6pPr marL="0" lvl="5"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6pPr>
            <a:lvl7pPr marL="0" lvl="6"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7pPr>
            <a:lvl8pPr marL="0" lvl="7"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8pPr>
            <a:lvl9pPr marL="0" lvl="8"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Default">
  <p:cSld name="Default 12/3gqRTuiM=">
    <p:spTree>
      <p:nvGrpSpPr>
        <p:cNvPr id="1" name="Shape 368"/>
        <p:cNvGrpSpPr/>
        <p:nvPr/>
      </p:nvGrpSpPr>
      <p:grpSpPr>
        <a:xfrm>
          <a:off x="0" y="0"/>
          <a:ext cx="0" cy="0"/>
          <a:chOff x="0" y="0"/>
          <a:chExt cx="0" cy="0"/>
        </a:xfrm>
      </p:grpSpPr>
      <p:pic>
        <p:nvPicPr>
          <p:cNvPr id="369" name="Google Shape;369;p276" descr="image.png"/>
          <p:cNvPicPr preferRelativeResize="0"/>
          <p:nvPr/>
        </p:nvPicPr>
        <p:blipFill rotWithShape="1">
          <a:blip r:embed="rId2">
            <a:alphaModFix/>
          </a:blip>
          <a:srcRect/>
          <a:stretch/>
        </p:blipFill>
        <p:spPr>
          <a:xfrm>
            <a:off x="7805735" y="34925"/>
            <a:ext cx="914403" cy="450850"/>
          </a:xfrm>
          <a:prstGeom prst="rect">
            <a:avLst/>
          </a:prstGeom>
          <a:noFill/>
          <a:ln>
            <a:noFill/>
          </a:ln>
        </p:spPr>
      </p:pic>
      <p:pic>
        <p:nvPicPr>
          <p:cNvPr id="370" name="Google Shape;370;p276" descr="parallax1.jpg"/>
          <p:cNvPicPr preferRelativeResize="0"/>
          <p:nvPr/>
        </p:nvPicPr>
        <p:blipFill rotWithShape="1">
          <a:blip r:embed="rId3">
            <a:alphaModFix/>
          </a:blip>
          <a:srcRect l="41360" r="55509"/>
          <a:stretch/>
        </p:blipFill>
        <p:spPr>
          <a:xfrm>
            <a:off x="-2" y="0"/>
            <a:ext cx="523878" cy="6858000"/>
          </a:xfrm>
          <a:prstGeom prst="rect">
            <a:avLst/>
          </a:prstGeom>
          <a:noFill/>
          <a:ln>
            <a:noFill/>
          </a:ln>
        </p:spPr>
      </p:pic>
      <p:cxnSp>
        <p:nvCxnSpPr>
          <p:cNvPr id="371" name="Google Shape;371;p276"/>
          <p:cNvCxnSpPr/>
          <p:nvPr/>
        </p:nvCxnSpPr>
        <p:spPr>
          <a:xfrm>
            <a:off x="715962" y="847725"/>
            <a:ext cx="933451" cy="0"/>
          </a:xfrm>
          <a:prstGeom prst="straightConnector1">
            <a:avLst/>
          </a:prstGeom>
          <a:noFill/>
          <a:ln w="22225" cap="flat" cmpd="sng">
            <a:solidFill>
              <a:srgbClr val="808080"/>
            </a:solidFill>
            <a:prstDash val="solid"/>
            <a:round/>
            <a:headEnd type="none" w="sm" len="sm"/>
            <a:tailEnd type="none" w="sm" len="sm"/>
          </a:ln>
        </p:spPr>
      </p:cxnSp>
      <p:cxnSp>
        <p:nvCxnSpPr>
          <p:cNvPr id="372" name="Google Shape;372;p276"/>
          <p:cNvCxnSpPr/>
          <p:nvPr/>
        </p:nvCxnSpPr>
        <p:spPr>
          <a:xfrm>
            <a:off x="1597025" y="847725"/>
            <a:ext cx="7124701" cy="0"/>
          </a:xfrm>
          <a:prstGeom prst="straightConnector1">
            <a:avLst/>
          </a:prstGeom>
          <a:noFill/>
          <a:ln w="22225" cap="flat" cmpd="sng">
            <a:solidFill>
              <a:srgbClr val="808080"/>
            </a:solidFill>
            <a:prstDash val="solid"/>
            <a:round/>
            <a:headEnd type="none" w="sm" len="sm"/>
            <a:tailEnd type="none" w="sm" len="sm"/>
          </a:ln>
        </p:spPr>
      </p:cxnSp>
      <p:sp>
        <p:nvSpPr>
          <p:cNvPr id="373" name="Google Shape;373;p276"/>
          <p:cNvSpPr txBox="1">
            <a:spLocks noGrp="1"/>
          </p:cNvSpPr>
          <p:nvPr>
            <p:ph type="body" idx="1"/>
          </p:nvPr>
        </p:nvSpPr>
        <p:spPr>
          <a:xfrm>
            <a:off x="715962" y="904875"/>
            <a:ext cx="8002590" cy="5419725"/>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marL="914400" lvl="1"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2pPr>
            <a:lvl3pPr marL="1371600" lvl="2"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3pPr>
            <a:lvl4pPr marL="1828800" lvl="3"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4pPr>
            <a:lvl5pPr marL="2286000" lvl="4"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374" name="Google Shape;374;p276"/>
          <p:cNvSpPr txBox="1">
            <a:spLocks noGrp="1"/>
          </p:cNvSpPr>
          <p:nvPr>
            <p:ph type="title"/>
          </p:nvPr>
        </p:nvSpPr>
        <p:spPr>
          <a:xfrm>
            <a:off x="715962" y="323850"/>
            <a:ext cx="8012115" cy="479425"/>
          </a:xfrm>
          <a:prstGeom prst="rect">
            <a:avLst/>
          </a:prstGeom>
          <a:noFill/>
          <a:ln>
            <a:noFill/>
          </a:ln>
          <a:effectLst>
            <a:outerShdw blurRad="63500" rotWithShape="0">
              <a:srgbClr val="003366"/>
            </a:outerShdw>
          </a:effectLst>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75" name="Google Shape;375;p276"/>
          <p:cNvSpPr txBox="1">
            <a:spLocks noGrp="1"/>
          </p:cNvSpPr>
          <p:nvPr>
            <p:ph type="sldNum" idx="12"/>
          </p:nvPr>
        </p:nvSpPr>
        <p:spPr>
          <a:xfrm>
            <a:off x="4421187" y="6538910"/>
            <a:ext cx="285323" cy="293683"/>
          </a:xfrm>
          <a:prstGeom prst="rect">
            <a:avLst/>
          </a:prstGeom>
          <a:noFill/>
          <a:ln>
            <a:noFill/>
          </a:ln>
        </p:spPr>
        <p:txBody>
          <a:bodyPr spcFirstLastPara="1" wrap="square" lIns="89675" tIns="89675" rIns="89675" bIns="89675" anchor="t" anchorCtr="0">
            <a:spAutoFit/>
          </a:bodyPr>
          <a:lstStyle>
            <a:lvl1pPr marL="0" lvl="0"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1pPr>
            <a:lvl2pPr marL="0" lvl="1"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2pPr>
            <a:lvl3pPr marL="0" lvl="2"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3pPr>
            <a:lvl4pPr marL="0" lvl="3"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4pPr>
            <a:lvl5pPr marL="0" lvl="4"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5pPr>
            <a:lvl6pPr marL="0" lvl="5"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6pPr>
            <a:lvl7pPr marL="0" lvl="6"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7pPr>
            <a:lvl8pPr marL="0" lvl="7"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8pPr>
            <a:lvl9pPr marL="0" lvl="8"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Default">
  <p:cSld name="Default tZfw3mwc1f4=">
    <p:spTree>
      <p:nvGrpSpPr>
        <p:cNvPr id="1" name="Shape 376"/>
        <p:cNvGrpSpPr/>
        <p:nvPr/>
      </p:nvGrpSpPr>
      <p:grpSpPr>
        <a:xfrm>
          <a:off x="0" y="0"/>
          <a:ext cx="0" cy="0"/>
          <a:chOff x="0" y="0"/>
          <a:chExt cx="0" cy="0"/>
        </a:xfrm>
      </p:grpSpPr>
      <p:pic>
        <p:nvPicPr>
          <p:cNvPr id="377" name="Google Shape;377;p277" descr="image.png"/>
          <p:cNvPicPr preferRelativeResize="0"/>
          <p:nvPr/>
        </p:nvPicPr>
        <p:blipFill rotWithShape="1">
          <a:blip r:embed="rId2">
            <a:alphaModFix/>
          </a:blip>
          <a:srcRect/>
          <a:stretch/>
        </p:blipFill>
        <p:spPr>
          <a:xfrm>
            <a:off x="7805735" y="34925"/>
            <a:ext cx="914403" cy="450850"/>
          </a:xfrm>
          <a:prstGeom prst="rect">
            <a:avLst/>
          </a:prstGeom>
          <a:noFill/>
          <a:ln>
            <a:noFill/>
          </a:ln>
        </p:spPr>
      </p:pic>
      <p:pic>
        <p:nvPicPr>
          <p:cNvPr id="378" name="Google Shape;378;p277" descr="parallax1.jpg"/>
          <p:cNvPicPr preferRelativeResize="0"/>
          <p:nvPr/>
        </p:nvPicPr>
        <p:blipFill rotWithShape="1">
          <a:blip r:embed="rId3">
            <a:alphaModFix/>
          </a:blip>
          <a:srcRect l="41360" r="55509"/>
          <a:stretch/>
        </p:blipFill>
        <p:spPr>
          <a:xfrm>
            <a:off x="-2" y="0"/>
            <a:ext cx="523878" cy="6858000"/>
          </a:xfrm>
          <a:prstGeom prst="rect">
            <a:avLst/>
          </a:prstGeom>
          <a:noFill/>
          <a:ln>
            <a:noFill/>
          </a:ln>
        </p:spPr>
      </p:pic>
      <p:cxnSp>
        <p:nvCxnSpPr>
          <p:cNvPr id="379" name="Google Shape;379;p277"/>
          <p:cNvCxnSpPr/>
          <p:nvPr/>
        </p:nvCxnSpPr>
        <p:spPr>
          <a:xfrm>
            <a:off x="715962" y="847725"/>
            <a:ext cx="933451" cy="0"/>
          </a:xfrm>
          <a:prstGeom prst="straightConnector1">
            <a:avLst/>
          </a:prstGeom>
          <a:noFill/>
          <a:ln w="22225" cap="flat" cmpd="sng">
            <a:solidFill>
              <a:srgbClr val="808080"/>
            </a:solidFill>
            <a:prstDash val="solid"/>
            <a:round/>
            <a:headEnd type="none" w="sm" len="sm"/>
            <a:tailEnd type="none" w="sm" len="sm"/>
          </a:ln>
        </p:spPr>
      </p:cxnSp>
      <p:cxnSp>
        <p:nvCxnSpPr>
          <p:cNvPr id="380" name="Google Shape;380;p277"/>
          <p:cNvCxnSpPr/>
          <p:nvPr/>
        </p:nvCxnSpPr>
        <p:spPr>
          <a:xfrm>
            <a:off x="1597025" y="847725"/>
            <a:ext cx="7124701" cy="0"/>
          </a:xfrm>
          <a:prstGeom prst="straightConnector1">
            <a:avLst/>
          </a:prstGeom>
          <a:noFill/>
          <a:ln w="22225" cap="flat" cmpd="sng">
            <a:solidFill>
              <a:srgbClr val="808080"/>
            </a:solidFill>
            <a:prstDash val="solid"/>
            <a:round/>
            <a:headEnd type="none" w="sm" len="sm"/>
            <a:tailEnd type="none" w="sm" len="sm"/>
          </a:ln>
        </p:spPr>
      </p:cxnSp>
      <p:sp>
        <p:nvSpPr>
          <p:cNvPr id="381" name="Google Shape;381;p277"/>
          <p:cNvSpPr txBox="1">
            <a:spLocks noGrp="1"/>
          </p:cNvSpPr>
          <p:nvPr>
            <p:ph type="body" idx="1"/>
          </p:nvPr>
        </p:nvSpPr>
        <p:spPr>
          <a:xfrm>
            <a:off x="715962" y="904875"/>
            <a:ext cx="8002590" cy="5419725"/>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marL="914400" lvl="1"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2pPr>
            <a:lvl3pPr marL="1371600" lvl="2"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3pPr>
            <a:lvl4pPr marL="1828800" lvl="3"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4pPr>
            <a:lvl5pPr marL="2286000" lvl="4"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382" name="Google Shape;382;p277"/>
          <p:cNvSpPr txBox="1">
            <a:spLocks noGrp="1"/>
          </p:cNvSpPr>
          <p:nvPr>
            <p:ph type="title"/>
          </p:nvPr>
        </p:nvSpPr>
        <p:spPr>
          <a:xfrm>
            <a:off x="715962" y="323850"/>
            <a:ext cx="8012115" cy="479425"/>
          </a:xfrm>
          <a:prstGeom prst="rect">
            <a:avLst/>
          </a:prstGeom>
          <a:noFill/>
          <a:ln>
            <a:noFill/>
          </a:ln>
          <a:effectLst>
            <a:outerShdw blurRad="63500" rotWithShape="0">
              <a:srgbClr val="003366"/>
            </a:outerShdw>
          </a:effectLst>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83" name="Google Shape;383;p277"/>
          <p:cNvSpPr txBox="1">
            <a:spLocks noGrp="1"/>
          </p:cNvSpPr>
          <p:nvPr>
            <p:ph type="sldNum" idx="12"/>
          </p:nvPr>
        </p:nvSpPr>
        <p:spPr>
          <a:xfrm>
            <a:off x="4421187" y="6538910"/>
            <a:ext cx="285323" cy="293683"/>
          </a:xfrm>
          <a:prstGeom prst="rect">
            <a:avLst/>
          </a:prstGeom>
          <a:noFill/>
          <a:ln>
            <a:noFill/>
          </a:ln>
        </p:spPr>
        <p:txBody>
          <a:bodyPr spcFirstLastPara="1" wrap="square" lIns="89675" tIns="89675" rIns="89675" bIns="89675" anchor="t" anchorCtr="0">
            <a:spAutoFit/>
          </a:bodyPr>
          <a:lstStyle>
            <a:lvl1pPr marL="0" lvl="0"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1pPr>
            <a:lvl2pPr marL="0" lvl="1"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2pPr>
            <a:lvl3pPr marL="0" lvl="2"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3pPr>
            <a:lvl4pPr marL="0" lvl="3"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4pPr>
            <a:lvl5pPr marL="0" lvl="4"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5pPr>
            <a:lvl6pPr marL="0" lvl="5"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6pPr>
            <a:lvl7pPr marL="0" lvl="6"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7pPr>
            <a:lvl8pPr marL="0" lvl="7"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8pPr>
            <a:lvl9pPr marL="0" lvl="8"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Default">
  <p:cSld name="Default 24k/WcZicXM=">
    <p:spTree>
      <p:nvGrpSpPr>
        <p:cNvPr id="1" name="Shape 384"/>
        <p:cNvGrpSpPr/>
        <p:nvPr/>
      </p:nvGrpSpPr>
      <p:grpSpPr>
        <a:xfrm>
          <a:off x="0" y="0"/>
          <a:ext cx="0" cy="0"/>
          <a:chOff x="0" y="0"/>
          <a:chExt cx="0" cy="0"/>
        </a:xfrm>
      </p:grpSpPr>
      <p:pic>
        <p:nvPicPr>
          <p:cNvPr id="385" name="Google Shape;385;p278" descr="image.png"/>
          <p:cNvPicPr preferRelativeResize="0"/>
          <p:nvPr/>
        </p:nvPicPr>
        <p:blipFill rotWithShape="1">
          <a:blip r:embed="rId2">
            <a:alphaModFix/>
          </a:blip>
          <a:srcRect/>
          <a:stretch/>
        </p:blipFill>
        <p:spPr>
          <a:xfrm>
            <a:off x="7805735" y="34925"/>
            <a:ext cx="914403" cy="450850"/>
          </a:xfrm>
          <a:prstGeom prst="rect">
            <a:avLst/>
          </a:prstGeom>
          <a:noFill/>
          <a:ln>
            <a:noFill/>
          </a:ln>
        </p:spPr>
      </p:pic>
      <p:pic>
        <p:nvPicPr>
          <p:cNvPr id="386" name="Google Shape;386;p278" descr="parallax1.jpg"/>
          <p:cNvPicPr preferRelativeResize="0"/>
          <p:nvPr/>
        </p:nvPicPr>
        <p:blipFill rotWithShape="1">
          <a:blip r:embed="rId3">
            <a:alphaModFix/>
          </a:blip>
          <a:srcRect l="41360" r="55509"/>
          <a:stretch/>
        </p:blipFill>
        <p:spPr>
          <a:xfrm>
            <a:off x="-2" y="0"/>
            <a:ext cx="523878" cy="6858000"/>
          </a:xfrm>
          <a:prstGeom prst="rect">
            <a:avLst/>
          </a:prstGeom>
          <a:noFill/>
          <a:ln>
            <a:noFill/>
          </a:ln>
        </p:spPr>
      </p:pic>
      <p:cxnSp>
        <p:nvCxnSpPr>
          <p:cNvPr id="387" name="Google Shape;387;p278"/>
          <p:cNvCxnSpPr/>
          <p:nvPr/>
        </p:nvCxnSpPr>
        <p:spPr>
          <a:xfrm>
            <a:off x="715962" y="847725"/>
            <a:ext cx="933451" cy="0"/>
          </a:xfrm>
          <a:prstGeom prst="straightConnector1">
            <a:avLst/>
          </a:prstGeom>
          <a:noFill/>
          <a:ln w="22225" cap="flat" cmpd="sng">
            <a:solidFill>
              <a:srgbClr val="808080"/>
            </a:solidFill>
            <a:prstDash val="solid"/>
            <a:round/>
            <a:headEnd type="none" w="sm" len="sm"/>
            <a:tailEnd type="none" w="sm" len="sm"/>
          </a:ln>
        </p:spPr>
      </p:cxnSp>
      <p:cxnSp>
        <p:nvCxnSpPr>
          <p:cNvPr id="388" name="Google Shape;388;p278"/>
          <p:cNvCxnSpPr/>
          <p:nvPr/>
        </p:nvCxnSpPr>
        <p:spPr>
          <a:xfrm>
            <a:off x="1597025" y="847725"/>
            <a:ext cx="7124701" cy="0"/>
          </a:xfrm>
          <a:prstGeom prst="straightConnector1">
            <a:avLst/>
          </a:prstGeom>
          <a:noFill/>
          <a:ln w="22225" cap="flat" cmpd="sng">
            <a:solidFill>
              <a:srgbClr val="808080"/>
            </a:solidFill>
            <a:prstDash val="solid"/>
            <a:round/>
            <a:headEnd type="none" w="sm" len="sm"/>
            <a:tailEnd type="none" w="sm" len="sm"/>
          </a:ln>
        </p:spPr>
      </p:cxnSp>
      <p:sp>
        <p:nvSpPr>
          <p:cNvPr id="389" name="Google Shape;389;p278"/>
          <p:cNvSpPr txBox="1">
            <a:spLocks noGrp="1"/>
          </p:cNvSpPr>
          <p:nvPr>
            <p:ph type="body" idx="1"/>
          </p:nvPr>
        </p:nvSpPr>
        <p:spPr>
          <a:xfrm>
            <a:off x="715962" y="904875"/>
            <a:ext cx="8002590" cy="5419725"/>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marL="914400" lvl="1"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2pPr>
            <a:lvl3pPr marL="1371600" lvl="2"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3pPr>
            <a:lvl4pPr marL="1828800" lvl="3"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4pPr>
            <a:lvl5pPr marL="2286000" lvl="4"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390" name="Google Shape;390;p278"/>
          <p:cNvSpPr txBox="1">
            <a:spLocks noGrp="1"/>
          </p:cNvSpPr>
          <p:nvPr>
            <p:ph type="title"/>
          </p:nvPr>
        </p:nvSpPr>
        <p:spPr>
          <a:xfrm>
            <a:off x="715962" y="323850"/>
            <a:ext cx="8012115" cy="479425"/>
          </a:xfrm>
          <a:prstGeom prst="rect">
            <a:avLst/>
          </a:prstGeom>
          <a:noFill/>
          <a:ln>
            <a:noFill/>
          </a:ln>
          <a:effectLst>
            <a:outerShdw blurRad="63500" rotWithShape="0">
              <a:srgbClr val="003366"/>
            </a:outerShdw>
          </a:effectLst>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91" name="Google Shape;391;p278"/>
          <p:cNvSpPr txBox="1">
            <a:spLocks noGrp="1"/>
          </p:cNvSpPr>
          <p:nvPr>
            <p:ph type="sldNum" idx="12"/>
          </p:nvPr>
        </p:nvSpPr>
        <p:spPr>
          <a:xfrm>
            <a:off x="4421187" y="6538910"/>
            <a:ext cx="285323" cy="293683"/>
          </a:xfrm>
          <a:prstGeom prst="rect">
            <a:avLst/>
          </a:prstGeom>
          <a:noFill/>
          <a:ln>
            <a:noFill/>
          </a:ln>
        </p:spPr>
        <p:txBody>
          <a:bodyPr spcFirstLastPara="1" wrap="square" lIns="89675" tIns="89675" rIns="89675" bIns="89675" anchor="t" anchorCtr="0">
            <a:spAutoFit/>
          </a:bodyPr>
          <a:lstStyle>
            <a:lvl1pPr marL="0" lvl="0"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1pPr>
            <a:lvl2pPr marL="0" lvl="1"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2pPr>
            <a:lvl3pPr marL="0" lvl="2"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3pPr>
            <a:lvl4pPr marL="0" lvl="3"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4pPr>
            <a:lvl5pPr marL="0" lvl="4"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5pPr>
            <a:lvl6pPr marL="0" lvl="5"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6pPr>
            <a:lvl7pPr marL="0" lvl="6"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7pPr>
            <a:lvl8pPr marL="0" lvl="7"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8pPr>
            <a:lvl9pPr marL="0" lvl="8"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Default">
  <p:cSld name="Default NNsWpaWiCEE=">
    <p:spTree>
      <p:nvGrpSpPr>
        <p:cNvPr id="1" name="Shape 392"/>
        <p:cNvGrpSpPr/>
        <p:nvPr/>
      </p:nvGrpSpPr>
      <p:grpSpPr>
        <a:xfrm>
          <a:off x="0" y="0"/>
          <a:ext cx="0" cy="0"/>
          <a:chOff x="0" y="0"/>
          <a:chExt cx="0" cy="0"/>
        </a:xfrm>
      </p:grpSpPr>
      <p:pic>
        <p:nvPicPr>
          <p:cNvPr id="393" name="Google Shape;393;p279" descr="image.png"/>
          <p:cNvPicPr preferRelativeResize="0"/>
          <p:nvPr/>
        </p:nvPicPr>
        <p:blipFill rotWithShape="1">
          <a:blip r:embed="rId2">
            <a:alphaModFix/>
          </a:blip>
          <a:srcRect/>
          <a:stretch/>
        </p:blipFill>
        <p:spPr>
          <a:xfrm>
            <a:off x="7805735" y="34925"/>
            <a:ext cx="914403" cy="450850"/>
          </a:xfrm>
          <a:prstGeom prst="rect">
            <a:avLst/>
          </a:prstGeom>
          <a:noFill/>
          <a:ln>
            <a:noFill/>
          </a:ln>
        </p:spPr>
      </p:pic>
      <p:pic>
        <p:nvPicPr>
          <p:cNvPr id="394" name="Google Shape;394;p279" descr="parallax1.jpg"/>
          <p:cNvPicPr preferRelativeResize="0"/>
          <p:nvPr/>
        </p:nvPicPr>
        <p:blipFill rotWithShape="1">
          <a:blip r:embed="rId3">
            <a:alphaModFix/>
          </a:blip>
          <a:srcRect l="41360" r="55509"/>
          <a:stretch/>
        </p:blipFill>
        <p:spPr>
          <a:xfrm>
            <a:off x="-2" y="0"/>
            <a:ext cx="523878" cy="6858000"/>
          </a:xfrm>
          <a:prstGeom prst="rect">
            <a:avLst/>
          </a:prstGeom>
          <a:noFill/>
          <a:ln>
            <a:noFill/>
          </a:ln>
        </p:spPr>
      </p:pic>
      <p:cxnSp>
        <p:nvCxnSpPr>
          <p:cNvPr id="395" name="Google Shape;395;p279"/>
          <p:cNvCxnSpPr/>
          <p:nvPr/>
        </p:nvCxnSpPr>
        <p:spPr>
          <a:xfrm>
            <a:off x="715962" y="847725"/>
            <a:ext cx="933451" cy="0"/>
          </a:xfrm>
          <a:prstGeom prst="straightConnector1">
            <a:avLst/>
          </a:prstGeom>
          <a:noFill/>
          <a:ln w="22225" cap="flat" cmpd="sng">
            <a:solidFill>
              <a:srgbClr val="808080"/>
            </a:solidFill>
            <a:prstDash val="solid"/>
            <a:round/>
            <a:headEnd type="none" w="sm" len="sm"/>
            <a:tailEnd type="none" w="sm" len="sm"/>
          </a:ln>
        </p:spPr>
      </p:cxnSp>
      <p:cxnSp>
        <p:nvCxnSpPr>
          <p:cNvPr id="396" name="Google Shape;396;p279"/>
          <p:cNvCxnSpPr/>
          <p:nvPr/>
        </p:nvCxnSpPr>
        <p:spPr>
          <a:xfrm>
            <a:off x="1597025" y="847725"/>
            <a:ext cx="7124701" cy="0"/>
          </a:xfrm>
          <a:prstGeom prst="straightConnector1">
            <a:avLst/>
          </a:prstGeom>
          <a:noFill/>
          <a:ln w="22225" cap="flat" cmpd="sng">
            <a:solidFill>
              <a:srgbClr val="808080"/>
            </a:solidFill>
            <a:prstDash val="solid"/>
            <a:round/>
            <a:headEnd type="none" w="sm" len="sm"/>
            <a:tailEnd type="none" w="sm" len="sm"/>
          </a:ln>
        </p:spPr>
      </p:cxnSp>
      <p:sp>
        <p:nvSpPr>
          <p:cNvPr id="397" name="Google Shape;397;p279"/>
          <p:cNvSpPr txBox="1">
            <a:spLocks noGrp="1"/>
          </p:cNvSpPr>
          <p:nvPr>
            <p:ph type="body" idx="1"/>
          </p:nvPr>
        </p:nvSpPr>
        <p:spPr>
          <a:xfrm>
            <a:off x="715962" y="904875"/>
            <a:ext cx="8002590" cy="5419725"/>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marL="914400" lvl="1"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2pPr>
            <a:lvl3pPr marL="1371600" lvl="2"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3pPr>
            <a:lvl4pPr marL="1828800" lvl="3"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4pPr>
            <a:lvl5pPr marL="2286000" lvl="4"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398" name="Google Shape;398;p279"/>
          <p:cNvSpPr txBox="1">
            <a:spLocks noGrp="1"/>
          </p:cNvSpPr>
          <p:nvPr>
            <p:ph type="title"/>
          </p:nvPr>
        </p:nvSpPr>
        <p:spPr>
          <a:xfrm>
            <a:off x="715962" y="323850"/>
            <a:ext cx="8012115" cy="479425"/>
          </a:xfrm>
          <a:prstGeom prst="rect">
            <a:avLst/>
          </a:prstGeom>
          <a:noFill/>
          <a:ln>
            <a:noFill/>
          </a:ln>
          <a:effectLst>
            <a:outerShdw blurRad="63500" rotWithShape="0">
              <a:srgbClr val="003366"/>
            </a:outerShdw>
          </a:effectLst>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399" name="Google Shape;399;p279"/>
          <p:cNvSpPr txBox="1">
            <a:spLocks noGrp="1"/>
          </p:cNvSpPr>
          <p:nvPr>
            <p:ph type="sldNum" idx="12"/>
          </p:nvPr>
        </p:nvSpPr>
        <p:spPr>
          <a:xfrm>
            <a:off x="4421187" y="6538910"/>
            <a:ext cx="285323" cy="293683"/>
          </a:xfrm>
          <a:prstGeom prst="rect">
            <a:avLst/>
          </a:prstGeom>
          <a:noFill/>
          <a:ln>
            <a:noFill/>
          </a:ln>
        </p:spPr>
        <p:txBody>
          <a:bodyPr spcFirstLastPara="1" wrap="square" lIns="89675" tIns="89675" rIns="89675" bIns="89675" anchor="t" anchorCtr="0">
            <a:spAutoFit/>
          </a:bodyPr>
          <a:lstStyle>
            <a:lvl1pPr marL="0" lvl="0"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1pPr>
            <a:lvl2pPr marL="0" lvl="1"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2pPr>
            <a:lvl3pPr marL="0" lvl="2"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3pPr>
            <a:lvl4pPr marL="0" lvl="3"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4pPr>
            <a:lvl5pPr marL="0" lvl="4"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5pPr>
            <a:lvl6pPr marL="0" lvl="5"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6pPr>
            <a:lvl7pPr marL="0" lvl="6"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7pPr>
            <a:lvl8pPr marL="0" lvl="7"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8pPr>
            <a:lvl9pPr marL="0" lvl="8"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Default">
  <p:cSld name="Default GT1pH57dAR8=">
    <p:spTree>
      <p:nvGrpSpPr>
        <p:cNvPr id="1" name="Shape 400"/>
        <p:cNvGrpSpPr/>
        <p:nvPr/>
      </p:nvGrpSpPr>
      <p:grpSpPr>
        <a:xfrm>
          <a:off x="0" y="0"/>
          <a:ext cx="0" cy="0"/>
          <a:chOff x="0" y="0"/>
          <a:chExt cx="0" cy="0"/>
        </a:xfrm>
      </p:grpSpPr>
      <p:pic>
        <p:nvPicPr>
          <p:cNvPr id="401" name="Google Shape;401;p280" descr="image.png"/>
          <p:cNvPicPr preferRelativeResize="0"/>
          <p:nvPr/>
        </p:nvPicPr>
        <p:blipFill rotWithShape="1">
          <a:blip r:embed="rId2">
            <a:alphaModFix/>
          </a:blip>
          <a:srcRect/>
          <a:stretch/>
        </p:blipFill>
        <p:spPr>
          <a:xfrm>
            <a:off x="7805735" y="34925"/>
            <a:ext cx="914403" cy="450850"/>
          </a:xfrm>
          <a:prstGeom prst="rect">
            <a:avLst/>
          </a:prstGeom>
          <a:noFill/>
          <a:ln>
            <a:noFill/>
          </a:ln>
        </p:spPr>
      </p:pic>
      <p:pic>
        <p:nvPicPr>
          <p:cNvPr id="402" name="Google Shape;402;p280" descr="parallax1.jpg"/>
          <p:cNvPicPr preferRelativeResize="0"/>
          <p:nvPr/>
        </p:nvPicPr>
        <p:blipFill rotWithShape="1">
          <a:blip r:embed="rId3">
            <a:alphaModFix/>
          </a:blip>
          <a:srcRect l="41360" r="55509"/>
          <a:stretch/>
        </p:blipFill>
        <p:spPr>
          <a:xfrm>
            <a:off x="-2" y="0"/>
            <a:ext cx="523878" cy="6858000"/>
          </a:xfrm>
          <a:prstGeom prst="rect">
            <a:avLst/>
          </a:prstGeom>
          <a:noFill/>
          <a:ln>
            <a:noFill/>
          </a:ln>
        </p:spPr>
      </p:pic>
      <p:cxnSp>
        <p:nvCxnSpPr>
          <p:cNvPr id="403" name="Google Shape;403;p280"/>
          <p:cNvCxnSpPr/>
          <p:nvPr/>
        </p:nvCxnSpPr>
        <p:spPr>
          <a:xfrm>
            <a:off x="817560" y="3352800"/>
            <a:ext cx="6315080" cy="0"/>
          </a:xfrm>
          <a:prstGeom prst="straightConnector1">
            <a:avLst/>
          </a:prstGeom>
          <a:noFill/>
          <a:ln w="19050" cap="flat" cmpd="sng">
            <a:solidFill>
              <a:srgbClr val="A5A5A5"/>
            </a:solidFill>
            <a:prstDash val="solid"/>
            <a:round/>
            <a:headEnd type="none" w="sm" len="sm"/>
            <a:tailEnd type="none" w="sm" len="sm"/>
          </a:ln>
        </p:spPr>
      </p:cxnSp>
      <p:sp>
        <p:nvSpPr>
          <p:cNvPr id="404" name="Google Shape;404;p280"/>
          <p:cNvSpPr txBox="1">
            <a:spLocks noGrp="1"/>
          </p:cNvSpPr>
          <p:nvPr>
            <p:ph type="body" idx="1"/>
          </p:nvPr>
        </p:nvSpPr>
        <p:spPr>
          <a:xfrm>
            <a:off x="715962" y="904875"/>
            <a:ext cx="8002590" cy="5419725"/>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marL="914400" lvl="1"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2pPr>
            <a:lvl3pPr marL="1371600" lvl="2"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3pPr>
            <a:lvl4pPr marL="1828800" lvl="3"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4pPr>
            <a:lvl5pPr marL="2286000" lvl="4"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405" name="Google Shape;405;p280"/>
          <p:cNvSpPr txBox="1">
            <a:spLocks noGrp="1"/>
          </p:cNvSpPr>
          <p:nvPr>
            <p:ph type="title"/>
          </p:nvPr>
        </p:nvSpPr>
        <p:spPr>
          <a:xfrm>
            <a:off x="715962" y="323850"/>
            <a:ext cx="8012115" cy="479425"/>
          </a:xfrm>
          <a:prstGeom prst="rect">
            <a:avLst/>
          </a:prstGeom>
          <a:noFill/>
          <a:ln>
            <a:noFill/>
          </a:ln>
          <a:effectLst>
            <a:outerShdw blurRad="63500" rotWithShape="0">
              <a:srgbClr val="003366"/>
            </a:outerShdw>
          </a:effectLst>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06" name="Google Shape;406;p280"/>
          <p:cNvSpPr txBox="1">
            <a:spLocks noGrp="1"/>
          </p:cNvSpPr>
          <p:nvPr>
            <p:ph type="sldNum" idx="12"/>
          </p:nvPr>
        </p:nvSpPr>
        <p:spPr>
          <a:xfrm>
            <a:off x="4421187" y="6538910"/>
            <a:ext cx="285323" cy="293683"/>
          </a:xfrm>
          <a:prstGeom prst="rect">
            <a:avLst/>
          </a:prstGeom>
          <a:noFill/>
          <a:ln>
            <a:noFill/>
          </a:ln>
        </p:spPr>
        <p:txBody>
          <a:bodyPr spcFirstLastPara="1" wrap="square" lIns="89675" tIns="89675" rIns="89675" bIns="89675" anchor="t" anchorCtr="0">
            <a:spAutoFit/>
          </a:bodyPr>
          <a:lstStyle>
            <a:lvl1pPr marL="0" lvl="0"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1pPr>
            <a:lvl2pPr marL="0" lvl="1"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2pPr>
            <a:lvl3pPr marL="0" lvl="2"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3pPr>
            <a:lvl4pPr marL="0" lvl="3"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4pPr>
            <a:lvl5pPr marL="0" lvl="4"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5pPr>
            <a:lvl6pPr marL="0" lvl="5"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6pPr>
            <a:lvl7pPr marL="0" lvl="6"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7pPr>
            <a:lvl8pPr marL="0" lvl="7"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8pPr>
            <a:lvl9pPr marL="0" lvl="8"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Default">
  <p:cSld name="Default pyrJ6ylxRPg=">
    <p:spTree>
      <p:nvGrpSpPr>
        <p:cNvPr id="1" name="Shape 407"/>
        <p:cNvGrpSpPr/>
        <p:nvPr/>
      </p:nvGrpSpPr>
      <p:grpSpPr>
        <a:xfrm>
          <a:off x="0" y="0"/>
          <a:ext cx="0" cy="0"/>
          <a:chOff x="0" y="0"/>
          <a:chExt cx="0" cy="0"/>
        </a:xfrm>
      </p:grpSpPr>
      <p:pic>
        <p:nvPicPr>
          <p:cNvPr id="408" name="Google Shape;408;p281" descr="image.png"/>
          <p:cNvPicPr preferRelativeResize="0"/>
          <p:nvPr/>
        </p:nvPicPr>
        <p:blipFill rotWithShape="1">
          <a:blip r:embed="rId2">
            <a:alphaModFix/>
          </a:blip>
          <a:srcRect/>
          <a:stretch/>
        </p:blipFill>
        <p:spPr>
          <a:xfrm>
            <a:off x="7805735" y="34925"/>
            <a:ext cx="914403" cy="450850"/>
          </a:xfrm>
          <a:prstGeom prst="rect">
            <a:avLst/>
          </a:prstGeom>
          <a:noFill/>
          <a:ln>
            <a:noFill/>
          </a:ln>
        </p:spPr>
      </p:pic>
      <p:pic>
        <p:nvPicPr>
          <p:cNvPr id="409" name="Google Shape;409;p281" descr="parallax1.jpg"/>
          <p:cNvPicPr preferRelativeResize="0"/>
          <p:nvPr/>
        </p:nvPicPr>
        <p:blipFill rotWithShape="1">
          <a:blip r:embed="rId3">
            <a:alphaModFix/>
          </a:blip>
          <a:srcRect l="41360" r="55509"/>
          <a:stretch/>
        </p:blipFill>
        <p:spPr>
          <a:xfrm>
            <a:off x="-2" y="0"/>
            <a:ext cx="523878" cy="6858000"/>
          </a:xfrm>
          <a:prstGeom prst="rect">
            <a:avLst/>
          </a:prstGeom>
          <a:noFill/>
          <a:ln>
            <a:noFill/>
          </a:ln>
        </p:spPr>
      </p:pic>
      <p:cxnSp>
        <p:nvCxnSpPr>
          <p:cNvPr id="410" name="Google Shape;410;p281"/>
          <p:cNvCxnSpPr/>
          <p:nvPr/>
        </p:nvCxnSpPr>
        <p:spPr>
          <a:xfrm>
            <a:off x="715962" y="847725"/>
            <a:ext cx="933451" cy="0"/>
          </a:xfrm>
          <a:prstGeom prst="straightConnector1">
            <a:avLst/>
          </a:prstGeom>
          <a:noFill/>
          <a:ln w="22225" cap="flat" cmpd="sng">
            <a:solidFill>
              <a:srgbClr val="808080"/>
            </a:solidFill>
            <a:prstDash val="solid"/>
            <a:round/>
            <a:headEnd type="none" w="sm" len="sm"/>
            <a:tailEnd type="none" w="sm" len="sm"/>
          </a:ln>
        </p:spPr>
      </p:cxnSp>
      <p:cxnSp>
        <p:nvCxnSpPr>
          <p:cNvPr id="411" name="Google Shape;411;p281"/>
          <p:cNvCxnSpPr/>
          <p:nvPr/>
        </p:nvCxnSpPr>
        <p:spPr>
          <a:xfrm>
            <a:off x="1597025" y="847725"/>
            <a:ext cx="7124701" cy="0"/>
          </a:xfrm>
          <a:prstGeom prst="straightConnector1">
            <a:avLst/>
          </a:prstGeom>
          <a:noFill/>
          <a:ln w="22225" cap="flat" cmpd="sng">
            <a:solidFill>
              <a:srgbClr val="808080"/>
            </a:solidFill>
            <a:prstDash val="solid"/>
            <a:round/>
            <a:headEnd type="none" w="sm" len="sm"/>
            <a:tailEnd type="none" w="sm" len="sm"/>
          </a:ln>
        </p:spPr>
      </p:cxnSp>
      <p:sp>
        <p:nvSpPr>
          <p:cNvPr id="412" name="Google Shape;412;p281"/>
          <p:cNvSpPr txBox="1">
            <a:spLocks noGrp="1"/>
          </p:cNvSpPr>
          <p:nvPr>
            <p:ph type="body" idx="1"/>
          </p:nvPr>
        </p:nvSpPr>
        <p:spPr>
          <a:xfrm>
            <a:off x="715962" y="904875"/>
            <a:ext cx="8002590" cy="5419725"/>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marL="914400" lvl="1"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2pPr>
            <a:lvl3pPr marL="1371600" lvl="2"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3pPr>
            <a:lvl4pPr marL="1828800" lvl="3"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4pPr>
            <a:lvl5pPr marL="2286000" lvl="4"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413" name="Google Shape;413;p281"/>
          <p:cNvSpPr txBox="1">
            <a:spLocks noGrp="1"/>
          </p:cNvSpPr>
          <p:nvPr>
            <p:ph type="title"/>
          </p:nvPr>
        </p:nvSpPr>
        <p:spPr>
          <a:xfrm>
            <a:off x="715962" y="323850"/>
            <a:ext cx="8012115" cy="479425"/>
          </a:xfrm>
          <a:prstGeom prst="rect">
            <a:avLst/>
          </a:prstGeom>
          <a:noFill/>
          <a:ln>
            <a:noFill/>
          </a:ln>
          <a:effectLst>
            <a:outerShdw blurRad="63500" rotWithShape="0">
              <a:srgbClr val="003366"/>
            </a:outerShdw>
          </a:effectLst>
        </p:spPr>
        <p:txBody>
          <a:bodyPr spcFirstLastPara="1" wrap="square" lIns="91400" tIns="91400" rIns="91400" bIns="91400" anchor="t" anchorCtr="0">
            <a:normAutofit/>
          </a:bodyPr>
          <a:lstStyle>
            <a:lvl1pPr lvl="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14" name="Google Shape;414;p281"/>
          <p:cNvSpPr txBox="1">
            <a:spLocks noGrp="1"/>
          </p:cNvSpPr>
          <p:nvPr>
            <p:ph type="sldNum" idx="12"/>
          </p:nvPr>
        </p:nvSpPr>
        <p:spPr>
          <a:xfrm>
            <a:off x="4421187" y="6538910"/>
            <a:ext cx="285323" cy="293683"/>
          </a:xfrm>
          <a:prstGeom prst="rect">
            <a:avLst/>
          </a:prstGeom>
          <a:noFill/>
          <a:ln>
            <a:noFill/>
          </a:ln>
        </p:spPr>
        <p:txBody>
          <a:bodyPr spcFirstLastPara="1" wrap="square" lIns="89675" tIns="89675" rIns="89675" bIns="89675" anchor="t" anchorCtr="0">
            <a:spAutoFit/>
          </a:bodyPr>
          <a:lstStyle>
            <a:lvl1pPr marL="0" lvl="0"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1pPr>
            <a:lvl2pPr marL="0" lvl="1"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2pPr>
            <a:lvl3pPr marL="0" lvl="2"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3pPr>
            <a:lvl4pPr marL="0" lvl="3"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4pPr>
            <a:lvl5pPr marL="0" lvl="4"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5pPr>
            <a:lvl6pPr marL="0" lvl="5"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6pPr>
            <a:lvl7pPr marL="0" lvl="6"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7pPr>
            <a:lvl8pPr marL="0" lvl="7"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8pPr>
            <a:lvl9pPr marL="0" lvl="8"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Default">
  <p:cSld name="Default FM7WZMfD0+o=">
    <p:spTree>
      <p:nvGrpSpPr>
        <p:cNvPr id="1" name="Shape 415"/>
        <p:cNvGrpSpPr/>
        <p:nvPr/>
      </p:nvGrpSpPr>
      <p:grpSpPr>
        <a:xfrm>
          <a:off x="0" y="0"/>
          <a:ext cx="0" cy="0"/>
          <a:chOff x="0" y="0"/>
          <a:chExt cx="0" cy="0"/>
        </a:xfrm>
      </p:grpSpPr>
      <p:pic>
        <p:nvPicPr>
          <p:cNvPr id="416" name="Google Shape;416;p282" descr="image.png"/>
          <p:cNvPicPr preferRelativeResize="0"/>
          <p:nvPr/>
        </p:nvPicPr>
        <p:blipFill rotWithShape="1">
          <a:blip r:embed="rId2">
            <a:alphaModFix/>
          </a:blip>
          <a:srcRect/>
          <a:stretch/>
        </p:blipFill>
        <p:spPr>
          <a:xfrm>
            <a:off x="7805735" y="34925"/>
            <a:ext cx="914403" cy="450850"/>
          </a:xfrm>
          <a:prstGeom prst="rect">
            <a:avLst/>
          </a:prstGeom>
          <a:noFill/>
          <a:ln>
            <a:noFill/>
          </a:ln>
        </p:spPr>
      </p:pic>
      <p:pic>
        <p:nvPicPr>
          <p:cNvPr id="417" name="Google Shape;417;p282" descr="parallax1.jpg"/>
          <p:cNvPicPr preferRelativeResize="0"/>
          <p:nvPr/>
        </p:nvPicPr>
        <p:blipFill rotWithShape="1">
          <a:blip r:embed="rId3">
            <a:alphaModFix/>
          </a:blip>
          <a:srcRect l="41360" r="55509"/>
          <a:stretch/>
        </p:blipFill>
        <p:spPr>
          <a:xfrm>
            <a:off x="-2" y="0"/>
            <a:ext cx="523878" cy="6858000"/>
          </a:xfrm>
          <a:prstGeom prst="rect">
            <a:avLst/>
          </a:prstGeom>
          <a:noFill/>
          <a:ln>
            <a:noFill/>
          </a:ln>
        </p:spPr>
      </p:pic>
      <p:sp>
        <p:nvSpPr>
          <p:cNvPr id="418" name="Google Shape;418;p282"/>
          <p:cNvSpPr txBox="1">
            <a:spLocks noGrp="1"/>
          </p:cNvSpPr>
          <p:nvPr>
            <p:ph type="sldNum" idx="12"/>
          </p:nvPr>
        </p:nvSpPr>
        <p:spPr>
          <a:xfrm>
            <a:off x="4421187" y="6538910"/>
            <a:ext cx="285323" cy="293683"/>
          </a:xfrm>
          <a:prstGeom prst="rect">
            <a:avLst/>
          </a:prstGeom>
          <a:noFill/>
          <a:ln>
            <a:noFill/>
          </a:ln>
        </p:spPr>
        <p:txBody>
          <a:bodyPr spcFirstLastPara="1" wrap="square" lIns="89675" tIns="89675" rIns="89675" bIns="89675" anchor="t" anchorCtr="0">
            <a:spAutoFit/>
          </a:bodyPr>
          <a:lstStyle>
            <a:lvl1pPr marL="0" lvl="0"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1pPr>
            <a:lvl2pPr marL="0" lvl="1"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2pPr>
            <a:lvl3pPr marL="0" lvl="2"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3pPr>
            <a:lvl4pPr marL="0" lvl="3"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4pPr>
            <a:lvl5pPr marL="0" lvl="4"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5pPr>
            <a:lvl6pPr marL="0" lvl="5"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6pPr>
            <a:lvl7pPr marL="0" lvl="6"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7pPr>
            <a:lvl8pPr marL="0" lvl="7"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8pPr>
            <a:lvl9pPr marL="0" lvl="8" indent="0" algn="l">
              <a:lnSpc>
                <a:spcPct val="100000"/>
              </a:lnSpc>
              <a:spcBef>
                <a:spcPts val="0"/>
              </a:spcBef>
              <a:spcAft>
                <a:spcPts val="0"/>
              </a:spcAft>
              <a:buClr>
                <a:srgbClr val="032043"/>
              </a:buClr>
              <a:buSzPts val="700"/>
              <a:buFont typeface="Trebuchet MS"/>
              <a:buNone/>
              <a:defRPr sz="700" b="0" i="0" u="none" strike="noStrike" cap="none">
                <a:solidFill>
                  <a:srgbClr val="032043"/>
                </a:solidFill>
                <a:latin typeface="Trebuchet MS"/>
                <a:ea typeface="Trebuchet MS"/>
                <a:cs typeface="Trebuchet MS"/>
                <a:sym typeface="Trebuchet MS"/>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Default">
  <p:cSld name="Default 6">
    <p:spTree>
      <p:nvGrpSpPr>
        <p:cNvPr id="1" name="Shape 35"/>
        <p:cNvGrpSpPr/>
        <p:nvPr/>
      </p:nvGrpSpPr>
      <p:grpSpPr>
        <a:xfrm>
          <a:off x="0" y="0"/>
          <a:ext cx="0" cy="0"/>
          <a:chOff x="0" y="0"/>
          <a:chExt cx="0" cy="0"/>
        </a:xfrm>
      </p:grpSpPr>
      <p:pic>
        <p:nvPicPr>
          <p:cNvPr id="36" name="Google Shape;36;p202" descr="bottom-wave3-MaxBlue.png"/>
          <p:cNvPicPr preferRelativeResize="0"/>
          <p:nvPr/>
        </p:nvPicPr>
        <p:blipFill rotWithShape="1">
          <a:blip r:embed="rId2">
            <a:alphaModFix/>
          </a:blip>
          <a:srcRect/>
          <a:stretch/>
        </p:blipFill>
        <p:spPr>
          <a:xfrm>
            <a:off x="0" y="6237287"/>
            <a:ext cx="9144000" cy="647703"/>
          </a:xfrm>
          <a:prstGeom prst="rect">
            <a:avLst/>
          </a:prstGeom>
          <a:noFill/>
          <a:ln>
            <a:noFill/>
          </a:ln>
        </p:spPr>
      </p:pic>
      <p:pic>
        <p:nvPicPr>
          <p:cNvPr id="37" name="Google Shape;37;p202" descr="FullLogoVector_Inverted3.png"/>
          <p:cNvPicPr preferRelativeResize="0"/>
          <p:nvPr/>
        </p:nvPicPr>
        <p:blipFill rotWithShape="1">
          <a:blip r:embed="rId3">
            <a:alphaModFix/>
          </a:blip>
          <a:srcRect/>
          <a:stretch/>
        </p:blipFill>
        <p:spPr>
          <a:xfrm>
            <a:off x="7856535" y="6356350"/>
            <a:ext cx="1179515" cy="466725"/>
          </a:xfrm>
          <a:prstGeom prst="rect">
            <a:avLst/>
          </a:prstGeom>
          <a:noFill/>
          <a:ln>
            <a:noFill/>
          </a:ln>
          <a:effectLst>
            <a:outerShdw blurRad="50800" dist="38100" dir="2700000" rotWithShape="0">
              <a:srgbClr val="000000">
                <a:alpha val="69803"/>
              </a:srgbClr>
            </a:outerShdw>
          </a:effectLst>
        </p:spPr>
      </p:pic>
      <p:sp>
        <p:nvSpPr>
          <p:cNvPr id="38" name="Google Shape;38;p202"/>
          <p:cNvSpPr txBox="1">
            <a:spLocks noGrp="1"/>
          </p:cNvSpPr>
          <p:nvPr>
            <p:ph type="sldNum" idx="12"/>
          </p:nvPr>
        </p:nvSpPr>
        <p:spPr>
          <a:xfrm>
            <a:off x="0" y="6557960"/>
            <a:ext cx="284367" cy="280796"/>
          </a:xfrm>
          <a:prstGeom prst="rect">
            <a:avLst/>
          </a:prstGeom>
          <a:noFill/>
          <a:ln>
            <a:noFill/>
          </a:ln>
        </p:spPr>
        <p:txBody>
          <a:bodyPr spcFirstLastPara="1" wrap="square" lIns="45700" tIns="45700" rIns="45700" bIns="45700" anchor="t" anchorCtr="0">
            <a:spAutoFit/>
          </a:bodyPr>
          <a:lstStyle>
            <a:lvl1pPr marL="0" lvl="0" indent="0" algn="l">
              <a:lnSpc>
                <a:spcPct val="100000"/>
              </a:lnSpc>
              <a:spcBef>
                <a:spcPts val="0"/>
              </a:spcBef>
              <a:spcAft>
                <a:spcPts val="0"/>
              </a:spcAft>
              <a:buClr>
                <a:srgbClr val="FFFFFF"/>
              </a:buClr>
              <a:buSzPts val="1400"/>
              <a:buFont typeface="Calibri"/>
              <a:buNone/>
              <a:defRPr sz="1400" b="1" i="0" u="none" strike="noStrike" cap="none">
                <a:solidFill>
                  <a:srgbClr val="FFFFFF"/>
                </a:solidFill>
                <a:latin typeface="Calibri"/>
                <a:ea typeface="Calibri"/>
                <a:cs typeface="Calibri"/>
                <a:sym typeface="Calibri"/>
              </a:defRPr>
            </a:lvl1pPr>
            <a:lvl2pPr marL="0" lvl="1" indent="0" algn="l">
              <a:lnSpc>
                <a:spcPct val="100000"/>
              </a:lnSpc>
              <a:spcBef>
                <a:spcPts val="0"/>
              </a:spcBef>
              <a:spcAft>
                <a:spcPts val="0"/>
              </a:spcAft>
              <a:buClr>
                <a:srgbClr val="FFFFFF"/>
              </a:buClr>
              <a:buSzPts val="1400"/>
              <a:buFont typeface="Calibri"/>
              <a:buNone/>
              <a:defRPr sz="1400" b="1" i="0" u="none" strike="noStrike" cap="none">
                <a:solidFill>
                  <a:srgbClr val="FFFFFF"/>
                </a:solidFill>
                <a:latin typeface="Calibri"/>
                <a:ea typeface="Calibri"/>
                <a:cs typeface="Calibri"/>
                <a:sym typeface="Calibri"/>
              </a:defRPr>
            </a:lvl2pPr>
            <a:lvl3pPr marL="0" lvl="2" indent="0" algn="l">
              <a:lnSpc>
                <a:spcPct val="100000"/>
              </a:lnSpc>
              <a:spcBef>
                <a:spcPts val="0"/>
              </a:spcBef>
              <a:spcAft>
                <a:spcPts val="0"/>
              </a:spcAft>
              <a:buClr>
                <a:srgbClr val="FFFFFF"/>
              </a:buClr>
              <a:buSzPts val="1400"/>
              <a:buFont typeface="Calibri"/>
              <a:buNone/>
              <a:defRPr sz="1400" b="1" i="0" u="none" strike="noStrike" cap="none">
                <a:solidFill>
                  <a:srgbClr val="FFFFFF"/>
                </a:solidFill>
                <a:latin typeface="Calibri"/>
                <a:ea typeface="Calibri"/>
                <a:cs typeface="Calibri"/>
                <a:sym typeface="Calibri"/>
              </a:defRPr>
            </a:lvl3pPr>
            <a:lvl4pPr marL="0" lvl="3" indent="0" algn="l">
              <a:lnSpc>
                <a:spcPct val="100000"/>
              </a:lnSpc>
              <a:spcBef>
                <a:spcPts val="0"/>
              </a:spcBef>
              <a:spcAft>
                <a:spcPts val="0"/>
              </a:spcAft>
              <a:buClr>
                <a:srgbClr val="FFFFFF"/>
              </a:buClr>
              <a:buSzPts val="1400"/>
              <a:buFont typeface="Calibri"/>
              <a:buNone/>
              <a:defRPr sz="1400" b="1" i="0" u="none" strike="noStrike" cap="none">
                <a:solidFill>
                  <a:srgbClr val="FFFFFF"/>
                </a:solidFill>
                <a:latin typeface="Calibri"/>
                <a:ea typeface="Calibri"/>
                <a:cs typeface="Calibri"/>
                <a:sym typeface="Calibri"/>
              </a:defRPr>
            </a:lvl4pPr>
            <a:lvl5pPr marL="0" lvl="4" indent="0" algn="l">
              <a:lnSpc>
                <a:spcPct val="100000"/>
              </a:lnSpc>
              <a:spcBef>
                <a:spcPts val="0"/>
              </a:spcBef>
              <a:spcAft>
                <a:spcPts val="0"/>
              </a:spcAft>
              <a:buClr>
                <a:srgbClr val="FFFFFF"/>
              </a:buClr>
              <a:buSzPts val="1400"/>
              <a:buFont typeface="Calibri"/>
              <a:buNone/>
              <a:defRPr sz="1400" b="1" i="0" u="none" strike="noStrike" cap="none">
                <a:solidFill>
                  <a:srgbClr val="FFFFFF"/>
                </a:solidFill>
                <a:latin typeface="Calibri"/>
                <a:ea typeface="Calibri"/>
                <a:cs typeface="Calibri"/>
                <a:sym typeface="Calibri"/>
              </a:defRPr>
            </a:lvl5pPr>
            <a:lvl6pPr marL="0" lvl="5" indent="0" algn="l">
              <a:lnSpc>
                <a:spcPct val="100000"/>
              </a:lnSpc>
              <a:spcBef>
                <a:spcPts val="0"/>
              </a:spcBef>
              <a:spcAft>
                <a:spcPts val="0"/>
              </a:spcAft>
              <a:buClr>
                <a:srgbClr val="FFFFFF"/>
              </a:buClr>
              <a:buSzPts val="1400"/>
              <a:buFont typeface="Calibri"/>
              <a:buNone/>
              <a:defRPr sz="1400" b="1" i="0" u="none" strike="noStrike" cap="none">
                <a:solidFill>
                  <a:srgbClr val="FFFFFF"/>
                </a:solidFill>
                <a:latin typeface="Calibri"/>
                <a:ea typeface="Calibri"/>
                <a:cs typeface="Calibri"/>
                <a:sym typeface="Calibri"/>
              </a:defRPr>
            </a:lvl6pPr>
            <a:lvl7pPr marL="0" lvl="6" indent="0" algn="l">
              <a:lnSpc>
                <a:spcPct val="100000"/>
              </a:lnSpc>
              <a:spcBef>
                <a:spcPts val="0"/>
              </a:spcBef>
              <a:spcAft>
                <a:spcPts val="0"/>
              </a:spcAft>
              <a:buClr>
                <a:srgbClr val="FFFFFF"/>
              </a:buClr>
              <a:buSzPts val="1400"/>
              <a:buFont typeface="Calibri"/>
              <a:buNone/>
              <a:defRPr sz="1400" b="1" i="0" u="none" strike="noStrike" cap="none">
                <a:solidFill>
                  <a:srgbClr val="FFFFFF"/>
                </a:solidFill>
                <a:latin typeface="Calibri"/>
                <a:ea typeface="Calibri"/>
                <a:cs typeface="Calibri"/>
                <a:sym typeface="Calibri"/>
              </a:defRPr>
            </a:lvl7pPr>
            <a:lvl8pPr marL="0" lvl="7" indent="0" algn="l">
              <a:lnSpc>
                <a:spcPct val="100000"/>
              </a:lnSpc>
              <a:spcBef>
                <a:spcPts val="0"/>
              </a:spcBef>
              <a:spcAft>
                <a:spcPts val="0"/>
              </a:spcAft>
              <a:buClr>
                <a:srgbClr val="FFFFFF"/>
              </a:buClr>
              <a:buSzPts val="1400"/>
              <a:buFont typeface="Calibri"/>
              <a:buNone/>
              <a:defRPr sz="1400" b="1" i="0" u="none" strike="noStrike" cap="none">
                <a:solidFill>
                  <a:srgbClr val="FFFFFF"/>
                </a:solidFill>
                <a:latin typeface="Calibri"/>
                <a:ea typeface="Calibri"/>
                <a:cs typeface="Calibri"/>
                <a:sym typeface="Calibri"/>
              </a:defRPr>
            </a:lvl8pPr>
            <a:lvl9pPr marL="0" lvl="8" indent="0" algn="l">
              <a:lnSpc>
                <a:spcPct val="100000"/>
              </a:lnSpc>
              <a:spcBef>
                <a:spcPts val="0"/>
              </a:spcBef>
              <a:spcAft>
                <a:spcPts val="0"/>
              </a:spcAft>
              <a:buClr>
                <a:srgbClr val="FFFFFF"/>
              </a:buClr>
              <a:buSzPts val="1400"/>
              <a:buFont typeface="Calibri"/>
              <a:buNone/>
              <a:defRPr sz="1400" b="1" i="0" u="none" strike="noStrike" cap="none">
                <a:solidFill>
                  <a:srgbClr val="FFFFFF"/>
                </a:solidFill>
                <a:latin typeface="Calibri"/>
                <a:ea typeface="Calibri"/>
                <a:cs typeface="Calibri"/>
                <a:sym typeface="Calibri"/>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Default">
  <p:cSld name="Default pSJDuEnVe28=">
    <p:bg>
      <p:bgPr>
        <a:gradFill>
          <a:gsLst>
            <a:gs pos="0">
              <a:srgbClr val="E0E8F5"/>
            </a:gs>
            <a:gs pos="100000">
              <a:srgbClr val="9AB4E4"/>
            </a:gs>
          </a:gsLst>
          <a:lin ang="16200000" scaled="0"/>
        </a:gradFill>
        <a:effectLst/>
      </p:bgPr>
    </p:bg>
    <p:spTree>
      <p:nvGrpSpPr>
        <p:cNvPr id="1" name="Shape 419"/>
        <p:cNvGrpSpPr/>
        <p:nvPr/>
      </p:nvGrpSpPr>
      <p:grpSpPr>
        <a:xfrm>
          <a:off x="0" y="0"/>
          <a:ext cx="0" cy="0"/>
          <a:chOff x="0" y="0"/>
          <a:chExt cx="0" cy="0"/>
        </a:xfrm>
      </p:grpSpPr>
      <p:sp>
        <p:nvSpPr>
          <p:cNvPr id="420" name="Google Shape;420;p283"/>
          <p:cNvSpPr txBox="1"/>
          <p:nvPr/>
        </p:nvSpPr>
        <p:spPr>
          <a:xfrm>
            <a:off x="8198400" y="6400800"/>
            <a:ext cx="748203" cy="279357"/>
          </a:xfrm>
          <a:prstGeom prst="rect">
            <a:avLst/>
          </a:prstGeom>
          <a:noFill/>
          <a:ln>
            <a:noFill/>
          </a:ln>
        </p:spPr>
        <p:txBody>
          <a:bodyPr spcFirstLastPara="1" wrap="square" lIns="44975" tIns="44975" rIns="44975" bIns="44975" anchor="t" anchorCtr="0">
            <a:spAutoFit/>
          </a:bodyPr>
          <a:lstStyle/>
          <a:p>
            <a:pPr marL="0" marR="0" lvl="0" indent="0" algn="l" rtl="0">
              <a:lnSpc>
                <a:spcPct val="93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/60</a:t>
            </a:r>
            <a:endParaRPr/>
          </a:p>
        </p:txBody>
      </p:sp>
      <p:sp>
        <p:nvSpPr>
          <p:cNvPr id="421" name="Google Shape;421;p283"/>
          <p:cNvSpPr txBox="1">
            <a:spLocks noGrp="1"/>
          </p:cNvSpPr>
          <p:nvPr>
            <p:ph type="title"/>
          </p:nvPr>
        </p:nvSpPr>
        <p:spPr>
          <a:xfrm>
            <a:off x="457200" y="274635"/>
            <a:ext cx="8228015" cy="1141415"/>
          </a:xfrm>
          <a:prstGeom prst="rect">
            <a:avLst/>
          </a:prstGeom>
          <a:noFill/>
          <a:ln>
            <a:noFill/>
          </a:ln>
        </p:spPr>
        <p:txBody>
          <a:bodyPr spcFirstLastPara="1" wrap="square" lIns="44975" tIns="44975" rIns="44975" bIns="44975" anchor="t" anchorCtr="0">
            <a:normAutofit/>
          </a:bodyPr>
          <a:lstStyle>
            <a:lvl1pPr lvl="0" algn="l">
              <a:lnSpc>
                <a:spcPct val="93000"/>
              </a:lnSpc>
              <a:spcBef>
                <a:spcPts val="0"/>
              </a:spcBef>
              <a:spcAft>
                <a:spcPts val="0"/>
              </a:spcAft>
              <a:buClr>
                <a:srgbClr val="000000"/>
              </a:buClr>
              <a:buSzPts val="4400"/>
              <a:buFont typeface="Arial"/>
              <a:buNone/>
              <a:defRPr>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22" name="Google Shape;422;p283"/>
          <p:cNvSpPr txBox="1">
            <a:spLocks noGrp="1"/>
          </p:cNvSpPr>
          <p:nvPr>
            <p:ph type="body" idx="1"/>
          </p:nvPr>
        </p:nvSpPr>
        <p:spPr>
          <a:xfrm>
            <a:off x="457200" y="1600200"/>
            <a:ext cx="8228015" cy="4524375"/>
          </a:xfrm>
          <a:prstGeom prst="rect">
            <a:avLst/>
          </a:prstGeom>
          <a:noFill/>
          <a:ln>
            <a:noFill/>
          </a:ln>
        </p:spPr>
        <p:txBody>
          <a:bodyPr spcFirstLastPara="1" wrap="square" lIns="44975" tIns="44975" rIns="44975" bIns="44975" anchor="t" anchorCtr="0">
            <a:normAutofit/>
          </a:bodyPr>
          <a:lstStyle>
            <a:lvl1pPr marL="457200" lvl="0" indent="-228600" algn="l">
              <a:lnSpc>
                <a:spcPct val="98000"/>
              </a:lnSpc>
              <a:spcBef>
                <a:spcPts val="1400"/>
              </a:spcBef>
              <a:spcAft>
                <a:spcPts val="0"/>
              </a:spcAft>
              <a:buClr>
                <a:srgbClr val="000000"/>
              </a:buClr>
              <a:buSzPts val="1800"/>
              <a:buNone/>
              <a:defRPr/>
            </a:lvl1pPr>
            <a:lvl2pPr marL="914400" lvl="1" indent="-228600" algn="l">
              <a:lnSpc>
                <a:spcPct val="98000"/>
              </a:lnSpc>
              <a:spcBef>
                <a:spcPts val="1400"/>
              </a:spcBef>
              <a:spcAft>
                <a:spcPts val="0"/>
              </a:spcAft>
              <a:buClr>
                <a:srgbClr val="000000"/>
              </a:buClr>
              <a:buSzPts val="1800"/>
              <a:buNone/>
              <a:defRPr/>
            </a:lvl2pPr>
            <a:lvl3pPr marL="1371600" lvl="2" indent="-228600" algn="l">
              <a:lnSpc>
                <a:spcPct val="98000"/>
              </a:lnSpc>
              <a:spcBef>
                <a:spcPts val="1400"/>
              </a:spcBef>
              <a:spcAft>
                <a:spcPts val="0"/>
              </a:spcAft>
              <a:buClr>
                <a:srgbClr val="000000"/>
              </a:buClr>
              <a:buSzPts val="1800"/>
              <a:buNone/>
              <a:defRPr/>
            </a:lvl3pPr>
            <a:lvl4pPr marL="1828800" lvl="3" indent="-228600" algn="l">
              <a:lnSpc>
                <a:spcPct val="98000"/>
              </a:lnSpc>
              <a:spcBef>
                <a:spcPts val="1400"/>
              </a:spcBef>
              <a:spcAft>
                <a:spcPts val="0"/>
              </a:spcAft>
              <a:buClr>
                <a:srgbClr val="000000"/>
              </a:buClr>
              <a:buSzPts val="1800"/>
              <a:buNone/>
              <a:defRPr/>
            </a:lvl4pPr>
            <a:lvl5pPr marL="2286000" lvl="4" indent="-228600" algn="l">
              <a:lnSpc>
                <a:spcPct val="98000"/>
              </a:lnSpc>
              <a:spcBef>
                <a:spcPts val="1400"/>
              </a:spcBef>
              <a:spcAft>
                <a:spcPts val="0"/>
              </a:spcAft>
              <a:buClr>
                <a:srgbClr val="000000"/>
              </a:buClr>
              <a:buSzPts val="1800"/>
              <a:buNone/>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423" name="Google Shape;423;p283"/>
          <p:cNvSpPr txBox="1">
            <a:spLocks noGrp="1"/>
          </p:cNvSpPr>
          <p:nvPr>
            <p:ph type="sldNum" idx="12"/>
          </p:nvPr>
        </p:nvSpPr>
        <p:spPr>
          <a:xfrm>
            <a:off x="8153400" y="6400800"/>
            <a:ext cx="356971" cy="349220"/>
          </a:xfrm>
          <a:prstGeom prst="rect">
            <a:avLst/>
          </a:prstGeom>
          <a:noFill/>
          <a:ln>
            <a:noFill/>
          </a:ln>
        </p:spPr>
        <p:txBody>
          <a:bodyPr spcFirstLastPara="1" wrap="square" lIns="44975" tIns="44975" rIns="44975" bIns="44975" anchor="t" anchorCtr="0">
            <a:spAutoFit/>
          </a:bodyPr>
          <a:lstStyle>
            <a:lvl1pPr marL="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Default">
  <p:cSld name="Default ic/hWTELkJ8=">
    <p:spTree>
      <p:nvGrpSpPr>
        <p:cNvPr id="1" name="Shape 424"/>
        <p:cNvGrpSpPr/>
        <p:nvPr/>
      </p:nvGrpSpPr>
      <p:grpSpPr>
        <a:xfrm>
          <a:off x="0" y="0"/>
          <a:ext cx="0" cy="0"/>
          <a:chOff x="0" y="0"/>
          <a:chExt cx="0" cy="0"/>
        </a:xfrm>
      </p:grpSpPr>
      <p:sp>
        <p:nvSpPr>
          <p:cNvPr id="425" name="Google Shape;425;p284"/>
          <p:cNvSpPr txBox="1">
            <a:spLocks noGrp="1"/>
          </p:cNvSpPr>
          <p:nvPr>
            <p:ph type="title"/>
          </p:nvPr>
        </p:nvSpPr>
        <p:spPr>
          <a:xfrm>
            <a:off x="457200" y="274635"/>
            <a:ext cx="8229600" cy="1143004"/>
          </a:xfrm>
          <a:prstGeom prst="rect">
            <a:avLst/>
          </a:prstGeom>
          <a:noFill/>
          <a:ln>
            <a:noFill/>
          </a:ln>
        </p:spPr>
        <p:txBody>
          <a:bodyPr spcFirstLastPara="1" wrap="square" lIns="45700" tIns="45700" rIns="45700" bIns="45700" anchor="ctr" anchorCtr="0">
            <a:normAutofit/>
          </a:bodyPr>
          <a:lstStyle>
            <a:lvl1pPr lvl="0" algn="ctr">
              <a:lnSpc>
                <a:spcPct val="100000"/>
              </a:lnSpc>
              <a:spcBef>
                <a:spcPts val="0"/>
              </a:spcBef>
              <a:spcAft>
                <a:spcPts val="0"/>
              </a:spcAft>
              <a:buClr>
                <a:srgbClr val="000000"/>
              </a:buClr>
              <a:buSzPts val="1800"/>
              <a:buNone/>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26" name="Google Shape;426;p284"/>
          <p:cNvSpPr txBox="1">
            <a:spLocks noGrp="1"/>
          </p:cNvSpPr>
          <p:nvPr>
            <p:ph type="body" idx="1"/>
          </p:nvPr>
        </p:nvSpPr>
        <p:spPr>
          <a:xfrm>
            <a:off x="457200" y="1600200"/>
            <a:ext cx="8229600" cy="4525963"/>
          </a:xfrm>
          <a:prstGeom prst="rect">
            <a:avLst/>
          </a:prstGeom>
          <a:noFill/>
          <a:ln>
            <a:noFill/>
          </a:ln>
        </p:spPr>
        <p:txBody>
          <a:bodyPr spcFirstLastPara="1" wrap="square" lIns="45700" tIns="45700" rIns="45700" bIns="45700" anchor="t" anchorCtr="0">
            <a:normAutofit/>
          </a:bodyPr>
          <a:lstStyle>
            <a:lvl1pPr marL="457200" lvl="0" indent="-342900" algn="l">
              <a:lnSpc>
                <a:spcPct val="100000"/>
              </a:lnSpc>
              <a:spcBef>
                <a:spcPts val="700"/>
              </a:spcBef>
              <a:spcAft>
                <a:spcPts val="0"/>
              </a:spcAft>
              <a:buClr>
                <a:srgbClr val="000000"/>
              </a:buClr>
              <a:buSzPts val="1800"/>
              <a:buChar char="»"/>
              <a:defRPr/>
            </a:lvl1pPr>
            <a:lvl2pPr marL="914400" lvl="1" indent="-342900" algn="l">
              <a:lnSpc>
                <a:spcPct val="100000"/>
              </a:lnSpc>
              <a:spcBef>
                <a:spcPts val="700"/>
              </a:spcBef>
              <a:spcAft>
                <a:spcPts val="0"/>
              </a:spcAft>
              <a:buClr>
                <a:srgbClr val="000000"/>
              </a:buClr>
              <a:buSzPts val="1800"/>
              <a:buChar char="–"/>
              <a:defRPr/>
            </a:lvl2pPr>
            <a:lvl3pPr marL="1371600" lvl="2" indent="-342900" algn="l">
              <a:lnSpc>
                <a:spcPct val="100000"/>
              </a:lnSpc>
              <a:spcBef>
                <a:spcPts val="700"/>
              </a:spcBef>
              <a:spcAft>
                <a:spcPts val="0"/>
              </a:spcAft>
              <a:buClr>
                <a:srgbClr val="000000"/>
              </a:buClr>
              <a:buSzPts val="1800"/>
              <a:buChar char="•"/>
              <a:defRPr/>
            </a:lvl3pPr>
            <a:lvl4pPr marL="1828800" lvl="3" indent="-342900" algn="l">
              <a:lnSpc>
                <a:spcPct val="100000"/>
              </a:lnSpc>
              <a:spcBef>
                <a:spcPts val="700"/>
              </a:spcBef>
              <a:spcAft>
                <a:spcPts val="0"/>
              </a:spcAft>
              <a:buClr>
                <a:srgbClr val="000000"/>
              </a:buClr>
              <a:buSzPts val="1800"/>
              <a:buChar char="–"/>
              <a:defRPr/>
            </a:lvl4pPr>
            <a:lvl5pPr marL="2286000" lvl="4" indent="-342900" algn="l">
              <a:lnSpc>
                <a:spcPct val="100000"/>
              </a:lnSpc>
              <a:spcBef>
                <a:spcPts val="700"/>
              </a:spcBef>
              <a:spcAft>
                <a:spcPts val="0"/>
              </a:spcAft>
              <a:buClr>
                <a:srgbClr val="000000"/>
              </a:buClr>
              <a:buSzPts val="1800"/>
              <a:buChar char="»"/>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427" name="Google Shape;427;p284"/>
          <p:cNvSpPr txBox="1">
            <a:spLocks noGrp="1"/>
          </p:cNvSpPr>
          <p:nvPr>
            <p:ph type="sldNum" idx="12"/>
          </p:nvPr>
        </p:nvSpPr>
        <p:spPr>
          <a:xfrm>
            <a:off x="8428181" y="6414762"/>
            <a:ext cx="258620" cy="248301"/>
          </a:xfrm>
          <a:prstGeom prst="rect">
            <a:avLst/>
          </a:prstGeom>
          <a:noFill/>
          <a:ln>
            <a:noFill/>
          </a:ln>
        </p:spPr>
        <p:txBody>
          <a:bodyPr spcFirstLastPara="1" wrap="square" lIns="45700" tIns="45700" rIns="45700" bIns="45700" anchor="ctr" anchorCtr="0">
            <a:spAutoFit/>
          </a:bodyPr>
          <a:lstStyle>
            <a:lvl1pPr marL="0" lvl="0"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1pPr>
            <a:lvl2pPr marL="0" lvl="1"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2pPr>
            <a:lvl3pPr marL="0" lvl="2"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3pPr>
            <a:lvl4pPr marL="0" lvl="3"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4pPr>
            <a:lvl5pPr marL="0" lvl="4"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5pPr>
            <a:lvl6pPr marL="0" lvl="5"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6pPr>
            <a:lvl7pPr marL="0" lvl="6"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7pPr>
            <a:lvl8pPr marL="0" lvl="7"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8pPr>
            <a:lvl9pPr marL="0" lvl="8" indent="0" algn="r">
              <a:lnSpc>
                <a:spcPct val="100000"/>
              </a:lnSpc>
              <a:spcBef>
                <a:spcPts val="0"/>
              </a:spcBef>
              <a:spcAft>
                <a:spcPts val="0"/>
              </a:spcAft>
              <a:buClr>
                <a:srgbClr val="898989"/>
              </a:buClr>
              <a:buSzPts val="1200"/>
              <a:buFont typeface="Calibri"/>
              <a:buNone/>
              <a:defRPr sz="1200" b="0" i="0" u="none" strike="noStrike" cap="none">
                <a:solidFill>
                  <a:srgbClr val="898989"/>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Default">
  <p:cSld name="Default rnfPr8BWgm0=">
    <p:spTree>
      <p:nvGrpSpPr>
        <p:cNvPr id="1" name="Shape 428"/>
        <p:cNvGrpSpPr/>
        <p:nvPr/>
      </p:nvGrpSpPr>
      <p:grpSpPr>
        <a:xfrm>
          <a:off x="0" y="0"/>
          <a:ext cx="0" cy="0"/>
          <a:chOff x="0" y="0"/>
          <a:chExt cx="0" cy="0"/>
        </a:xfrm>
      </p:grpSpPr>
      <p:pic>
        <p:nvPicPr>
          <p:cNvPr id="429" name="Google Shape;429;p285" descr="parallax1.jpg"/>
          <p:cNvPicPr preferRelativeResize="0"/>
          <p:nvPr/>
        </p:nvPicPr>
        <p:blipFill rotWithShape="1">
          <a:blip r:embed="rId2">
            <a:alphaModFix/>
          </a:blip>
          <a:srcRect/>
          <a:stretch/>
        </p:blipFill>
        <p:spPr>
          <a:xfrm>
            <a:off x="0" y="0"/>
            <a:ext cx="9144000" cy="6858000"/>
          </a:xfrm>
          <a:prstGeom prst="rect">
            <a:avLst/>
          </a:prstGeom>
          <a:noFill/>
          <a:ln>
            <a:noFill/>
          </a:ln>
        </p:spPr>
      </p:pic>
      <p:sp>
        <p:nvSpPr>
          <p:cNvPr id="430" name="Google Shape;430;p285"/>
          <p:cNvSpPr txBox="1">
            <a:spLocks noGrp="1"/>
          </p:cNvSpPr>
          <p:nvPr>
            <p:ph type="title"/>
          </p:nvPr>
        </p:nvSpPr>
        <p:spPr>
          <a:xfrm>
            <a:off x="457200" y="274635"/>
            <a:ext cx="8229600" cy="1143004"/>
          </a:xfrm>
          <a:prstGeom prst="rect">
            <a:avLst/>
          </a:prstGeom>
          <a:noFill/>
          <a:ln>
            <a:noFill/>
          </a:ln>
        </p:spPr>
        <p:txBody>
          <a:bodyPr spcFirstLastPara="1" wrap="square" lIns="91400" tIns="91400" rIns="91400" bIns="91400" anchor="ctr" anchorCtr="0">
            <a:normAutofit/>
          </a:bodyPr>
          <a:lstStyle>
            <a:lvl1pPr lvl="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31" name="Google Shape;431;p285"/>
          <p:cNvSpPr txBox="1">
            <a:spLocks noGrp="1"/>
          </p:cNvSpPr>
          <p:nvPr>
            <p:ph type="body" idx="1"/>
          </p:nvPr>
        </p:nvSpPr>
        <p:spPr>
          <a:xfrm>
            <a:off x="457200" y="1600200"/>
            <a:ext cx="8229600" cy="4525963"/>
          </a:xfrm>
          <a:prstGeom prst="rect">
            <a:avLst/>
          </a:prstGeom>
          <a:noFill/>
          <a:ln>
            <a:noFill/>
          </a:ln>
        </p:spPr>
        <p:txBody>
          <a:bodyPr spcFirstLastPara="1" wrap="square" lIns="91400" tIns="91400" rIns="91400" bIns="91400" anchor="t" anchorCtr="0">
            <a:normAutofit/>
          </a:bodyPr>
          <a:lstStyle>
            <a:lvl1pPr marL="457200" lvl="0"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1pPr>
            <a:lvl2pPr marL="914400" lvl="1"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2pPr>
            <a:lvl3pPr marL="1371600" lvl="2"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3pPr>
            <a:lvl4pPr marL="1828800" lvl="3"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4pPr>
            <a:lvl5pPr marL="2286000" lvl="4" indent="-228600" algn="l">
              <a:lnSpc>
                <a:spcPct val="100000"/>
              </a:lnSpc>
              <a:spcBef>
                <a:spcPts val="0"/>
              </a:spcBef>
              <a:spcAft>
                <a:spcPts val="0"/>
              </a:spcAft>
              <a:buClr>
                <a:srgbClr val="000000"/>
              </a:buClr>
              <a:buSzPts val="1100"/>
              <a:buFont typeface="Arial"/>
              <a:buNone/>
              <a:defRPr sz="1100">
                <a:latin typeface="Arial"/>
                <a:ea typeface="Arial"/>
                <a:cs typeface="Arial"/>
                <a:sym typeface="Arial"/>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432" name="Google Shape;432;p285"/>
          <p:cNvSpPr txBox="1">
            <a:spLocks noGrp="1"/>
          </p:cNvSpPr>
          <p:nvPr>
            <p:ph type="sldNum" idx="12"/>
          </p:nvPr>
        </p:nvSpPr>
        <p:spPr>
          <a:xfrm>
            <a:off x="8427645" y="6419355"/>
            <a:ext cx="259157" cy="239115"/>
          </a:xfrm>
          <a:prstGeom prst="rect">
            <a:avLst/>
          </a:prstGeom>
          <a:noFill/>
          <a:ln>
            <a:noFill/>
          </a:ln>
        </p:spPr>
        <p:txBody>
          <a:bodyPr spcFirstLastPara="1" wrap="square" lIns="52400" tIns="52400" rIns="52400" bIns="52400" anchor="ctr" anchorCtr="0">
            <a:spAutoFit/>
          </a:bodyPr>
          <a:lstStyle>
            <a:lvl1pPr marL="0" lvl="0"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1pPr>
            <a:lvl2pPr marL="0" lvl="1"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2pPr>
            <a:lvl3pPr marL="0" lvl="2"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3pPr>
            <a:lvl4pPr marL="0" lvl="3"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4pPr>
            <a:lvl5pPr marL="0" lvl="4"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5pPr>
            <a:lvl6pPr marL="0" lvl="5"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6pPr>
            <a:lvl7pPr marL="0" lvl="6"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7pPr>
            <a:lvl8pPr marL="0" lvl="7"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8pPr>
            <a:lvl9pPr marL="0" lvl="8" indent="0" algn="r">
              <a:lnSpc>
                <a:spcPct val="100000"/>
              </a:lnSpc>
              <a:spcBef>
                <a:spcPts val="0"/>
              </a:spcBef>
              <a:spcAft>
                <a:spcPts val="0"/>
              </a:spcAft>
              <a:buClr>
                <a:srgbClr val="888888"/>
              </a:buClr>
              <a:buSzPts val="1100"/>
              <a:buFont typeface="Calibri"/>
              <a:buNone/>
              <a:defRPr sz="11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Default">
  <p:cSld name="Default qf9iSJImi0U=">
    <p:bg>
      <p:bgPr>
        <a:blipFill>
          <a:blip r:embed="rId2">
            <a:alphaModFix/>
          </a:blip>
          <a:stretch>
            <a:fillRect/>
          </a:stretch>
        </a:blipFill>
        <a:effectLst/>
      </p:bgPr>
    </p:bg>
    <p:spTree>
      <p:nvGrpSpPr>
        <p:cNvPr id="1" name="Shape 433"/>
        <p:cNvGrpSpPr/>
        <p:nvPr/>
      </p:nvGrpSpPr>
      <p:grpSpPr>
        <a:xfrm>
          <a:off x="0" y="0"/>
          <a:ext cx="0" cy="0"/>
          <a:chOff x="0" y="0"/>
          <a:chExt cx="0" cy="0"/>
        </a:xfrm>
      </p:grpSpPr>
      <p:cxnSp>
        <p:nvCxnSpPr>
          <p:cNvPr id="434" name="Google Shape;434;p286"/>
          <p:cNvCxnSpPr/>
          <p:nvPr/>
        </p:nvCxnSpPr>
        <p:spPr>
          <a:xfrm>
            <a:off x="685797" y="4916488"/>
            <a:ext cx="7924805" cy="4762"/>
          </a:xfrm>
          <a:prstGeom prst="straightConnector1">
            <a:avLst/>
          </a:prstGeom>
          <a:noFill/>
          <a:ln w="9525" cap="flat" cmpd="sng">
            <a:solidFill>
              <a:srgbClr val="E9E9E8"/>
            </a:solidFill>
            <a:prstDash val="solid"/>
            <a:round/>
            <a:headEnd type="none" w="sm" len="sm"/>
            <a:tailEnd type="none" w="sm" len="sm"/>
          </a:ln>
          <a:effectLst>
            <a:outerShdw blurRad="38100" rotWithShape="0">
              <a:srgbClr val="000000">
                <a:alpha val="54901"/>
              </a:srgbClr>
            </a:outerShdw>
          </a:effectLst>
        </p:spPr>
      </p:cxnSp>
      <p:sp>
        <p:nvSpPr>
          <p:cNvPr id="435" name="Google Shape;435;p286"/>
          <p:cNvSpPr txBox="1">
            <a:spLocks noGrp="1"/>
          </p:cNvSpPr>
          <p:nvPr>
            <p:ph type="body" idx="1"/>
          </p:nvPr>
        </p:nvSpPr>
        <p:spPr>
          <a:xfrm>
            <a:off x="457200" y="1447800"/>
            <a:ext cx="8229600" cy="4678363"/>
          </a:xfrm>
          <a:prstGeom prst="rect">
            <a:avLst/>
          </a:prstGeom>
          <a:noFill/>
          <a:ln>
            <a:noFill/>
          </a:ln>
        </p:spPr>
        <p:txBody>
          <a:bodyPr spcFirstLastPara="1" wrap="square" lIns="45700" tIns="45700" rIns="45700" bIns="45700" anchor="t" anchorCtr="0">
            <a:normAutofit/>
          </a:bodyPr>
          <a:lstStyle>
            <a:lvl1pPr marL="457200" lvl="0" indent="-368935" algn="l">
              <a:lnSpc>
                <a:spcPct val="100000"/>
              </a:lnSpc>
              <a:spcBef>
                <a:spcPts val="600"/>
              </a:spcBef>
              <a:spcAft>
                <a:spcPts val="0"/>
              </a:spcAft>
              <a:buClr>
                <a:srgbClr val="F3A447"/>
              </a:buClr>
              <a:buSzPts val="2210"/>
              <a:buFont typeface="Constantia"/>
              <a:buChar char="●"/>
              <a:defRPr sz="2600">
                <a:solidFill>
                  <a:srgbClr val="FFFFFF"/>
                </a:solidFill>
                <a:latin typeface="Constantia"/>
                <a:ea typeface="Constantia"/>
                <a:cs typeface="Constantia"/>
                <a:sym typeface="Constantia"/>
              </a:defRPr>
            </a:lvl1pPr>
            <a:lvl2pPr marL="914400" lvl="1" indent="-368935" algn="l">
              <a:lnSpc>
                <a:spcPct val="100000"/>
              </a:lnSpc>
              <a:spcBef>
                <a:spcPts val="600"/>
              </a:spcBef>
              <a:spcAft>
                <a:spcPts val="0"/>
              </a:spcAft>
              <a:buClr>
                <a:srgbClr val="F3A447"/>
              </a:buClr>
              <a:buSzPts val="2210"/>
              <a:buFont typeface="Constantia"/>
              <a:buChar char="●"/>
              <a:defRPr sz="2600">
                <a:solidFill>
                  <a:srgbClr val="FFFFFF"/>
                </a:solidFill>
                <a:latin typeface="Constantia"/>
                <a:ea typeface="Constantia"/>
                <a:cs typeface="Constantia"/>
                <a:sym typeface="Constantia"/>
              </a:defRPr>
            </a:lvl2pPr>
            <a:lvl3pPr marL="1371600" lvl="2" indent="-368935" algn="l">
              <a:lnSpc>
                <a:spcPct val="100000"/>
              </a:lnSpc>
              <a:spcBef>
                <a:spcPts val="600"/>
              </a:spcBef>
              <a:spcAft>
                <a:spcPts val="0"/>
              </a:spcAft>
              <a:buClr>
                <a:srgbClr val="F3A447"/>
              </a:buClr>
              <a:buSzPts val="2210"/>
              <a:buFont typeface="Constantia"/>
              <a:buChar char="●"/>
              <a:defRPr sz="2600">
                <a:solidFill>
                  <a:srgbClr val="FFFFFF"/>
                </a:solidFill>
                <a:latin typeface="Constantia"/>
                <a:ea typeface="Constantia"/>
                <a:cs typeface="Constantia"/>
                <a:sym typeface="Constantia"/>
              </a:defRPr>
            </a:lvl3pPr>
            <a:lvl4pPr marL="1828800" lvl="3" indent="-368935" algn="l">
              <a:lnSpc>
                <a:spcPct val="100000"/>
              </a:lnSpc>
              <a:spcBef>
                <a:spcPts val="600"/>
              </a:spcBef>
              <a:spcAft>
                <a:spcPts val="0"/>
              </a:spcAft>
              <a:buClr>
                <a:srgbClr val="F3A447"/>
              </a:buClr>
              <a:buSzPts val="2210"/>
              <a:buFont typeface="Constantia"/>
              <a:buChar char="●"/>
              <a:defRPr sz="2600">
                <a:solidFill>
                  <a:srgbClr val="FFFFFF"/>
                </a:solidFill>
                <a:latin typeface="Constantia"/>
                <a:ea typeface="Constantia"/>
                <a:cs typeface="Constantia"/>
                <a:sym typeface="Constantia"/>
              </a:defRPr>
            </a:lvl4pPr>
            <a:lvl5pPr marL="2286000" lvl="4" indent="-368935" algn="l">
              <a:lnSpc>
                <a:spcPct val="100000"/>
              </a:lnSpc>
              <a:spcBef>
                <a:spcPts val="600"/>
              </a:spcBef>
              <a:spcAft>
                <a:spcPts val="0"/>
              </a:spcAft>
              <a:buClr>
                <a:srgbClr val="F3A447"/>
              </a:buClr>
              <a:buSzPts val="2210"/>
              <a:buFont typeface="Constantia"/>
              <a:buChar char="●"/>
              <a:defRPr sz="2600">
                <a:solidFill>
                  <a:srgbClr val="FFFFFF"/>
                </a:solidFill>
                <a:latin typeface="Constantia"/>
                <a:ea typeface="Constantia"/>
                <a:cs typeface="Constantia"/>
                <a:sym typeface="Constantia"/>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436" name="Google Shape;436;p286"/>
          <p:cNvSpPr txBox="1">
            <a:spLocks noGrp="1"/>
          </p:cNvSpPr>
          <p:nvPr>
            <p:ph type="title"/>
          </p:nvPr>
        </p:nvSpPr>
        <p:spPr>
          <a:xfrm>
            <a:off x="457200" y="152400"/>
            <a:ext cx="8229600" cy="1219200"/>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F9F9F9"/>
              </a:buClr>
              <a:buSzPts val="4200"/>
              <a:buFont typeface="Constantia"/>
              <a:buNone/>
              <a:defRPr sz="4200">
                <a:solidFill>
                  <a:srgbClr val="F9F9F9"/>
                </a:solidFill>
                <a:latin typeface="Constantia"/>
                <a:ea typeface="Constantia"/>
                <a:cs typeface="Constantia"/>
                <a:sym typeface="Constanti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37" name="Google Shape;437;p286"/>
          <p:cNvSpPr txBox="1">
            <a:spLocks noGrp="1"/>
          </p:cNvSpPr>
          <p:nvPr>
            <p:ph type="sldNum" idx="12"/>
          </p:nvPr>
        </p:nvSpPr>
        <p:spPr>
          <a:xfrm>
            <a:off x="8607424" y="6283324"/>
            <a:ext cx="215901" cy="254001"/>
          </a:xfrm>
          <a:prstGeom prst="rect">
            <a:avLst/>
          </a:prstGeom>
          <a:noFill/>
          <a:ln>
            <a:noFill/>
          </a:ln>
        </p:spPr>
        <p:txBody>
          <a:bodyPr spcFirstLastPara="1" wrap="square" lIns="0" tIns="0" rIns="0" bIns="0" anchor="ctr" anchorCtr="0">
            <a:spAutoFit/>
          </a:bodyPr>
          <a:lstStyle>
            <a:lvl1pPr marL="0" lvl="0"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1pPr>
            <a:lvl2pPr marL="0" lvl="1"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2pPr>
            <a:lvl3pPr marL="0" lvl="2"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3pPr>
            <a:lvl4pPr marL="0" lvl="3"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4pPr>
            <a:lvl5pPr marL="0" lvl="4"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5pPr>
            <a:lvl6pPr marL="0" lvl="5"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6pPr>
            <a:lvl7pPr marL="0" lvl="6"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7pPr>
            <a:lvl8pPr marL="0" lvl="7"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8pPr>
            <a:lvl9pPr marL="0" lvl="8"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Default">
  <p:cSld name="Default cSa3L6EEjoM=">
    <p:bg>
      <p:bgPr>
        <a:blipFill>
          <a:blip r:embed="rId2">
            <a:alphaModFix/>
          </a:blip>
          <a:stretch>
            <a:fillRect/>
          </a:stretch>
        </a:blipFill>
        <a:effectLst/>
      </p:bgPr>
    </p:bg>
    <p:spTree>
      <p:nvGrpSpPr>
        <p:cNvPr id="1" name="Shape 438"/>
        <p:cNvGrpSpPr/>
        <p:nvPr/>
      </p:nvGrpSpPr>
      <p:grpSpPr>
        <a:xfrm>
          <a:off x="0" y="0"/>
          <a:ext cx="0" cy="0"/>
          <a:chOff x="0" y="0"/>
          <a:chExt cx="0" cy="0"/>
        </a:xfrm>
      </p:grpSpPr>
      <p:cxnSp>
        <p:nvCxnSpPr>
          <p:cNvPr id="439" name="Google Shape;439;p287"/>
          <p:cNvCxnSpPr/>
          <p:nvPr/>
        </p:nvCxnSpPr>
        <p:spPr>
          <a:xfrm>
            <a:off x="563561" y="2179635"/>
            <a:ext cx="3748092" cy="1591"/>
          </a:xfrm>
          <a:prstGeom prst="straightConnector1">
            <a:avLst/>
          </a:prstGeom>
          <a:noFill/>
          <a:ln w="12700" cap="flat" cmpd="sng">
            <a:solidFill>
              <a:srgbClr val="E9E9E8"/>
            </a:solidFill>
            <a:prstDash val="solid"/>
            <a:round/>
            <a:headEnd type="none" w="sm" len="sm"/>
            <a:tailEnd type="none" w="sm" len="sm"/>
          </a:ln>
          <a:effectLst>
            <a:outerShdw blurRad="38100" rotWithShape="0">
              <a:srgbClr val="000000">
                <a:alpha val="54901"/>
              </a:srgbClr>
            </a:outerShdw>
          </a:effectLst>
        </p:spPr>
      </p:cxnSp>
      <p:cxnSp>
        <p:nvCxnSpPr>
          <p:cNvPr id="440" name="Google Shape;440;p287"/>
          <p:cNvCxnSpPr/>
          <p:nvPr/>
        </p:nvCxnSpPr>
        <p:spPr>
          <a:xfrm>
            <a:off x="4754562" y="2179635"/>
            <a:ext cx="3749678" cy="1591"/>
          </a:xfrm>
          <a:prstGeom prst="straightConnector1">
            <a:avLst/>
          </a:prstGeom>
          <a:noFill/>
          <a:ln w="12700" cap="flat" cmpd="sng">
            <a:solidFill>
              <a:srgbClr val="E9E9E8"/>
            </a:solidFill>
            <a:prstDash val="solid"/>
            <a:round/>
            <a:headEnd type="none" w="sm" len="sm"/>
            <a:tailEnd type="none" w="sm" len="sm"/>
          </a:ln>
          <a:effectLst>
            <a:outerShdw blurRad="38100" rotWithShape="0">
              <a:srgbClr val="000000">
                <a:alpha val="54901"/>
              </a:srgbClr>
            </a:outerShdw>
          </a:effectLst>
        </p:spPr>
      </p:cxnSp>
      <p:sp>
        <p:nvSpPr>
          <p:cNvPr id="441" name="Google Shape;441;p287"/>
          <p:cNvSpPr txBox="1">
            <a:spLocks noGrp="1"/>
          </p:cNvSpPr>
          <p:nvPr>
            <p:ph type="body" idx="1"/>
          </p:nvPr>
        </p:nvSpPr>
        <p:spPr>
          <a:xfrm>
            <a:off x="457200" y="1447800"/>
            <a:ext cx="8229600" cy="4678363"/>
          </a:xfrm>
          <a:prstGeom prst="rect">
            <a:avLst/>
          </a:prstGeom>
          <a:noFill/>
          <a:ln>
            <a:noFill/>
          </a:ln>
        </p:spPr>
        <p:txBody>
          <a:bodyPr spcFirstLastPara="1" wrap="square" lIns="45700" tIns="45700" rIns="45700" bIns="45700" anchor="t" anchorCtr="0">
            <a:normAutofit/>
          </a:bodyPr>
          <a:lstStyle>
            <a:lvl1pPr marL="457200" lvl="0" indent="-368935" algn="l">
              <a:lnSpc>
                <a:spcPct val="100000"/>
              </a:lnSpc>
              <a:spcBef>
                <a:spcPts val="600"/>
              </a:spcBef>
              <a:spcAft>
                <a:spcPts val="0"/>
              </a:spcAft>
              <a:buClr>
                <a:srgbClr val="F3A447"/>
              </a:buClr>
              <a:buSzPts val="2210"/>
              <a:buFont typeface="Constantia"/>
              <a:buChar char="●"/>
              <a:defRPr sz="2600">
                <a:solidFill>
                  <a:srgbClr val="FFFFFF"/>
                </a:solidFill>
                <a:latin typeface="Constantia"/>
                <a:ea typeface="Constantia"/>
                <a:cs typeface="Constantia"/>
                <a:sym typeface="Constantia"/>
              </a:defRPr>
            </a:lvl1pPr>
            <a:lvl2pPr marL="914400" lvl="1" indent="-368935" algn="l">
              <a:lnSpc>
                <a:spcPct val="100000"/>
              </a:lnSpc>
              <a:spcBef>
                <a:spcPts val="600"/>
              </a:spcBef>
              <a:spcAft>
                <a:spcPts val="0"/>
              </a:spcAft>
              <a:buClr>
                <a:srgbClr val="F3A447"/>
              </a:buClr>
              <a:buSzPts val="2210"/>
              <a:buFont typeface="Constantia"/>
              <a:buChar char="●"/>
              <a:defRPr sz="2600">
                <a:solidFill>
                  <a:srgbClr val="FFFFFF"/>
                </a:solidFill>
                <a:latin typeface="Constantia"/>
                <a:ea typeface="Constantia"/>
                <a:cs typeface="Constantia"/>
                <a:sym typeface="Constantia"/>
              </a:defRPr>
            </a:lvl2pPr>
            <a:lvl3pPr marL="1371600" lvl="2" indent="-368935" algn="l">
              <a:lnSpc>
                <a:spcPct val="100000"/>
              </a:lnSpc>
              <a:spcBef>
                <a:spcPts val="600"/>
              </a:spcBef>
              <a:spcAft>
                <a:spcPts val="0"/>
              </a:spcAft>
              <a:buClr>
                <a:srgbClr val="F3A447"/>
              </a:buClr>
              <a:buSzPts val="2210"/>
              <a:buFont typeface="Constantia"/>
              <a:buChar char="●"/>
              <a:defRPr sz="2600">
                <a:solidFill>
                  <a:srgbClr val="FFFFFF"/>
                </a:solidFill>
                <a:latin typeface="Constantia"/>
                <a:ea typeface="Constantia"/>
                <a:cs typeface="Constantia"/>
                <a:sym typeface="Constantia"/>
              </a:defRPr>
            </a:lvl3pPr>
            <a:lvl4pPr marL="1828800" lvl="3" indent="-368935" algn="l">
              <a:lnSpc>
                <a:spcPct val="100000"/>
              </a:lnSpc>
              <a:spcBef>
                <a:spcPts val="600"/>
              </a:spcBef>
              <a:spcAft>
                <a:spcPts val="0"/>
              </a:spcAft>
              <a:buClr>
                <a:srgbClr val="F3A447"/>
              </a:buClr>
              <a:buSzPts val="2210"/>
              <a:buFont typeface="Constantia"/>
              <a:buChar char="●"/>
              <a:defRPr sz="2600">
                <a:solidFill>
                  <a:srgbClr val="FFFFFF"/>
                </a:solidFill>
                <a:latin typeface="Constantia"/>
                <a:ea typeface="Constantia"/>
                <a:cs typeface="Constantia"/>
                <a:sym typeface="Constantia"/>
              </a:defRPr>
            </a:lvl4pPr>
            <a:lvl5pPr marL="2286000" lvl="4" indent="-368935" algn="l">
              <a:lnSpc>
                <a:spcPct val="100000"/>
              </a:lnSpc>
              <a:spcBef>
                <a:spcPts val="600"/>
              </a:spcBef>
              <a:spcAft>
                <a:spcPts val="0"/>
              </a:spcAft>
              <a:buClr>
                <a:srgbClr val="F3A447"/>
              </a:buClr>
              <a:buSzPts val="2210"/>
              <a:buFont typeface="Constantia"/>
              <a:buChar char="●"/>
              <a:defRPr sz="2600">
                <a:solidFill>
                  <a:srgbClr val="FFFFFF"/>
                </a:solidFill>
                <a:latin typeface="Constantia"/>
                <a:ea typeface="Constantia"/>
                <a:cs typeface="Constantia"/>
                <a:sym typeface="Constantia"/>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442" name="Google Shape;442;p287"/>
          <p:cNvSpPr txBox="1">
            <a:spLocks noGrp="1"/>
          </p:cNvSpPr>
          <p:nvPr>
            <p:ph type="title"/>
          </p:nvPr>
        </p:nvSpPr>
        <p:spPr>
          <a:xfrm>
            <a:off x="457200" y="152400"/>
            <a:ext cx="8229600" cy="1219200"/>
          </a:xfrm>
          <a:prstGeom prst="rect">
            <a:avLst/>
          </a:prstGeom>
          <a:noFill/>
          <a:ln>
            <a:noFill/>
          </a:ln>
        </p:spPr>
        <p:txBody>
          <a:bodyPr spcFirstLastPara="1" wrap="square" lIns="45700" tIns="45700" rIns="45700" bIns="45700" anchor="b" anchorCtr="0">
            <a:normAutofit/>
          </a:bodyPr>
          <a:lstStyle>
            <a:lvl1pPr lvl="0" algn="l">
              <a:lnSpc>
                <a:spcPct val="100000"/>
              </a:lnSpc>
              <a:spcBef>
                <a:spcPts val="0"/>
              </a:spcBef>
              <a:spcAft>
                <a:spcPts val="0"/>
              </a:spcAft>
              <a:buClr>
                <a:srgbClr val="F9F9F9"/>
              </a:buClr>
              <a:buSzPts val="4200"/>
              <a:buFont typeface="Constantia"/>
              <a:buNone/>
              <a:defRPr sz="4200">
                <a:solidFill>
                  <a:srgbClr val="F9F9F9"/>
                </a:solidFill>
                <a:latin typeface="Constantia"/>
                <a:ea typeface="Constantia"/>
                <a:cs typeface="Constantia"/>
                <a:sym typeface="Constantia"/>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43" name="Google Shape;443;p287"/>
          <p:cNvSpPr txBox="1">
            <a:spLocks noGrp="1"/>
          </p:cNvSpPr>
          <p:nvPr>
            <p:ph type="sldNum" idx="12"/>
          </p:nvPr>
        </p:nvSpPr>
        <p:spPr>
          <a:xfrm>
            <a:off x="8607424" y="6283324"/>
            <a:ext cx="215901" cy="254001"/>
          </a:xfrm>
          <a:prstGeom prst="rect">
            <a:avLst/>
          </a:prstGeom>
          <a:noFill/>
          <a:ln>
            <a:noFill/>
          </a:ln>
        </p:spPr>
        <p:txBody>
          <a:bodyPr spcFirstLastPara="1" wrap="square" lIns="0" tIns="0" rIns="0" bIns="0" anchor="ctr" anchorCtr="0">
            <a:spAutoFit/>
          </a:bodyPr>
          <a:lstStyle>
            <a:lvl1pPr marL="0" lvl="0"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1pPr>
            <a:lvl2pPr marL="0" lvl="1"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2pPr>
            <a:lvl3pPr marL="0" lvl="2"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3pPr>
            <a:lvl4pPr marL="0" lvl="3"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4pPr>
            <a:lvl5pPr marL="0" lvl="4"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5pPr>
            <a:lvl6pPr marL="0" lvl="5"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6pPr>
            <a:lvl7pPr marL="0" lvl="6"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7pPr>
            <a:lvl8pPr marL="0" lvl="7"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8pPr>
            <a:lvl9pPr marL="0" lvl="8" indent="0" algn="ctr">
              <a:lnSpc>
                <a:spcPct val="100000"/>
              </a:lnSpc>
              <a:spcBef>
                <a:spcPts val="0"/>
              </a:spcBef>
              <a:spcAft>
                <a:spcPts val="0"/>
              </a:spcAft>
              <a:buClr>
                <a:srgbClr val="FEFAC9"/>
              </a:buClr>
              <a:buSzPts val="1600"/>
              <a:buFont typeface="Constantia"/>
              <a:buNone/>
              <a:defRPr sz="1600" b="0" i="0" u="none" strike="noStrike" cap="none">
                <a:solidFill>
                  <a:srgbClr val="FEFAC9"/>
                </a:solidFill>
                <a:latin typeface="Constantia"/>
                <a:ea typeface="Constantia"/>
                <a:cs typeface="Constantia"/>
                <a:sym typeface="Constantia"/>
              </a:defRPr>
            </a:lvl9pPr>
          </a:lstStyle>
          <a:p>
            <a:pPr marL="0" lvl="0" indent="0" algn="ctr"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Default">
  <p:cSld name="Default bimJaJYXlZE=">
    <p:bg>
      <p:bgPr>
        <a:gradFill>
          <a:gsLst>
            <a:gs pos="0">
              <a:srgbClr val="E0E8F5"/>
            </a:gs>
            <a:gs pos="100000">
              <a:srgbClr val="9AB4E4"/>
            </a:gs>
          </a:gsLst>
          <a:lin ang="16200000" scaled="0"/>
        </a:gradFill>
        <a:effectLst/>
      </p:bgPr>
    </p:bg>
    <p:spTree>
      <p:nvGrpSpPr>
        <p:cNvPr id="1" name="Shape 444"/>
        <p:cNvGrpSpPr/>
        <p:nvPr/>
      </p:nvGrpSpPr>
      <p:grpSpPr>
        <a:xfrm>
          <a:off x="0" y="0"/>
          <a:ext cx="0" cy="0"/>
          <a:chOff x="0" y="0"/>
          <a:chExt cx="0" cy="0"/>
        </a:xfrm>
      </p:grpSpPr>
      <p:sp>
        <p:nvSpPr>
          <p:cNvPr id="445" name="Google Shape;445;p288"/>
          <p:cNvSpPr txBox="1"/>
          <p:nvPr/>
        </p:nvSpPr>
        <p:spPr>
          <a:xfrm>
            <a:off x="8198400" y="6400800"/>
            <a:ext cx="748203" cy="279357"/>
          </a:xfrm>
          <a:prstGeom prst="rect">
            <a:avLst/>
          </a:prstGeom>
          <a:noFill/>
          <a:ln>
            <a:noFill/>
          </a:ln>
        </p:spPr>
        <p:txBody>
          <a:bodyPr spcFirstLastPara="1" wrap="square" lIns="44975" tIns="44975" rIns="44975" bIns="44975" anchor="t" anchorCtr="0">
            <a:spAutoFit/>
          </a:bodyPr>
          <a:lstStyle/>
          <a:p>
            <a:pPr marL="0" marR="0" lvl="0" indent="0" algn="l" rtl="0">
              <a:lnSpc>
                <a:spcPct val="93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/60</a:t>
            </a:r>
            <a:endParaRPr/>
          </a:p>
        </p:txBody>
      </p:sp>
      <p:sp>
        <p:nvSpPr>
          <p:cNvPr id="446" name="Google Shape;446;p288"/>
          <p:cNvSpPr txBox="1">
            <a:spLocks noGrp="1"/>
          </p:cNvSpPr>
          <p:nvPr>
            <p:ph type="title"/>
          </p:nvPr>
        </p:nvSpPr>
        <p:spPr>
          <a:xfrm>
            <a:off x="457200" y="274635"/>
            <a:ext cx="8228015" cy="1141415"/>
          </a:xfrm>
          <a:prstGeom prst="rect">
            <a:avLst/>
          </a:prstGeom>
          <a:noFill/>
          <a:ln>
            <a:noFill/>
          </a:ln>
        </p:spPr>
        <p:txBody>
          <a:bodyPr spcFirstLastPara="1" wrap="square" lIns="44975" tIns="44975" rIns="44975" bIns="44975" anchor="t" anchorCtr="0">
            <a:normAutofit/>
          </a:bodyPr>
          <a:lstStyle>
            <a:lvl1pPr lvl="0" algn="l">
              <a:lnSpc>
                <a:spcPct val="93000"/>
              </a:lnSpc>
              <a:spcBef>
                <a:spcPts val="0"/>
              </a:spcBef>
              <a:spcAft>
                <a:spcPts val="0"/>
              </a:spcAft>
              <a:buClr>
                <a:srgbClr val="000000"/>
              </a:buClr>
              <a:buSzPts val="4400"/>
              <a:buFont typeface="Arial"/>
              <a:buNone/>
              <a:defRPr>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47" name="Google Shape;447;p288"/>
          <p:cNvSpPr txBox="1">
            <a:spLocks noGrp="1"/>
          </p:cNvSpPr>
          <p:nvPr>
            <p:ph type="body" idx="1"/>
          </p:nvPr>
        </p:nvSpPr>
        <p:spPr>
          <a:xfrm>
            <a:off x="457200" y="1600200"/>
            <a:ext cx="8228015" cy="4524375"/>
          </a:xfrm>
          <a:prstGeom prst="rect">
            <a:avLst/>
          </a:prstGeom>
          <a:noFill/>
          <a:ln>
            <a:noFill/>
          </a:ln>
        </p:spPr>
        <p:txBody>
          <a:bodyPr spcFirstLastPara="1" wrap="square" lIns="44975" tIns="44975" rIns="44975" bIns="44975" anchor="t" anchorCtr="0">
            <a:normAutofit/>
          </a:bodyPr>
          <a:lstStyle>
            <a:lvl1pPr marL="457200" lvl="0" indent="-228600" algn="l">
              <a:lnSpc>
                <a:spcPct val="98000"/>
              </a:lnSpc>
              <a:spcBef>
                <a:spcPts val="1400"/>
              </a:spcBef>
              <a:spcAft>
                <a:spcPts val="0"/>
              </a:spcAft>
              <a:buClr>
                <a:srgbClr val="000000"/>
              </a:buClr>
              <a:buSzPts val="1800"/>
              <a:buNone/>
              <a:defRPr/>
            </a:lvl1pPr>
            <a:lvl2pPr marL="914400" lvl="1" indent="-228600" algn="l">
              <a:lnSpc>
                <a:spcPct val="98000"/>
              </a:lnSpc>
              <a:spcBef>
                <a:spcPts val="1400"/>
              </a:spcBef>
              <a:spcAft>
                <a:spcPts val="0"/>
              </a:spcAft>
              <a:buClr>
                <a:srgbClr val="000000"/>
              </a:buClr>
              <a:buSzPts val="1800"/>
              <a:buNone/>
              <a:defRPr/>
            </a:lvl2pPr>
            <a:lvl3pPr marL="1371600" lvl="2" indent="-228600" algn="l">
              <a:lnSpc>
                <a:spcPct val="98000"/>
              </a:lnSpc>
              <a:spcBef>
                <a:spcPts val="1400"/>
              </a:spcBef>
              <a:spcAft>
                <a:spcPts val="0"/>
              </a:spcAft>
              <a:buClr>
                <a:srgbClr val="000000"/>
              </a:buClr>
              <a:buSzPts val="1800"/>
              <a:buNone/>
              <a:defRPr/>
            </a:lvl3pPr>
            <a:lvl4pPr marL="1828800" lvl="3" indent="-228600" algn="l">
              <a:lnSpc>
                <a:spcPct val="98000"/>
              </a:lnSpc>
              <a:spcBef>
                <a:spcPts val="1400"/>
              </a:spcBef>
              <a:spcAft>
                <a:spcPts val="0"/>
              </a:spcAft>
              <a:buClr>
                <a:srgbClr val="000000"/>
              </a:buClr>
              <a:buSzPts val="1800"/>
              <a:buNone/>
              <a:defRPr/>
            </a:lvl4pPr>
            <a:lvl5pPr marL="2286000" lvl="4" indent="-228600" algn="l">
              <a:lnSpc>
                <a:spcPct val="98000"/>
              </a:lnSpc>
              <a:spcBef>
                <a:spcPts val="1400"/>
              </a:spcBef>
              <a:spcAft>
                <a:spcPts val="0"/>
              </a:spcAft>
              <a:buClr>
                <a:srgbClr val="000000"/>
              </a:buClr>
              <a:buSzPts val="1800"/>
              <a:buNone/>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448" name="Google Shape;448;p288"/>
          <p:cNvSpPr txBox="1">
            <a:spLocks noGrp="1"/>
          </p:cNvSpPr>
          <p:nvPr>
            <p:ph type="sldNum" idx="12"/>
          </p:nvPr>
        </p:nvSpPr>
        <p:spPr>
          <a:xfrm>
            <a:off x="8153400" y="6400800"/>
            <a:ext cx="356971" cy="349220"/>
          </a:xfrm>
          <a:prstGeom prst="rect">
            <a:avLst/>
          </a:prstGeom>
          <a:noFill/>
          <a:ln>
            <a:noFill/>
          </a:ln>
        </p:spPr>
        <p:txBody>
          <a:bodyPr spcFirstLastPara="1" wrap="square" lIns="44975" tIns="44975" rIns="44975" bIns="44975" anchor="t" anchorCtr="0">
            <a:spAutoFit/>
          </a:bodyPr>
          <a:lstStyle>
            <a:lvl1pPr marL="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matchingName="Default">
  <p:cSld name="Default N6o6r+XUOak=">
    <p:bg>
      <p:bgPr>
        <a:gradFill>
          <a:gsLst>
            <a:gs pos="0">
              <a:srgbClr val="E0E8F5"/>
            </a:gs>
            <a:gs pos="100000">
              <a:srgbClr val="9AB4E4"/>
            </a:gs>
          </a:gsLst>
          <a:lin ang="16200000" scaled="0"/>
        </a:gradFill>
        <a:effectLst/>
      </p:bgPr>
    </p:bg>
    <p:spTree>
      <p:nvGrpSpPr>
        <p:cNvPr id="1" name="Shape 449"/>
        <p:cNvGrpSpPr/>
        <p:nvPr/>
      </p:nvGrpSpPr>
      <p:grpSpPr>
        <a:xfrm>
          <a:off x="0" y="0"/>
          <a:ext cx="0" cy="0"/>
          <a:chOff x="0" y="0"/>
          <a:chExt cx="0" cy="0"/>
        </a:xfrm>
      </p:grpSpPr>
      <p:sp>
        <p:nvSpPr>
          <p:cNvPr id="450" name="Google Shape;450;p289"/>
          <p:cNvSpPr txBox="1"/>
          <p:nvPr/>
        </p:nvSpPr>
        <p:spPr>
          <a:xfrm>
            <a:off x="8198400" y="6400800"/>
            <a:ext cx="748203" cy="279357"/>
          </a:xfrm>
          <a:prstGeom prst="rect">
            <a:avLst/>
          </a:prstGeom>
          <a:noFill/>
          <a:ln>
            <a:noFill/>
          </a:ln>
        </p:spPr>
        <p:txBody>
          <a:bodyPr spcFirstLastPara="1" wrap="square" lIns="44975" tIns="44975" rIns="44975" bIns="44975" anchor="t" anchorCtr="0">
            <a:spAutoFit/>
          </a:bodyPr>
          <a:lstStyle/>
          <a:p>
            <a:pPr marL="0" marR="0" lvl="0" indent="0" algn="l" rtl="0">
              <a:lnSpc>
                <a:spcPct val="93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/60</a:t>
            </a:r>
            <a:endParaRPr/>
          </a:p>
        </p:txBody>
      </p:sp>
      <p:sp>
        <p:nvSpPr>
          <p:cNvPr id="451" name="Google Shape;451;p289"/>
          <p:cNvSpPr txBox="1">
            <a:spLocks noGrp="1"/>
          </p:cNvSpPr>
          <p:nvPr>
            <p:ph type="title"/>
          </p:nvPr>
        </p:nvSpPr>
        <p:spPr>
          <a:xfrm>
            <a:off x="457200" y="274635"/>
            <a:ext cx="8228015" cy="1141415"/>
          </a:xfrm>
          <a:prstGeom prst="rect">
            <a:avLst/>
          </a:prstGeom>
          <a:noFill/>
          <a:ln>
            <a:noFill/>
          </a:ln>
        </p:spPr>
        <p:txBody>
          <a:bodyPr spcFirstLastPara="1" wrap="square" lIns="44975" tIns="44975" rIns="44975" bIns="44975" anchor="t" anchorCtr="0">
            <a:normAutofit/>
          </a:bodyPr>
          <a:lstStyle>
            <a:lvl1pPr lvl="0" algn="l">
              <a:lnSpc>
                <a:spcPct val="93000"/>
              </a:lnSpc>
              <a:spcBef>
                <a:spcPts val="0"/>
              </a:spcBef>
              <a:spcAft>
                <a:spcPts val="0"/>
              </a:spcAft>
              <a:buClr>
                <a:srgbClr val="000000"/>
              </a:buClr>
              <a:buSzPts val="4400"/>
              <a:buFont typeface="Arial"/>
              <a:buNone/>
              <a:defRPr>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52" name="Google Shape;452;p289"/>
          <p:cNvSpPr txBox="1">
            <a:spLocks noGrp="1"/>
          </p:cNvSpPr>
          <p:nvPr>
            <p:ph type="body" idx="1"/>
          </p:nvPr>
        </p:nvSpPr>
        <p:spPr>
          <a:xfrm>
            <a:off x="457200" y="1600200"/>
            <a:ext cx="8228015" cy="4524375"/>
          </a:xfrm>
          <a:prstGeom prst="rect">
            <a:avLst/>
          </a:prstGeom>
          <a:noFill/>
          <a:ln>
            <a:noFill/>
          </a:ln>
        </p:spPr>
        <p:txBody>
          <a:bodyPr spcFirstLastPara="1" wrap="square" lIns="44975" tIns="44975" rIns="44975" bIns="44975" anchor="t" anchorCtr="0">
            <a:normAutofit/>
          </a:bodyPr>
          <a:lstStyle>
            <a:lvl1pPr marL="457200" lvl="0" indent="-228600" algn="l">
              <a:lnSpc>
                <a:spcPct val="98000"/>
              </a:lnSpc>
              <a:spcBef>
                <a:spcPts val="1400"/>
              </a:spcBef>
              <a:spcAft>
                <a:spcPts val="0"/>
              </a:spcAft>
              <a:buClr>
                <a:srgbClr val="000000"/>
              </a:buClr>
              <a:buSzPts val="1800"/>
              <a:buNone/>
              <a:defRPr/>
            </a:lvl1pPr>
            <a:lvl2pPr marL="914400" lvl="1" indent="-228600" algn="l">
              <a:lnSpc>
                <a:spcPct val="98000"/>
              </a:lnSpc>
              <a:spcBef>
                <a:spcPts val="1400"/>
              </a:spcBef>
              <a:spcAft>
                <a:spcPts val="0"/>
              </a:spcAft>
              <a:buClr>
                <a:srgbClr val="000000"/>
              </a:buClr>
              <a:buSzPts val="1800"/>
              <a:buNone/>
              <a:defRPr/>
            </a:lvl2pPr>
            <a:lvl3pPr marL="1371600" lvl="2" indent="-228600" algn="l">
              <a:lnSpc>
                <a:spcPct val="98000"/>
              </a:lnSpc>
              <a:spcBef>
                <a:spcPts val="1400"/>
              </a:spcBef>
              <a:spcAft>
                <a:spcPts val="0"/>
              </a:spcAft>
              <a:buClr>
                <a:srgbClr val="000000"/>
              </a:buClr>
              <a:buSzPts val="1800"/>
              <a:buNone/>
              <a:defRPr/>
            </a:lvl3pPr>
            <a:lvl4pPr marL="1828800" lvl="3" indent="-228600" algn="l">
              <a:lnSpc>
                <a:spcPct val="98000"/>
              </a:lnSpc>
              <a:spcBef>
                <a:spcPts val="1400"/>
              </a:spcBef>
              <a:spcAft>
                <a:spcPts val="0"/>
              </a:spcAft>
              <a:buClr>
                <a:srgbClr val="000000"/>
              </a:buClr>
              <a:buSzPts val="1800"/>
              <a:buNone/>
              <a:defRPr/>
            </a:lvl4pPr>
            <a:lvl5pPr marL="2286000" lvl="4" indent="-228600" algn="l">
              <a:lnSpc>
                <a:spcPct val="98000"/>
              </a:lnSpc>
              <a:spcBef>
                <a:spcPts val="1400"/>
              </a:spcBef>
              <a:spcAft>
                <a:spcPts val="0"/>
              </a:spcAft>
              <a:buClr>
                <a:srgbClr val="000000"/>
              </a:buClr>
              <a:buSzPts val="1800"/>
              <a:buNone/>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453" name="Google Shape;453;p289"/>
          <p:cNvSpPr txBox="1">
            <a:spLocks noGrp="1"/>
          </p:cNvSpPr>
          <p:nvPr>
            <p:ph type="sldNum" idx="12"/>
          </p:nvPr>
        </p:nvSpPr>
        <p:spPr>
          <a:xfrm>
            <a:off x="8153400" y="6400800"/>
            <a:ext cx="356971" cy="349220"/>
          </a:xfrm>
          <a:prstGeom prst="rect">
            <a:avLst/>
          </a:prstGeom>
          <a:noFill/>
          <a:ln>
            <a:noFill/>
          </a:ln>
        </p:spPr>
        <p:txBody>
          <a:bodyPr spcFirstLastPara="1" wrap="square" lIns="44975" tIns="44975" rIns="44975" bIns="44975" anchor="t" anchorCtr="0">
            <a:spAutoFit/>
          </a:bodyPr>
          <a:lstStyle>
            <a:lvl1pPr marL="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matchingName="Default">
  <p:cSld name="Default 75YQ0oP84ps=">
    <p:bg>
      <p:bgPr>
        <a:gradFill>
          <a:gsLst>
            <a:gs pos="0">
              <a:srgbClr val="E0E8F5"/>
            </a:gs>
            <a:gs pos="100000">
              <a:srgbClr val="9AB4E4"/>
            </a:gs>
          </a:gsLst>
          <a:lin ang="16200000" scaled="0"/>
        </a:gradFill>
        <a:effectLst/>
      </p:bgPr>
    </p:bg>
    <p:spTree>
      <p:nvGrpSpPr>
        <p:cNvPr id="1" name="Shape 454"/>
        <p:cNvGrpSpPr/>
        <p:nvPr/>
      </p:nvGrpSpPr>
      <p:grpSpPr>
        <a:xfrm>
          <a:off x="0" y="0"/>
          <a:ext cx="0" cy="0"/>
          <a:chOff x="0" y="0"/>
          <a:chExt cx="0" cy="0"/>
        </a:xfrm>
      </p:grpSpPr>
      <p:sp>
        <p:nvSpPr>
          <p:cNvPr id="455" name="Google Shape;455;p290"/>
          <p:cNvSpPr txBox="1"/>
          <p:nvPr/>
        </p:nvSpPr>
        <p:spPr>
          <a:xfrm>
            <a:off x="8198400" y="6400800"/>
            <a:ext cx="748203" cy="279357"/>
          </a:xfrm>
          <a:prstGeom prst="rect">
            <a:avLst/>
          </a:prstGeom>
          <a:noFill/>
          <a:ln>
            <a:noFill/>
          </a:ln>
        </p:spPr>
        <p:txBody>
          <a:bodyPr spcFirstLastPara="1" wrap="square" lIns="44975" tIns="44975" rIns="44975" bIns="44975" anchor="t" anchorCtr="0">
            <a:spAutoFit/>
          </a:bodyPr>
          <a:lstStyle/>
          <a:p>
            <a:pPr marL="0" marR="0" lvl="0" indent="0" algn="l" rtl="0">
              <a:lnSpc>
                <a:spcPct val="93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/60</a:t>
            </a:r>
            <a:endParaRPr/>
          </a:p>
        </p:txBody>
      </p:sp>
      <p:sp>
        <p:nvSpPr>
          <p:cNvPr id="456" name="Google Shape;456;p290"/>
          <p:cNvSpPr txBox="1">
            <a:spLocks noGrp="1"/>
          </p:cNvSpPr>
          <p:nvPr>
            <p:ph type="title"/>
          </p:nvPr>
        </p:nvSpPr>
        <p:spPr>
          <a:xfrm>
            <a:off x="457200" y="274635"/>
            <a:ext cx="8228015" cy="1141415"/>
          </a:xfrm>
          <a:prstGeom prst="rect">
            <a:avLst/>
          </a:prstGeom>
          <a:noFill/>
          <a:ln>
            <a:noFill/>
          </a:ln>
        </p:spPr>
        <p:txBody>
          <a:bodyPr spcFirstLastPara="1" wrap="square" lIns="44975" tIns="44975" rIns="44975" bIns="44975" anchor="t" anchorCtr="0">
            <a:normAutofit/>
          </a:bodyPr>
          <a:lstStyle>
            <a:lvl1pPr lvl="0" algn="l">
              <a:lnSpc>
                <a:spcPct val="93000"/>
              </a:lnSpc>
              <a:spcBef>
                <a:spcPts val="0"/>
              </a:spcBef>
              <a:spcAft>
                <a:spcPts val="0"/>
              </a:spcAft>
              <a:buClr>
                <a:srgbClr val="000000"/>
              </a:buClr>
              <a:buSzPts val="4400"/>
              <a:buFont typeface="Arial"/>
              <a:buNone/>
              <a:defRPr>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57" name="Google Shape;457;p290"/>
          <p:cNvSpPr txBox="1">
            <a:spLocks noGrp="1"/>
          </p:cNvSpPr>
          <p:nvPr>
            <p:ph type="body" idx="1"/>
          </p:nvPr>
        </p:nvSpPr>
        <p:spPr>
          <a:xfrm>
            <a:off x="457200" y="1600200"/>
            <a:ext cx="8228015" cy="4524375"/>
          </a:xfrm>
          <a:prstGeom prst="rect">
            <a:avLst/>
          </a:prstGeom>
          <a:noFill/>
          <a:ln>
            <a:noFill/>
          </a:ln>
        </p:spPr>
        <p:txBody>
          <a:bodyPr spcFirstLastPara="1" wrap="square" lIns="44975" tIns="44975" rIns="44975" bIns="44975" anchor="t" anchorCtr="0">
            <a:normAutofit/>
          </a:bodyPr>
          <a:lstStyle>
            <a:lvl1pPr marL="457200" lvl="0" indent="-228600" algn="l">
              <a:lnSpc>
                <a:spcPct val="98000"/>
              </a:lnSpc>
              <a:spcBef>
                <a:spcPts val="1400"/>
              </a:spcBef>
              <a:spcAft>
                <a:spcPts val="0"/>
              </a:spcAft>
              <a:buClr>
                <a:srgbClr val="000000"/>
              </a:buClr>
              <a:buSzPts val="1800"/>
              <a:buNone/>
              <a:defRPr/>
            </a:lvl1pPr>
            <a:lvl2pPr marL="914400" lvl="1" indent="-228600" algn="l">
              <a:lnSpc>
                <a:spcPct val="98000"/>
              </a:lnSpc>
              <a:spcBef>
                <a:spcPts val="1400"/>
              </a:spcBef>
              <a:spcAft>
                <a:spcPts val="0"/>
              </a:spcAft>
              <a:buClr>
                <a:srgbClr val="000000"/>
              </a:buClr>
              <a:buSzPts val="1800"/>
              <a:buNone/>
              <a:defRPr/>
            </a:lvl2pPr>
            <a:lvl3pPr marL="1371600" lvl="2" indent="-228600" algn="l">
              <a:lnSpc>
                <a:spcPct val="98000"/>
              </a:lnSpc>
              <a:spcBef>
                <a:spcPts val="1400"/>
              </a:spcBef>
              <a:spcAft>
                <a:spcPts val="0"/>
              </a:spcAft>
              <a:buClr>
                <a:srgbClr val="000000"/>
              </a:buClr>
              <a:buSzPts val="1800"/>
              <a:buNone/>
              <a:defRPr/>
            </a:lvl3pPr>
            <a:lvl4pPr marL="1828800" lvl="3" indent="-228600" algn="l">
              <a:lnSpc>
                <a:spcPct val="98000"/>
              </a:lnSpc>
              <a:spcBef>
                <a:spcPts val="1400"/>
              </a:spcBef>
              <a:spcAft>
                <a:spcPts val="0"/>
              </a:spcAft>
              <a:buClr>
                <a:srgbClr val="000000"/>
              </a:buClr>
              <a:buSzPts val="1800"/>
              <a:buNone/>
              <a:defRPr/>
            </a:lvl4pPr>
            <a:lvl5pPr marL="2286000" lvl="4" indent="-228600" algn="l">
              <a:lnSpc>
                <a:spcPct val="98000"/>
              </a:lnSpc>
              <a:spcBef>
                <a:spcPts val="1400"/>
              </a:spcBef>
              <a:spcAft>
                <a:spcPts val="0"/>
              </a:spcAft>
              <a:buClr>
                <a:srgbClr val="000000"/>
              </a:buClr>
              <a:buSzPts val="1800"/>
              <a:buNone/>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458" name="Google Shape;458;p290"/>
          <p:cNvSpPr txBox="1">
            <a:spLocks noGrp="1"/>
          </p:cNvSpPr>
          <p:nvPr>
            <p:ph type="sldNum" idx="12"/>
          </p:nvPr>
        </p:nvSpPr>
        <p:spPr>
          <a:xfrm>
            <a:off x="8153400" y="6400800"/>
            <a:ext cx="356971" cy="349220"/>
          </a:xfrm>
          <a:prstGeom prst="rect">
            <a:avLst/>
          </a:prstGeom>
          <a:noFill/>
          <a:ln>
            <a:noFill/>
          </a:ln>
        </p:spPr>
        <p:txBody>
          <a:bodyPr spcFirstLastPara="1" wrap="square" lIns="44975" tIns="44975" rIns="44975" bIns="44975" anchor="t" anchorCtr="0">
            <a:spAutoFit/>
          </a:bodyPr>
          <a:lstStyle>
            <a:lvl1pPr marL="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matchingName="Default">
  <p:cSld name="Default dqQ9be/68AY=">
    <p:bg>
      <p:bgPr>
        <a:gradFill>
          <a:gsLst>
            <a:gs pos="0">
              <a:srgbClr val="E0E8F5"/>
            </a:gs>
            <a:gs pos="100000">
              <a:srgbClr val="9AB4E4"/>
            </a:gs>
          </a:gsLst>
          <a:lin ang="16200000" scaled="0"/>
        </a:gradFill>
        <a:effectLst/>
      </p:bgPr>
    </p:bg>
    <p:spTree>
      <p:nvGrpSpPr>
        <p:cNvPr id="1" name="Shape 459"/>
        <p:cNvGrpSpPr/>
        <p:nvPr/>
      </p:nvGrpSpPr>
      <p:grpSpPr>
        <a:xfrm>
          <a:off x="0" y="0"/>
          <a:ext cx="0" cy="0"/>
          <a:chOff x="0" y="0"/>
          <a:chExt cx="0" cy="0"/>
        </a:xfrm>
      </p:grpSpPr>
      <p:sp>
        <p:nvSpPr>
          <p:cNvPr id="460" name="Google Shape;460;p291"/>
          <p:cNvSpPr txBox="1"/>
          <p:nvPr/>
        </p:nvSpPr>
        <p:spPr>
          <a:xfrm>
            <a:off x="8198400" y="6400800"/>
            <a:ext cx="748203" cy="279357"/>
          </a:xfrm>
          <a:prstGeom prst="rect">
            <a:avLst/>
          </a:prstGeom>
          <a:noFill/>
          <a:ln>
            <a:noFill/>
          </a:ln>
        </p:spPr>
        <p:txBody>
          <a:bodyPr spcFirstLastPara="1" wrap="square" lIns="44975" tIns="44975" rIns="44975" bIns="44975" anchor="t" anchorCtr="0">
            <a:spAutoFit/>
          </a:bodyPr>
          <a:lstStyle/>
          <a:p>
            <a:pPr marL="0" marR="0" lvl="0" indent="0" algn="l" rtl="0">
              <a:lnSpc>
                <a:spcPct val="93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/60</a:t>
            </a:r>
            <a:endParaRPr/>
          </a:p>
        </p:txBody>
      </p:sp>
      <p:sp>
        <p:nvSpPr>
          <p:cNvPr id="461" name="Google Shape;461;p291"/>
          <p:cNvSpPr txBox="1">
            <a:spLocks noGrp="1"/>
          </p:cNvSpPr>
          <p:nvPr>
            <p:ph type="title"/>
          </p:nvPr>
        </p:nvSpPr>
        <p:spPr>
          <a:xfrm>
            <a:off x="457200" y="274635"/>
            <a:ext cx="8228015" cy="1141415"/>
          </a:xfrm>
          <a:prstGeom prst="rect">
            <a:avLst/>
          </a:prstGeom>
          <a:noFill/>
          <a:ln>
            <a:noFill/>
          </a:ln>
        </p:spPr>
        <p:txBody>
          <a:bodyPr spcFirstLastPara="1" wrap="square" lIns="44975" tIns="44975" rIns="44975" bIns="44975" anchor="t" anchorCtr="0">
            <a:normAutofit/>
          </a:bodyPr>
          <a:lstStyle>
            <a:lvl1pPr lvl="0" algn="l">
              <a:lnSpc>
                <a:spcPct val="93000"/>
              </a:lnSpc>
              <a:spcBef>
                <a:spcPts val="0"/>
              </a:spcBef>
              <a:spcAft>
                <a:spcPts val="0"/>
              </a:spcAft>
              <a:buClr>
                <a:srgbClr val="000000"/>
              </a:buClr>
              <a:buSzPts val="4400"/>
              <a:buFont typeface="Arial"/>
              <a:buNone/>
              <a:defRPr>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62" name="Google Shape;462;p291"/>
          <p:cNvSpPr txBox="1">
            <a:spLocks noGrp="1"/>
          </p:cNvSpPr>
          <p:nvPr>
            <p:ph type="body" idx="1"/>
          </p:nvPr>
        </p:nvSpPr>
        <p:spPr>
          <a:xfrm>
            <a:off x="457200" y="1600200"/>
            <a:ext cx="8228015" cy="4524375"/>
          </a:xfrm>
          <a:prstGeom prst="rect">
            <a:avLst/>
          </a:prstGeom>
          <a:noFill/>
          <a:ln>
            <a:noFill/>
          </a:ln>
        </p:spPr>
        <p:txBody>
          <a:bodyPr spcFirstLastPara="1" wrap="square" lIns="44975" tIns="44975" rIns="44975" bIns="44975" anchor="t" anchorCtr="0">
            <a:normAutofit/>
          </a:bodyPr>
          <a:lstStyle>
            <a:lvl1pPr marL="457200" lvl="0" indent="-228600" algn="l">
              <a:lnSpc>
                <a:spcPct val="98000"/>
              </a:lnSpc>
              <a:spcBef>
                <a:spcPts val="1400"/>
              </a:spcBef>
              <a:spcAft>
                <a:spcPts val="0"/>
              </a:spcAft>
              <a:buClr>
                <a:srgbClr val="000000"/>
              </a:buClr>
              <a:buSzPts val="1800"/>
              <a:buNone/>
              <a:defRPr/>
            </a:lvl1pPr>
            <a:lvl2pPr marL="914400" lvl="1" indent="-228600" algn="l">
              <a:lnSpc>
                <a:spcPct val="98000"/>
              </a:lnSpc>
              <a:spcBef>
                <a:spcPts val="1400"/>
              </a:spcBef>
              <a:spcAft>
                <a:spcPts val="0"/>
              </a:spcAft>
              <a:buClr>
                <a:srgbClr val="000000"/>
              </a:buClr>
              <a:buSzPts val="1800"/>
              <a:buNone/>
              <a:defRPr/>
            </a:lvl2pPr>
            <a:lvl3pPr marL="1371600" lvl="2" indent="-228600" algn="l">
              <a:lnSpc>
                <a:spcPct val="98000"/>
              </a:lnSpc>
              <a:spcBef>
                <a:spcPts val="1400"/>
              </a:spcBef>
              <a:spcAft>
                <a:spcPts val="0"/>
              </a:spcAft>
              <a:buClr>
                <a:srgbClr val="000000"/>
              </a:buClr>
              <a:buSzPts val="1800"/>
              <a:buNone/>
              <a:defRPr/>
            </a:lvl3pPr>
            <a:lvl4pPr marL="1828800" lvl="3" indent="-228600" algn="l">
              <a:lnSpc>
                <a:spcPct val="98000"/>
              </a:lnSpc>
              <a:spcBef>
                <a:spcPts val="1400"/>
              </a:spcBef>
              <a:spcAft>
                <a:spcPts val="0"/>
              </a:spcAft>
              <a:buClr>
                <a:srgbClr val="000000"/>
              </a:buClr>
              <a:buSzPts val="1800"/>
              <a:buNone/>
              <a:defRPr/>
            </a:lvl4pPr>
            <a:lvl5pPr marL="2286000" lvl="4" indent="-228600" algn="l">
              <a:lnSpc>
                <a:spcPct val="98000"/>
              </a:lnSpc>
              <a:spcBef>
                <a:spcPts val="1400"/>
              </a:spcBef>
              <a:spcAft>
                <a:spcPts val="0"/>
              </a:spcAft>
              <a:buClr>
                <a:srgbClr val="000000"/>
              </a:buClr>
              <a:buSzPts val="1800"/>
              <a:buNone/>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463" name="Google Shape;463;p291"/>
          <p:cNvSpPr txBox="1">
            <a:spLocks noGrp="1"/>
          </p:cNvSpPr>
          <p:nvPr>
            <p:ph type="sldNum" idx="12"/>
          </p:nvPr>
        </p:nvSpPr>
        <p:spPr>
          <a:xfrm>
            <a:off x="8153400" y="6400800"/>
            <a:ext cx="356971" cy="349220"/>
          </a:xfrm>
          <a:prstGeom prst="rect">
            <a:avLst/>
          </a:prstGeom>
          <a:noFill/>
          <a:ln>
            <a:noFill/>
          </a:ln>
        </p:spPr>
        <p:txBody>
          <a:bodyPr spcFirstLastPara="1" wrap="square" lIns="44975" tIns="44975" rIns="44975" bIns="44975" anchor="t" anchorCtr="0">
            <a:spAutoFit/>
          </a:bodyPr>
          <a:lstStyle>
            <a:lvl1pPr marL="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matchingName="Default">
  <p:cSld name="Default sZkKzsm48dQ=">
    <p:bg>
      <p:bgPr>
        <a:gradFill>
          <a:gsLst>
            <a:gs pos="0">
              <a:srgbClr val="E0E8F5"/>
            </a:gs>
            <a:gs pos="100000">
              <a:srgbClr val="9AB4E4"/>
            </a:gs>
          </a:gsLst>
          <a:lin ang="16200000" scaled="0"/>
        </a:gradFill>
        <a:effectLst/>
      </p:bgPr>
    </p:bg>
    <p:spTree>
      <p:nvGrpSpPr>
        <p:cNvPr id="1" name="Shape 464"/>
        <p:cNvGrpSpPr/>
        <p:nvPr/>
      </p:nvGrpSpPr>
      <p:grpSpPr>
        <a:xfrm>
          <a:off x="0" y="0"/>
          <a:ext cx="0" cy="0"/>
          <a:chOff x="0" y="0"/>
          <a:chExt cx="0" cy="0"/>
        </a:xfrm>
      </p:grpSpPr>
      <p:sp>
        <p:nvSpPr>
          <p:cNvPr id="465" name="Google Shape;465;p292"/>
          <p:cNvSpPr txBox="1"/>
          <p:nvPr/>
        </p:nvSpPr>
        <p:spPr>
          <a:xfrm>
            <a:off x="8198400" y="6400800"/>
            <a:ext cx="748203" cy="279357"/>
          </a:xfrm>
          <a:prstGeom prst="rect">
            <a:avLst/>
          </a:prstGeom>
          <a:noFill/>
          <a:ln>
            <a:noFill/>
          </a:ln>
        </p:spPr>
        <p:txBody>
          <a:bodyPr spcFirstLastPara="1" wrap="square" lIns="44975" tIns="44975" rIns="44975" bIns="44975" anchor="t" anchorCtr="0">
            <a:spAutoFit/>
          </a:bodyPr>
          <a:lstStyle/>
          <a:p>
            <a:pPr marL="0" marR="0" lvl="0" indent="0" algn="l" rtl="0">
              <a:lnSpc>
                <a:spcPct val="93000"/>
              </a:lnSpc>
              <a:spcBef>
                <a:spcPts val="0"/>
              </a:spcBef>
              <a:spcAft>
                <a:spcPts val="0"/>
              </a:spcAft>
              <a:buClr>
                <a:srgbClr val="000000"/>
              </a:buClr>
              <a:buSzPts val="1400"/>
              <a:buFont typeface="Calibri"/>
              <a:buNone/>
            </a:pPr>
            <a:r>
              <a:rPr lang="en-US" sz="1400" b="0" i="0" u="none" strike="noStrike" cap="none">
                <a:solidFill>
                  <a:srgbClr val="000000"/>
                </a:solidFill>
                <a:latin typeface="Calibri"/>
                <a:ea typeface="Calibri"/>
                <a:cs typeface="Calibri"/>
                <a:sym typeface="Calibri"/>
              </a:rPr>
              <a:t>/60</a:t>
            </a:r>
            <a:endParaRPr/>
          </a:p>
        </p:txBody>
      </p:sp>
      <p:sp>
        <p:nvSpPr>
          <p:cNvPr id="466" name="Google Shape;466;p292"/>
          <p:cNvSpPr txBox="1">
            <a:spLocks noGrp="1"/>
          </p:cNvSpPr>
          <p:nvPr>
            <p:ph type="title"/>
          </p:nvPr>
        </p:nvSpPr>
        <p:spPr>
          <a:xfrm>
            <a:off x="457200" y="274635"/>
            <a:ext cx="8228015" cy="1141415"/>
          </a:xfrm>
          <a:prstGeom prst="rect">
            <a:avLst/>
          </a:prstGeom>
          <a:noFill/>
          <a:ln>
            <a:noFill/>
          </a:ln>
        </p:spPr>
        <p:txBody>
          <a:bodyPr spcFirstLastPara="1" wrap="square" lIns="44975" tIns="44975" rIns="44975" bIns="44975" anchor="t" anchorCtr="0">
            <a:normAutofit/>
          </a:bodyPr>
          <a:lstStyle>
            <a:lvl1pPr lvl="0" algn="l">
              <a:lnSpc>
                <a:spcPct val="93000"/>
              </a:lnSpc>
              <a:spcBef>
                <a:spcPts val="0"/>
              </a:spcBef>
              <a:spcAft>
                <a:spcPts val="0"/>
              </a:spcAft>
              <a:buClr>
                <a:srgbClr val="000000"/>
              </a:buClr>
              <a:buSzPts val="4400"/>
              <a:buFont typeface="Arial"/>
              <a:buNone/>
              <a:defRPr>
                <a:latin typeface="Arial"/>
                <a:ea typeface="Arial"/>
                <a:cs typeface="Arial"/>
                <a:sym typeface="Arial"/>
              </a:defRPr>
            </a:lvl1pPr>
            <a:lvl2pPr lvl="1" algn="ctr">
              <a:lnSpc>
                <a:spcPct val="100000"/>
              </a:lnSpc>
              <a:spcBef>
                <a:spcPts val="0"/>
              </a:spcBef>
              <a:spcAft>
                <a:spcPts val="0"/>
              </a:spcAft>
              <a:buClr>
                <a:srgbClr val="000000"/>
              </a:buClr>
              <a:buSzPts val="1800"/>
              <a:buNone/>
              <a:defRPr/>
            </a:lvl2pPr>
            <a:lvl3pPr lvl="2" algn="ctr">
              <a:lnSpc>
                <a:spcPct val="100000"/>
              </a:lnSpc>
              <a:spcBef>
                <a:spcPts val="0"/>
              </a:spcBef>
              <a:spcAft>
                <a:spcPts val="0"/>
              </a:spcAft>
              <a:buClr>
                <a:srgbClr val="000000"/>
              </a:buClr>
              <a:buSzPts val="1800"/>
              <a:buNone/>
              <a:defRPr/>
            </a:lvl3pPr>
            <a:lvl4pPr lvl="3" algn="ctr">
              <a:lnSpc>
                <a:spcPct val="100000"/>
              </a:lnSpc>
              <a:spcBef>
                <a:spcPts val="0"/>
              </a:spcBef>
              <a:spcAft>
                <a:spcPts val="0"/>
              </a:spcAft>
              <a:buClr>
                <a:srgbClr val="000000"/>
              </a:buClr>
              <a:buSzPts val="1800"/>
              <a:buNone/>
              <a:defRPr/>
            </a:lvl4pPr>
            <a:lvl5pPr lvl="4" algn="ctr">
              <a:lnSpc>
                <a:spcPct val="100000"/>
              </a:lnSpc>
              <a:spcBef>
                <a:spcPts val="0"/>
              </a:spcBef>
              <a:spcAft>
                <a:spcPts val="0"/>
              </a:spcAft>
              <a:buClr>
                <a:srgbClr val="000000"/>
              </a:buClr>
              <a:buSzPts val="1800"/>
              <a:buNone/>
              <a:defRPr/>
            </a:lvl5pPr>
            <a:lvl6pPr lvl="5" algn="ctr">
              <a:lnSpc>
                <a:spcPct val="100000"/>
              </a:lnSpc>
              <a:spcBef>
                <a:spcPts val="0"/>
              </a:spcBef>
              <a:spcAft>
                <a:spcPts val="0"/>
              </a:spcAft>
              <a:buClr>
                <a:srgbClr val="000000"/>
              </a:buClr>
              <a:buSzPts val="1800"/>
              <a:buNone/>
              <a:defRPr/>
            </a:lvl6pPr>
            <a:lvl7pPr lvl="6" algn="ctr">
              <a:lnSpc>
                <a:spcPct val="100000"/>
              </a:lnSpc>
              <a:spcBef>
                <a:spcPts val="0"/>
              </a:spcBef>
              <a:spcAft>
                <a:spcPts val="0"/>
              </a:spcAft>
              <a:buClr>
                <a:srgbClr val="000000"/>
              </a:buClr>
              <a:buSzPts val="1800"/>
              <a:buNone/>
              <a:defRPr/>
            </a:lvl7pPr>
            <a:lvl8pPr lvl="7" algn="ctr">
              <a:lnSpc>
                <a:spcPct val="100000"/>
              </a:lnSpc>
              <a:spcBef>
                <a:spcPts val="0"/>
              </a:spcBef>
              <a:spcAft>
                <a:spcPts val="0"/>
              </a:spcAft>
              <a:buClr>
                <a:srgbClr val="000000"/>
              </a:buClr>
              <a:buSzPts val="1800"/>
              <a:buNone/>
              <a:defRPr/>
            </a:lvl8pPr>
            <a:lvl9pPr lvl="8" algn="ctr">
              <a:lnSpc>
                <a:spcPct val="100000"/>
              </a:lnSpc>
              <a:spcBef>
                <a:spcPts val="0"/>
              </a:spcBef>
              <a:spcAft>
                <a:spcPts val="0"/>
              </a:spcAft>
              <a:buClr>
                <a:srgbClr val="000000"/>
              </a:buClr>
              <a:buSzPts val="1800"/>
              <a:buNone/>
              <a:defRPr/>
            </a:lvl9pPr>
          </a:lstStyle>
          <a:p>
            <a:endParaRPr/>
          </a:p>
        </p:txBody>
      </p:sp>
      <p:sp>
        <p:nvSpPr>
          <p:cNvPr id="467" name="Google Shape;467;p292"/>
          <p:cNvSpPr txBox="1">
            <a:spLocks noGrp="1"/>
          </p:cNvSpPr>
          <p:nvPr>
            <p:ph type="body" idx="1"/>
          </p:nvPr>
        </p:nvSpPr>
        <p:spPr>
          <a:xfrm>
            <a:off x="457200" y="1600200"/>
            <a:ext cx="8228015" cy="4524375"/>
          </a:xfrm>
          <a:prstGeom prst="rect">
            <a:avLst/>
          </a:prstGeom>
          <a:noFill/>
          <a:ln>
            <a:noFill/>
          </a:ln>
        </p:spPr>
        <p:txBody>
          <a:bodyPr spcFirstLastPara="1" wrap="square" lIns="44975" tIns="44975" rIns="44975" bIns="44975" anchor="t" anchorCtr="0">
            <a:normAutofit/>
          </a:bodyPr>
          <a:lstStyle>
            <a:lvl1pPr marL="457200" lvl="0" indent="-228600" algn="l">
              <a:lnSpc>
                <a:spcPct val="98000"/>
              </a:lnSpc>
              <a:spcBef>
                <a:spcPts val="1400"/>
              </a:spcBef>
              <a:spcAft>
                <a:spcPts val="0"/>
              </a:spcAft>
              <a:buClr>
                <a:srgbClr val="000000"/>
              </a:buClr>
              <a:buSzPts val="1800"/>
              <a:buNone/>
              <a:defRPr/>
            </a:lvl1pPr>
            <a:lvl2pPr marL="914400" lvl="1" indent="-228600" algn="l">
              <a:lnSpc>
                <a:spcPct val="98000"/>
              </a:lnSpc>
              <a:spcBef>
                <a:spcPts val="1400"/>
              </a:spcBef>
              <a:spcAft>
                <a:spcPts val="0"/>
              </a:spcAft>
              <a:buClr>
                <a:srgbClr val="000000"/>
              </a:buClr>
              <a:buSzPts val="1800"/>
              <a:buNone/>
              <a:defRPr/>
            </a:lvl2pPr>
            <a:lvl3pPr marL="1371600" lvl="2" indent="-228600" algn="l">
              <a:lnSpc>
                <a:spcPct val="98000"/>
              </a:lnSpc>
              <a:spcBef>
                <a:spcPts val="1400"/>
              </a:spcBef>
              <a:spcAft>
                <a:spcPts val="0"/>
              </a:spcAft>
              <a:buClr>
                <a:srgbClr val="000000"/>
              </a:buClr>
              <a:buSzPts val="1800"/>
              <a:buNone/>
              <a:defRPr/>
            </a:lvl3pPr>
            <a:lvl4pPr marL="1828800" lvl="3" indent="-228600" algn="l">
              <a:lnSpc>
                <a:spcPct val="98000"/>
              </a:lnSpc>
              <a:spcBef>
                <a:spcPts val="1400"/>
              </a:spcBef>
              <a:spcAft>
                <a:spcPts val="0"/>
              </a:spcAft>
              <a:buClr>
                <a:srgbClr val="000000"/>
              </a:buClr>
              <a:buSzPts val="1800"/>
              <a:buNone/>
              <a:defRPr/>
            </a:lvl4pPr>
            <a:lvl5pPr marL="2286000" lvl="4" indent="-228600" algn="l">
              <a:lnSpc>
                <a:spcPct val="98000"/>
              </a:lnSpc>
              <a:spcBef>
                <a:spcPts val="1400"/>
              </a:spcBef>
              <a:spcAft>
                <a:spcPts val="0"/>
              </a:spcAft>
              <a:buClr>
                <a:srgbClr val="000000"/>
              </a:buClr>
              <a:buSzPts val="1800"/>
              <a:buNone/>
              <a:defRPr/>
            </a:lvl5pPr>
            <a:lvl6pPr marL="2743200" lvl="5" indent="-342900" algn="l">
              <a:lnSpc>
                <a:spcPct val="100000"/>
              </a:lnSpc>
              <a:spcBef>
                <a:spcPts val="700"/>
              </a:spcBef>
              <a:spcAft>
                <a:spcPts val="0"/>
              </a:spcAft>
              <a:buClr>
                <a:srgbClr val="000000"/>
              </a:buClr>
              <a:buSzPts val="1800"/>
              <a:buChar char="•"/>
              <a:defRPr/>
            </a:lvl6pPr>
            <a:lvl7pPr marL="3200400" lvl="6" indent="-342900" algn="l">
              <a:lnSpc>
                <a:spcPct val="100000"/>
              </a:lnSpc>
              <a:spcBef>
                <a:spcPts val="700"/>
              </a:spcBef>
              <a:spcAft>
                <a:spcPts val="0"/>
              </a:spcAft>
              <a:buClr>
                <a:srgbClr val="000000"/>
              </a:buClr>
              <a:buSzPts val="1800"/>
              <a:buChar char="•"/>
              <a:defRPr/>
            </a:lvl7pPr>
            <a:lvl8pPr marL="3657600" lvl="7" indent="-342900" algn="l">
              <a:lnSpc>
                <a:spcPct val="100000"/>
              </a:lnSpc>
              <a:spcBef>
                <a:spcPts val="700"/>
              </a:spcBef>
              <a:spcAft>
                <a:spcPts val="0"/>
              </a:spcAft>
              <a:buClr>
                <a:srgbClr val="000000"/>
              </a:buClr>
              <a:buSzPts val="1800"/>
              <a:buChar char="•"/>
              <a:defRPr/>
            </a:lvl8pPr>
            <a:lvl9pPr marL="4114800" lvl="8" indent="-342900" algn="l">
              <a:lnSpc>
                <a:spcPct val="100000"/>
              </a:lnSpc>
              <a:spcBef>
                <a:spcPts val="700"/>
              </a:spcBef>
              <a:spcAft>
                <a:spcPts val="0"/>
              </a:spcAft>
              <a:buClr>
                <a:srgbClr val="000000"/>
              </a:buClr>
              <a:buSzPts val="1800"/>
              <a:buChar char="•"/>
              <a:defRPr/>
            </a:lvl9pPr>
          </a:lstStyle>
          <a:p>
            <a:endParaRPr/>
          </a:p>
        </p:txBody>
      </p:sp>
      <p:sp>
        <p:nvSpPr>
          <p:cNvPr id="468" name="Google Shape;468;p292"/>
          <p:cNvSpPr txBox="1">
            <a:spLocks noGrp="1"/>
          </p:cNvSpPr>
          <p:nvPr>
            <p:ph type="sldNum" idx="12"/>
          </p:nvPr>
        </p:nvSpPr>
        <p:spPr>
          <a:xfrm>
            <a:off x="8153400" y="6400800"/>
            <a:ext cx="356971" cy="349220"/>
          </a:xfrm>
          <a:prstGeom prst="rect">
            <a:avLst/>
          </a:prstGeom>
          <a:noFill/>
          <a:ln>
            <a:noFill/>
          </a:ln>
        </p:spPr>
        <p:txBody>
          <a:bodyPr spcFirstLastPara="1" wrap="square" lIns="44975" tIns="44975" rIns="44975" bIns="44975" anchor="t" anchorCtr="0">
            <a:spAutoFit/>
          </a:bodyPr>
          <a:lstStyle>
            <a:lvl1pPr marL="0" lvl="0"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1pPr>
            <a:lvl2pPr marL="0" lvl="1"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2pPr>
            <a:lvl3pPr marL="0" lvl="2"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3pPr>
            <a:lvl4pPr marL="0" lvl="3"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4pPr>
            <a:lvl5pPr marL="0" lvl="4"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5pPr>
            <a:lvl6pPr marL="0" lvl="5"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6pPr>
            <a:lvl7pPr marL="0" lvl="6"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7pPr>
            <a:lvl8pPr marL="0" lvl="7"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8pPr>
            <a:lvl9pPr marL="0" lvl="8" indent="0" algn="l">
              <a:lnSpc>
                <a:spcPct val="100000"/>
              </a:lnSpc>
              <a:spcBef>
                <a:spcPts val="0"/>
              </a:spcBef>
              <a:spcAft>
                <a:spcPts val="0"/>
              </a:spcAft>
              <a:buClr>
                <a:srgbClr val="000000"/>
              </a:buClr>
              <a:buSzPts val="1800"/>
              <a:buFont typeface="Arial"/>
              <a:buNone/>
              <a:defRPr sz="1800" b="0" i="0" u="none" strike="noStrike" cap="none">
                <a:solidFill>
                  <a:srgbClr val="000000"/>
                </a:solidFill>
                <a:latin typeface="Arial"/>
                <a:ea typeface="Arial"/>
                <a:cs typeface="Arial"/>
                <a:sym typeface="Arial"/>
              </a:defRPr>
            </a:lvl9pPr>
          </a:lstStyle>
          <a:p>
            <a:pPr marL="0" lvl="0" indent="0" algn="l" rtl="0">
              <a:spcBef>
                <a:spcPts val="0"/>
              </a:spcBef>
              <a:spcAft>
                <a:spcPts val="0"/>
              </a:spcAft>
              <a:buNone/>
            </a:pPr>
            <a:fld id="{00000000-1234-1234-1234-123412341234}" type="slidenum">
              <a:rPr lang="en-US"/>
              <a:t>‹#›</a:t>
            </a:fld>
            <a:endParaRPr/>
          </a:p>
        </p:txBody>
      </p:sp>
    </p:spTree>
  </p:cSld>
  <p:clrMapOvr>
    <a:masterClrMapping/>
  </p:clrMapOvr>
</p:sldLayout>
</file>

<file path=ppt/slideMasters/_rels/slideMaster1.xml.rels><?xml version="1.0" encoding="UTF-8" standalone="yes"?>
<Relationships xmlns="http://schemas.openxmlformats.org/package/2006/relationships"><Relationship Id="rId117" Type="http://schemas.openxmlformats.org/officeDocument/2006/relationships/slideLayout" Target="../slideLayouts/slideLayout117.xml"/><Relationship Id="rId21" Type="http://schemas.openxmlformats.org/officeDocument/2006/relationships/slideLayout" Target="../slideLayouts/slideLayout21.xml"/><Relationship Id="rId42" Type="http://schemas.openxmlformats.org/officeDocument/2006/relationships/slideLayout" Target="../slideLayouts/slideLayout42.xml"/><Relationship Id="rId63" Type="http://schemas.openxmlformats.org/officeDocument/2006/relationships/slideLayout" Target="../slideLayouts/slideLayout63.xml"/><Relationship Id="rId84" Type="http://schemas.openxmlformats.org/officeDocument/2006/relationships/slideLayout" Target="../slideLayouts/slideLayout84.xml"/><Relationship Id="rId138" Type="http://schemas.openxmlformats.org/officeDocument/2006/relationships/slideLayout" Target="../slideLayouts/slideLayout138.xml"/><Relationship Id="rId107" Type="http://schemas.openxmlformats.org/officeDocument/2006/relationships/slideLayout" Target="../slideLayouts/slideLayout107.xml"/><Relationship Id="rId11" Type="http://schemas.openxmlformats.org/officeDocument/2006/relationships/slideLayout" Target="../slideLayouts/slideLayout11.xml"/><Relationship Id="rId32" Type="http://schemas.openxmlformats.org/officeDocument/2006/relationships/slideLayout" Target="../slideLayouts/slideLayout32.xml"/><Relationship Id="rId53" Type="http://schemas.openxmlformats.org/officeDocument/2006/relationships/slideLayout" Target="../slideLayouts/slideLayout53.xml"/><Relationship Id="rId74" Type="http://schemas.openxmlformats.org/officeDocument/2006/relationships/slideLayout" Target="../slideLayouts/slideLayout74.xml"/><Relationship Id="rId128" Type="http://schemas.openxmlformats.org/officeDocument/2006/relationships/slideLayout" Target="../slideLayouts/slideLayout128.xml"/><Relationship Id="rId149" Type="http://schemas.openxmlformats.org/officeDocument/2006/relationships/slideLayout" Target="../slideLayouts/slideLayout149.xml"/><Relationship Id="rId5" Type="http://schemas.openxmlformats.org/officeDocument/2006/relationships/slideLayout" Target="../slideLayouts/slideLayout5.xml"/><Relationship Id="rId95" Type="http://schemas.openxmlformats.org/officeDocument/2006/relationships/slideLayout" Target="../slideLayouts/slideLayout95.xml"/><Relationship Id="rId22" Type="http://schemas.openxmlformats.org/officeDocument/2006/relationships/slideLayout" Target="../slideLayouts/slideLayout22.xml"/><Relationship Id="rId27" Type="http://schemas.openxmlformats.org/officeDocument/2006/relationships/slideLayout" Target="../slideLayouts/slideLayout27.xml"/><Relationship Id="rId43" Type="http://schemas.openxmlformats.org/officeDocument/2006/relationships/slideLayout" Target="../slideLayouts/slideLayout43.xml"/><Relationship Id="rId48" Type="http://schemas.openxmlformats.org/officeDocument/2006/relationships/slideLayout" Target="../slideLayouts/slideLayout48.xml"/><Relationship Id="rId64" Type="http://schemas.openxmlformats.org/officeDocument/2006/relationships/slideLayout" Target="../slideLayouts/slideLayout64.xml"/><Relationship Id="rId69" Type="http://schemas.openxmlformats.org/officeDocument/2006/relationships/slideLayout" Target="../slideLayouts/slideLayout69.xml"/><Relationship Id="rId113" Type="http://schemas.openxmlformats.org/officeDocument/2006/relationships/slideLayout" Target="../slideLayouts/slideLayout113.xml"/><Relationship Id="rId118" Type="http://schemas.openxmlformats.org/officeDocument/2006/relationships/slideLayout" Target="../slideLayouts/slideLayout118.xml"/><Relationship Id="rId134" Type="http://schemas.openxmlformats.org/officeDocument/2006/relationships/slideLayout" Target="../slideLayouts/slideLayout134.xml"/><Relationship Id="rId139" Type="http://schemas.openxmlformats.org/officeDocument/2006/relationships/slideLayout" Target="../slideLayouts/slideLayout139.xml"/><Relationship Id="rId80" Type="http://schemas.openxmlformats.org/officeDocument/2006/relationships/slideLayout" Target="../slideLayouts/slideLayout80.xml"/><Relationship Id="rId85" Type="http://schemas.openxmlformats.org/officeDocument/2006/relationships/slideLayout" Target="../slideLayouts/slideLayout85.xml"/><Relationship Id="rId150" Type="http://schemas.openxmlformats.org/officeDocument/2006/relationships/slideLayout" Target="../slideLayouts/slideLayout150.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33" Type="http://schemas.openxmlformats.org/officeDocument/2006/relationships/slideLayout" Target="../slideLayouts/slideLayout33.xml"/><Relationship Id="rId38" Type="http://schemas.openxmlformats.org/officeDocument/2006/relationships/slideLayout" Target="../slideLayouts/slideLayout38.xml"/><Relationship Id="rId59" Type="http://schemas.openxmlformats.org/officeDocument/2006/relationships/slideLayout" Target="../slideLayouts/slideLayout59.xml"/><Relationship Id="rId103" Type="http://schemas.openxmlformats.org/officeDocument/2006/relationships/slideLayout" Target="../slideLayouts/slideLayout103.xml"/><Relationship Id="rId108" Type="http://schemas.openxmlformats.org/officeDocument/2006/relationships/slideLayout" Target="../slideLayouts/slideLayout108.xml"/><Relationship Id="rId124" Type="http://schemas.openxmlformats.org/officeDocument/2006/relationships/slideLayout" Target="../slideLayouts/slideLayout124.xml"/><Relationship Id="rId129" Type="http://schemas.openxmlformats.org/officeDocument/2006/relationships/slideLayout" Target="../slideLayouts/slideLayout129.xml"/><Relationship Id="rId54" Type="http://schemas.openxmlformats.org/officeDocument/2006/relationships/slideLayout" Target="../slideLayouts/slideLayout54.xml"/><Relationship Id="rId70" Type="http://schemas.openxmlformats.org/officeDocument/2006/relationships/slideLayout" Target="../slideLayouts/slideLayout70.xml"/><Relationship Id="rId75" Type="http://schemas.openxmlformats.org/officeDocument/2006/relationships/slideLayout" Target="../slideLayouts/slideLayout75.xml"/><Relationship Id="rId91" Type="http://schemas.openxmlformats.org/officeDocument/2006/relationships/slideLayout" Target="../slideLayouts/slideLayout91.xml"/><Relationship Id="rId96" Type="http://schemas.openxmlformats.org/officeDocument/2006/relationships/slideLayout" Target="../slideLayouts/slideLayout96.xml"/><Relationship Id="rId140" Type="http://schemas.openxmlformats.org/officeDocument/2006/relationships/slideLayout" Target="../slideLayouts/slideLayout140.xml"/><Relationship Id="rId145" Type="http://schemas.openxmlformats.org/officeDocument/2006/relationships/slideLayout" Target="../slideLayouts/slideLayout145.xml"/><Relationship Id="rId1" Type="http://schemas.openxmlformats.org/officeDocument/2006/relationships/slideLayout" Target="../slideLayouts/slideLayout1.xml"/><Relationship Id="rId6" Type="http://schemas.openxmlformats.org/officeDocument/2006/relationships/slideLayout" Target="../slideLayouts/slideLayout6.xml"/><Relationship Id="rId23" Type="http://schemas.openxmlformats.org/officeDocument/2006/relationships/slideLayout" Target="../slideLayouts/slideLayout23.xml"/><Relationship Id="rId28" Type="http://schemas.openxmlformats.org/officeDocument/2006/relationships/slideLayout" Target="../slideLayouts/slideLayout28.xml"/><Relationship Id="rId49" Type="http://schemas.openxmlformats.org/officeDocument/2006/relationships/slideLayout" Target="../slideLayouts/slideLayout49.xml"/><Relationship Id="rId114" Type="http://schemas.openxmlformats.org/officeDocument/2006/relationships/slideLayout" Target="../slideLayouts/slideLayout114.xml"/><Relationship Id="rId119" Type="http://schemas.openxmlformats.org/officeDocument/2006/relationships/slideLayout" Target="../slideLayouts/slideLayout119.xml"/><Relationship Id="rId44" Type="http://schemas.openxmlformats.org/officeDocument/2006/relationships/slideLayout" Target="../slideLayouts/slideLayout44.xml"/><Relationship Id="rId60" Type="http://schemas.openxmlformats.org/officeDocument/2006/relationships/slideLayout" Target="../slideLayouts/slideLayout60.xml"/><Relationship Id="rId65" Type="http://schemas.openxmlformats.org/officeDocument/2006/relationships/slideLayout" Target="../slideLayouts/slideLayout65.xml"/><Relationship Id="rId81" Type="http://schemas.openxmlformats.org/officeDocument/2006/relationships/slideLayout" Target="../slideLayouts/slideLayout81.xml"/><Relationship Id="rId86" Type="http://schemas.openxmlformats.org/officeDocument/2006/relationships/slideLayout" Target="../slideLayouts/slideLayout86.xml"/><Relationship Id="rId130" Type="http://schemas.openxmlformats.org/officeDocument/2006/relationships/slideLayout" Target="../slideLayouts/slideLayout130.xml"/><Relationship Id="rId135" Type="http://schemas.openxmlformats.org/officeDocument/2006/relationships/slideLayout" Target="../slideLayouts/slideLayout135.xml"/><Relationship Id="rId151" Type="http://schemas.openxmlformats.org/officeDocument/2006/relationships/slideLayout" Target="../slideLayouts/slideLayout151.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9" Type="http://schemas.openxmlformats.org/officeDocument/2006/relationships/slideLayout" Target="../slideLayouts/slideLayout39.xml"/><Relationship Id="rId109" Type="http://schemas.openxmlformats.org/officeDocument/2006/relationships/slideLayout" Target="../slideLayouts/slideLayout109.xml"/><Relationship Id="rId34" Type="http://schemas.openxmlformats.org/officeDocument/2006/relationships/slideLayout" Target="../slideLayouts/slideLayout34.xml"/><Relationship Id="rId50" Type="http://schemas.openxmlformats.org/officeDocument/2006/relationships/slideLayout" Target="../slideLayouts/slideLayout50.xml"/><Relationship Id="rId55" Type="http://schemas.openxmlformats.org/officeDocument/2006/relationships/slideLayout" Target="../slideLayouts/slideLayout55.xml"/><Relationship Id="rId76" Type="http://schemas.openxmlformats.org/officeDocument/2006/relationships/slideLayout" Target="../slideLayouts/slideLayout76.xml"/><Relationship Id="rId97" Type="http://schemas.openxmlformats.org/officeDocument/2006/relationships/slideLayout" Target="../slideLayouts/slideLayout97.xml"/><Relationship Id="rId104" Type="http://schemas.openxmlformats.org/officeDocument/2006/relationships/slideLayout" Target="../slideLayouts/slideLayout104.xml"/><Relationship Id="rId120" Type="http://schemas.openxmlformats.org/officeDocument/2006/relationships/slideLayout" Target="../slideLayouts/slideLayout120.xml"/><Relationship Id="rId125" Type="http://schemas.openxmlformats.org/officeDocument/2006/relationships/slideLayout" Target="../slideLayouts/slideLayout125.xml"/><Relationship Id="rId141" Type="http://schemas.openxmlformats.org/officeDocument/2006/relationships/slideLayout" Target="../slideLayouts/slideLayout141.xml"/><Relationship Id="rId146" Type="http://schemas.openxmlformats.org/officeDocument/2006/relationships/slideLayout" Target="../slideLayouts/slideLayout146.xml"/><Relationship Id="rId7" Type="http://schemas.openxmlformats.org/officeDocument/2006/relationships/slideLayout" Target="../slideLayouts/slideLayout7.xml"/><Relationship Id="rId71" Type="http://schemas.openxmlformats.org/officeDocument/2006/relationships/slideLayout" Target="../slideLayouts/slideLayout71.xml"/><Relationship Id="rId92" Type="http://schemas.openxmlformats.org/officeDocument/2006/relationships/slideLayout" Target="../slideLayouts/slideLayout92.xml"/><Relationship Id="rId2" Type="http://schemas.openxmlformats.org/officeDocument/2006/relationships/slideLayout" Target="../slideLayouts/slideLayout2.xml"/><Relationship Id="rId29" Type="http://schemas.openxmlformats.org/officeDocument/2006/relationships/slideLayout" Target="../slideLayouts/slideLayout29.xml"/><Relationship Id="rId24" Type="http://schemas.openxmlformats.org/officeDocument/2006/relationships/slideLayout" Target="../slideLayouts/slideLayout24.xml"/><Relationship Id="rId40" Type="http://schemas.openxmlformats.org/officeDocument/2006/relationships/slideLayout" Target="../slideLayouts/slideLayout40.xml"/><Relationship Id="rId45" Type="http://schemas.openxmlformats.org/officeDocument/2006/relationships/slideLayout" Target="../slideLayouts/slideLayout45.xml"/><Relationship Id="rId66" Type="http://schemas.openxmlformats.org/officeDocument/2006/relationships/slideLayout" Target="../slideLayouts/slideLayout66.xml"/><Relationship Id="rId87" Type="http://schemas.openxmlformats.org/officeDocument/2006/relationships/slideLayout" Target="../slideLayouts/slideLayout87.xml"/><Relationship Id="rId110" Type="http://schemas.openxmlformats.org/officeDocument/2006/relationships/slideLayout" Target="../slideLayouts/slideLayout110.xml"/><Relationship Id="rId115" Type="http://schemas.openxmlformats.org/officeDocument/2006/relationships/slideLayout" Target="../slideLayouts/slideLayout115.xml"/><Relationship Id="rId131" Type="http://schemas.openxmlformats.org/officeDocument/2006/relationships/slideLayout" Target="../slideLayouts/slideLayout131.xml"/><Relationship Id="rId136" Type="http://schemas.openxmlformats.org/officeDocument/2006/relationships/slideLayout" Target="../slideLayouts/slideLayout136.xml"/><Relationship Id="rId61" Type="http://schemas.openxmlformats.org/officeDocument/2006/relationships/slideLayout" Target="../slideLayouts/slideLayout61.xml"/><Relationship Id="rId82" Type="http://schemas.openxmlformats.org/officeDocument/2006/relationships/slideLayout" Target="../slideLayouts/slideLayout82.xml"/><Relationship Id="rId152" Type="http://schemas.openxmlformats.org/officeDocument/2006/relationships/theme" Target="../theme/theme1.xml"/><Relationship Id="rId19" Type="http://schemas.openxmlformats.org/officeDocument/2006/relationships/slideLayout" Target="../slideLayouts/slideLayout19.xml"/><Relationship Id="rId14" Type="http://schemas.openxmlformats.org/officeDocument/2006/relationships/slideLayout" Target="../slideLayouts/slideLayout14.xml"/><Relationship Id="rId30" Type="http://schemas.openxmlformats.org/officeDocument/2006/relationships/slideLayout" Target="../slideLayouts/slideLayout30.xml"/><Relationship Id="rId35" Type="http://schemas.openxmlformats.org/officeDocument/2006/relationships/slideLayout" Target="../slideLayouts/slideLayout35.xml"/><Relationship Id="rId56" Type="http://schemas.openxmlformats.org/officeDocument/2006/relationships/slideLayout" Target="../slideLayouts/slideLayout56.xml"/><Relationship Id="rId77" Type="http://schemas.openxmlformats.org/officeDocument/2006/relationships/slideLayout" Target="../slideLayouts/slideLayout77.xml"/><Relationship Id="rId100" Type="http://schemas.openxmlformats.org/officeDocument/2006/relationships/slideLayout" Target="../slideLayouts/slideLayout100.xml"/><Relationship Id="rId105" Type="http://schemas.openxmlformats.org/officeDocument/2006/relationships/slideLayout" Target="../slideLayouts/slideLayout105.xml"/><Relationship Id="rId126" Type="http://schemas.openxmlformats.org/officeDocument/2006/relationships/slideLayout" Target="../slideLayouts/slideLayout126.xml"/><Relationship Id="rId147" Type="http://schemas.openxmlformats.org/officeDocument/2006/relationships/slideLayout" Target="../slideLayouts/slideLayout147.xml"/><Relationship Id="rId8" Type="http://schemas.openxmlformats.org/officeDocument/2006/relationships/slideLayout" Target="../slideLayouts/slideLayout8.xml"/><Relationship Id="rId51" Type="http://schemas.openxmlformats.org/officeDocument/2006/relationships/slideLayout" Target="../slideLayouts/slideLayout51.xml"/><Relationship Id="rId72" Type="http://schemas.openxmlformats.org/officeDocument/2006/relationships/slideLayout" Target="../slideLayouts/slideLayout72.xml"/><Relationship Id="rId93" Type="http://schemas.openxmlformats.org/officeDocument/2006/relationships/slideLayout" Target="../slideLayouts/slideLayout93.xml"/><Relationship Id="rId98" Type="http://schemas.openxmlformats.org/officeDocument/2006/relationships/slideLayout" Target="../slideLayouts/slideLayout98.xml"/><Relationship Id="rId121" Type="http://schemas.openxmlformats.org/officeDocument/2006/relationships/slideLayout" Target="../slideLayouts/slideLayout121.xml"/><Relationship Id="rId142" Type="http://schemas.openxmlformats.org/officeDocument/2006/relationships/slideLayout" Target="../slideLayouts/slideLayout142.xml"/><Relationship Id="rId3" Type="http://schemas.openxmlformats.org/officeDocument/2006/relationships/slideLayout" Target="../slideLayouts/slideLayout3.xml"/><Relationship Id="rId25" Type="http://schemas.openxmlformats.org/officeDocument/2006/relationships/slideLayout" Target="../slideLayouts/slideLayout25.xml"/><Relationship Id="rId46" Type="http://schemas.openxmlformats.org/officeDocument/2006/relationships/slideLayout" Target="../slideLayouts/slideLayout46.xml"/><Relationship Id="rId67" Type="http://schemas.openxmlformats.org/officeDocument/2006/relationships/slideLayout" Target="../slideLayouts/slideLayout67.xml"/><Relationship Id="rId116" Type="http://schemas.openxmlformats.org/officeDocument/2006/relationships/slideLayout" Target="../slideLayouts/slideLayout116.xml"/><Relationship Id="rId137" Type="http://schemas.openxmlformats.org/officeDocument/2006/relationships/slideLayout" Target="../slideLayouts/slideLayout137.xml"/><Relationship Id="rId20" Type="http://schemas.openxmlformats.org/officeDocument/2006/relationships/slideLayout" Target="../slideLayouts/slideLayout20.xml"/><Relationship Id="rId41" Type="http://schemas.openxmlformats.org/officeDocument/2006/relationships/slideLayout" Target="../slideLayouts/slideLayout41.xml"/><Relationship Id="rId62" Type="http://schemas.openxmlformats.org/officeDocument/2006/relationships/slideLayout" Target="../slideLayouts/slideLayout62.xml"/><Relationship Id="rId83" Type="http://schemas.openxmlformats.org/officeDocument/2006/relationships/slideLayout" Target="../slideLayouts/slideLayout83.xml"/><Relationship Id="rId88" Type="http://schemas.openxmlformats.org/officeDocument/2006/relationships/slideLayout" Target="../slideLayouts/slideLayout88.xml"/><Relationship Id="rId111" Type="http://schemas.openxmlformats.org/officeDocument/2006/relationships/slideLayout" Target="../slideLayouts/slideLayout111.xml"/><Relationship Id="rId132" Type="http://schemas.openxmlformats.org/officeDocument/2006/relationships/slideLayout" Target="../slideLayouts/slideLayout132.xml"/><Relationship Id="rId15" Type="http://schemas.openxmlformats.org/officeDocument/2006/relationships/slideLayout" Target="../slideLayouts/slideLayout15.xml"/><Relationship Id="rId36" Type="http://schemas.openxmlformats.org/officeDocument/2006/relationships/slideLayout" Target="../slideLayouts/slideLayout36.xml"/><Relationship Id="rId57" Type="http://schemas.openxmlformats.org/officeDocument/2006/relationships/slideLayout" Target="../slideLayouts/slideLayout57.xml"/><Relationship Id="rId106" Type="http://schemas.openxmlformats.org/officeDocument/2006/relationships/slideLayout" Target="../slideLayouts/slideLayout106.xml"/><Relationship Id="rId127" Type="http://schemas.openxmlformats.org/officeDocument/2006/relationships/slideLayout" Target="../slideLayouts/slideLayout127.xml"/><Relationship Id="rId10" Type="http://schemas.openxmlformats.org/officeDocument/2006/relationships/slideLayout" Target="../slideLayouts/slideLayout10.xml"/><Relationship Id="rId31" Type="http://schemas.openxmlformats.org/officeDocument/2006/relationships/slideLayout" Target="../slideLayouts/slideLayout31.xml"/><Relationship Id="rId52" Type="http://schemas.openxmlformats.org/officeDocument/2006/relationships/slideLayout" Target="../slideLayouts/slideLayout52.xml"/><Relationship Id="rId73" Type="http://schemas.openxmlformats.org/officeDocument/2006/relationships/slideLayout" Target="../slideLayouts/slideLayout73.xml"/><Relationship Id="rId78" Type="http://schemas.openxmlformats.org/officeDocument/2006/relationships/slideLayout" Target="../slideLayouts/slideLayout78.xml"/><Relationship Id="rId94" Type="http://schemas.openxmlformats.org/officeDocument/2006/relationships/slideLayout" Target="../slideLayouts/slideLayout94.xml"/><Relationship Id="rId99" Type="http://schemas.openxmlformats.org/officeDocument/2006/relationships/slideLayout" Target="../slideLayouts/slideLayout99.xml"/><Relationship Id="rId101" Type="http://schemas.openxmlformats.org/officeDocument/2006/relationships/slideLayout" Target="../slideLayouts/slideLayout101.xml"/><Relationship Id="rId122" Type="http://schemas.openxmlformats.org/officeDocument/2006/relationships/slideLayout" Target="../slideLayouts/slideLayout122.xml"/><Relationship Id="rId143" Type="http://schemas.openxmlformats.org/officeDocument/2006/relationships/slideLayout" Target="../slideLayouts/slideLayout143.xml"/><Relationship Id="rId148" Type="http://schemas.openxmlformats.org/officeDocument/2006/relationships/slideLayout" Target="../slideLayouts/slideLayout148.xml"/><Relationship Id="rId4" Type="http://schemas.openxmlformats.org/officeDocument/2006/relationships/slideLayout" Target="../slideLayouts/slideLayout4.xml"/><Relationship Id="rId9" Type="http://schemas.openxmlformats.org/officeDocument/2006/relationships/slideLayout" Target="../slideLayouts/slideLayout9.xml"/><Relationship Id="rId26" Type="http://schemas.openxmlformats.org/officeDocument/2006/relationships/slideLayout" Target="../slideLayouts/slideLayout26.xml"/><Relationship Id="rId47" Type="http://schemas.openxmlformats.org/officeDocument/2006/relationships/slideLayout" Target="../slideLayouts/slideLayout47.xml"/><Relationship Id="rId68" Type="http://schemas.openxmlformats.org/officeDocument/2006/relationships/slideLayout" Target="../slideLayouts/slideLayout68.xml"/><Relationship Id="rId89" Type="http://schemas.openxmlformats.org/officeDocument/2006/relationships/slideLayout" Target="../slideLayouts/slideLayout89.xml"/><Relationship Id="rId112" Type="http://schemas.openxmlformats.org/officeDocument/2006/relationships/slideLayout" Target="../slideLayouts/slideLayout112.xml"/><Relationship Id="rId133" Type="http://schemas.openxmlformats.org/officeDocument/2006/relationships/slideLayout" Target="../slideLayouts/slideLayout133.xml"/><Relationship Id="rId16" Type="http://schemas.openxmlformats.org/officeDocument/2006/relationships/slideLayout" Target="../slideLayouts/slideLayout16.xml"/><Relationship Id="rId37" Type="http://schemas.openxmlformats.org/officeDocument/2006/relationships/slideLayout" Target="../slideLayouts/slideLayout37.xml"/><Relationship Id="rId58" Type="http://schemas.openxmlformats.org/officeDocument/2006/relationships/slideLayout" Target="../slideLayouts/slideLayout58.xml"/><Relationship Id="rId79" Type="http://schemas.openxmlformats.org/officeDocument/2006/relationships/slideLayout" Target="../slideLayouts/slideLayout79.xml"/><Relationship Id="rId102" Type="http://schemas.openxmlformats.org/officeDocument/2006/relationships/slideLayout" Target="../slideLayouts/slideLayout102.xml"/><Relationship Id="rId123" Type="http://schemas.openxmlformats.org/officeDocument/2006/relationships/slideLayout" Target="../slideLayouts/slideLayout123.xml"/><Relationship Id="rId144" Type="http://schemas.openxmlformats.org/officeDocument/2006/relationships/slideLayout" Target="../slideLayouts/slideLayout144.xml"/><Relationship Id="rId90" Type="http://schemas.openxmlformats.org/officeDocument/2006/relationships/slideLayout" Target="../slideLayouts/slideLayout9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Shape 5"/>
        <p:cNvGrpSpPr/>
        <p:nvPr/>
      </p:nvGrpSpPr>
      <p:grpSpPr>
        <a:xfrm>
          <a:off x="0" y="0"/>
          <a:ext cx="0" cy="0"/>
          <a:chOff x="0" y="0"/>
          <a:chExt cx="0" cy="0"/>
        </a:xfrm>
      </p:grpSpPr>
      <p:sp>
        <p:nvSpPr>
          <p:cNvPr id="6" name="Google Shape;6;p193"/>
          <p:cNvSpPr txBox="1">
            <a:spLocks noGrp="1"/>
          </p:cNvSpPr>
          <p:nvPr>
            <p:ph type="title"/>
          </p:nvPr>
        </p:nvSpPr>
        <p:spPr>
          <a:xfrm>
            <a:off x="609600" y="92074"/>
            <a:ext cx="10972800" cy="1508126"/>
          </a:xfrm>
          <a:prstGeom prst="rect">
            <a:avLst/>
          </a:prstGeom>
          <a:noFill/>
          <a:ln>
            <a:noFill/>
          </a:ln>
        </p:spPr>
        <p:txBody>
          <a:bodyPr spcFirstLastPara="1" wrap="square" lIns="45700" tIns="45700" rIns="45700" bIns="45700" anchor="ctr" anchorCtr="0">
            <a:normAutofit/>
          </a:bodyPr>
          <a:lstStyle>
            <a:lvl1pPr marR="0" lvl="0"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1pPr>
            <a:lvl2pPr marR="0" lvl="1"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2pPr>
            <a:lvl3pPr marR="0" lvl="2"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3pPr>
            <a:lvl4pPr marR="0" lvl="3"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4pPr>
            <a:lvl5pPr marR="0" lvl="4"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5pPr>
            <a:lvl6pPr marR="0" lvl="5"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6pPr>
            <a:lvl7pPr marR="0" lvl="6"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7pPr>
            <a:lvl8pPr marR="0" lvl="7"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8pPr>
            <a:lvl9pPr marR="0" lvl="8" algn="ctr" rtl="0">
              <a:lnSpc>
                <a:spcPct val="100000"/>
              </a:lnSpc>
              <a:spcBef>
                <a:spcPts val="0"/>
              </a:spcBef>
              <a:spcAft>
                <a:spcPts val="0"/>
              </a:spcAft>
              <a:buClr>
                <a:srgbClr val="000000"/>
              </a:buClr>
              <a:buSzPts val="4400"/>
              <a:buFont typeface="Calibri"/>
              <a:buNone/>
              <a:defRPr sz="4400" b="0" i="0" u="none" strike="noStrike" cap="none">
                <a:solidFill>
                  <a:srgbClr val="000000"/>
                </a:solidFill>
                <a:latin typeface="Calibri"/>
                <a:ea typeface="Calibri"/>
                <a:cs typeface="Calibri"/>
                <a:sym typeface="Calibri"/>
              </a:defRPr>
            </a:lvl9pPr>
          </a:lstStyle>
          <a:p>
            <a:endParaRPr/>
          </a:p>
        </p:txBody>
      </p:sp>
      <p:sp>
        <p:nvSpPr>
          <p:cNvPr id="7" name="Google Shape;7;p193"/>
          <p:cNvSpPr txBox="1">
            <a:spLocks noGrp="1"/>
          </p:cNvSpPr>
          <p:nvPr>
            <p:ph type="body" idx="1"/>
          </p:nvPr>
        </p:nvSpPr>
        <p:spPr>
          <a:xfrm>
            <a:off x="609600" y="1600200"/>
            <a:ext cx="10972800" cy="5257800"/>
          </a:xfrm>
          <a:prstGeom prst="rect">
            <a:avLst/>
          </a:prstGeom>
          <a:noFill/>
          <a:ln>
            <a:noFill/>
          </a:ln>
        </p:spPr>
        <p:txBody>
          <a:bodyPr spcFirstLastPara="1" wrap="square" lIns="45700" tIns="45700" rIns="45700" bIns="45700" anchor="t" anchorCtr="0">
            <a:normAutofit/>
          </a:bodyPr>
          <a:lstStyle>
            <a:lvl1pPr marL="457200" marR="0" lvl="0"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1pPr>
            <a:lvl2pPr marL="914400" marR="0" lvl="1"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2pPr>
            <a:lvl3pPr marL="1371600" marR="0" lvl="2"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3pPr>
            <a:lvl4pPr marL="1828800" marR="0" lvl="3"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4pPr>
            <a:lvl5pPr marL="2286000" marR="0" lvl="4"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5pPr>
            <a:lvl6pPr marL="2743200" marR="0" lvl="5"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6pPr>
            <a:lvl7pPr marL="3200400" marR="0" lvl="6"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7pPr>
            <a:lvl8pPr marL="3657600" marR="0" lvl="7"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8pPr>
            <a:lvl9pPr marL="4114800" marR="0" lvl="8" indent="-431800" algn="l" rtl="0">
              <a:lnSpc>
                <a:spcPct val="100000"/>
              </a:lnSpc>
              <a:spcBef>
                <a:spcPts val="700"/>
              </a:spcBef>
              <a:spcAft>
                <a:spcPts val="0"/>
              </a:spcAft>
              <a:buClr>
                <a:srgbClr val="000000"/>
              </a:buClr>
              <a:buSzPts val="3200"/>
              <a:buFont typeface="Arial"/>
              <a:buChar char="•"/>
              <a:defRPr sz="3200" b="0" i="0" u="none" strike="noStrike" cap="none">
                <a:solidFill>
                  <a:srgbClr val="000000"/>
                </a:solidFill>
                <a:latin typeface="Calibri"/>
                <a:ea typeface="Calibri"/>
                <a:cs typeface="Calibri"/>
                <a:sym typeface="Calibri"/>
              </a:defRPr>
            </a:lvl9pPr>
          </a:lstStyle>
          <a:p>
            <a:endParaRPr/>
          </a:p>
        </p:txBody>
      </p:sp>
      <p:sp>
        <p:nvSpPr>
          <p:cNvPr id="8" name="Google Shape;8;p193"/>
          <p:cNvSpPr txBox="1">
            <a:spLocks noGrp="1"/>
          </p:cNvSpPr>
          <p:nvPr>
            <p:ph type="sldNum" idx="12"/>
          </p:nvPr>
        </p:nvSpPr>
        <p:spPr>
          <a:xfrm>
            <a:off x="8428176" y="6414760"/>
            <a:ext cx="258624" cy="248305"/>
          </a:xfrm>
          <a:prstGeom prst="rect">
            <a:avLst/>
          </a:prstGeom>
          <a:noFill/>
          <a:ln>
            <a:noFill/>
          </a:ln>
        </p:spPr>
        <p:txBody>
          <a:bodyPr spcFirstLastPara="1" wrap="square" lIns="45700" tIns="45700" rIns="45700" bIns="45700" anchor="ctr" anchorCtr="0">
            <a:spAutoFit/>
          </a:bodyPr>
          <a:lstStyle>
            <a:lvl1pPr marL="0" marR="0" lvl="0"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1pPr>
            <a:lvl2pPr marL="0" marR="0" lvl="1"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2pPr>
            <a:lvl3pPr marL="0" marR="0" lvl="2"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3pPr>
            <a:lvl4pPr marL="0" marR="0" lvl="3"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4pPr>
            <a:lvl5pPr marL="0" marR="0" lvl="4"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5pPr>
            <a:lvl6pPr marL="0" marR="0" lvl="5"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6pPr>
            <a:lvl7pPr marL="0" marR="0" lvl="6"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7pPr>
            <a:lvl8pPr marL="0" marR="0" lvl="7"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8pPr>
            <a:lvl9pPr marL="0" marR="0" lvl="8" indent="0" algn="r" rtl="0">
              <a:lnSpc>
                <a:spcPct val="100000"/>
              </a:lnSpc>
              <a:spcBef>
                <a:spcPts val="0"/>
              </a:spcBef>
              <a:spcAft>
                <a:spcPts val="0"/>
              </a:spcAft>
              <a:buClr>
                <a:srgbClr val="888888"/>
              </a:buClr>
              <a:buSzPts val="1200"/>
              <a:buFont typeface="Calibri"/>
              <a:buNone/>
              <a:defRPr sz="1200" b="0" i="0" u="none" strike="noStrike" cap="none">
                <a:solidFill>
                  <a:srgbClr val="888888"/>
                </a:solidFill>
                <a:latin typeface="Calibri"/>
                <a:ea typeface="Calibri"/>
                <a:cs typeface="Calibri"/>
                <a:sym typeface="Calibri"/>
              </a:defRPr>
            </a:lvl9pPr>
          </a:lstStyle>
          <a:p>
            <a:pPr marL="0" lvl="0" indent="0" algn="r" rtl="0">
              <a:spcBef>
                <a:spcPts val="0"/>
              </a:spcBef>
              <a:spcAft>
                <a:spcPts val="0"/>
              </a:spcAft>
              <a:buNone/>
            </a:pPr>
            <a:fld id="{00000000-1234-1234-1234-123412341234}" type="slidenum">
              <a:rPr lang="en-US"/>
              <a:t>‹#›</a:t>
            </a:fld>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 id="2147483661" r:id="rId13"/>
    <p:sldLayoutId id="2147483662" r:id="rId14"/>
    <p:sldLayoutId id="2147483663" r:id="rId15"/>
    <p:sldLayoutId id="2147483664" r:id="rId16"/>
    <p:sldLayoutId id="2147483665" r:id="rId17"/>
    <p:sldLayoutId id="2147483666" r:id="rId18"/>
    <p:sldLayoutId id="2147483667" r:id="rId19"/>
    <p:sldLayoutId id="2147483668" r:id="rId20"/>
    <p:sldLayoutId id="2147483669" r:id="rId21"/>
    <p:sldLayoutId id="2147483670" r:id="rId22"/>
    <p:sldLayoutId id="2147483671" r:id="rId23"/>
    <p:sldLayoutId id="2147483672" r:id="rId24"/>
    <p:sldLayoutId id="2147483673" r:id="rId25"/>
    <p:sldLayoutId id="2147483674" r:id="rId26"/>
    <p:sldLayoutId id="2147483675" r:id="rId27"/>
    <p:sldLayoutId id="2147483676" r:id="rId28"/>
    <p:sldLayoutId id="2147483677" r:id="rId29"/>
    <p:sldLayoutId id="2147483678" r:id="rId30"/>
    <p:sldLayoutId id="2147483679" r:id="rId31"/>
    <p:sldLayoutId id="2147483680" r:id="rId32"/>
    <p:sldLayoutId id="2147483681" r:id="rId33"/>
    <p:sldLayoutId id="2147483682" r:id="rId34"/>
    <p:sldLayoutId id="2147483683" r:id="rId35"/>
    <p:sldLayoutId id="2147483684" r:id="rId36"/>
    <p:sldLayoutId id="2147483685" r:id="rId37"/>
    <p:sldLayoutId id="2147483686" r:id="rId38"/>
    <p:sldLayoutId id="2147483687" r:id="rId39"/>
    <p:sldLayoutId id="2147483688" r:id="rId40"/>
    <p:sldLayoutId id="2147483689" r:id="rId41"/>
    <p:sldLayoutId id="2147483690" r:id="rId42"/>
    <p:sldLayoutId id="2147483691" r:id="rId43"/>
    <p:sldLayoutId id="2147483692" r:id="rId44"/>
    <p:sldLayoutId id="2147483693" r:id="rId45"/>
    <p:sldLayoutId id="2147483694" r:id="rId46"/>
    <p:sldLayoutId id="2147483695" r:id="rId47"/>
    <p:sldLayoutId id="2147483696" r:id="rId48"/>
    <p:sldLayoutId id="2147483697" r:id="rId49"/>
    <p:sldLayoutId id="2147483698" r:id="rId50"/>
    <p:sldLayoutId id="2147483699" r:id="rId51"/>
    <p:sldLayoutId id="2147483700" r:id="rId52"/>
    <p:sldLayoutId id="2147483701" r:id="rId53"/>
    <p:sldLayoutId id="2147483702" r:id="rId54"/>
    <p:sldLayoutId id="2147483703" r:id="rId55"/>
    <p:sldLayoutId id="2147483704" r:id="rId56"/>
    <p:sldLayoutId id="2147483705" r:id="rId57"/>
    <p:sldLayoutId id="2147483706" r:id="rId58"/>
    <p:sldLayoutId id="2147483707" r:id="rId59"/>
    <p:sldLayoutId id="2147483708" r:id="rId60"/>
    <p:sldLayoutId id="2147483709" r:id="rId61"/>
    <p:sldLayoutId id="2147483710" r:id="rId62"/>
    <p:sldLayoutId id="2147483711" r:id="rId63"/>
    <p:sldLayoutId id="2147483712" r:id="rId64"/>
    <p:sldLayoutId id="2147483713" r:id="rId65"/>
    <p:sldLayoutId id="2147483714" r:id="rId66"/>
    <p:sldLayoutId id="2147483715" r:id="rId67"/>
    <p:sldLayoutId id="2147483716" r:id="rId68"/>
    <p:sldLayoutId id="2147483717" r:id="rId69"/>
    <p:sldLayoutId id="2147483718" r:id="rId70"/>
    <p:sldLayoutId id="2147483719" r:id="rId71"/>
    <p:sldLayoutId id="2147483720" r:id="rId72"/>
    <p:sldLayoutId id="2147483721" r:id="rId73"/>
    <p:sldLayoutId id="2147483722" r:id="rId74"/>
    <p:sldLayoutId id="2147483723" r:id="rId75"/>
    <p:sldLayoutId id="2147483724" r:id="rId76"/>
    <p:sldLayoutId id="2147483725" r:id="rId77"/>
    <p:sldLayoutId id="2147483726" r:id="rId78"/>
    <p:sldLayoutId id="2147483727" r:id="rId79"/>
    <p:sldLayoutId id="2147483728" r:id="rId80"/>
    <p:sldLayoutId id="2147483729" r:id="rId81"/>
    <p:sldLayoutId id="2147483730" r:id="rId82"/>
    <p:sldLayoutId id="2147483731" r:id="rId83"/>
    <p:sldLayoutId id="2147483732" r:id="rId84"/>
    <p:sldLayoutId id="2147483733" r:id="rId85"/>
    <p:sldLayoutId id="2147483734" r:id="rId86"/>
    <p:sldLayoutId id="2147483735" r:id="rId87"/>
    <p:sldLayoutId id="2147483736" r:id="rId88"/>
    <p:sldLayoutId id="2147483737" r:id="rId89"/>
    <p:sldLayoutId id="2147483738" r:id="rId90"/>
    <p:sldLayoutId id="2147483739" r:id="rId91"/>
    <p:sldLayoutId id="2147483740" r:id="rId92"/>
    <p:sldLayoutId id="2147483741" r:id="rId93"/>
    <p:sldLayoutId id="2147483742" r:id="rId94"/>
    <p:sldLayoutId id="2147483743" r:id="rId95"/>
    <p:sldLayoutId id="2147483744" r:id="rId96"/>
    <p:sldLayoutId id="2147483745" r:id="rId97"/>
    <p:sldLayoutId id="2147483746" r:id="rId98"/>
    <p:sldLayoutId id="2147483747" r:id="rId99"/>
    <p:sldLayoutId id="2147483748" r:id="rId100"/>
    <p:sldLayoutId id="2147483749" r:id="rId101"/>
    <p:sldLayoutId id="2147483750" r:id="rId102"/>
    <p:sldLayoutId id="2147483751" r:id="rId103"/>
    <p:sldLayoutId id="2147483752" r:id="rId104"/>
    <p:sldLayoutId id="2147483753" r:id="rId105"/>
    <p:sldLayoutId id="2147483754" r:id="rId106"/>
    <p:sldLayoutId id="2147483755" r:id="rId107"/>
    <p:sldLayoutId id="2147483756" r:id="rId108"/>
    <p:sldLayoutId id="2147483757" r:id="rId109"/>
    <p:sldLayoutId id="2147483758" r:id="rId110"/>
    <p:sldLayoutId id="2147483759" r:id="rId111"/>
    <p:sldLayoutId id="2147483760" r:id="rId112"/>
    <p:sldLayoutId id="2147483761" r:id="rId113"/>
    <p:sldLayoutId id="2147483762" r:id="rId114"/>
    <p:sldLayoutId id="2147483763" r:id="rId115"/>
    <p:sldLayoutId id="2147483764" r:id="rId116"/>
    <p:sldLayoutId id="2147483765" r:id="rId117"/>
    <p:sldLayoutId id="2147483766" r:id="rId118"/>
    <p:sldLayoutId id="2147483767" r:id="rId119"/>
    <p:sldLayoutId id="2147483768" r:id="rId120"/>
    <p:sldLayoutId id="2147483769" r:id="rId121"/>
    <p:sldLayoutId id="2147483770" r:id="rId122"/>
    <p:sldLayoutId id="2147483771" r:id="rId123"/>
    <p:sldLayoutId id="2147483772" r:id="rId124"/>
    <p:sldLayoutId id="2147483773" r:id="rId125"/>
    <p:sldLayoutId id="2147483774" r:id="rId126"/>
    <p:sldLayoutId id="2147483775" r:id="rId127"/>
    <p:sldLayoutId id="2147483776" r:id="rId128"/>
    <p:sldLayoutId id="2147483777" r:id="rId129"/>
    <p:sldLayoutId id="2147483778" r:id="rId130"/>
    <p:sldLayoutId id="2147483779" r:id="rId131"/>
    <p:sldLayoutId id="2147483780" r:id="rId132"/>
    <p:sldLayoutId id="2147483781" r:id="rId133"/>
    <p:sldLayoutId id="2147483782" r:id="rId134"/>
    <p:sldLayoutId id="2147483783" r:id="rId135"/>
    <p:sldLayoutId id="2147483784" r:id="rId136"/>
    <p:sldLayoutId id="2147483785" r:id="rId137"/>
    <p:sldLayoutId id="2147483786" r:id="rId138"/>
    <p:sldLayoutId id="2147483787" r:id="rId139"/>
    <p:sldLayoutId id="2147483788" r:id="rId140"/>
    <p:sldLayoutId id="2147483789" r:id="rId141"/>
    <p:sldLayoutId id="2147483790" r:id="rId142"/>
    <p:sldLayoutId id="2147483791" r:id="rId143"/>
    <p:sldLayoutId id="2147483792" r:id="rId144"/>
    <p:sldLayoutId id="2147483793" r:id="rId145"/>
    <p:sldLayoutId id="2147483794" r:id="rId146"/>
    <p:sldLayoutId id="2147483795" r:id="rId147"/>
    <p:sldLayoutId id="2147483796" r:id="rId148"/>
    <p:sldLayoutId id="2147483797" r:id="rId149"/>
    <p:sldLayoutId id="2147483798" r:id="rId150"/>
    <p:sldLayoutId id="2147483799" r:id="rId151"/>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8.jpg"/><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0.xml"/><Relationship Id="rId1" Type="http://schemas.openxmlformats.org/officeDocument/2006/relationships/slideLayout" Target="../slideLayouts/slideLayout2.xml"/><Relationship Id="rId5" Type="http://schemas.openxmlformats.org/officeDocument/2006/relationships/image" Target="../media/image17.png"/><Relationship Id="rId4" Type="http://schemas.openxmlformats.org/officeDocument/2006/relationships/image" Target="../media/image16.png"/></Relationships>
</file>

<file path=ppt/slides/_rels/slide100.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100.xml"/><Relationship Id="rId1" Type="http://schemas.openxmlformats.org/officeDocument/2006/relationships/slideLayout" Target="../slideLayouts/slideLayout14.xml"/></Relationships>
</file>

<file path=ppt/slides/_rels/slide101.xml.rels><?xml version="1.0" encoding="UTF-8" standalone="yes"?>
<Relationships xmlns="http://schemas.openxmlformats.org/package/2006/relationships"><Relationship Id="rId3" Type="http://schemas.openxmlformats.org/officeDocument/2006/relationships/image" Target="../media/image151.png"/><Relationship Id="rId2" Type="http://schemas.openxmlformats.org/officeDocument/2006/relationships/notesSlide" Target="../notesSlides/notesSlide101.xml"/><Relationship Id="rId1" Type="http://schemas.openxmlformats.org/officeDocument/2006/relationships/slideLayout" Target="../slideLayouts/slideLayout15.xml"/></Relationships>
</file>

<file path=ppt/slides/_rels/slide102.xml.rels><?xml version="1.0" encoding="UTF-8" standalone="yes"?>
<Relationships xmlns="http://schemas.openxmlformats.org/package/2006/relationships"><Relationship Id="rId3" Type="http://schemas.openxmlformats.org/officeDocument/2006/relationships/image" Target="../media/image152.jpg"/><Relationship Id="rId7" Type="http://schemas.openxmlformats.org/officeDocument/2006/relationships/image" Target="../media/image156.png"/><Relationship Id="rId2" Type="http://schemas.openxmlformats.org/officeDocument/2006/relationships/notesSlide" Target="../notesSlides/notesSlide102.xml"/><Relationship Id="rId1" Type="http://schemas.openxmlformats.org/officeDocument/2006/relationships/slideLayout" Target="../slideLayouts/slideLayout16.xml"/><Relationship Id="rId6" Type="http://schemas.openxmlformats.org/officeDocument/2006/relationships/image" Target="../media/image155.png"/><Relationship Id="rId5" Type="http://schemas.openxmlformats.org/officeDocument/2006/relationships/image" Target="../media/image154.png"/><Relationship Id="rId4" Type="http://schemas.openxmlformats.org/officeDocument/2006/relationships/image" Target="../media/image153.jpg"/></Relationships>
</file>

<file path=ppt/slides/_rels/slide103.xml.rels><?xml version="1.0" encoding="UTF-8" standalone="yes"?>
<Relationships xmlns="http://schemas.openxmlformats.org/package/2006/relationships"><Relationship Id="rId3" Type="http://schemas.openxmlformats.org/officeDocument/2006/relationships/image" Target="../media/image152.jpg"/><Relationship Id="rId2" Type="http://schemas.openxmlformats.org/officeDocument/2006/relationships/notesSlide" Target="../notesSlides/notesSlide103.xml"/><Relationship Id="rId1" Type="http://schemas.openxmlformats.org/officeDocument/2006/relationships/slideLayout" Target="../slideLayouts/slideLayout16.xml"/><Relationship Id="rId6" Type="http://schemas.openxmlformats.org/officeDocument/2006/relationships/image" Target="../media/image157.png"/><Relationship Id="rId5" Type="http://schemas.openxmlformats.org/officeDocument/2006/relationships/image" Target="../media/image154.png"/><Relationship Id="rId4" Type="http://schemas.openxmlformats.org/officeDocument/2006/relationships/image" Target="../media/image153.jpg"/></Relationships>
</file>

<file path=ppt/slides/_rels/slide104.xml.rels><?xml version="1.0" encoding="UTF-8" standalone="yes"?>
<Relationships xmlns="http://schemas.openxmlformats.org/package/2006/relationships"><Relationship Id="rId3" Type="http://schemas.openxmlformats.org/officeDocument/2006/relationships/image" Target="../media/image152.jpg"/><Relationship Id="rId7" Type="http://schemas.openxmlformats.org/officeDocument/2006/relationships/image" Target="../media/image160.jpg"/><Relationship Id="rId2" Type="http://schemas.openxmlformats.org/officeDocument/2006/relationships/notesSlide" Target="../notesSlides/notesSlide104.xml"/><Relationship Id="rId1" Type="http://schemas.openxmlformats.org/officeDocument/2006/relationships/slideLayout" Target="../slideLayouts/slideLayout16.xml"/><Relationship Id="rId6" Type="http://schemas.openxmlformats.org/officeDocument/2006/relationships/image" Target="../media/image159.png"/><Relationship Id="rId5" Type="http://schemas.openxmlformats.org/officeDocument/2006/relationships/image" Target="../media/image158.png"/><Relationship Id="rId4" Type="http://schemas.openxmlformats.org/officeDocument/2006/relationships/image" Target="../media/image153.jpg"/></Relationships>
</file>

<file path=ppt/slides/_rels/slide105.xml.rels><?xml version="1.0" encoding="UTF-8" standalone="yes"?>
<Relationships xmlns="http://schemas.openxmlformats.org/package/2006/relationships"><Relationship Id="rId3" Type="http://schemas.openxmlformats.org/officeDocument/2006/relationships/image" Target="../media/image152.jpg"/><Relationship Id="rId7" Type="http://schemas.openxmlformats.org/officeDocument/2006/relationships/image" Target="../media/image162.jpg"/><Relationship Id="rId2" Type="http://schemas.openxmlformats.org/officeDocument/2006/relationships/notesSlide" Target="../notesSlides/notesSlide105.xml"/><Relationship Id="rId1" Type="http://schemas.openxmlformats.org/officeDocument/2006/relationships/slideLayout" Target="../slideLayouts/slideLayout16.xml"/><Relationship Id="rId6" Type="http://schemas.openxmlformats.org/officeDocument/2006/relationships/image" Target="../media/image161.png"/><Relationship Id="rId5" Type="http://schemas.openxmlformats.org/officeDocument/2006/relationships/image" Target="../media/image158.png"/><Relationship Id="rId4" Type="http://schemas.openxmlformats.org/officeDocument/2006/relationships/image" Target="../media/image153.jpg"/></Relationships>
</file>

<file path=ppt/slides/_rels/slide106.xml.rels><?xml version="1.0" encoding="UTF-8" standalone="yes"?>
<Relationships xmlns="http://schemas.openxmlformats.org/package/2006/relationships"><Relationship Id="rId3" Type="http://schemas.openxmlformats.org/officeDocument/2006/relationships/image" Target="../media/image163.png"/><Relationship Id="rId2" Type="http://schemas.openxmlformats.org/officeDocument/2006/relationships/notesSlide" Target="../notesSlides/notesSlide106.xml"/><Relationship Id="rId1" Type="http://schemas.openxmlformats.org/officeDocument/2006/relationships/slideLayout" Target="../slideLayouts/slideLayout17.xml"/></Relationships>
</file>

<file path=ppt/slides/_rels/slide107.xml.rels><?xml version="1.0" encoding="UTF-8" standalone="yes"?>
<Relationships xmlns="http://schemas.openxmlformats.org/package/2006/relationships"><Relationship Id="rId3" Type="http://schemas.openxmlformats.org/officeDocument/2006/relationships/image" Target="../media/image150.jpg"/><Relationship Id="rId2" Type="http://schemas.openxmlformats.org/officeDocument/2006/relationships/notesSlide" Target="../notesSlides/notesSlide107.xml"/><Relationship Id="rId1" Type="http://schemas.openxmlformats.org/officeDocument/2006/relationships/slideLayout" Target="../slideLayouts/slideLayout14.xml"/></Relationships>
</file>

<file path=ppt/slides/_rels/slide108.xml.rels><?xml version="1.0" encoding="UTF-8" standalone="yes"?>
<Relationships xmlns="http://schemas.openxmlformats.org/package/2006/relationships"><Relationship Id="rId3" Type="http://schemas.openxmlformats.org/officeDocument/2006/relationships/image" Target="../media/image164.png"/><Relationship Id="rId2" Type="http://schemas.openxmlformats.org/officeDocument/2006/relationships/notesSlide" Target="../notesSlides/notesSlide108.xml"/><Relationship Id="rId1" Type="http://schemas.openxmlformats.org/officeDocument/2006/relationships/slideLayout" Target="../slideLayouts/slideLayout13.xml"/></Relationships>
</file>

<file path=ppt/slides/_rels/slide109.xml.rels><?xml version="1.0" encoding="UTF-8" standalone="yes"?>
<Relationships xmlns="http://schemas.openxmlformats.org/package/2006/relationships"><Relationship Id="rId3" Type="http://schemas.openxmlformats.org/officeDocument/2006/relationships/image" Target="../media/image165.png"/><Relationship Id="rId2" Type="http://schemas.openxmlformats.org/officeDocument/2006/relationships/notesSlide" Target="../notesSlides/notesSlide109.xml"/><Relationship Id="rId1" Type="http://schemas.openxmlformats.org/officeDocument/2006/relationships/slideLayout" Target="../slideLayouts/slideLayout18.xml"/><Relationship Id="rId6" Type="http://schemas.openxmlformats.org/officeDocument/2006/relationships/image" Target="../media/image168.png"/><Relationship Id="rId5" Type="http://schemas.openxmlformats.org/officeDocument/2006/relationships/image" Target="../media/image167.png"/><Relationship Id="rId4" Type="http://schemas.openxmlformats.org/officeDocument/2006/relationships/image" Target="../media/image166.png"/></Relationships>
</file>

<file path=ppt/slides/_rels/slide11.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1.xml"/><Relationship Id="rId1" Type="http://schemas.openxmlformats.org/officeDocument/2006/relationships/slideLayout" Target="../slideLayouts/slideLayout2.xml"/><Relationship Id="rId4" Type="http://schemas.openxmlformats.org/officeDocument/2006/relationships/image" Target="../media/image18.png"/></Relationships>
</file>

<file path=ppt/slides/_rels/slide110.xml.rels><?xml version="1.0" encoding="UTF-8" standalone="yes"?>
<Relationships xmlns="http://schemas.openxmlformats.org/package/2006/relationships"><Relationship Id="rId3" Type="http://schemas.openxmlformats.org/officeDocument/2006/relationships/image" Target="../media/image169.png"/><Relationship Id="rId2" Type="http://schemas.openxmlformats.org/officeDocument/2006/relationships/notesSlide" Target="../notesSlides/notesSlide110.xml"/><Relationship Id="rId1" Type="http://schemas.openxmlformats.org/officeDocument/2006/relationships/slideLayout" Target="../slideLayouts/slideLayout18.xml"/><Relationship Id="rId5" Type="http://schemas.openxmlformats.org/officeDocument/2006/relationships/image" Target="../media/image171.png"/><Relationship Id="rId4" Type="http://schemas.openxmlformats.org/officeDocument/2006/relationships/image" Target="../media/image170.png"/></Relationships>
</file>

<file path=ppt/slides/_rels/slide111.xml.rels><?xml version="1.0" encoding="UTF-8" standalone="yes"?>
<Relationships xmlns="http://schemas.openxmlformats.org/package/2006/relationships"><Relationship Id="rId3" Type="http://schemas.openxmlformats.org/officeDocument/2006/relationships/image" Target="../media/image172.png"/><Relationship Id="rId2" Type="http://schemas.openxmlformats.org/officeDocument/2006/relationships/notesSlide" Target="../notesSlides/notesSlide111.xml"/><Relationship Id="rId1" Type="http://schemas.openxmlformats.org/officeDocument/2006/relationships/slideLayout" Target="../slideLayouts/slideLayout18.xml"/><Relationship Id="rId6" Type="http://schemas.openxmlformats.org/officeDocument/2006/relationships/image" Target="../media/image175.png"/><Relationship Id="rId5" Type="http://schemas.openxmlformats.org/officeDocument/2006/relationships/image" Target="../media/image174.png"/><Relationship Id="rId4" Type="http://schemas.openxmlformats.org/officeDocument/2006/relationships/image" Target="../media/image173.png"/></Relationships>
</file>

<file path=ppt/slides/_rels/slide112.xml.rels><?xml version="1.0" encoding="UTF-8" standalone="yes"?>
<Relationships xmlns="http://schemas.openxmlformats.org/package/2006/relationships"><Relationship Id="rId3" Type="http://schemas.openxmlformats.org/officeDocument/2006/relationships/image" Target="../media/image176.png"/><Relationship Id="rId2" Type="http://schemas.openxmlformats.org/officeDocument/2006/relationships/notesSlide" Target="../notesSlides/notesSlide112.xml"/><Relationship Id="rId1" Type="http://schemas.openxmlformats.org/officeDocument/2006/relationships/slideLayout" Target="../slideLayouts/slideLayout18.xml"/><Relationship Id="rId4" Type="http://schemas.openxmlformats.org/officeDocument/2006/relationships/image" Target="../media/image177.png"/></Relationships>
</file>

<file path=ppt/slides/_rels/slide113.xml.rels><?xml version="1.0" encoding="UTF-8" standalone="yes"?>
<Relationships xmlns="http://schemas.openxmlformats.org/package/2006/relationships"><Relationship Id="rId3" Type="http://schemas.openxmlformats.org/officeDocument/2006/relationships/image" Target="../media/image178.png"/><Relationship Id="rId2" Type="http://schemas.openxmlformats.org/officeDocument/2006/relationships/notesSlide" Target="../notesSlides/notesSlide113.xml"/><Relationship Id="rId1" Type="http://schemas.openxmlformats.org/officeDocument/2006/relationships/slideLayout" Target="../slideLayouts/slideLayout18.xml"/><Relationship Id="rId4" Type="http://schemas.openxmlformats.org/officeDocument/2006/relationships/image" Target="../media/image179.png"/></Relationships>
</file>

<file path=ppt/slides/_rels/slide114.xml.rels><?xml version="1.0" encoding="UTF-8" standalone="yes"?>
<Relationships xmlns="http://schemas.openxmlformats.org/package/2006/relationships"><Relationship Id="rId3" Type="http://schemas.openxmlformats.org/officeDocument/2006/relationships/image" Target="../media/image180.png"/><Relationship Id="rId2" Type="http://schemas.openxmlformats.org/officeDocument/2006/relationships/notesSlide" Target="../notesSlides/notesSlide114.xml"/><Relationship Id="rId1" Type="http://schemas.openxmlformats.org/officeDocument/2006/relationships/slideLayout" Target="../slideLayouts/slideLayout18.xml"/><Relationship Id="rId4" Type="http://schemas.openxmlformats.org/officeDocument/2006/relationships/image" Target="../media/image181.png"/></Relationships>
</file>

<file path=ppt/slides/_rels/slide115.xml.rels><?xml version="1.0" encoding="UTF-8" standalone="yes"?>
<Relationships xmlns="http://schemas.openxmlformats.org/package/2006/relationships"><Relationship Id="rId2" Type="http://schemas.openxmlformats.org/officeDocument/2006/relationships/notesSlide" Target="../notesSlides/notesSlide115.xml"/><Relationship Id="rId1" Type="http://schemas.openxmlformats.org/officeDocument/2006/relationships/slideLayout" Target="../slideLayouts/slideLayout19.xml"/></Relationships>
</file>

<file path=ppt/slides/_rels/slide116.xml.rels><?xml version="1.0" encoding="UTF-8" standalone="yes"?>
<Relationships xmlns="http://schemas.openxmlformats.org/package/2006/relationships"><Relationship Id="rId2" Type="http://schemas.openxmlformats.org/officeDocument/2006/relationships/notesSlide" Target="../notesSlides/notesSlide116.xml"/><Relationship Id="rId1" Type="http://schemas.openxmlformats.org/officeDocument/2006/relationships/slideLayout" Target="../slideLayouts/slideLayout20.xml"/></Relationships>
</file>

<file path=ppt/slides/_rels/slide117.xml.rels><?xml version="1.0" encoding="UTF-8" standalone="yes"?>
<Relationships xmlns="http://schemas.openxmlformats.org/package/2006/relationships"><Relationship Id="rId2" Type="http://schemas.openxmlformats.org/officeDocument/2006/relationships/notesSlide" Target="../notesSlides/notesSlide117.xml"/><Relationship Id="rId1" Type="http://schemas.openxmlformats.org/officeDocument/2006/relationships/slideLayout" Target="../slideLayouts/slideLayout20.xml"/></Relationships>
</file>

<file path=ppt/slides/_rels/slide118.xml.rels><?xml version="1.0" encoding="UTF-8" standalone="yes"?>
<Relationships xmlns="http://schemas.openxmlformats.org/package/2006/relationships"><Relationship Id="rId2" Type="http://schemas.openxmlformats.org/officeDocument/2006/relationships/notesSlide" Target="../notesSlides/notesSlide118.xml"/><Relationship Id="rId1" Type="http://schemas.openxmlformats.org/officeDocument/2006/relationships/slideLayout" Target="../slideLayouts/slideLayout20.xml"/></Relationships>
</file>

<file path=ppt/slides/_rels/slide119.xml.rels><?xml version="1.0" encoding="UTF-8" standalone="yes"?>
<Relationships xmlns="http://schemas.openxmlformats.org/package/2006/relationships"><Relationship Id="rId2" Type="http://schemas.openxmlformats.org/officeDocument/2006/relationships/notesSlide" Target="../notesSlides/notesSlide119.xml"/><Relationship Id="rId1" Type="http://schemas.openxmlformats.org/officeDocument/2006/relationships/slideLayout" Target="../slideLayouts/slideLayout20.xml"/></Relationships>
</file>

<file path=ppt/slides/_rels/slide12.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120.xml.rels><?xml version="1.0" encoding="UTF-8" standalone="yes"?>
<Relationships xmlns="http://schemas.openxmlformats.org/package/2006/relationships"><Relationship Id="rId2" Type="http://schemas.openxmlformats.org/officeDocument/2006/relationships/notesSlide" Target="../notesSlides/notesSlide120.xml"/><Relationship Id="rId1" Type="http://schemas.openxmlformats.org/officeDocument/2006/relationships/slideLayout" Target="../slideLayouts/slideLayout20.xml"/></Relationships>
</file>

<file path=ppt/slides/_rels/slide121.xml.rels><?xml version="1.0" encoding="UTF-8" standalone="yes"?>
<Relationships xmlns="http://schemas.openxmlformats.org/package/2006/relationships"><Relationship Id="rId2" Type="http://schemas.openxmlformats.org/officeDocument/2006/relationships/notesSlide" Target="../notesSlides/notesSlide121.xml"/><Relationship Id="rId1" Type="http://schemas.openxmlformats.org/officeDocument/2006/relationships/slideLayout" Target="../slideLayouts/slideLayout20.xml"/></Relationships>
</file>

<file path=ppt/slides/_rels/slide122.xml.rels><?xml version="1.0" encoding="UTF-8" standalone="yes"?>
<Relationships xmlns="http://schemas.openxmlformats.org/package/2006/relationships"><Relationship Id="rId2" Type="http://schemas.openxmlformats.org/officeDocument/2006/relationships/notesSlide" Target="../notesSlides/notesSlide122.xml"/><Relationship Id="rId1" Type="http://schemas.openxmlformats.org/officeDocument/2006/relationships/slideLayout" Target="../slideLayouts/slideLayout20.xml"/></Relationships>
</file>

<file path=ppt/slides/_rels/slide123.xml.rels><?xml version="1.0" encoding="UTF-8" standalone="yes"?>
<Relationships xmlns="http://schemas.openxmlformats.org/package/2006/relationships"><Relationship Id="rId2" Type="http://schemas.openxmlformats.org/officeDocument/2006/relationships/notesSlide" Target="../notesSlides/notesSlide123.xml"/><Relationship Id="rId1" Type="http://schemas.openxmlformats.org/officeDocument/2006/relationships/slideLayout" Target="../slideLayouts/slideLayout20.xml"/></Relationships>
</file>

<file path=ppt/slides/_rels/slide124.xml.rels><?xml version="1.0" encoding="UTF-8" standalone="yes"?>
<Relationships xmlns="http://schemas.openxmlformats.org/package/2006/relationships"><Relationship Id="rId2" Type="http://schemas.openxmlformats.org/officeDocument/2006/relationships/notesSlide" Target="../notesSlides/notesSlide124.xml"/><Relationship Id="rId1" Type="http://schemas.openxmlformats.org/officeDocument/2006/relationships/slideLayout" Target="../slideLayouts/slideLayout20.xml"/></Relationships>
</file>

<file path=ppt/slides/_rels/slide125.xml.rels><?xml version="1.0" encoding="UTF-8" standalone="yes"?>
<Relationships xmlns="http://schemas.openxmlformats.org/package/2006/relationships"><Relationship Id="rId2" Type="http://schemas.openxmlformats.org/officeDocument/2006/relationships/notesSlide" Target="../notesSlides/notesSlide125.xml"/><Relationship Id="rId1" Type="http://schemas.openxmlformats.org/officeDocument/2006/relationships/slideLayout" Target="../slideLayouts/slideLayout20.xml"/></Relationships>
</file>

<file path=ppt/slides/_rels/slide126.xml.rels><?xml version="1.0" encoding="UTF-8" standalone="yes"?>
<Relationships xmlns="http://schemas.openxmlformats.org/package/2006/relationships"><Relationship Id="rId2" Type="http://schemas.openxmlformats.org/officeDocument/2006/relationships/notesSlide" Target="../notesSlides/notesSlide126.xml"/><Relationship Id="rId1" Type="http://schemas.openxmlformats.org/officeDocument/2006/relationships/slideLayout" Target="../slideLayouts/slideLayout20.xml"/></Relationships>
</file>

<file path=ppt/slides/_rels/slide127.xml.rels><?xml version="1.0" encoding="UTF-8" standalone="yes"?>
<Relationships xmlns="http://schemas.openxmlformats.org/package/2006/relationships"><Relationship Id="rId2" Type="http://schemas.openxmlformats.org/officeDocument/2006/relationships/notesSlide" Target="../notesSlides/notesSlide127.xml"/><Relationship Id="rId1" Type="http://schemas.openxmlformats.org/officeDocument/2006/relationships/slideLayout" Target="../slideLayouts/slideLayout20.xml"/></Relationships>
</file>

<file path=ppt/slides/_rels/slide128.xml.rels><?xml version="1.0" encoding="UTF-8" standalone="yes"?>
<Relationships xmlns="http://schemas.openxmlformats.org/package/2006/relationships"><Relationship Id="rId3" Type="http://schemas.openxmlformats.org/officeDocument/2006/relationships/image" Target="../media/image182.jpg"/><Relationship Id="rId2" Type="http://schemas.openxmlformats.org/officeDocument/2006/relationships/notesSlide" Target="../notesSlides/notesSlide128.xml"/><Relationship Id="rId1" Type="http://schemas.openxmlformats.org/officeDocument/2006/relationships/slideLayout" Target="../slideLayouts/slideLayout20.xml"/></Relationships>
</file>

<file path=ppt/slides/_rels/slide129.xml.rels><?xml version="1.0" encoding="UTF-8" standalone="yes"?>
<Relationships xmlns="http://schemas.openxmlformats.org/package/2006/relationships"><Relationship Id="rId2" Type="http://schemas.openxmlformats.org/officeDocument/2006/relationships/notesSlide" Target="../notesSlides/notesSlide129.xml"/><Relationship Id="rId1" Type="http://schemas.openxmlformats.org/officeDocument/2006/relationships/slideLayout" Target="../slideLayouts/slideLayout20.xml"/></Relationships>
</file>

<file path=ppt/slides/_rels/slide13.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130.xml.rels><?xml version="1.0" encoding="UTF-8" standalone="yes"?>
<Relationships xmlns="http://schemas.openxmlformats.org/package/2006/relationships"><Relationship Id="rId2" Type="http://schemas.openxmlformats.org/officeDocument/2006/relationships/notesSlide" Target="../notesSlides/notesSlide130.xml"/><Relationship Id="rId1" Type="http://schemas.openxmlformats.org/officeDocument/2006/relationships/slideLayout" Target="../slideLayouts/slideLayout20.xml"/></Relationships>
</file>

<file path=ppt/slides/_rels/slide131.xml.rels><?xml version="1.0" encoding="UTF-8" standalone="yes"?>
<Relationships xmlns="http://schemas.openxmlformats.org/package/2006/relationships"><Relationship Id="rId2" Type="http://schemas.openxmlformats.org/officeDocument/2006/relationships/notesSlide" Target="../notesSlides/notesSlide131.xml"/><Relationship Id="rId1" Type="http://schemas.openxmlformats.org/officeDocument/2006/relationships/slideLayout" Target="../slideLayouts/slideLayout20.xml"/></Relationships>
</file>

<file path=ppt/slides/_rels/slide132.xml.rels><?xml version="1.0" encoding="UTF-8" standalone="yes"?>
<Relationships xmlns="http://schemas.openxmlformats.org/package/2006/relationships"><Relationship Id="rId3" Type="http://schemas.openxmlformats.org/officeDocument/2006/relationships/image" Target="../media/image183.jpg"/><Relationship Id="rId2" Type="http://schemas.openxmlformats.org/officeDocument/2006/relationships/notesSlide" Target="../notesSlides/notesSlide132.xml"/><Relationship Id="rId1" Type="http://schemas.openxmlformats.org/officeDocument/2006/relationships/slideLayout" Target="../slideLayouts/slideLayout20.xml"/></Relationships>
</file>

<file path=ppt/slides/_rels/slide133.xml.rels><?xml version="1.0" encoding="UTF-8" standalone="yes"?>
<Relationships xmlns="http://schemas.openxmlformats.org/package/2006/relationships"><Relationship Id="rId2" Type="http://schemas.openxmlformats.org/officeDocument/2006/relationships/notesSlide" Target="../notesSlides/notesSlide133.xml"/><Relationship Id="rId1" Type="http://schemas.openxmlformats.org/officeDocument/2006/relationships/slideLayout" Target="../slideLayouts/slideLayout20.xml"/></Relationships>
</file>

<file path=ppt/slides/_rels/slide134.xml.rels><?xml version="1.0" encoding="UTF-8" standalone="yes"?>
<Relationships xmlns="http://schemas.openxmlformats.org/package/2006/relationships"><Relationship Id="rId3" Type="http://schemas.openxmlformats.org/officeDocument/2006/relationships/image" Target="../media/image184.jpg"/><Relationship Id="rId2" Type="http://schemas.openxmlformats.org/officeDocument/2006/relationships/notesSlide" Target="../notesSlides/notesSlide134.xml"/><Relationship Id="rId1" Type="http://schemas.openxmlformats.org/officeDocument/2006/relationships/slideLayout" Target="../slideLayouts/slideLayout20.xml"/></Relationships>
</file>

<file path=ppt/slides/_rels/slide135.xml.rels><?xml version="1.0" encoding="UTF-8" standalone="yes"?>
<Relationships xmlns="http://schemas.openxmlformats.org/package/2006/relationships"><Relationship Id="rId3" Type="http://schemas.openxmlformats.org/officeDocument/2006/relationships/image" Target="../media/image185.jpg"/><Relationship Id="rId2" Type="http://schemas.openxmlformats.org/officeDocument/2006/relationships/notesSlide" Target="../notesSlides/notesSlide135.xml"/><Relationship Id="rId1" Type="http://schemas.openxmlformats.org/officeDocument/2006/relationships/slideLayout" Target="../slideLayouts/slideLayout20.xml"/></Relationships>
</file>

<file path=ppt/slides/_rels/slide136.xml.rels><?xml version="1.0" encoding="UTF-8" standalone="yes"?>
<Relationships xmlns="http://schemas.openxmlformats.org/package/2006/relationships"><Relationship Id="rId2" Type="http://schemas.openxmlformats.org/officeDocument/2006/relationships/notesSlide" Target="../notesSlides/notesSlide136.xml"/><Relationship Id="rId1" Type="http://schemas.openxmlformats.org/officeDocument/2006/relationships/slideLayout" Target="../slideLayouts/slideLayout20.xml"/></Relationships>
</file>

<file path=ppt/slides/_rels/slide137.xml.rels><?xml version="1.0" encoding="UTF-8" standalone="yes"?>
<Relationships xmlns="http://schemas.openxmlformats.org/package/2006/relationships"><Relationship Id="rId3" Type="http://schemas.openxmlformats.org/officeDocument/2006/relationships/hyperlink" Target="http://www.amazon.com/High-Level-Language-Computer-Architecture-Advances/dp/071678159X/ref=sr_1_10?s=books&amp;ie=UTF8&amp;qid=1378379225&amp;sr=1-10" TargetMode="External"/><Relationship Id="rId2" Type="http://schemas.openxmlformats.org/officeDocument/2006/relationships/notesSlide" Target="../notesSlides/notesSlide137.xml"/><Relationship Id="rId1" Type="http://schemas.openxmlformats.org/officeDocument/2006/relationships/slideLayout" Target="../slideLayouts/slideLayout20.xml"/><Relationship Id="rId4" Type="http://schemas.openxmlformats.org/officeDocument/2006/relationships/image" Target="../media/image186.jpg"/></Relationships>
</file>

<file path=ppt/slides/_rels/slide138.xml.rels><?xml version="1.0" encoding="UTF-8" standalone="yes"?>
<Relationships xmlns="http://schemas.openxmlformats.org/package/2006/relationships"><Relationship Id="rId3" Type="http://schemas.openxmlformats.org/officeDocument/2006/relationships/hyperlink" Target="http://www.amazon.com/High-Level-Language-Computer-Architecture-Advances/dp/071678159X/ref=sr_1_10?s=books&amp;ie=UTF8&amp;qid=1378379225&amp;sr=1-10" TargetMode="External"/><Relationship Id="rId2" Type="http://schemas.openxmlformats.org/officeDocument/2006/relationships/notesSlide" Target="../notesSlides/notesSlide138.xml"/><Relationship Id="rId1" Type="http://schemas.openxmlformats.org/officeDocument/2006/relationships/slideLayout" Target="../slideLayouts/slideLayout20.xml"/><Relationship Id="rId4" Type="http://schemas.openxmlformats.org/officeDocument/2006/relationships/image" Target="../media/image187.jpg"/></Relationships>
</file>

<file path=ppt/slides/_rels/slide139.xml.rels><?xml version="1.0" encoding="UTF-8" standalone="yes"?>
<Relationships xmlns="http://schemas.openxmlformats.org/package/2006/relationships"><Relationship Id="rId2" Type="http://schemas.openxmlformats.org/officeDocument/2006/relationships/notesSlide" Target="../notesSlides/notesSlide139.xml"/><Relationship Id="rId1" Type="http://schemas.openxmlformats.org/officeDocument/2006/relationships/slideLayout" Target="../slideLayouts/slideLayout20.xml"/></Relationships>
</file>

<file path=ppt/slides/_rels/slide1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14.xml"/><Relationship Id="rId1" Type="http://schemas.openxmlformats.org/officeDocument/2006/relationships/slideLayout" Target="../slideLayouts/slideLayout1.xml"/></Relationships>
</file>

<file path=ppt/slides/_rels/slide140.xml.rels><?xml version="1.0" encoding="UTF-8" standalone="yes"?>
<Relationships xmlns="http://schemas.openxmlformats.org/package/2006/relationships"><Relationship Id="rId3" Type="http://schemas.openxmlformats.org/officeDocument/2006/relationships/image" Target="../media/image188.jpg"/><Relationship Id="rId2" Type="http://schemas.openxmlformats.org/officeDocument/2006/relationships/notesSlide" Target="../notesSlides/notesSlide140.xml"/><Relationship Id="rId1" Type="http://schemas.openxmlformats.org/officeDocument/2006/relationships/slideLayout" Target="../slideLayouts/slideLayout20.xml"/></Relationships>
</file>

<file path=ppt/slides/_rels/slide141.xml.rels><?xml version="1.0" encoding="UTF-8" standalone="yes"?>
<Relationships xmlns="http://schemas.openxmlformats.org/package/2006/relationships"><Relationship Id="rId3" Type="http://schemas.openxmlformats.org/officeDocument/2006/relationships/image" Target="../media/image189.jpg"/><Relationship Id="rId2" Type="http://schemas.openxmlformats.org/officeDocument/2006/relationships/notesSlide" Target="../notesSlides/notesSlide141.xml"/><Relationship Id="rId1" Type="http://schemas.openxmlformats.org/officeDocument/2006/relationships/slideLayout" Target="../slideLayouts/slideLayout20.xml"/></Relationships>
</file>

<file path=ppt/slides/_rels/slide142.xml.rels><?xml version="1.0" encoding="UTF-8" standalone="yes"?>
<Relationships xmlns="http://schemas.openxmlformats.org/package/2006/relationships"><Relationship Id="rId2" Type="http://schemas.openxmlformats.org/officeDocument/2006/relationships/notesSlide" Target="../notesSlides/notesSlide142.xml"/><Relationship Id="rId1" Type="http://schemas.openxmlformats.org/officeDocument/2006/relationships/slideLayout" Target="../slideLayouts/slideLayout20.xml"/></Relationships>
</file>

<file path=ppt/slides/_rels/slide143.xml.rels><?xml version="1.0" encoding="UTF-8" standalone="yes"?>
<Relationships xmlns="http://schemas.openxmlformats.org/package/2006/relationships"><Relationship Id="rId2" Type="http://schemas.openxmlformats.org/officeDocument/2006/relationships/notesSlide" Target="../notesSlides/notesSlide143.xml"/><Relationship Id="rId1" Type="http://schemas.openxmlformats.org/officeDocument/2006/relationships/slideLayout" Target="../slideLayouts/slideLayout20.xml"/></Relationships>
</file>

<file path=ppt/slides/_rels/slide144.xml.rels><?xml version="1.0" encoding="UTF-8" standalone="yes"?>
<Relationships xmlns="http://schemas.openxmlformats.org/package/2006/relationships"><Relationship Id="rId2" Type="http://schemas.openxmlformats.org/officeDocument/2006/relationships/notesSlide" Target="../notesSlides/notesSlide144.xml"/><Relationship Id="rId1" Type="http://schemas.openxmlformats.org/officeDocument/2006/relationships/slideLayout" Target="../slideLayouts/slideLayout20.xml"/></Relationships>
</file>

<file path=ppt/slides/_rels/slide145.xml.rels><?xml version="1.0" encoding="UTF-8" standalone="yes"?>
<Relationships xmlns="http://schemas.openxmlformats.org/package/2006/relationships"><Relationship Id="rId3" Type="http://schemas.openxmlformats.org/officeDocument/2006/relationships/image" Target="../media/image190.jpg"/><Relationship Id="rId2" Type="http://schemas.openxmlformats.org/officeDocument/2006/relationships/notesSlide" Target="../notesSlides/notesSlide145.xml"/><Relationship Id="rId1" Type="http://schemas.openxmlformats.org/officeDocument/2006/relationships/slideLayout" Target="../slideLayouts/slideLayout20.xml"/></Relationships>
</file>

<file path=ppt/slides/_rels/slide146.xml.rels><?xml version="1.0" encoding="UTF-8" standalone="yes"?>
<Relationships xmlns="http://schemas.openxmlformats.org/package/2006/relationships"><Relationship Id="rId2" Type="http://schemas.openxmlformats.org/officeDocument/2006/relationships/notesSlide" Target="../notesSlides/notesSlide146.xml"/><Relationship Id="rId1" Type="http://schemas.openxmlformats.org/officeDocument/2006/relationships/slideLayout" Target="../slideLayouts/slideLayout20.xml"/></Relationships>
</file>

<file path=ppt/slides/_rels/slide147.xml.rels><?xml version="1.0" encoding="UTF-8" standalone="yes"?>
<Relationships xmlns="http://schemas.openxmlformats.org/package/2006/relationships"><Relationship Id="rId3" Type="http://schemas.openxmlformats.org/officeDocument/2006/relationships/image" Target="../media/image191.jpg"/><Relationship Id="rId2" Type="http://schemas.openxmlformats.org/officeDocument/2006/relationships/notesSlide" Target="../notesSlides/notesSlide147.xml"/><Relationship Id="rId1" Type="http://schemas.openxmlformats.org/officeDocument/2006/relationships/slideLayout" Target="../slideLayouts/slideLayout20.xml"/></Relationships>
</file>

<file path=ppt/slides/_rels/slide148.xml.rels><?xml version="1.0" encoding="UTF-8" standalone="yes"?>
<Relationships xmlns="http://schemas.openxmlformats.org/package/2006/relationships"><Relationship Id="rId2" Type="http://schemas.openxmlformats.org/officeDocument/2006/relationships/notesSlide" Target="../notesSlides/notesSlide148.xml"/><Relationship Id="rId1" Type="http://schemas.openxmlformats.org/officeDocument/2006/relationships/slideLayout" Target="../slideLayouts/slideLayout20.xml"/></Relationships>
</file>

<file path=ppt/slides/_rels/slide149.xml.rels><?xml version="1.0" encoding="UTF-8" standalone="yes"?>
<Relationships xmlns="http://schemas.openxmlformats.org/package/2006/relationships"><Relationship Id="rId3" Type="http://schemas.openxmlformats.org/officeDocument/2006/relationships/hyperlink" Target="https://www.tensorflow.org/quantum/concepts" TargetMode="External"/><Relationship Id="rId2" Type="http://schemas.openxmlformats.org/officeDocument/2006/relationships/notesSlide" Target="../notesSlides/notesSlide149.xml"/><Relationship Id="rId1" Type="http://schemas.openxmlformats.org/officeDocument/2006/relationships/slideLayout" Target="../slideLayouts/slideLayout20.xml"/></Relationships>
</file>

<file path=ppt/slides/_rels/slide15.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notesSlide" Target="../notesSlides/notesSlide15.xml"/><Relationship Id="rId1" Type="http://schemas.openxmlformats.org/officeDocument/2006/relationships/slideLayout" Target="../slideLayouts/slideLayout3.xml"/></Relationships>
</file>

<file path=ppt/slides/_rels/slide150.xml.rels><?xml version="1.0" encoding="UTF-8" standalone="yes"?>
<Relationships xmlns="http://schemas.openxmlformats.org/package/2006/relationships"><Relationship Id="rId3" Type="http://schemas.openxmlformats.org/officeDocument/2006/relationships/hyperlink" Target="https://github.com/quantumlib/Cirq" TargetMode="External"/><Relationship Id="rId2" Type="http://schemas.openxmlformats.org/officeDocument/2006/relationships/notesSlide" Target="../notesSlides/notesSlide150.xml"/><Relationship Id="rId1" Type="http://schemas.openxmlformats.org/officeDocument/2006/relationships/slideLayout" Target="../slideLayouts/slideLayout20.xml"/></Relationships>
</file>

<file path=ppt/slides/_rels/slide151.xml.rels><?xml version="1.0" encoding="UTF-8" standalone="yes"?>
<Relationships xmlns="http://schemas.openxmlformats.org/package/2006/relationships"><Relationship Id="rId2" Type="http://schemas.openxmlformats.org/officeDocument/2006/relationships/notesSlide" Target="../notesSlides/notesSlide151.xml"/><Relationship Id="rId1" Type="http://schemas.openxmlformats.org/officeDocument/2006/relationships/slideLayout" Target="../slideLayouts/slideLayout20.xml"/></Relationships>
</file>

<file path=ppt/slides/_rels/slide152.xml.rels><?xml version="1.0" encoding="UTF-8" standalone="yes"?>
<Relationships xmlns="http://schemas.openxmlformats.org/package/2006/relationships"><Relationship Id="rId3" Type="http://schemas.openxmlformats.org/officeDocument/2006/relationships/image" Target="../media/image192.gif"/><Relationship Id="rId2" Type="http://schemas.openxmlformats.org/officeDocument/2006/relationships/notesSlide" Target="../notesSlides/notesSlide152.xml"/><Relationship Id="rId1" Type="http://schemas.openxmlformats.org/officeDocument/2006/relationships/slideLayout" Target="../slideLayouts/slideLayout20.xml"/></Relationships>
</file>

<file path=ppt/slides/_rels/slide153.xml.rels><?xml version="1.0" encoding="UTF-8" standalone="yes"?>
<Relationships xmlns="http://schemas.openxmlformats.org/package/2006/relationships"><Relationship Id="rId2" Type="http://schemas.openxmlformats.org/officeDocument/2006/relationships/notesSlide" Target="../notesSlides/notesSlide153.xml"/><Relationship Id="rId1" Type="http://schemas.openxmlformats.org/officeDocument/2006/relationships/slideLayout" Target="../slideLayouts/slideLayout20.xml"/></Relationships>
</file>

<file path=ppt/slides/_rels/slide154.xml.rels><?xml version="1.0" encoding="UTF-8" standalone="yes"?>
<Relationships xmlns="http://schemas.openxmlformats.org/package/2006/relationships"><Relationship Id="rId2" Type="http://schemas.openxmlformats.org/officeDocument/2006/relationships/notesSlide" Target="../notesSlides/notesSlide154.xml"/><Relationship Id="rId1" Type="http://schemas.openxmlformats.org/officeDocument/2006/relationships/slideLayout" Target="../slideLayouts/slideLayout20.xml"/></Relationships>
</file>

<file path=ppt/slides/_rels/slide155.xml.rels><?xml version="1.0" encoding="UTF-8" standalone="yes"?>
<Relationships xmlns="http://schemas.openxmlformats.org/package/2006/relationships"><Relationship Id="rId2" Type="http://schemas.openxmlformats.org/officeDocument/2006/relationships/notesSlide" Target="../notesSlides/notesSlide155.xml"/><Relationship Id="rId1" Type="http://schemas.openxmlformats.org/officeDocument/2006/relationships/slideLayout" Target="../slideLayouts/slideLayout20.xml"/></Relationships>
</file>

<file path=ppt/slides/_rels/slide156.xml.rels><?xml version="1.0" encoding="UTF-8" standalone="yes"?>
<Relationships xmlns="http://schemas.openxmlformats.org/package/2006/relationships"><Relationship Id="rId2" Type="http://schemas.openxmlformats.org/officeDocument/2006/relationships/notesSlide" Target="../notesSlides/notesSlide156.xml"/><Relationship Id="rId1" Type="http://schemas.openxmlformats.org/officeDocument/2006/relationships/slideLayout" Target="../slideLayouts/slideLayout20.xml"/></Relationships>
</file>

<file path=ppt/slides/_rels/slide157.xml.rels><?xml version="1.0" encoding="UTF-8" standalone="yes"?>
<Relationships xmlns="http://schemas.openxmlformats.org/package/2006/relationships"><Relationship Id="rId2" Type="http://schemas.openxmlformats.org/officeDocument/2006/relationships/notesSlide" Target="../notesSlides/notesSlide157.xml"/><Relationship Id="rId1" Type="http://schemas.openxmlformats.org/officeDocument/2006/relationships/slideLayout" Target="../slideLayouts/slideLayout20.xml"/></Relationships>
</file>

<file path=ppt/slides/_rels/slide158.xml.rels><?xml version="1.0" encoding="UTF-8" standalone="yes"?>
<Relationships xmlns="http://schemas.openxmlformats.org/package/2006/relationships"><Relationship Id="rId2" Type="http://schemas.openxmlformats.org/officeDocument/2006/relationships/notesSlide" Target="../notesSlides/notesSlide158.xml"/><Relationship Id="rId1" Type="http://schemas.openxmlformats.org/officeDocument/2006/relationships/slideLayout" Target="../slideLayouts/slideLayout20.xml"/></Relationships>
</file>

<file path=ppt/slides/_rels/slide159.xml.rels><?xml version="1.0" encoding="UTF-8" standalone="yes"?>
<Relationships xmlns="http://schemas.openxmlformats.org/package/2006/relationships"><Relationship Id="rId2" Type="http://schemas.openxmlformats.org/officeDocument/2006/relationships/notesSlide" Target="../notesSlides/notesSlide159.xml"/><Relationship Id="rId1" Type="http://schemas.openxmlformats.org/officeDocument/2006/relationships/slideLayout" Target="../slideLayouts/slideLayout20.xml"/></Relationships>
</file>

<file path=ppt/slides/_rels/slide16.xml.rels><?xml version="1.0" encoding="UTF-8" standalone="yes"?>
<Relationships xmlns="http://schemas.openxmlformats.org/package/2006/relationships"><Relationship Id="rId3" Type="http://schemas.openxmlformats.org/officeDocument/2006/relationships/image" Target="../media/image20.jpg"/><Relationship Id="rId2" Type="http://schemas.openxmlformats.org/officeDocument/2006/relationships/notesSlide" Target="../notesSlides/notesSlide16.xml"/><Relationship Id="rId1" Type="http://schemas.openxmlformats.org/officeDocument/2006/relationships/slideLayout" Target="../slideLayouts/slideLayout3.xml"/></Relationships>
</file>

<file path=ppt/slides/_rels/slide160.xml.rels><?xml version="1.0" encoding="UTF-8" standalone="yes"?>
<Relationships xmlns="http://schemas.openxmlformats.org/package/2006/relationships"><Relationship Id="rId3" Type="http://schemas.openxmlformats.org/officeDocument/2006/relationships/image" Target="../media/image193.jpg"/><Relationship Id="rId2" Type="http://schemas.openxmlformats.org/officeDocument/2006/relationships/notesSlide" Target="../notesSlides/notesSlide160.xml"/><Relationship Id="rId1" Type="http://schemas.openxmlformats.org/officeDocument/2006/relationships/slideLayout" Target="../slideLayouts/slideLayout20.xml"/></Relationships>
</file>

<file path=ppt/slides/_rels/slide161.xml.rels><?xml version="1.0" encoding="UTF-8" standalone="yes"?>
<Relationships xmlns="http://schemas.openxmlformats.org/package/2006/relationships"><Relationship Id="rId2" Type="http://schemas.openxmlformats.org/officeDocument/2006/relationships/notesSlide" Target="../notesSlides/notesSlide161.xml"/><Relationship Id="rId1" Type="http://schemas.openxmlformats.org/officeDocument/2006/relationships/slideLayout" Target="../slideLayouts/slideLayout20.xml"/></Relationships>
</file>

<file path=ppt/slides/_rels/slide162.xml.rels><?xml version="1.0" encoding="UTF-8" standalone="yes"?>
<Relationships xmlns="http://schemas.openxmlformats.org/package/2006/relationships"><Relationship Id="rId3" Type="http://schemas.openxmlformats.org/officeDocument/2006/relationships/image" Target="../media/image194.jpg"/><Relationship Id="rId2" Type="http://schemas.openxmlformats.org/officeDocument/2006/relationships/notesSlide" Target="../notesSlides/notesSlide162.xml"/><Relationship Id="rId1" Type="http://schemas.openxmlformats.org/officeDocument/2006/relationships/slideLayout" Target="../slideLayouts/slideLayout20.xml"/></Relationships>
</file>

<file path=ppt/slides/_rels/slide163.xml.rels><?xml version="1.0" encoding="UTF-8" standalone="yes"?>
<Relationships xmlns="http://schemas.openxmlformats.org/package/2006/relationships"><Relationship Id="rId8" Type="http://schemas.openxmlformats.org/officeDocument/2006/relationships/hyperlink" Target="https://en.wikipedia.org/wiki/Electron" TargetMode="External"/><Relationship Id="rId3" Type="http://schemas.openxmlformats.org/officeDocument/2006/relationships/hyperlink" Target="https://en.wikipedia.org/wiki/Light_wave" TargetMode="External"/><Relationship Id="rId7" Type="http://schemas.openxmlformats.org/officeDocument/2006/relationships/hyperlink" Target="https://en.wikipedia.org/wiki/Bandwidth_(signal_processing)" TargetMode="External"/><Relationship Id="rId2" Type="http://schemas.openxmlformats.org/officeDocument/2006/relationships/notesSlide" Target="../notesSlides/notesSlide163.xml"/><Relationship Id="rId1" Type="http://schemas.openxmlformats.org/officeDocument/2006/relationships/slideLayout" Target="../slideLayouts/slideLayout20.xml"/><Relationship Id="rId6" Type="http://schemas.openxmlformats.org/officeDocument/2006/relationships/hyperlink" Target="https://en.wikipedia.org/wiki/Photon" TargetMode="External"/><Relationship Id="rId5" Type="http://schemas.openxmlformats.org/officeDocument/2006/relationships/hyperlink" Target="https://en.wikipedia.org/wiki/Data_processing" TargetMode="External"/><Relationship Id="rId4" Type="http://schemas.openxmlformats.org/officeDocument/2006/relationships/hyperlink" Target="https://en.wikipedia.org/wiki/Laser" TargetMode="External"/></Relationships>
</file>

<file path=ppt/slides/_rels/slide164.xml.rels><?xml version="1.0" encoding="UTF-8" standalone="yes"?>
<Relationships xmlns="http://schemas.openxmlformats.org/package/2006/relationships"><Relationship Id="rId2" Type="http://schemas.openxmlformats.org/officeDocument/2006/relationships/notesSlide" Target="../notesSlides/notesSlide164.xml"/><Relationship Id="rId1" Type="http://schemas.openxmlformats.org/officeDocument/2006/relationships/slideLayout" Target="../slideLayouts/slideLayout20.xml"/></Relationships>
</file>

<file path=ppt/slides/_rels/slide165.xml.rels><?xml version="1.0" encoding="UTF-8" standalone="yes"?>
<Relationships xmlns="http://schemas.openxmlformats.org/package/2006/relationships"><Relationship Id="rId3" Type="http://schemas.openxmlformats.org/officeDocument/2006/relationships/hyperlink" Target="https://en.wikipedia.org/wiki/Synthetic-aperture_radar" TargetMode="External"/><Relationship Id="rId2" Type="http://schemas.openxmlformats.org/officeDocument/2006/relationships/notesSlide" Target="../notesSlides/notesSlide165.xml"/><Relationship Id="rId1" Type="http://schemas.openxmlformats.org/officeDocument/2006/relationships/slideLayout" Target="../slideLayouts/slideLayout20.xml"/><Relationship Id="rId4" Type="http://schemas.openxmlformats.org/officeDocument/2006/relationships/hyperlink" Target="https://en.wikipedia.org/wiki/Optical_correlator" TargetMode="External"/></Relationships>
</file>

<file path=ppt/slides/_rels/slide166.xml.rels><?xml version="1.0" encoding="UTF-8" standalone="yes"?>
<Relationships xmlns="http://schemas.openxmlformats.org/package/2006/relationships"><Relationship Id="rId3" Type="http://schemas.openxmlformats.org/officeDocument/2006/relationships/hyperlink" Target="https://en.wikipedia.org/wiki/Fourier_optics" TargetMode="External"/><Relationship Id="rId2" Type="http://schemas.openxmlformats.org/officeDocument/2006/relationships/notesSlide" Target="../notesSlides/notesSlide166.xml"/><Relationship Id="rId1" Type="http://schemas.openxmlformats.org/officeDocument/2006/relationships/slideLayout" Target="../slideLayouts/slideLayout20.xml"/><Relationship Id="rId5" Type="http://schemas.openxmlformats.org/officeDocument/2006/relationships/hyperlink" Target="https://en.wikipedia.org/wiki/Spatial_light_modulator" TargetMode="External"/><Relationship Id="rId4" Type="http://schemas.openxmlformats.org/officeDocument/2006/relationships/hyperlink" Target="https://en.wikipedia.org/wiki/Liquid_crystal" TargetMode="External"/></Relationships>
</file>

<file path=ppt/slides/_rels/slide167.xml.rels><?xml version="1.0" encoding="UTF-8" standalone="yes"?>
<Relationships xmlns="http://schemas.openxmlformats.org/package/2006/relationships"><Relationship Id="rId2" Type="http://schemas.openxmlformats.org/officeDocument/2006/relationships/notesSlide" Target="../notesSlides/notesSlide167.xml"/><Relationship Id="rId1" Type="http://schemas.openxmlformats.org/officeDocument/2006/relationships/slideLayout" Target="../slideLayouts/slideLayout20.xml"/></Relationships>
</file>

<file path=ppt/slides/_rels/slide168.xml.rels><?xml version="1.0" encoding="UTF-8" standalone="yes"?>
<Relationships xmlns="http://schemas.openxmlformats.org/package/2006/relationships"><Relationship Id="rId3" Type="http://schemas.openxmlformats.org/officeDocument/2006/relationships/hyperlink" Target="https://en.wikipedia.org/wiki/Hopfield_neural_network" TargetMode="External"/><Relationship Id="rId2" Type="http://schemas.openxmlformats.org/officeDocument/2006/relationships/notesSlide" Target="../notesSlides/notesSlide168.xml"/><Relationship Id="rId1" Type="http://schemas.openxmlformats.org/officeDocument/2006/relationships/slideLayout" Target="../slideLayouts/slideLayout20.xml"/></Relationships>
</file>

<file path=ppt/slides/_rels/slide169.xml.rels><?xml version="1.0" encoding="UTF-8" standalone="yes"?>
<Relationships xmlns="http://schemas.openxmlformats.org/package/2006/relationships"><Relationship Id="rId2" Type="http://schemas.openxmlformats.org/officeDocument/2006/relationships/notesSlide" Target="../notesSlides/notesSlide169.xml"/><Relationship Id="rId1" Type="http://schemas.openxmlformats.org/officeDocument/2006/relationships/slideLayout" Target="../slideLayouts/slideLayout20.xml"/></Relationships>
</file>

<file path=ppt/slides/_rels/slide17.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notesSlide" Target="../notesSlides/notesSlide17.xml"/><Relationship Id="rId1" Type="http://schemas.openxmlformats.org/officeDocument/2006/relationships/slideLayout" Target="../slideLayouts/slideLayout3.xml"/></Relationships>
</file>

<file path=ppt/slides/_rels/slide170.xml.rels><?xml version="1.0" encoding="UTF-8" standalone="yes"?>
<Relationships xmlns="http://schemas.openxmlformats.org/package/2006/relationships"><Relationship Id="rId3" Type="http://schemas.openxmlformats.org/officeDocument/2006/relationships/image" Target="../media/image195.png"/><Relationship Id="rId2" Type="http://schemas.openxmlformats.org/officeDocument/2006/relationships/notesSlide" Target="../notesSlides/notesSlide170.xml"/><Relationship Id="rId1" Type="http://schemas.openxmlformats.org/officeDocument/2006/relationships/slideLayout" Target="../slideLayouts/slideLayout20.xml"/></Relationships>
</file>

<file path=ppt/slides/_rels/slide171.xml.rels><?xml version="1.0" encoding="UTF-8" standalone="yes"?>
<Relationships xmlns="http://schemas.openxmlformats.org/package/2006/relationships"><Relationship Id="rId2" Type="http://schemas.openxmlformats.org/officeDocument/2006/relationships/notesSlide" Target="../notesSlides/notesSlide171.xml"/><Relationship Id="rId1" Type="http://schemas.openxmlformats.org/officeDocument/2006/relationships/slideLayout" Target="../slideLayouts/slideLayout20.xml"/></Relationships>
</file>

<file path=ppt/slides/_rels/slide172.xml.rels><?xml version="1.0" encoding="UTF-8" standalone="yes"?>
<Relationships xmlns="http://schemas.openxmlformats.org/package/2006/relationships"><Relationship Id="rId3" Type="http://schemas.openxmlformats.org/officeDocument/2006/relationships/image" Target="../media/image196.jpg"/><Relationship Id="rId2" Type="http://schemas.openxmlformats.org/officeDocument/2006/relationships/notesSlide" Target="../notesSlides/notesSlide172.xml"/><Relationship Id="rId1" Type="http://schemas.openxmlformats.org/officeDocument/2006/relationships/slideLayout" Target="../slideLayouts/slideLayout20.xml"/></Relationships>
</file>

<file path=ppt/slides/_rels/slide173.xml.rels><?xml version="1.0" encoding="UTF-8" standalone="yes"?>
<Relationships xmlns="http://schemas.openxmlformats.org/package/2006/relationships"><Relationship Id="rId3" Type="http://schemas.openxmlformats.org/officeDocument/2006/relationships/hyperlink" Target="https://en.wikipedia.org/wiki/Unconventional_computing" TargetMode="External"/><Relationship Id="rId2" Type="http://schemas.openxmlformats.org/officeDocument/2006/relationships/notesSlide" Target="../notesSlides/notesSlide173.xml"/><Relationship Id="rId1" Type="http://schemas.openxmlformats.org/officeDocument/2006/relationships/slideLayout" Target="../slideLayouts/slideLayout20.xml"/><Relationship Id="rId4" Type="http://schemas.openxmlformats.org/officeDocument/2006/relationships/hyperlink" Target="https://en.wikipedia.org/wiki/Chemical_reaction" TargetMode="External"/></Relationships>
</file>

<file path=ppt/slides/_rels/slide174.xml.rels><?xml version="1.0" encoding="UTF-8" standalone="yes"?>
<Relationships xmlns="http://schemas.openxmlformats.org/package/2006/relationships"><Relationship Id="rId3" Type="http://schemas.openxmlformats.org/officeDocument/2006/relationships/hyperlink" Target="https://en.wikipedia.org/wiki/Boris_Pavlovich_Belousov" TargetMode="External"/><Relationship Id="rId2" Type="http://schemas.openxmlformats.org/officeDocument/2006/relationships/notesSlide" Target="../notesSlides/notesSlide174.xml"/><Relationship Id="rId1" Type="http://schemas.openxmlformats.org/officeDocument/2006/relationships/slideLayout" Target="../slideLayouts/slideLayout20.xml"/><Relationship Id="rId4" Type="http://schemas.openxmlformats.org/officeDocument/2006/relationships/hyperlink" Target="https://en.wikipedia.org/wiki/Soviet_Union" TargetMode="External"/></Relationships>
</file>

<file path=ppt/slides/_rels/slide175.xml.rels><?xml version="1.0" encoding="UTF-8" standalone="yes"?>
<Relationships xmlns="http://schemas.openxmlformats.org/package/2006/relationships"><Relationship Id="rId3" Type="http://schemas.openxmlformats.org/officeDocument/2006/relationships/hyperlink" Target="https://en.wikipedia.org/wiki/Chemical_reaction" TargetMode="External"/><Relationship Id="rId2" Type="http://schemas.openxmlformats.org/officeDocument/2006/relationships/notesSlide" Target="../notesSlides/notesSlide175.xml"/><Relationship Id="rId1" Type="http://schemas.openxmlformats.org/officeDocument/2006/relationships/slideLayout" Target="../slideLayouts/slideLayout20.xml"/></Relationships>
</file>

<file path=ppt/slides/_rels/slide176.xml.rels><?xml version="1.0" encoding="UTF-8" standalone="yes"?>
<Relationships xmlns="http://schemas.openxmlformats.org/package/2006/relationships"><Relationship Id="rId3" Type="http://schemas.openxmlformats.org/officeDocument/2006/relationships/hyperlink" Target="https://en.wikipedia.org/wiki/University_of_the_West_of_England" TargetMode="External"/><Relationship Id="rId2" Type="http://schemas.openxmlformats.org/officeDocument/2006/relationships/notesSlide" Target="../notesSlides/notesSlide176.xml"/><Relationship Id="rId1" Type="http://schemas.openxmlformats.org/officeDocument/2006/relationships/slideLayout" Target="../slideLayouts/slideLayout20.xml"/><Relationship Id="rId4" Type="http://schemas.openxmlformats.org/officeDocument/2006/relationships/hyperlink" Target="https://en.wikipedia.org/wiki/Reaction%E2%80%93diffusion" TargetMode="External"/></Relationships>
</file>

<file path=ppt/slides/_rels/slide177.xml.rels><?xml version="1.0" encoding="UTF-8" standalone="yes"?>
<Relationships xmlns="http://schemas.openxmlformats.org/package/2006/relationships"><Relationship Id="rId3" Type="http://schemas.openxmlformats.org/officeDocument/2006/relationships/image" Target="../media/image197.png"/><Relationship Id="rId2" Type="http://schemas.openxmlformats.org/officeDocument/2006/relationships/notesSlide" Target="../notesSlides/notesSlide177.xml"/><Relationship Id="rId1" Type="http://schemas.openxmlformats.org/officeDocument/2006/relationships/slideLayout" Target="../slideLayouts/slideLayout20.xml"/></Relationships>
</file>

<file path=ppt/slides/_rels/slide178.xml.rels><?xml version="1.0" encoding="UTF-8" standalone="yes"?>
<Relationships xmlns="http://schemas.openxmlformats.org/package/2006/relationships"><Relationship Id="rId2" Type="http://schemas.openxmlformats.org/officeDocument/2006/relationships/notesSlide" Target="../notesSlides/notesSlide178.xml"/><Relationship Id="rId1" Type="http://schemas.openxmlformats.org/officeDocument/2006/relationships/slideLayout" Target="../slideLayouts/slideLayout20.xml"/></Relationships>
</file>

<file path=ppt/slides/_rels/slide179.xml.rels><?xml version="1.0" encoding="UTF-8" standalone="yes"?>
<Relationships xmlns="http://schemas.openxmlformats.org/package/2006/relationships"><Relationship Id="rId2" Type="http://schemas.openxmlformats.org/officeDocument/2006/relationships/notesSlide" Target="../notesSlides/notesSlide179.xml"/><Relationship Id="rId1" Type="http://schemas.openxmlformats.org/officeDocument/2006/relationships/slideLayout" Target="../slideLayouts/slideLayout20.xml"/></Relationships>
</file>

<file path=ppt/slides/_rels/slide18.xml.rels><?xml version="1.0" encoding="UTF-8" standalone="yes"?>
<Relationships xmlns="http://schemas.openxmlformats.org/package/2006/relationships"><Relationship Id="rId3" Type="http://schemas.openxmlformats.org/officeDocument/2006/relationships/image" Target="../media/image22.jpg"/><Relationship Id="rId2" Type="http://schemas.openxmlformats.org/officeDocument/2006/relationships/notesSlide" Target="../notesSlides/notesSlide18.xml"/><Relationship Id="rId1" Type="http://schemas.openxmlformats.org/officeDocument/2006/relationships/slideLayout" Target="../slideLayouts/slideLayout3.xml"/></Relationships>
</file>

<file path=ppt/slides/_rels/slide180.xml.rels><?xml version="1.0" encoding="UTF-8" standalone="yes"?>
<Relationships xmlns="http://schemas.openxmlformats.org/package/2006/relationships"><Relationship Id="rId2" Type="http://schemas.openxmlformats.org/officeDocument/2006/relationships/notesSlide" Target="../notesSlides/notesSlide180.xml"/><Relationship Id="rId1" Type="http://schemas.openxmlformats.org/officeDocument/2006/relationships/slideLayout" Target="../slideLayouts/slideLayout20.xml"/></Relationships>
</file>

<file path=ppt/slides/_rels/slide181.xml.rels><?xml version="1.0" encoding="UTF-8" standalone="yes"?>
<Relationships xmlns="http://schemas.openxmlformats.org/package/2006/relationships"><Relationship Id="rId2" Type="http://schemas.openxmlformats.org/officeDocument/2006/relationships/notesSlide" Target="../notesSlides/notesSlide181.xml"/><Relationship Id="rId1" Type="http://schemas.openxmlformats.org/officeDocument/2006/relationships/slideLayout" Target="../slideLayouts/slideLayout21.xml"/></Relationships>
</file>

<file path=ppt/slides/_rels/slide182.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82.xml"/><Relationship Id="rId1" Type="http://schemas.openxmlformats.org/officeDocument/2006/relationships/slideLayout" Target="../slideLayouts/slideLayout21.xml"/></Relationships>
</file>

<file path=ppt/slides/_rels/slide183.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83.xml"/><Relationship Id="rId1" Type="http://schemas.openxmlformats.org/officeDocument/2006/relationships/slideLayout" Target="../slideLayouts/slideLayout21.xml"/><Relationship Id="rId4" Type="http://schemas.openxmlformats.org/officeDocument/2006/relationships/image" Target="../media/image199.png"/></Relationships>
</file>

<file path=ppt/slides/_rels/slide184.xml.rels><?xml version="1.0" encoding="UTF-8" standalone="yes"?>
<Relationships xmlns="http://schemas.openxmlformats.org/package/2006/relationships"><Relationship Id="rId3" Type="http://schemas.openxmlformats.org/officeDocument/2006/relationships/image" Target="../media/image198.png"/><Relationship Id="rId2" Type="http://schemas.openxmlformats.org/officeDocument/2006/relationships/notesSlide" Target="../notesSlides/notesSlide184.xml"/><Relationship Id="rId1" Type="http://schemas.openxmlformats.org/officeDocument/2006/relationships/slideLayout" Target="../slideLayouts/slideLayout21.xml"/><Relationship Id="rId5" Type="http://schemas.openxmlformats.org/officeDocument/2006/relationships/image" Target="../media/image184.jpg"/><Relationship Id="rId4" Type="http://schemas.openxmlformats.org/officeDocument/2006/relationships/image" Target="../media/image199.png"/></Relationships>
</file>

<file path=ppt/slides/_rels/slide185.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85.xml"/><Relationship Id="rId1" Type="http://schemas.openxmlformats.org/officeDocument/2006/relationships/slideLayout" Target="../slideLayouts/slideLayout21.xml"/></Relationships>
</file>

<file path=ppt/slides/_rels/slide186.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86.xml"/><Relationship Id="rId1" Type="http://schemas.openxmlformats.org/officeDocument/2006/relationships/slideLayout" Target="../slideLayouts/slideLayout21.xml"/><Relationship Id="rId4" Type="http://schemas.openxmlformats.org/officeDocument/2006/relationships/image" Target="../media/image201.png"/></Relationships>
</file>

<file path=ppt/slides/_rels/slide187.xml.rels><?xml version="1.0" encoding="UTF-8" standalone="yes"?>
<Relationships xmlns="http://schemas.openxmlformats.org/package/2006/relationships"><Relationship Id="rId3" Type="http://schemas.openxmlformats.org/officeDocument/2006/relationships/image" Target="../media/image200.png"/><Relationship Id="rId2" Type="http://schemas.openxmlformats.org/officeDocument/2006/relationships/notesSlide" Target="../notesSlides/notesSlide187.xml"/><Relationship Id="rId1" Type="http://schemas.openxmlformats.org/officeDocument/2006/relationships/slideLayout" Target="../slideLayouts/slideLayout21.xml"/><Relationship Id="rId5" Type="http://schemas.openxmlformats.org/officeDocument/2006/relationships/image" Target="../media/image202.jpg"/><Relationship Id="rId4" Type="http://schemas.openxmlformats.org/officeDocument/2006/relationships/image" Target="../media/image201.png"/></Relationships>
</file>

<file path=ppt/slides/_rels/slide188.xml.rels><?xml version="1.0" encoding="UTF-8" standalone="yes"?>
<Relationships xmlns="http://schemas.openxmlformats.org/package/2006/relationships"><Relationship Id="rId3" Type="http://schemas.openxmlformats.org/officeDocument/2006/relationships/image" Target="../media/image203.jpg"/><Relationship Id="rId2" Type="http://schemas.openxmlformats.org/officeDocument/2006/relationships/notesSlide" Target="../notesSlides/notesSlide188.xml"/><Relationship Id="rId1" Type="http://schemas.openxmlformats.org/officeDocument/2006/relationships/slideLayout" Target="../slideLayouts/slideLayout21.xml"/></Relationships>
</file>

<file path=ppt/slides/_rels/slide189.xml.rels><?xml version="1.0" encoding="UTF-8" standalone="yes"?>
<Relationships xmlns="http://schemas.openxmlformats.org/package/2006/relationships"><Relationship Id="rId3" Type="http://schemas.openxmlformats.org/officeDocument/2006/relationships/image" Target="../media/image203.jpg"/><Relationship Id="rId2" Type="http://schemas.openxmlformats.org/officeDocument/2006/relationships/notesSlide" Target="../notesSlides/notesSlide189.xml"/><Relationship Id="rId1" Type="http://schemas.openxmlformats.org/officeDocument/2006/relationships/slideLayout" Target="../slideLayouts/slideLayout21.xml"/><Relationship Id="rId4" Type="http://schemas.openxmlformats.org/officeDocument/2006/relationships/image" Target="../media/image204.jpg"/></Relationships>
</file>

<file path=ppt/slides/_rels/slide19.xml.rels><?xml version="1.0" encoding="UTF-8" standalone="yes"?>
<Relationships xmlns="http://schemas.openxmlformats.org/package/2006/relationships"><Relationship Id="rId3" Type="http://schemas.openxmlformats.org/officeDocument/2006/relationships/image" Target="../media/image23.jpg"/><Relationship Id="rId2" Type="http://schemas.openxmlformats.org/officeDocument/2006/relationships/notesSlide" Target="../notesSlides/notesSlide19.xml"/><Relationship Id="rId1" Type="http://schemas.openxmlformats.org/officeDocument/2006/relationships/slideLayout" Target="../slideLayouts/slideLayout3.xml"/></Relationships>
</file>

<file path=ppt/slides/_rels/slide190.xml.rels><?xml version="1.0" encoding="UTF-8" standalone="yes"?>
<Relationships xmlns="http://schemas.openxmlformats.org/package/2006/relationships"><Relationship Id="rId3" Type="http://schemas.openxmlformats.org/officeDocument/2006/relationships/image" Target="../media/image203.jpg"/><Relationship Id="rId2" Type="http://schemas.openxmlformats.org/officeDocument/2006/relationships/notesSlide" Target="../notesSlides/notesSlide190.xml"/><Relationship Id="rId1" Type="http://schemas.openxmlformats.org/officeDocument/2006/relationships/slideLayout" Target="../slideLayouts/slideLayout21.xml"/><Relationship Id="rId5" Type="http://schemas.openxmlformats.org/officeDocument/2006/relationships/image" Target="../media/image205.gif"/><Relationship Id="rId4" Type="http://schemas.openxmlformats.org/officeDocument/2006/relationships/image" Target="../media/image204.jpg"/></Relationships>
</file>

<file path=ppt/slides/_rels/slide191.xml.rels><?xml version="1.0" encoding="UTF-8" standalone="yes"?>
<Relationships xmlns="http://schemas.openxmlformats.org/package/2006/relationships"><Relationship Id="rId2" Type="http://schemas.openxmlformats.org/officeDocument/2006/relationships/notesSlide" Target="../notesSlides/notesSlide191.xml"/><Relationship Id="rId1" Type="http://schemas.openxmlformats.org/officeDocument/2006/relationships/slideLayout" Target="../slideLayouts/slideLayout22.xml"/></Relationships>
</file>

<file path=ppt/slides/_rels/slide192.xml.rels><?xml version="1.0" encoding="UTF-8" standalone="yes"?>
<Relationships xmlns="http://schemas.openxmlformats.org/package/2006/relationships"><Relationship Id="rId3" Type="http://schemas.openxmlformats.org/officeDocument/2006/relationships/image" Target="../media/image206.jpg"/><Relationship Id="rId2" Type="http://schemas.openxmlformats.org/officeDocument/2006/relationships/notesSlide" Target="../notesSlides/notesSlide192.xml"/><Relationship Id="rId1" Type="http://schemas.openxmlformats.org/officeDocument/2006/relationships/slideLayout" Target="../slideLayouts/slideLayout20.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2.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20.xml.rels><?xml version="1.0" encoding="UTF-8" standalone="yes"?>
<Relationships xmlns="http://schemas.openxmlformats.org/package/2006/relationships"><Relationship Id="rId3" Type="http://schemas.openxmlformats.org/officeDocument/2006/relationships/image" Target="../media/image24.jpg"/><Relationship Id="rId2" Type="http://schemas.openxmlformats.org/officeDocument/2006/relationships/notesSlide" Target="../notesSlides/notesSlide20.xml"/><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21.xml"/><Relationship Id="rId1" Type="http://schemas.openxmlformats.org/officeDocument/2006/relationships/slideLayout" Target="../slideLayouts/slideLayout3.xml"/></Relationships>
</file>

<file path=ppt/slides/_rels/slide22.xml.rels><?xml version="1.0" encoding="UTF-8" standalone="yes"?>
<Relationships xmlns="http://schemas.openxmlformats.org/package/2006/relationships"><Relationship Id="rId3" Type="http://schemas.openxmlformats.org/officeDocument/2006/relationships/image" Target="../media/image26.jpg"/><Relationship Id="rId2" Type="http://schemas.openxmlformats.org/officeDocument/2006/relationships/notesSlide" Target="../notesSlides/notesSlide22.xml"/><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27.png"/><Relationship Id="rId2" Type="http://schemas.openxmlformats.org/officeDocument/2006/relationships/notesSlide" Target="../notesSlides/notesSlide23.xml"/><Relationship Id="rId1" Type="http://schemas.openxmlformats.org/officeDocument/2006/relationships/slideLayout" Target="../slideLayouts/slideLayout4.xml"/><Relationship Id="rId5" Type="http://schemas.openxmlformats.org/officeDocument/2006/relationships/image" Target="../media/image29.png"/><Relationship Id="rId4" Type="http://schemas.openxmlformats.org/officeDocument/2006/relationships/image" Target="../media/image28.png"/></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4.xml"/><Relationship Id="rId1" Type="http://schemas.openxmlformats.org/officeDocument/2006/relationships/slideLayout" Target="../slideLayouts/slideLayout5.xml"/></Relationships>
</file>

<file path=ppt/slides/_rels/slide25.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25.xml"/><Relationship Id="rId1" Type="http://schemas.openxmlformats.org/officeDocument/2006/relationships/slideLayout" Target="../slideLayouts/slideLayout5.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26.xml"/><Relationship Id="rId1" Type="http://schemas.openxmlformats.org/officeDocument/2006/relationships/slideLayout" Target="../slideLayouts/slideLayout6.xml"/><Relationship Id="rId4" Type="http://schemas.openxmlformats.org/officeDocument/2006/relationships/image" Target="../media/image33.png"/></Relationships>
</file>

<file path=ppt/slides/_rels/slide27.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7.xml"/><Relationship Id="rId1" Type="http://schemas.openxmlformats.org/officeDocument/2006/relationships/slideLayout" Target="../slideLayouts/slideLayout5.xml"/><Relationship Id="rId5" Type="http://schemas.openxmlformats.org/officeDocument/2006/relationships/image" Target="../media/image36.png"/><Relationship Id="rId4" Type="http://schemas.openxmlformats.org/officeDocument/2006/relationships/image" Target="../media/image35.png"/></Relationships>
</file>

<file path=ppt/slides/_rels/slide28.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8.xml"/><Relationship Id="rId1" Type="http://schemas.openxmlformats.org/officeDocument/2006/relationships/slideLayout" Target="../slideLayouts/slideLayout5.xml"/><Relationship Id="rId5" Type="http://schemas.openxmlformats.org/officeDocument/2006/relationships/image" Target="../media/image39.png"/><Relationship Id="rId4" Type="http://schemas.openxmlformats.org/officeDocument/2006/relationships/image" Target="../media/image38.png"/></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3.xml"/><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40.png"/><Relationship Id="rId2" Type="http://schemas.openxmlformats.org/officeDocument/2006/relationships/notesSlide" Target="../notesSlides/notesSlide30.xml"/><Relationship Id="rId1" Type="http://schemas.openxmlformats.org/officeDocument/2006/relationships/slideLayout" Target="../slideLayouts/slideLayout7.xml"/><Relationship Id="rId5" Type="http://schemas.openxmlformats.org/officeDocument/2006/relationships/image" Target="../media/image42.png"/><Relationship Id="rId4" Type="http://schemas.openxmlformats.org/officeDocument/2006/relationships/image" Target="../media/image41.png"/></Relationships>
</file>

<file path=ppt/slides/_rels/slide31.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31.xml"/><Relationship Id="rId1" Type="http://schemas.openxmlformats.org/officeDocument/2006/relationships/slideLayout" Target="../slideLayouts/slideLayout6.xml"/><Relationship Id="rId5" Type="http://schemas.openxmlformats.org/officeDocument/2006/relationships/image" Target="../media/image45.jpg"/><Relationship Id="rId4" Type="http://schemas.openxmlformats.org/officeDocument/2006/relationships/image" Target="../media/image44.jpg"/></Relationships>
</file>

<file path=ppt/slides/_rels/slide3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notesSlide" Target="../notesSlides/notesSlide32.xml"/><Relationship Id="rId1" Type="http://schemas.openxmlformats.org/officeDocument/2006/relationships/slideLayout" Target="../slideLayouts/slideLayout5.xml"/></Relationships>
</file>

<file path=ppt/slides/_rels/slide33.xml.rels><?xml version="1.0" encoding="UTF-8" standalone="yes"?>
<Relationships xmlns="http://schemas.openxmlformats.org/package/2006/relationships"><Relationship Id="rId3" Type="http://schemas.openxmlformats.org/officeDocument/2006/relationships/image" Target="../media/image47.jpg"/><Relationship Id="rId2" Type="http://schemas.openxmlformats.org/officeDocument/2006/relationships/notesSlide" Target="../notesSlides/notesSlide33.xml"/><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34.xml"/><Relationship Id="rId1" Type="http://schemas.openxmlformats.org/officeDocument/2006/relationships/slideLayout" Target="../slideLayouts/slideLayout5.xml"/></Relationships>
</file>

<file path=ppt/slides/_rels/slide35.xml.rels><?xml version="1.0" encoding="UTF-8" standalone="yes"?>
<Relationships xmlns="http://schemas.openxmlformats.org/package/2006/relationships"><Relationship Id="rId3" Type="http://schemas.openxmlformats.org/officeDocument/2006/relationships/image" Target="../media/image49.png"/><Relationship Id="rId2" Type="http://schemas.openxmlformats.org/officeDocument/2006/relationships/notesSlide" Target="../notesSlides/notesSlide35.xml"/><Relationship Id="rId1" Type="http://schemas.openxmlformats.org/officeDocument/2006/relationships/slideLayout" Target="../slideLayouts/slideLayout6.xml"/><Relationship Id="rId5" Type="http://schemas.openxmlformats.org/officeDocument/2006/relationships/image" Target="../media/image51.png"/><Relationship Id="rId4" Type="http://schemas.openxmlformats.org/officeDocument/2006/relationships/image" Target="../media/image50.png"/></Relationships>
</file>

<file path=ppt/slides/_rels/slide36.xml.rels><?xml version="1.0" encoding="UTF-8" standalone="yes"?>
<Relationships xmlns="http://schemas.openxmlformats.org/package/2006/relationships"><Relationship Id="rId3" Type="http://schemas.openxmlformats.org/officeDocument/2006/relationships/image" Target="../media/image52.png"/><Relationship Id="rId2" Type="http://schemas.openxmlformats.org/officeDocument/2006/relationships/notesSlide" Target="../notesSlides/notesSlide3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3" Type="http://schemas.openxmlformats.org/officeDocument/2006/relationships/image" Target="../media/image53.png"/><Relationship Id="rId2" Type="http://schemas.openxmlformats.org/officeDocument/2006/relationships/notesSlide" Target="../notesSlides/notesSlide3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notesSlide" Target="../notesSlides/notesSlide38.xml"/><Relationship Id="rId1" Type="http://schemas.openxmlformats.org/officeDocument/2006/relationships/slideLayout" Target="../slideLayouts/slideLayout8.xml"/></Relationships>
</file>

<file path=ppt/slides/_rels/slide39.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39.xml"/><Relationship Id="rId1" Type="http://schemas.openxmlformats.org/officeDocument/2006/relationships/slideLayout" Target="../slideLayouts/slideLayout8.xml"/><Relationship Id="rId4" Type="http://schemas.openxmlformats.org/officeDocument/2006/relationships/image" Target="../media/image55.jpg"/></Relationships>
</file>

<file path=ppt/slides/_rels/slide4.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0.xml"/><Relationship Id="rId1" Type="http://schemas.openxmlformats.org/officeDocument/2006/relationships/slideLayout" Target="../slideLayouts/slideLayout8.xml"/><Relationship Id="rId4" Type="http://schemas.openxmlformats.org/officeDocument/2006/relationships/image" Target="../media/image56.png"/></Relationships>
</file>

<file path=ppt/slides/_rels/slide41.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1.xml"/><Relationship Id="rId1" Type="http://schemas.openxmlformats.org/officeDocument/2006/relationships/slideLayout" Target="../slideLayouts/slideLayout8.xml"/><Relationship Id="rId4" Type="http://schemas.openxmlformats.org/officeDocument/2006/relationships/image" Target="../media/image57.png"/></Relationships>
</file>

<file path=ppt/slides/_rels/slide42.xml.rels><?xml version="1.0" encoding="UTF-8" standalone="yes"?>
<Relationships xmlns="http://schemas.openxmlformats.org/package/2006/relationships"><Relationship Id="rId3" Type="http://schemas.openxmlformats.org/officeDocument/2006/relationships/image" Target="../media/image54.png"/><Relationship Id="rId2" Type="http://schemas.openxmlformats.org/officeDocument/2006/relationships/notesSlide" Target="../notesSlides/notesSlide42.xml"/><Relationship Id="rId1" Type="http://schemas.openxmlformats.org/officeDocument/2006/relationships/slideLayout" Target="../slideLayouts/slideLayout8.xml"/><Relationship Id="rId4" Type="http://schemas.openxmlformats.org/officeDocument/2006/relationships/image" Target="../media/image58.png"/></Relationships>
</file>

<file path=ppt/slides/_rels/slide43.xml.rels><?xml version="1.0" encoding="UTF-8" standalone="yes"?>
<Relationships xmlns="http://schemas.openxmlformats.org/package/2006/relationships"><Relationship Id="rId3" Type="http://schemas.openxmlformats.org/officeDocument/2006/relationships/image" Target="../media/image59.jpg"/><Relationship Id="rId2" Type="http://schemas.openxmlformats.org/officeDocument/2006/relationships/notesSlide" Target="../notesSlides/notesSlide43.xml"/><Relationship Id="rId1" Type="http://schemas.openxmlformats.org/officeDocument/2006/relationships/slideLayout" Target="../slideLayouts/slideLayout7.xml"/></Relationships>
</file>

<file path=ppt/slides/_rels/slide44.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notesSlide" Target="../notesSlides/notesSlide44.xml"/><Relationship Id="rId1" Type="http://schemas.openxmlformats.org/officeDocument/2006/relationships/slideLayout" Target="../slideLayouts/slideLayout7.xml"/></Relationships>
</file>

<file path=ppt/slides/_rels/slide45.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5.xml"/><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6.xml"/><Relationship Id="rId1" Type="http://schemas.openxmlformats.org/officeDocument/2006/relationships/slideLayout" Target="../slideLayouts/slideLayout7.xml"/></Relationships>
</file>

<file path=ppt/slides/_rels/slide47.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47.xml"/><Relationship Id="rId1" Type="http://schemas.openxmlformats.org/officeDocument/2006/relationships/slideLayout" Target="../slideLayouts/slideLayout7.xml"/></Relationships>
</file>

<file path=ppt/slides/_rels/slide48.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48.xml"/><Relationship Id="rId1" Type="http://schemas.openxmlformats.org/officeDocument/2006/relationships/slideLayout" Target="../slideLayouts/slideLayout5.xml"/></Relationships>
</file>

<file path=ppt/slides/_rels/slide49.xml.rels><?xml version="1.0" encoding="UTF-8" standalone="yes"?>
<Relationships xmlns="http://schemas.openxmlformats.org/package/2006/relationships"><Relationship Id="rId3" Type="http://schemas.openxmlformats.org/officeDocument/2006/relationships/image" Target="../media/image63.png"/><Relationship Id="rId2" Type="http://schemas.openxmlformats.org/officeDocument/2006/relationships/notesSlide" Target="../notesSlides/notesSlide49.xml"/><Relationship Id="rId1" Type="http://schemas.openxmlformats.org/officeDocument/2006/relationships/slideLayout" Target="../slideLayouts/slideLayout5.xml"/></Relationships>
</file>

<file path=ppt/slides/_rels/slide5.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2.png"/></Relationships>
</file>

<file path=ppt/slides/_rels/slide5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50.xml"/><Relationship Id="rId1" Type="http://schemas.openxmlformats.org/officeDocument/2006/relationships/slideLayout" Target="../slideLayouts/slideLayout5.xml"/></Relationships>
</file>

<file path=ppt/slides/_rels/slide51.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51.xml"/><Relationship Id="rId1" Type="http://schemas.openxmlformats.org/officeDocument/2006/relationships/slideLayout" Target="../slideLayouts/slideLayout6.xml"/><Relationship Id="rId4" Type="http://schemas.openxmlformats.org/officeDocument/2006/relationships/image" Target="../media/image66.png"/></Relationships>
</file>

<file path=ppt/slides/_rels/slide52.xml.rels><?xml version="1.0" encoding="UTF-8" standalone="yes"?>
<Relationships xmlns="http://schemas.openxmlformats.org/package/2006/relationships"><Relationship Id="rId8" Type="http://schemas.openxmlformats.org/officeDocument/2006/relationships/image" Target="../media/image72.png"/><Relationship Id="rId3" Type="http://schemas.openxmlformats.org/officeDocument/2006/relationships/image" Target="../media/image67.png"/><Relationship Id="rId7" Type="http://schemas.openxmlformats.org/officeDocument/2006/relationships/image" Target="../media/image71.png"/><Relationship Id="rId2" Type="http://schemas.openxmlformats.org/officeDocument/2006/relationships/notesSlide" Target="../notesSlides/notesSlide52.xml"/><Relationship Id="rId1" Type="http://schemas.openxmlformats.org/officeDocument/2006/relationships/slideLayout" Target="../slideLayouts/slideLayout9.xml"/><Relationship Id="rId6" Type="http://schemas.openxmlformats.org/officeDocument/2006/relationships/image" Target="../media/image70.png"/><Relationship Id="rId5" Type="http://schemas.openxmlformats.org/officeDocument/2006/relationships/image" Target="../media/image69.png"/><Relationship Id="rId10" Type="http://schemas.openxmlformats.org/officeDocument/2006/relationships/image" Target="../media/image74.jpg"/><Relationship Id="rId4" Type="http://schemas.openxmlformats.org/officeDocument/2006/relationships/image" Target="../media/image68.jpg"/><Relationship Id="rId9" Type="http://schemas.openxmlformats.org/officeDocument/2006/relationships/image" Target="../media/image73.png"/></Relationships>
</file>

<file path=ppt/slides/_rels/slide53.xml.rels><?xml version="1.0" encoding="UTF-8" standalone="yes"?>
<Relationships xmlns="http://schemas.openxmlformats.org/package/2006/relationships"><Relationship Id="rId2" Type="http://schemas.openxmlformats.org/officeDocument/2006/relationships/notesSlide" Target="../notesSlides/notesSlide53.xml"/><Relationship Id="rId1" Type="http://schemas.openxmlformats.org/officeDocument/2006/relationships/slideLayout" Target="../slideLayouts/slideLayout9.xml"/></Relationships>
</file>

<file path=ppt/slides/_rels/slide54.xml.rels><?xml version="1.0" encoding="UTF-8" standalone="yes"?>
<Relationships xmlns="http://schemas.openxmlformats.org/package/2006/relationships"><Relationship Id="rId3" Type="http://schemas.openxmlformats.org/officeDocument/2006/relationships/image" Target="../media/image75.jpg"/><Relationship Id="rId2" Type="http://schemas.openxmlformats.org/officeDocument/2006/relationships/notesSlide" Target="../notesSlides/notesSlide54.xml"/><Relationship Id="rId1" Type="http://schemas.openxmlformats.org/officeDocument/2006/relationships/slideLayout" Target="../slideLayouts/slideLayout9.xml"/></Relationships>
</file>

<file path=ppt/slides/_rels/slide55.xml.rels><?xml version="1.0" encoding="UTF-8" standalone="yes"?>
<Relationships xmlns="http://schemas.openxmlformats.org/package/2006/relationships"><Relationship Id="rId3" Type="http://schemas.openxmlformats.org/officeDocument/2006/relationships/image" Target="../media/image76.png"/><Relationship Id="rId2" Type="http://schemas.openxmlformats.org/officeDocument/2006/relationships/notesSlide" Target="../notesSlides/notesSlide55.xml"/><Relationship Id="rId1" Type="http://schemas.openxmlformats.org/officeDocument/2006/relationships/slideLayout" Target="../slideLayouts/slideLayout9.xml"/></Relationships>
</file>

<file path=ppt/slides/_rels/slide56.xml.rels><?xml version="1.0" encoding="UTF-8" standalone="yes"?>
<Relationships xmlns="http://schemas.openxmlformats.org/package/2006/relationships"><Relationship Id="rId3" Type="http://schemas.openxmlformats.org/officeDocument/2006/relationships/image" Target="../media/image77.png"/><Relationship Id="rId2" Type="http://schemas.openxmlformats.org/officeDocument/2006/relationships/notesSlide" Target="../notesSlides/notesSlide56.xml"/><Relationship Id="rId1" Type="http://schemas.openxmlformats.org/officeDocument/2006/relationships/slideLayout" Target="../slideLayouts/slideLayout9.xml"/><Relationship Id="rId4" Type="http://schemas.openxmlformats.org/officeDocument/2006/relationships/image" Target="../media/image78.jpg"/></Relationships>
</file>

<file path=ppt/slides/_rels/slide57.xml.rels><?xml version="1.0" encoding="UTF-8" standalone="yes"?>
<Relationships xmlns="http://schemas.openxmlformats.org/package/2006/relationships"><Relationship Id="rId3" Type="http://schemas.openxmlformats.org/officeDocument/2006/relationships/image" Target="../media/image79.png"/><Relationship Id="rId7" Type="http://schemas.openxmlformats.org/officeDocument/2006/relationships/image" Target="../media/image83.png"/><Relationship Id="rId2" Type="http://schemas.openxmlformats.org/officeDocument/2006/relationships/notesSlide" Target="../notesSlides/notesSlide57.xml"/><Relationship Id="rId1" Type="http://schemas.openxmlformats.org/officeDocument/2006/relationships/slideLayout" Target="../slideLayouts/slideLayout9.xml"/><Relationship Id="rId6" Type="http://schemas.openxmlformats.org/officeDocument/2006/relationships/image" Target="../media/image82.png"/><Relationship Id="rId5" Type="http://schemas.openxmlformats.org/officeDocument/2006/relationships/image" Target="../media/image81.png"/><Relationship Id="rId4" Type="http://schemas.openxmlformats.org/officeDocument/2006/relationships/image" Target="../media/image80.png"/></Relationships>
</file>

<file path=ppt/slides/_rels/slide58.xml.rels><?xml version="1.0" encoding="UTF-8" standalone="yes"?>
<Relationships xmlns="http://schemas.openxmlformats.org/package/2006/relationships"><Relationship Id="rId3" Type="http://schemas.openxmlformats.org/officeDocument/2006/relationships/image" Target="../media/image84.jpg"/><Relationship Id="rId2" Type="http://schemas.openxmlformats.org/officeDocument/2006/relationships/notesSlide" Target="../notesSlides/notesSlide58.xml"/><Relationship Id="rId1" Type="http://schemas.openxmlformats.org/officeDocument/2006/relationships/slideLayout" Target="../slideLayouts/slideLayout9.xml"/></Relationships>
</file>

<file path=ppt/slides/_rels/slide59.xml.rels><?xml version="1.0" encoding="UTF-8" standalone="yes"?>
<Relationships xmlns="http://schemas.openxmlformats.org/package/2006/relationships"><Relationship Id="rId3" Type="http://schemas.openxmlformats.org/officeDocument/2006/relationships/image" Target="../media/image85.gif"/><Relationship Id="rId2" Type="http://schemas.openxmlformats.org/officeDocument/2006/relationships/notesSlide" Target="../notesSlides/notesSlide59.xml"/><Relationship Id="rId1" Type="http://schemas.openxmlformats.org/officeDocument/2006/relationships/slideLayout" Target="../slideLayouts/slideLayout9.xml"/><Relationship Id="rId4" Type="http://schemas.openxmlformats.org/officeDocument/2006/relationships/image" Target="../media/image86.png"/></Relationships>
</file>

<file path=ppt/slides/_rels/slide6.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6.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60.xml.rels><?xml version="1.0" encoding="UTF-8" standalone="yes"?>
<Relationships xmlns="http://schemas.openxmlformats.org/package/2006/relationships"><Relationship Id="rId8" Type="http://schemas.openxmlformats.org/officeDocument/2006/relationships/image" Target="../media/image92.png"/><Relationship Id="rId3" Type="http://schemas.openxmlformats.org/officeDocument/2006/relationships/image" Target="../media/image87.png"/><Relationship Id="rId7" Type="http://schemas.openxmlformats.org/officeDocument/2006/relationships/image" Target="../media/image91.png"/><Relationship Id="rId2" Type="http://schemas.openxmlformats.org/officeDocument/2006/relationships/notesSlide" Target="../notesSlides/notesSlide60.xml"/><Relationship Id="rId1" Type="http://schemas.openxmlformats.org/officeDocument/2006/relationships/slideLayout" Target="../slideLayouts/slideLayout9.xml"/><Relationship Id="rId6" Type="http://schemas.openxmlformats.org/officeDocument/2006/relationships/image" Target="../media/image90.png"/><Relationship Id="rId5" Type="http://schemas.openxmlformats.org/officeDocument/2006/relationships/image" Target="../media/image89.png"/><Relationship Id="rId4" Type="http://schemas.openxmlformats.org/officeDocument/2006/relationships/image" Target="../media/image88.png"/><Relationship Id="rId9" Type="http://schemas.openxmlformats.org/officeDocument/2006/relationships/image" Target="../media/image93.png"/></Relationships>
</file>

<file path=ppt/slides/_rels/slide61.xml.rels><?xml version="1.0" encoding="UTF-8" standalone="yes"?>
<Relationships xmlns="http://schemas.openxmlformats.org/package/2006/relationships"><Relationship Id="rId3" Type="http://schemas.openxmlformats.org/officeDocument/2006/relationships/image" Target="../media/image90.png"/><Relationship Id="rId7" Type="http://schemas.openxmlformats.org/officeDocument/2006/relationships/image" Target="../media/image95.png"/><Relationship Id="rId2" Type="http://schemas.openxmlformats.org/officeDocument/2006/relationships/notesSlide" Target="../notesSlides/notesSlide61.xml"/><Relationship Id="rId1" Type="http://schemas.openxmlformats.org/officeDocument/2006/relationships/slideLayout" Target="../slideLayouts/slideLayout9.xml"/><Relationship Id="rId6" Type="http://schemas.openxmlformats.org/officeDocument/2006/relationships/image" Target="../media/image94.png"/><Relationship Id="rId5" Type="http://schemas.openxmlformats.org/officeDocument/2006/relationships/image" Target="../media/image93.png"/><Relationship Id="rId4" Type="http://schemas.openxmlformats.org/officeDocument/2006/relationships/image" Target="../media/image92.png"/></Relationships>
</file>

<file path=ppt/slides/_rels/slide62.xml.rels><?xml version="1.0" encoding="UTF-8" standalone="yes"?>
<Relationships xmlns="http://schemas.openxmlformats.org/package/2006/relationships"><Relationship Id="rId3" Type="http://schemas.openxmlformats.org/officeDocument/2006/relationships/image" Target="../media/image96.png"/><Relationship Id="rId7" Type="http://schemas.openxmlformats.org/officeDocument/2006/relationships/image" Target="../media/image97.png"/><Relationship Id="rId2" Type="http://schemas.openxmlformats.org/officeDocument/2006/relationships/notesSlide" Target="../notesSlides/notesSlide62.xml"/><Relationship Id="rId1" Type="http://schemas.openxmlformats.org/officeDocument/2006/relationships/slideLayout" Target="../slideLayouts/slideLayout9.xml"/><Relationship Id="rId6" Type="http://schemas.openxmlformats.org/officeDocument/2006/relationships/image" Target="../media/image93.png"/><Relationship Id="rId5" Type="http://schemas.openxmlformats.org/officeDocument/2006/relationships/image" Target="../media/image92.png"/><Relationship Id="rId4" Type="http://schemas.openxmlformats.org/officeDocument/2006/relationships/image" Target="../media/image90.png"/></Relationships>
</file>

<file path=ppt/slides/_rels/slide63.xml.rels><?xml version="1.0" encoding="UTF-8" standalone="yes"?>
<Relationships xmlns="http://schemas.openxmlformats.org/package/2006/relationships"><Relationship Id="rId3" Type="http://schemas.openxmlformats.org/officeDocument/2006/relationships/image" Target="../media/image98.png"/><Relationship Id="rId2" Type="http://schemas.openxmlformats.org/officeDocument/2006/relationships/notesSlide" Target="../notesSlides/notesSlide63.xml"/><Relationship Id="rId1" Type="http://schemas.openxmlformats.org/officeDocument/2006/relationships/slideLayout" Target="../slideLayouts/slideLayout9.xml"/><Relationship Id="rId6" Type="http://schemas.openxmlformats.org/officeDocument/2006/relationships/image" Target="../media/image101.png"/><Relationship Id="rId5" Type="http://schemas.openxmlformats.org/officeDocument/2006/relationships/image" Target="../media/image100.jpg"/><Relationship Id="rId4" Type="http://schemas.openxmlformats.org/officeDocument/2006/relationships/image" Target="../media/image99.png"/></Relationships>
</file>

<file path=ppt/slides/_rels/slide64.xml.rels><?xml version="1.0" encoding="UTF-8" standalone="yes"?>
<Relationships xmlns="http://schemas.openxmlformats.org/package/2006/relationships"><Relationship Id="rId3" Type="http://schemas.openxmlformats.org/officeDocument/2006/relationships/image" Target="../media/image102.png"/><Relationship Id="rId2" Type="http://schemas.openxmlformats.org/officeDocument/2006/relationships/notesSlide" Target="../notesSlides/notesSlide64.xml"/><Relationship Id="rId1" Type="http://schemas.openxmlformats.org/officeDocument/2006/relationships/slideLayout" Target="../slideLayouts/slideLayout9.xml"/><Relationship Id="rId5" Type="http://schemas.openxmlformats.org/officeDocument/2006/relationships/image" Target="../media/image104.jpg"/><Relationship Id="rId4" Type="http://schemas.openxmlformats.org/officeDocument/2006/relationships/image" Target="../media/image103.png"/></Relationships>
</file>

<file path=ppt/slides/_rels/slide65.xml.rels><?xml version="1.0" encoding="UTF-8" standalone="yes"?>
<Relationships xmlns="http://schemas.openxmlformats.org/package/2006/relationships"><Relationship Id="rId8" Type="http://schemas.openxmlformats.org/officeDocument/2006/relationships/image" Target="../media/image109.png"/><Relationship Id="rId3" Type="http://schemas.openxmlformats.org/officeDocument/2006/relationships/image" Target="../media/image105.png"/><Relationship Id="rId7" Type="http://schemas.openxmlformats.org/officeDocument/2006/relationships/image" Target="../media/image108.png"/><Relationship Id="rId2" Type="http://schemas.openxmlformats.org/officeDocument/2006/relationships/notesSlide" Target="../notesSlides/notesSlide65.xml"/><Relationship Id="rId1" Type="http://schemas.openxmlformats.org/officeDocument/2006/relationships/slideLayout" Target="../slideLayouts/slideLayout9.xml"/><Relationship Id="rId6" Type="http://schemas.openxmlformats.org/officeDocument/2006/relationships/image" Target="../media/image107.png"/><Relationship Id="rId5" Type="http://schemas.openxmlformats.org/officeDocument/2006/relationships/image" Target="../media/image67.png"/><Relationship Id="rId4" Type="http://schemas.openxmlformats.org/officeDocument/2006/relationships/image" Target="../media/image106.png"/></Relationships>
</file>

<file path=ppt/slides/_rels/slide66.xml.rels><?xml version="1.0" encoding="UTF-8" standalone="yes"?>
<Relationships xmlns="http://schemas.openxmlformats.org/package/2006/relationships"><Relationship Id="rId3" Type="http://schemas.openxmlformats.org/officeDocument/2006/relationships/image" Target="../media/image110.png"/><Relationship Id="rId2" Type="http://schemas.openxmlformats.org/officeDocument/2006/relationships/notesSlide" Target="../notesSlides/notesSlide66.xml"/><Relationship Id="rId1" Type="http://schemas.openxmlformats.org/officeDocument/2006/relationships/slideLayout" Target="../slideLayouts/slideLayout9.xml"/><Relationship Id="rId4" Type="http://schemas.openxmlformats.org/officeDocument/2006/relationships/image" Target="../media/image111.png"/></Relationships>
</file>

<file path=ppt/slides/_rels/slide67.xml.rels><?xml version="1.0" encoding="UTF-8" standalone="yes"?>
<Relationships xmlns="http://schemas.openxmlformats.org/package/2006/relationships"><Relationship Id="rId3" Type="http://schemas.openxmlformats.org/officeDocument/2006/relationships/image" Target="../media/image112.jpg"/><Relationship Id="rId2" Type="http://schemas.openxmlformats.org/officeDocument/2006/relationships/notesSlide" Target="../notesSlides/notesSlide67.xml"/><Relationship Id="rId1" Type="http://schemas.openxmlformats.org/officeDocument/2006/relationships/slideLayout" Target="../slideLayouts/slideLayout9.xml"/><Relationship Id="rId4" Type="http://schemas.openxmlformats.org/officeDocument/2006/relationships/image" Target="../media/image113.jpg"/></Relationships>
</file>

<file path=ppt/slides/_rels/slide68.xml.rels><?xml version="1.0" encoding="UTF-8" standalone="yes"?>
<Relationships xmlns="http://schemas.openxmlformats.org/package/2006/relationships"><Relationship Id="rId3" Type="http://schemas.openxmlformats.org/officeDocument/2006/relationships/image" Target="../media/image114.png"/><Relationship Id="rId2" Type="http://schemas.openxmlformats.org/officeDocument/2006/relationships/notesSlide" Target="../notesSlides/notesSlide68.xml"/><Relationship Id="rId1" Type="http://schemas.openxmlformats.org/officeDocument/2006/relationships/slideLayout" Target="../slideLayouts/slideLayout10.xml"/></Relationships>
</file>

<file path=ppt/slides/_rels/slide69.xml.rels><?xml version="1.0" encoding="UTF-8" standalone="yes"?>
<Relationships xmlns="http://schemas.openxmlformats.org/package/2006/relationships"><Relationship Id="rId3" Type="http://schemas.openxmlformats.org/officeDocument/2006/relationships/image" Target="../media/image115.png"/><Relationship Id="rId2" Type="http://schemas.openxmlformats.org/officeDocument/2006/relationships/notesSlide" Target="../notesSlides/notesSlide69.xml"/><Relationship Id="rId1" Type="http://schemas.openxmlformats.org/officeDocument/2006/relationships/slideLayout" Target="../slideLayouts/slideLayout10.xml"/></Relationships>
</file>

<file path=ppt/slides/_rels/slide7.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7.xml"/><Relationship Id="rId1" Type="http://schemas.openxmlformats.org/officeDocument/2006/relationships/slideLayout" Target="../slideLayouts/slideLayout2.xml"/><Relationship Id="rId4" Type="http://schemas.openxmlformats.org/officeDocument/2006/relationships/image" Target="../media/image14.png"/></Relationships>
</file>

<file path=ppt/slides/_rels/slide70.xml.rels><?xml version="1.0" encoding="UTF-8" standalone="yes"?>
<Relationships xmlns="http://schemas.openxmlformats.org/package/2006/relationships"><Relationship Id="rId3" Type="http://schemas.openxmlformats.org/officeDocument/2006/relationships/image" Target="../media/image116.png"/><Relationship Id="rId2" Type="http://schemas.openxmlformats.org/officeDocument/2006/relationships/notesSlide" Target="../notesSlides/notesSlide70.xml"/><Relationship Id="rId1" Type="http://schemas.openxmlformats.org/officeDocument/2006/relationships/slideLayout" Target="../slideLayouts/slideLayout10.xml"/></Relationships>
</file>

<file path=ppt/slides/_rels/slide71.xml.rels><?xml version="1.0" encoding="UTF-8" standalone="yes"?>
<Relationships xmlns="http://schemas.openxmlformats.org/package/2006/relationships"><Relationship Id="rId3" Type="http://schemas.openxmlformats.org/officeDocument/2006/relationships/image" Target="../media/image117.png"/><Relationship Id="rId2" Type="http://schemas.openxmlformats.org/officeDocument/2006/relationships/notesSlide" Target="../notesSlides/notesSlide71.xml"/><Relationship Id="rId1" Type="http://schemas.openxmlformats.org/officeDocument/2006/relationships/slideLayout" Target="../slideLayouts/slideLayout7.xml"/></Relationships>
</file>

<file path=ppt/slides/_rels/slide72.xml.rels><?xml version="1.0" encoding="UTF-8" standalone="yes"?>
<Relationships xmlns="http://schemas.openxmlformats.org/package/2006/relationships"><Relationship Id="rId3" Type="http://schemas.openxmlformats.org/officeDocument/2006/relationships/image" Target="../media/image118.png"/><Relationship Id="rId2" Type="http://schemas.openxmlformats.org/officeDocument/2006/relationships/notesSlide" Target="../notesSlides/notesSlide72.xml"/><Relationship Id="rId1" Type="http://schemas.openxmlformats.org/officeDocument/2006/relationships/slideLayout" Target="../slideLayouts/slideLayout7.xml"/></Relationships>
</file>

<file path=ppt/slides/_rels/slide73.xml.rels><?xml version="1.0" encoding="UTF-8" standalone="yes"?>
<Relationships xmlns="http://schemas.openxmlformats.org/package/2006/relationships"><Relationship Id="rId3" Type="http://schemas.openxmlformats.org/officeDocument/2006/relationships/image" Target="../media/image119.png"/><Relationship Id="rId2" Type="http://schemas.openxmlformats.org/officeDocument/2006/relationships/notesSlide" Target="../notesSlides/notesSlide73.xml"/><Relationship Id="rId1" Type="http://schemas.openxmlformats.org/officeDocument/2006/relationships/slideLayout" Target="../slideLayouts/slideLayout7.xml"/></Relationships>
</file>

<file path=ppt/slides/_rels/slide74.xml.rels><?xml version="1.0" encoding="UTF-8" standalone="yes"?>
<Relationships xmlns="http://schemas.openxmlformats.org/package/2006/relationships"><Relationship Id="rId3" Type="http://schemas.openxmlformats.org/officeDocument/2006/relationships/image" Target="../media/image120.png"/><Relationship Id="rId2" Type="http://schemas.openxmlformats.org/officeDocument/2006/relationships/notesSlide" Target="../notesSlides/notesSlide74.xml"/><Relationship Id="rId1" Type="http://schemas.openxmlformats.org/officeDocument/2006/relationships/slideLayout" Target="../slideLayouts/slideLayout7.xml"/></Relationships>
</file>

<file path=ppt/slides/_rels/slide75.xml.rels><?xml version="1.0" encoding="UTF-8" standalone="yes"?>
<Relationships xmlns="http://schemas.openxmlformats.org/package/2006/relationships"><Relationship Id="rId3" Type="http://schemas.openxmlformats.org/officeDocument/2006/relationships/image" Target="../media/image121.jpg"/><Relationship Id="rId2" Type="http://schemas.openxmlformats.org/officeDocument/2006/relationships/notesSlide" Target="../notesSlides/notesSlide75.xml"/><Relationship Id="rId1" Type="http://schemas.openxmlformats.org/officeDocument/2006/relationships/slideLayout" Target="../slideLayouts/slideLayout7.xml"/></Relationships>
</file>

<file path=ppt/slides/_rels/slide76.xml.rels><?xml version="1.0" encoding="UTF-8" standalone="yes"?>
<Relationships xmlns="http://schemas.openxmlformats.org/package/2006/relationships"><Relationship Id="rId3" Type="http://schemas.openxmlformats.org/officeDocument/2006/relationships/image" Target="../media/image122.png"/><Relationship Id="rId2" Type="http://schemas.openxmlformats.org/officeDocument/2006/relationships/notesSlide" Target="../notesSlides/notesSlide76.xml"/><Relationship Id="rId1" Type="http://schemas.openxmlformats.org/officeDocument/2006/relationships/slideLayout" Target="../slideLayouts/slideLayout7.xml"/></Relationships>
</file>

<file path=ppt/slides/_rels/slide77.xml.rels><?xml version="1.0" encoding="UTF-8" standalone="yes"?>
<Relationships xmlns="http://schemas.openxmlformats.org/package/2006/relationships"><Relationship Id="rId3" Type="http://schemas.openxmlformats.org/officeDocument/2006/relationships/image" Target="../media/image123.jpg"/><Relationship Id="rId2" Type="http://schemas.openxmlformats.org/officeDocument/2006/relationships/notesSlide" Target="../notesSlides/notesSlide77.xml"/><Relationship Id="rId1" Type="http://schemas.openxmlformats.org/officeDocument/2006/relationships/slideLayout" Target="../slideLayouts/slideLayout9.xml"/></Relationships>
</file>

<file path=ppt/slides/_rels/slide78.xml.rels><?xml version="1.0" encoding="UTF-8" standalone="yes"?>
<Relationships xmlns="http://schemas.openxmlformats.org/package/2006/relationships"><Relationship Id="rId3" Type="http://schemas.openxmlformats.org/officeDocument/2006/relationships/image" Target="../media/image124.jpg"/><Relationship Id="rId2" Type="http://schemas.openxmlformats.org/officeDocument/2006/relationships/notesSlide" Target="../notesSlides/notesSlide78.xml"/><Relationship Id="rId1" Type="http://schemas.openxmlformats.org/officeDocument/2006/relationships/slideLayout" Target="../slideLayouts/slideLayout9.xml"/><Relationship Id="rId5" Type="http://schemas.openxmlformats.org/officeDocument/2006/relationships/image" Target="../media/image126.png"/><Relationship Id="rId4" Type="http://schemas.openxmlformats.org/officeDocument/2006/relationships/image" Target="../media/image125.png"/></Relationships>
</file>

<file path=ppt/slides/_rels/slide79.xml.rels><?xml version="1.0" encoding="UTF-8" standalone="yes"?>
<Relationships xmlns="http://schemas.openxmlformats.org/package/2006/relationships"><Relationship Id="rId3" Type="http://schemas.openxmlformats.org/officeDocument/2006/relationships/image" Target="../media/image127.png"/><Relationship Id="rId2" Type="http://schemas.openxmlformats.org/officeDocument/2006/relationships/notesSlide" Target="../notesSlides/notesSlide79.xml"/><Relationship Id="rId1" Type="http://schemas.openxmlformats.org/officeDocument/2006/relationships/slideLayout" Target="../slideLayouts/slideLayout9.xml"/><Relationship Id="rId4" Type="http://schemas.openxmlformats.org/officeDocument/2006/relationships/image" Target="../media/image128.jpg"/></Relationships>
</file>

<file path=ppt/slides/_rels/slide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8.xml"/><Relationship Id="rId1" Type="http://schemas.openxmlformats.org/officeDocument/2006/relationships/slideLayout" Target="../slideLayouts/slideLayout2.xml"/><Relationship Id="rId4" Type="http://schemas.openxmlformats.org/officeDocument/2006/relationships/image" Target="../media/image15.png"/></Relationships>
</file>

<file path=ppt/slides/_rels/slide80.xml.rels><?xml version="1.0" encoding="UTF-8" standalone="yes"?>
<Relationships xmlns="http://schemas.openxmlformats.org/package/2006/relationships"><Relationship Id="rId3" Type="http://schemas.openxmlformats.org/officeDocument/2006/relationships/image" Target="../media/image129.jpg"/><Relationship Id="rId2" Type="http://schemas.openxmlformats.org/officeDocument/2006/relationships/notesSlide" Target="../notesSlides/notesSlide80.xml"/><Relationship Id="rId1" Type="http://schemas.openxmlformats.org/officeDocument/2006/relationships/slideLayout" Target="../slideLayouts/slideLayout9.xml"/><Relationship Id="rId4" Type="http://schemas.openxmlformats.org/officeDocument/2006/relationships/image" Target="../media/image130.jpg"/></Relationships>
</file>

<file path=ppt/slides/_rels/slide81.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1.xml"/><Relationship Id="rId1" Type="http://schemas.openxmlformats.org/officeDocument/2006/relationships/slideLayout" Target="../slideLayouts/slideLayout9.xml"/><Relationship Id="rId5" Type="http://schemas.openxmlformats.org/officeDocument/2006/relationships/image" Target="../media/image133.png"/><Relationship Id="rId4" Type="http://schemas.openxmlformats.org/officeDocument/2006/relationships/image" Target="../media/image132.jpg"/></Relationships>
</file>

<file path=ppt/slides/_rels/slide82.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2.xml"/><Relationship Id="rId1" Type="http://schemas.openxmlformats.org/officeDocument/2006/relationships/slideLayout" Target="../slideLayouts/slideLayout9.xml"/><Relationship Id="rId4" Type="http://schemas.openxmlformats.org/officeDocument/2006/relationships/image" Target="../media/image134.png"/></Relationships>
</file>

<file path=ppt/slides/_rels/slide83.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3.xml"/><Relationship Id="rId1" Type="http://schemas.openxmlformats.org/officeDocument/2006/relationships/slideLayout" Target="../slideLayouts/slideLayout9.xml"/><Relationship Id="rId4" Type="http://schemas.openxmlformats.org/officeDocument/2006/relationships/image" Target="../media/image134.png"/></Relationships>
</file>

<file path=ppt/slides/_rels/slide84.xml.rels><?xml version="1.0" encoding="UTF-8" standalone="yes"?>
<Relationships xmlns="http://schemas.openxmlformats.org/package/2006/relationships"><Relationship Id="rId3" Type="http://schemas.openxmlformats.org/officeDocument/2006/relationships/image" Target="../media/image131.png"/><Relationship Id="rId2" Type="http://schemas.openxmlformats.org/officeDocument/2006/relationships/notesSlide" Target="../notesSlides/notesSlide84.xml"/><Relationship Id="rId1" Type="http://schemas.openxmlformats.org/officeDocument/2006/relationships/slideLayout" Target="../slideLayouts/slideLayout9.xml"/><Relationship Id="rId6" Type="http://schemas.openxmlformats.org/officeDocument/2006/relationships/image" Target="../media/image136.png"/><Relationship Id="rId5" Type="http://schemas.openxmlformats.org/officeDocument/2006/relationships/image" Target="../media/image135.jpg"/><Relationship Id="rId4" Type="http://schemas.openxmlformats.org/officeDocument/2006/relationships/image" Target="../media/image134.png"/></Relationships>
</file>

<file path=ppt/slides/_rels/slide85.xml.rels><?xml version="1.0" encoding="UTF-8" standalone="yes"?>
<Relationships xmlns="http://schemas.openxmlformats.org/package/2006/relationships"><Relationship Id="rId3" Type="http://schemas.openxmlformats.org/officeDocument/2006/relationships/hyperlink" Target="http://www.amazon.com/Dataflow-Processing-Volume-Advances-Computers/dp/0128021349" TargetMode="External"/><Relationship Id="rId2" Type="http://schemas.openxmlformats.org/officeDocument/2006/relationships/notesSlide" Target="../notesSlides/notesSlide85.xml"/><Relationship Id="rId1" Type="http://schemas.openxmlformats.org/officeDocument/2006/relationships/slideLayout" Target="../slideLayouts/slideLayout11.xml"/><Relationship Id="rId5" Type="http://schemas.openxmlformats.org/officeDocument/2006/relationships/image" Target="../media/image137.jpg"/><Relationship Id="rId4" Type="http://schemas.openxmlformats.org/officeDocument/2006/relationships/hyperlink" Target="http://www.elsevier.com/books/dataflow-processing/milutinovic/978-0-12-802134-7" TargetMode="External"/></Relationships>
</file>

<file path=ppt/slides/_rels/slide86.xml.rels><?xml version="1.0" encoding="UTF-8" standalone="yes"?>
<Relationships xmlns="http://schemas.openxmlformats.org/package/2006/relationships"><Relationship Id="rId3" Type="http://schemas.openxmlformats.org/officeDocument/2006/relationships/hyperlink" Target="http://www.amazon.com/Guide-DataFlow-Supercomputing-Concepts-Communications/dp/3319162284" TargetMode="External"/><Relationship Id="rId2" Type="http://schemas.openxmlformats.org/officeDocument/2006/relationships/notesSlide" Target="../notesSlides/notesSlide86.xml"/><Relationship Id="rId1" Type="http://schemas.openxmlformats.org/officeDocument/2006/relationships/slideLayout" Target="../slideLayouts/slideLayout11.xml"/><Relationship Id="rId5" Type="http://schemas.openxmlformats.org/officeDocument/2006/relationships/image" Target="../media/image138.jpg"/><Relationship Id="rId4" Type="http://schemas.openxmlformats.org/officeDocument/2006/relationships/hyperlink" Target="http://www.springer.com/gp/book/9783319162287" TargetMode="External"/></Relationships>
</file>

<file path=ppt/slides/_rels/slide87.xml.rels><?xml version="1.0" encoding="UTF-8" standalone="yes"?>
<Relationships xmlns="http://schemas.openxmlformats.org/package/2006/relationships"><Relationship Id="rId3" Type="http://schemas.openxmlformats.org/officeDocument/2006/relationships/image" Target="../media/image139.png"/><Relationship Id="rId2" Type="http://schemas.openxmlformats.org/officeDocument/2006/relationships/notesSlide" Target="../notesSlides/notesSlide87.xml"/><Relationship Id="rId1" Type="http://schemas.openxmlformats.org/officeDocument/2006/relationships/slideLayout" Target="../slideLayouts/slideLayout11.xml"/></Relationships>
</file>

<file path=ppt/slides/_rels/slide88.xml.rels><?xml version="1.0" encoding="UTF-8" standalone="yes"?>
<Relationships xmlns="http://schemas.openxmlformats.org/package/2006/relationships"><Relationship Id="rId3" Type="http://schemas.openxmlformats.org/officeDocument/2006/relationships/image" Target="../media/image140.png"/><Relationship Id="rId2" Type="http://schemas.openxmlformats.org/officeDocument/2006/relationships/notesSlide" Target="../notesSlides/notesSlide88.xml"/><Relationship Id="rId1" Type="http://schemas.openxmlformats.org/officeDocument/2006/relationships/slideLayout" Target="../slideLayouts/slideLayout11.xml"/><Relationship Id="rId5" Type="http://schemas.openxmlformats.org/officeDocument/2006/relationships/image" Target="../media/image142.png"/><Relationship Id="rId4" Type="http://schemas.openxmlformats.org/officeDocument/2006/relationships/image" Target="../media/image141.png"/></Relationships>
</file>

<file path=ppt/slides/_rels/slide89.xml.rels><?xml version="1.0" encoding="UTF-8" standalone="yes"?>
<Relationships xmlns="http://schemas.openxmlformats.org/package/2006/relationships"><Relationship Id="rId3" Type="http://schemas.openxmlformats.org/officeDocument/2006/relationships/hyperlink" Target="http://www.scientificcomputing.com/articles/2014/11" TargetMode="External"/><Relationship Id="rId2" Type="http://schemas.openxmlformats.org/officeDocument/2006/relationships/notesSlide" Target="../notesSlides/notesSlide89.xml"/><Relationship Id="rId1" Type="http://schemas.openxmlformats.org/officeDocument/2006/relationships/slideLayout" Target="../slideLayouts/slideLayout11.xml"/></Relationships>
</file>

<file path=ppt/slides/_rels/slide9.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9.xml"/><Relationship Id="rId1" Type="http://schemas.openxmlformats.org/officeDocument/2006/relationships/slideLayout" Target="../slideLayouts/slideLayout2.xml"/><Relationship Id="rId4" Type="http://schemas.openxmlformats.org/officeDocument/2006/relationships/image" Target="../media/image10.jpg"/></Relationships>
</file>

<file path=ppt/slides/_rels/slide90.xml.rels><?xml version="1.0" encoding="UTF-8" standalone="yes"?>
<Relationships xmlns="http://schemas.openxmlformats.org/package/2006/relationships"><Relationship Id="rId3" Type="http://schemas.openxmlformats.org/officeDocument/2006/relationships/image" Target="../media/image143.jpg"/><Relationship Id="rId2" Type="http://schemas.openxmlformats.org/officeDocument/2006/relationships/notesSlide" Target="../notesSlides/notesSlide90.xml"/><Relationship Id="rId1" Type="http://schemas.openxmlformats.org/officeDocument/2006/relationships/slideLayout" Target="../slideLayouts/slideLayout11.xml"/><Relationship Id="rId4" Type="http://schemas.openxmlformats.org/officeDocument/2006/relationships/image" Target="../media/image144.jpg"/></Relationships>
</file>

<file path=ppt/slides/_rels/slide91.xml.rels><?xml version="1.0" encoding="UTF-8" standalone="yes"?>
<Relationships xmlns="http://schemas.openxmlformats.org/package/2006/relationships"><Relationship Id="rId2" Type="http://schemas.openxmlformats.org/officeDocument/2006/relationships/notesSlide" Target="../notesSlides/notesSlide91.xml"/><Relationship Id="rId1" Type="http://schemas.openxmlformats.org/officeDocument/2006/relationships/slideLayout" Target="../slideLayouts/slideLayout11.xml"/></Relationships>
</file>

<file path=ppt/slides/_rels/slide92.xml.rels><?xml version="1.0" encoding="UTF-8" standalone="yes"?>
<Relationships xmlns="http://schemas.openxmlformats.org/package/2006/relationships"><Relationship Id="rId2" Type="http://schemas.openxmlformats.org/officeDocument/2006/relationships/notesSlide" Target="../notesSlides/notesSlide92.xml"/><Relationship Id="rId1" Type="http://schemas.openxmlformats.org/officeDocument/2006/relationships/slideLayout" Target="../slideLayouts/slideLayout12.xml"/></Relationships>
</file>

<file path=ppt/slides/_rels/slide93.xml.rels><?xml version="1.0" encoding="UTF-8" standalone="yes"?>
<Relationships xmlns="http://schemas.openxmlformats.org/package/2006/relationships"><Relationship Id="rId2" Type="http://schemas.openxmlformats.org/officeDocument/2006/relationships/notesSlide" Target="../notesSlides/notesSlide93.xml"/><Relationship Id="rId1" Type="http://schemas.openxmlformats.org/officeDocument/2006/relationships/slideLayout" Target="../slideLayouts/slideLayout7.xml"/></Relationships>
</file>

<file path=ppt/slides/_rels/slide94.xml.rels><?xml version="1.0" encoding="UTF-8" standalone="yes"?>
<Relationships xmlns="http://schemas.openxmlformats.org/package/2006/relationships"><Relationship Id="rId3" Type="http://schemas.openxmlformats.org/officeDocument/2006/relationships/image" Target="../media/image145.png"/><Relationship Id="rId2" Type="http://schemas.openxmlformats.org/officeDocument/2006/relationships/notesSlide" Target="../notesSlides/notesSlide94.xml"/><Relationship Id="rId1" Type="http://schemas.openxmlformats.org/officeDocument/2006/relationships/slideLayout" Target="../slideLayouts/slideLayout7.xml"/></Relationships>
</file>

<file path=ppt/slides/_rels/slide95.xml.rels><?xml version="1.0" encoding="UTF-8" standalone="yes"?>
<Relationships xmlns="http://schemas.openxmlformats.org/package/2006/relationships"><Relationship Id="rId2" Type="http://schemas.openxmlformats.org/officeDocument/2006/relationships/notesSlide" Target="../notesSlides/notesSlide95.xml"/><Relationship Id="rId1" Type="http://schemas.openxmlformats.org/officeDocument/2006/relationships/slideLayout" Target="../slideLayouts/slideLayout7.xml"/></Relationships>
</file>

<file path=ppt/slides/_rels/slide96.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96.xml"/><Relationship Id="rId1" Type="http://schemas.openxmlformats.org/officeDocument/2006/relationships/slideLayout" Target="../slideLayouts/slideLayout7.xml"/></Relationships>
</file>

<file path=ppt/slides/_rels/slide97.xml.rels><?xml version="1.0" encoding="UTF-8" standalone="yes"?>
<Relationships xmlns="http://schemas.openxmlformats.org/package/2006/relationships"><Relationship Id="rId2" Type="http://schemas.openxmlformats.org/officeDocument/2006/relationships/notesSlide" Target="../notesSlides/notesSlide97.xml"/><Relationship Id="rId1" Type="http://schemas.openxmlformats.org/officeDocument/2006/relationships/slideLayout" Target="../slideLayouts/slideLayout7.xml"/></Relationships>
</file>

<file path=ppt/slides/_rels/slide98.xml.rels><?xml version="1.0" encoding="UTF-8" standalone="yes"?>
<Relationships xmlns="http://schemas.openxmlformats.org/package/2006/relationships"><Relationship Id="rId3" Type="http://schemas.openxmlformats.org/officeDocument/2006/relationships/image" Target="../media/image147.jpg"/><Relationship Id="rId2" Type="http://schemas.openxmlformats.org/officeDocument/2006/relationships/notesSlide" Target="../notesSlides/notesSlide98.xml"/><Relationship Id="rId1" Type="http://schemas.openxmlformats.org/officeDocument/2006/relationships/slideLayout" Target="../slideLayouts/slideLayout7.xml"/><Relationship Id="rId4" Type="http://schemas.openxmlformats.org/officeDocument/2006/relationships/image" Target="../media/image148.jpg"/></Relationships>
</file>

<file path=ppt/slides/_rels/slide99.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99.xml"/><Relationship Id="rId1" Type="http://schemas.openxmlformats.org/officeDocument/2006/relationships/slideLayout" Target="../slideLayouts/slideLayout13.xml"/></Relationships>
</file>

<file path=ppt/slides/slide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22"/>
        <p:cNvGrpSpPr/>
        <p:nvPr/>
      </p:nvGrpSpPr>
      <p:grpSpPr>
        <a:xfrm>
          <a:off x="0" y="0"/>
          <a:ext cx="0" cy="0"/>
          <a:chOff x="0" y="0"/>
          <a:chExt cx="0" cy="0"/>
        </a:xfrm>
      </p:grpSpPr>
      <p:sp>
        <p:nvSpPr>
          <p:cNvPr id="923" name="Google Shape;923;p1"/>
          <p:cNvSpPr txBox="1">
            <a:spLocks noGrp="1"/>
          </p:cNvSpPr>
          <p:nvPr>
            <p:ph type="title"/>
          </p:nvPr>
        </p:nvSpPr>
        <p:spPr>
          <a:xfrm>
            <a:off x="551384" y="928058"/>
            <a:ext cx="11161240" cy="3797086"/>
          </a:xfrm>
          <a:prstGeom prst="rect">
            <a:avLst/>
          </a:prstGeom>
          <a:noFill/>
          <a:ln>
            <a:noFill/>
          </a:ln>
        </p:spPr>
        <p:txBody>
          <a:bodyPr spcFirstLastPara="1" wrap="square" lIns="45700" tIns="45700" rIns="45700" bIns="45700" anchor="b" anchorCtr="0">
            <a:normAutofit/>
          </a:bodyPr>
          <a:lstStyle/>
          <a:p>
            <a:pPr marL="0" lvl="0" indent="0" algn="ctr" rtl="0">
              <a:lnSpc>
                <a:spcPct val="90000"/>
              </a:lnSpc>
              <a:spcBef>
                <a:spcPts val="0"/>
              </a:spcBef>
              <a:spcAft>
                <a:spcPts val="0"/>
              </a:spcAft>
              <a:buClr>
                <a:srgbClr val="FFFFFF"/>
              </a:buClr>
              <a:buSzPts val="4800"/>
              <a:buFont typeface="Calibri"/>
              <a:buNone/>
            </a:pPr>
            <a:br>
              <a:rPr lang="en-US" dirty="0">
                <a:solidFill>
                  <a:schemeClr val="bg1"/>
                </a:solidFill>
              </a:rPr>
            </a:br>
            <a:r>
              <a:rPr lang="en-US" sz="4400" dirty="0">
                <a:solidFill>
                  <a:schemeClr val="bg1"/>
                </a:solidFill>
              </a:rPr>
              <a:t>The </a:t>
            </a:r>
            <a:br>
              <a:rPr lang="en-US" sz="4400" dirty="0">
                <a:solidFill>
                  <a:schemeClr val="bg1"/>
                </a:solidFill>
              </a:rPr>
            </a:br>
            <a:r>
              <a:rPr lang="en-US" sz="4400" dirty="0">
                <a:solidFill>
                  <a:schemeClr val="bg1"/>
                </a:solidFill>
              </a:rPr>
              <a:t>Ultimate </a:t>
            </a:r>
            <a:r>
              <a:rPr lang="en-US" sz="4400" dirty="0" err="1">
                <a:solidFill>
                  <a:schemeClr val="bg1"/>
                </a:solidFill>
              </a:rPr>
              <a:t>SuperComputer</a:t>
            </a:r>
            <a:r>
              <a:rPr lang="en-US" sz="4400" dirty="0">
                <a:solidFill>
                  <a:schemeClr val="bg1"/>
                </a:solidFill>
              </a:rPr>
              <a:t>-on-a-Chip </a:t>
            </a:r>
            <a:br>
              <a:rPr lang="en-US" sz="4400" dirty="0">
                <a:solidFill>
                  <a:schemeClr val="bg1"/>
                </a:solidFill>
              </a:rPr>
            </a:br>
            <a:r>
              <a:rPr lang="en-US" sz="4400" dirty="0">
                <a:solidFill>
                  <a:schemeClr val="bg1"/>
                </a:solidFill>
              </a:rPr>
              <a:t>for </a:t>
            </a:r>
            <a:br>
              <a:rPr lang="en-US" sz="4400" dirty="0">
                <a:solidFill>
                  <a:schemeClr val="bg1"/>
                </a:solidFill>
              </a:rPr>
            </a:br>
            <a:r>
              <a:rPr lang="en-US" sz="4400" dirty="0">
                <a:solidFill>
                  <a:schemeClr val="bg1"/>
                </a:solidFill>
              </a:rPr>
              <a:t>Massive Big Data and Highly Iterative Algorithms</a:t>
            </a:r>
            <a:endParaRPr sz="4400" dirty="0">
              <a:solidFill>
                <a:schemeClr val="bg1"/>
              </a:solidFill>
            </a:endParaRPr>
          </a:p>
        </p:txBody>
      </p:sp>
      <p:sp>
        <p:nvSpPr>
          <p:cNvPr id="924" name="Google Shape;924;p1"/>
          <p:cNvSpPr txBox="1">
            <a:spLocks noGrp="1"/>
          </p:cNvSpPr>
          <p:nvPr>
            <p:ph type="body" idx="1"/>
          </p:nvPr>
        </p:nvSpPr>
        <p:spPr>
          <a:xfrm>
            <a:off x="1524000" y="5354659"/>
            <a:ext cx="9144000" cy="530817"/>
          </a:xfrm>
          <a:prstGeom prst="rect">
            <a:avLst/>
          </a:prstGeom>
          <a:noFill/>
          <a:ln>
            <a:noFill/>
          </a:ln>
        </p:spPr>
        <p:txBody>
          <a:bodyPr spcFirstLastPara="1" wrap="square" lIns="45700" tIns="45700" rIns="45700" bIns="45700" anchor="t" anchorCtr="0">
            <a:normAutofit/>
          </a:bodyPr>
          <a:lstStyle/>
          <a:p>
            <a:pPr marL="0" lvl="0" indent="0" algn="ctr" rtl="0">
              <a:lnSpc>
                <a:spcPct val="90000"/>
              </a:lnSpc>
              <a:spcBef>
                <a:spcPts val="0"/>
              </a:spcBef>
              <a:spcAft>
                <a:spcPts val="0"/>
              </a:spcAft>
              <a:buClr>
                <a:srgbClr val="FFFFFF"/>
              </a:buClr>
              <a:buSzPts val="2400"/>
              <a:buNone/>
            </a:pPr>
            <a:r>
              <a:rPr lang="en-US" b="1">
                <a:solidFill>
                  <a:srgbClr val="FFFFFF"/>
                </a:solidFill>
              </a:rPr>
              <a:t>Veljko Milutinović</a:t>
            </a:r>
            <a:endParaRPr/>
          </a:p>
        </p:txBody>
      </p:sp>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84"/>
        <p:cNvGrpSpPr/>
        <p:nvPr/>
      </p:nvGrpSpPr>
      <p:grpSpPr>
        <a:xfrm>
          <a:off x="0" y="0"/>
          <a:ext cx="0" cy="0"/>
          <a:chOff x="0" y="0"/>
          <a:chExt cx="0" cy="0"/>
        </a:xfrm>
      </p:grpSpPr>
      <p:sp>
        <p:nvSpPr>
          <p:cNvPr id="985" name="Google Shape;985;p10"/>
          <p:cNvSpPr txBox="1">
            <a:spLocks noGrp="1"/>
          </p:cNvSpPr>
          <p:nvPr>
            <p:ph type="title"/>
          </p:nvPr>
        </p:nvSpPr>
        <p:spPr>
          <a:xfrm>
            <a:off x="838200" y="365125"/>
            <a:ext cx="10515600" cy="1325563"/>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Clr>
                <a:srgbClr val="000000"/>
              </a:buClr>
              <a:buSzPts val="4400"/>
              <a:buFont typeface="Calibri"/>
              <a:buNone/>
            </a:pPr>
            <a:r>
              <a:rPr lang="en-US"/>
              <a:t>Current Research:</a:t>
            </a:r>
            <a:endParaRPr/>
          </a:p>
        </p:txBody>
      </p:sp>
      <p:pic>
        <p:nvPicPr>
          <p:cNvPr id="986" name="Google Shape;986;p10" descr="Picture 5"/>
          <p:cNvPicPr preferRelativeResize="0"/>
          <p:nvPr/>
        </p:nvPicPr>
        <p:blipFill rotWithShape="1">
          <a:blip r:embed="rId4">
            <a:alphaModFix/>
          </a:blip>
          <a:srcRect/>
          <a:stretch/>
        </p:blipFill>
        <p:spPr>
          <a:xfrm>
            <a:off x="263352" y="1437422"/>
            <a:ext cx="7560839" cy="5420578"/>
          </a:xfrm>
          <a:prstGeom prst="rect">
            <a:avLst/>
          </a:prstGeom>
          <a:noFill/>
          <a:ln>
            <a:noFill/>
          </a:ln>
        </p:spPr>
      </p:pic>
      <p:pic>
        <p:nvPicPr>
          <p:cNvPr id="987" name="Google Shape;987;p10"/>
          <p:cNvPicPr preferRelativeResize="0"/>
          <p:nvPr/>
        </p:nvPicPr>
        <p:blipFill rotWithShape="1">
          <a:blip r:embed="rId5">
            <a:alphaModFix/>
          </a:blip>
          <a:srcRect/>
          <a:stretch/>
        </p:blipFill>
        <p:spPr>
          <a:xfrm>
            <a:off x="6816080" y="188640"/>
            <a:ext cx="5184576" cy="3672408"/>
          </a:xfrm>
          <a:prstGeom prst="rect">
            <a:avLst/>
          </a:prstGeom>
          <a:noFill/>
          <a:ln>
            <a:noFill/>
          </a:ln>
        </p:spPr>
      </p:pic>
    </p:spTree>
  </p:cSld>
  <p:clrMapOvr>
    <a:masterClrMapping/>
  </p:clrMapOvr>
</p:sld>
</file>

<file path=ppt/slides/slide100.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054"/>
        <p:cNvGrpSpPr/>
        <p:nvPr/>
      </p:nvGrpSpPr>
      <p:grpSpPr>
        <a:xfrm>
          <a:off x="0" y="0"/>
          <a:ext cx="0" cy="0"/>
          <a:chOff x="0" y="0"/>
          <a:chExt cx="0" cy="0"/>
        </a:xfrm>
      </p:grpSpPr>
      <p:sp>
        <p:nvSpPr>
          <p:cNvPr id="2055" name="Google Shape;2055;p100"/>
          <p:cNvSpPr txBox="1"/>
          <p:nvPr/>
        </p:nvSpPr>
        <p:spPr>
          <a:xfrm>
            <a:off x="2779710" y="3177492"/>
            <a:ext cx="6234115" cy="503009"/>
          </a:xfrm>
          <a:prstGeom prst="rect">
            <a:avLst/>
          </a:prstGeom>
          <a:noFill/>
          <a:ln>
            <a:noFill/>
          </a:ln>
        </p:spPr>
        <p:txBody>
          <a:bodyPr spcFirstLastPara="1" wrap="square" lIns="89675" tIns="89675" rIns="89675" bIns="89675" anchor="ctr" anchorCtr="0">
            <a:spAutoFit/>
          </a:bodyPr>
          <a:lstStyle/>
          <a:p>
            <a:pPr marL="0" marR="0" lvl="0" indent="0" algn="r" rtl="0">
              <a:lnSpc>
                <a:spcPct val="100000"/>
              </a:lnSpc>
              <a:spcBef>
                <a:spcPts val="0"/>
              </a:spcBef>
              <a:spcAft>
                <a:spcPts val="0"/>
              </a:spcAft>
              <a:buClr>
                <a:srgbClr val="FFFFFF"/>
              </a:buClr>
              <a:buSzPts val="2500"/>
              <a:buFont typeface="Calibri"/>
              <a:buNone/>
            </a:pPr>
            <a:r>
              <a:rPr lang="en-US" sz="2500" b="1" i="1" u="none" strike="noStrike" cap="none">
                <a:solidFill>
                  <a:srgbClr val="FFFFFF"/>
                </a:solidFill>
                <a:latin typeface="Calibri"/>
                <a:ea typeface="Calibri"/>
                <a:cs typeface="Calibri"/>
                <a:sym typeface="Calibri"/>
              </a:rPr>
              <a:t>BQCD on a Maxeler Dataflow Computer</a:t>
            </a:r>
            <a:endParaRPr/>
          </a:p>
        </p:txBody>
      </p:sp>
    </p:spTree>
  </p:cSld>
  <p:clrMapOvr>
    <a:masterClrMapping/>
  </p:clrMapOvr>
</p:sld>
</file>

<file path=ppt/slides/slide101.xml><?xml version="1.0" encoding="utf-8"?>
<p:sld xmlns:a="http://schemas.openxmlformats.org/drawingml/2006/main" xmlns:r="http://schemas.openxmlformats.org/officeDocument/2006/relationships" xmlns:p="http://schemas.openxmlformats.org/presentationml/2006/main">
  <p:cSld>
    <p:spTree>
      <p:nvGrpSpPr>
        <p:cNvPr id="1" name="Shape 2059"/>
        <p:cNvGrpSpPr/>
        <p:nvPr/>
      </p:nvGrpSpPr>
      <p:grpSpPr>
        <a:xfrm>
          <a:off x="0" y="0"/>
          <a:ext cx="0" cy="0"/>
          <a:chOff x="0" y="0"/>
          <a:chExt cx="0" cy="0"/>
        </a:xfrm>
      </p:grpSpPr>
      <p:sp>
        <p:nvSpPr>
          <p:cNvPr id="2060" name="Google Shape;2060;p101"/>
          <p:cNvSpPr txBox="1">
            <a:spLocks noGrp="1"/>
          </p:cNvSpPr>
          <p:nvPr>
            <p:ph type="sldNum" idx="4294967295"/>
          </p:nvPr>
        </p:nvSpPr>
        <p:spPr>
          <a:xfrm>
            <a:off x="4421187" y="6538910"/>
            <a:ext cx="285323" cy="293683"/>
          </a:xfrm>
          <a:prstGeom prst="rect">
            <a:avLst/>
          </a:prstGeom>
          <a:noFill/>
          <a:ln>
            <a:noFill/>
          </a:ln>
        </p:spPr>
        <p:txBody>
          <a:bodyPr spcFirstLastPara="1" wrap="square" lIns="89675" tIns="89675" rIns="89675" bIns="89675" anchor="t" anchorCtr="0">
            <a:spAutoFit/>
          </a:bodyPr>
          <a:lstStyle/>
          <a:p>
            <a:pPr marL="0" lvl="0" indent="0" algn="l" rtl="0">
              <a:lnSpc>
                <a:spcPct val="100000"/>
              </a:lnSpc>
              <a:spcBef>
                <a:spcPts val="0"/>
              </a:spcBef>
              <a:spcAft>
                <a:spcPts val="0"/>
              </a:spcAft>
              <a:buClr>
                <a:srgbClr val="032043"/>
              </a:buClr>
              <a:buSzPts val="700"/>
              <a:buFont typeface="Trebuchet MS"/>
              <a:buNone/>
            </a:pPr>
            <a:fld id="{00000000-1234-1234-1234-123412341234}" type="slidenum">
              <a:rPr lang="en-US" sz="700" b="0" i="0" u="none" strike="noStrike" cap="none">
                <a:solidFill>
                  <a:srgbClr val="032043"/>
                </a:solidFill>
                <a:latin typeface="Trebuchet MS"/>
                <a:ea typeface="Trebuchet MS"/>
                <a:cs typeface="Trebuchet MS"/>
                <a:sym typeface="Trebuchet MS"/>
              </a:rPr>
              <a:t>101</a:t>
            </a:fld>
            <a:endParaRPr sz="700" b="0" i="0" u="none" strike="noStrike" cap="none">
              <a:solidFill>
                <a:srgbClr val="032043"/>
              </a:solidFill>
              <a:latin typeface="Trebuchet MS"/>
              <a:ea typeface="Trebuchet MS"/>
              <a:cs typeface="Trebuchet MS"/>
              <a:sym typeface="Trebuchet MS"/>
            </a:endParaRPr>
          </a:p>
        </p:txBody>
      </p:sp>
      <p:sp>
        <p:nvSpPr>
          <p:cNvPr id="2061" name="Google Shape;2061;p101"/>
          <p:cNvSpPr txBox="1">
            <a:spLocks noGrp="1"/>
          </p:cNvSpPr>
          <p:nvPr>
            <p:ph type="body" idx="4294967295"/>
          </p:nvPr>
        </p:nvSpPr>
        <p:spPr>
          <a:xfrm>
            <a:off x="715961" y="3822700"/>
            <a:ext cx="8351840" cy="2963865"/>
          </a:xfrm>
          <a:prstGeom prst="rect">
            <a:avLst/>
          </a:prstGeom>
          <a:noFill/>
          <a:ln>
            <a:noFill/>
          </a:ln>
        </p:spPr>
        <p:txBody>
          <a:bodyPr spcFirstLastPara="1" wrap="square" lIns="78175" tIns="78175" rIns="78175" bIns="78175" anchor="t" anchorCtr="0">
            <a:normAutofit fontScale="92500" lnSpcReduction="20000"/>
          </a:bodyPr>
          <a:lstStyle/>
          <a:p>
            <a:pPr marL="0" lvl="0" indent="0" algn="just" rtl="0">
              <a:lnSpc>
                <a:spcPct val="100000"/>
              </a:lnSpc>
              <a:spcBef>
                <a:spcPts val="0"/>
              </a:spcBef>
              <a:spcAft>
                <a:spcPts val="0"/>
              </a:spcAft>
              <a:buClr>
                <a:srgbClr val="032043"/>
              </a:buClr>
              <a:buSzPts val="3200"/>
              <a:buNone/>
            </a:pPr>
            <a:endParaRPr/>
          </a:p>
          <a:p>
            <a:pPr marL="0" lvl="0" indent="-95250" algn="l" rtl="0">
              <a:lnSpc>
                <a:spcPct val="115000"/>
              </a:lnSpc>
              <a:spcBef>
                <a:spcPts val="0"/>
              </a:spcBef>
              <a:spcAft>
                <a:spcPts val="0"/>
              </a:spcAft>
              <a:buClr>
                <a:srgbClr val="032043"/>
              </a:buClr>
              <a:buSzPts val="1500"/>
              <a:buChar char="⬥"/>
            </a:pPr>
            <a:r>
              <a:rPr lang="en-US" sz="1500">
                <a:solidFill>
                  <a:srgbClr val="032043"/>
                </a:solidFill>
                <a:latin typeface="Arial"/>
                <a:ea typeface="Arial"/>
                <a:cs typeface="Arial"/>
                <a:sym typeface="Arial"/>
              </a:rPr>
              <a:t>Quantum Chromodynamics (QCD): models interactions of subatomic particles</a:t>
            </a:r>
            <a:endParaRPr/>
          </a:p>
          <a:p>
            <a:pPr marL="0" lvl="0" indent="-95250" algn="l" rtl="0">
              <a:lnSpc>
                <a:spcPct val="115000"/>
              </a:lnSpc>
              <a:spcBef>
                <a:spcPts val="0"/>
              </a:spcBef>
              <a:spcAft>
                <a:spcPts val="0"/>
              </a:spcAft>
              <a:buClr>
                <a:srgbClr val="032043"/>
              </a:buClr>
              <a:buSzPts val="1500"/>
              <a:buChar char="⬥"/>
            </a:pPr>
            <a:r>
              <a:rPr lang="en-US" sz="1500">
                <a:solidFill>
                  <a:srgbClr val="032043"/>
                </a:solidFill>
                <a:latin typeface="Arial"/>
                <a:ea typeface="Arial"/>
                <a:cs typeface="Arial"/>
                <a:sym typeface="Arial"/>
              </a:rPr>
              <a:t>Lattice QCD (LQCD): its discretisation, suitable for numerical computation</a:t>
            </a:r>
            <a:endParaRPr/>
          </a:p>
          <a:p>
            <a:pPr marL="0" lvl="0" indent="-95250" algn="l" rtl="0">
              <a:lnSpc>
                <a:spcPct val="115000"/>
              </a:lnSpc>
              <a:spcBef>
                <a:spcPts val="0"/>
              </a:spcBef>
              <a:spcAft>
                <a:spcPts val="0"/>
              </a:spcAft>
              <a:buClr>
                <a:srgbClr val="032043"/>
              </a:buClr>
              <a:buSzPts val="1500"/>
              <a:buChar char="⬥"/>
            </a:pPr>
            <a:r>
              <a:rPr lang="en-US" sz="1500">
                <a:solidFill>
                  <a:srgbClr val="032043"/>
                </a:solidFill>
                <a:latin typeface="Arial"/>
                <a:ea typeface="Arial"/>
                <a:cs typeface="Arial"/>
                <a:sym typeface="Arial"/>
              </a:rPr>
              <a:t>Berlin QCD (BQCD): most popular implementation of the LQCD algorithm</a:t>
            </a:r>
            <a:endParaRPr/>
          </a:p>
          <a:p>
            <a:pPr marL="0" lvl="0" indent="-95250" algn="l" rtl="0">
              <a:lnSpc>
                <a:spcPct val="115000"/>
              </a:lnSpc>
              <a:spcBef>
                <a:spcPts val="0"/>
              </a:spcBef>
              <a:spcAft>
                <a:spcPts val="0"/>
              </a:spcAft>
              <a:buClr>
                <a:srgbClr val="032043"/>
              </a:buClr>
              <a:buSzPts val="1500"/>
              <a:buChar char="⬥"/>
            </a:pPr>
            <a:r>
              <a:rPr lang="en-US" sz="1500">
                <a:solidFill>
                  <a:srgbClr val="032043"/>
                </a:solidFill>
                <a:latin typeface="Arial"/>
                <a:ea typeface="Arial"/>
                <a:cs typeface="Arial"/>
                <a:sym typeface="Arial"/>
              </a:rPr>
              <a:t>Conjugate Gradient (CG): Majority of the compute time (benchmark: 68%)</a:t>
            </a:r>
            <a:endParaRPr/>
          </a:p>
          <a:p>
            <a:pPr marL="781050" lvl="1" indent="-292100" algn="l" rtl="0">
              <a:lnSpc>
                <a:spcPct val="115000"/>
              </a:lnSpc>
              <a:spcBef>
                <a:spcPts val="0"/>
              </a:spcBef>
              <a:spcAft>
                <a:spcPts val="0"/>
              </a:spcAft>
              <a:buClr>
                <a:srgbClr val="032043"/>
              </a:buClr>
              <a:buSzPts val="1500"/>
              <a:buChar char="⬥"/>
            </a:pPr>
            <a:r>
              <a:rPr lang="en-US" sz="1500">
                <a:solidFill>
                  <a:srgbClr val="032043"/>
                </a:solidFill>
                <a:latin typeface="Arial"/>
                <a:ea typeface="Arial"/>
                <a:cs typeface="Arial"/>
                <a:sym typeface="Arial"/>
              </a:rPr>
              <a:t>CG iteratively solves linear algebra problem of form </a:t>
            </a:r>
            <a:r>
              <a:rPr lang="en-US" i="1"/>
              <a:t>M</a:t>
            </a:r>
            <a:r>
              <a:rPr lang="en-US" b="1" i="1"/>
              <a:t>x</a:t>
            </a:r>
            <a:r>
              <a:rPr lang="en-US" sz="1500">
                <a:solidFill>
                  <a:srgbClr val="032043"/>
                </a:solidFill>
                <a:latin typeface="Arial"/>
                <a:ea typeface="Arial"/>
                <a:cs typeface="Arial"/>
                <a:sym typeface="Arial"/>
              </a:rPr>
              <a:t> = </a:t>
            </a:r>
            <a:r>
              <a:rPr lang="en-US" b="1" i="1"/>
              <a:t>b</a:t>
            </a:r>
            <a:endParaRPr b="1"/>
          </a:p>
          <a:p>
            <a:pPr marL="781050" lvl="1" indent="-292100" algn="l" rtl="0">
              <a:lnSpc>
                <a:spcPct val="115000"/>
              </a:lnSpc>
              <a:spcBef>
                <a:spcPts val="0"/>
              </a:spcBef>
              <a:spcAft>
                <a:spcPts val="0"/>
              </a:spcAft>
              <a:buClr>
                <a:srgbClr val="032043"/>
              </a:buClr>
              <a:buSzPts val="1500"/>
              <a:buChar char="⬥"/>
            </a:pPr>
            <a:r>
              <a:rPr lang="en-US" sz="1500">
                <a:solidFill>
                  <a:srgbClr val="032043"/>
                </a:solidFill>
                <a:latin typeface="Arial"/>
                <a:ea typeface="Arial"/>
                <a:cs typeface="Arial"/>
                <a:sym typeface="Arial"/>
              </a:rPr>
              <a:t>Operator </a:t>
            </a:r>
            <a:r>
              <a:rPr lang="en-US" i="1"/>
              <a:t>M</a:t>
            </a:r>
            <a:r>
              <a:rPr lang="en-US" sz="1500">
                <a:solidFill>
                  <a:srgbClr val="032043"/>
                </a:solidFill>
                <a:latin typeface="Arial"/>
                <a:ea typeface="Arial"/>
                <a:cs typeface="Arial"/>
                <a:sym typeface="Arial"/>
              </a:rPr>
              <a:t> contains Wilson-dslash and Clover operators</a:t>
            </a:r>
            <a:endParaRPr/>
          </a:p>
          <a:p>
            <a:pPr marL="0" lvl="0" indent="-95250" algn="l" rtl="0">
              <a:lnSpc>
                <a:spcPct val="115000"/>
              </a:lnSpc>
              <a:spcBef>
                <a:spcPts val="0"/>
              </a:spcBef>
              <a:spcAft>
                <a:spcPts val="0"/>
              </a:spcAft>
              <a:buClr>
                <a:srgbClr val="032043"/>
              </a:buClr>
              <a:buSzPts val="1500"/>
              <a:buChar char="⬥"/>
            </a:pPr>
            <a:r>
              <a:rPr lang="en-US" sz="1500" b="1">
                <a:solidFill>
                  <a:srgbClr val="032043"/>
                </a:solidFill>
                <a:latin typeface="Arial"/>
                <a:ea typeface="Arial"/>
                <a:cs typeface="Arial"/>
                <a:sym typeface="Arial"/>
              </a:rPr>
              <a:t>PROJECT TARGET 40x speedup of CG part of BQCD, </a:t>
            </a:r>
            <a:br>
              <a:rPr lang="en-US" sz="1500" b="1">
                <a:solidFill>
                  <a:srgbClr val="032043"/>
                </a:solidFill>
                <a:latin typeface="Arial"/>
                <a:ea typeface="Arial"/>
                <a:cs typeface="Arial"/>
                <a:sym typeface="Arial"/>
              </a:rPr>
            </a:br>
            <a:r>
              <a:rPr lang="en-US" sz="1500" b="1">
                <a:solidFill>
                  <a:srgbClr val="032043"/>
                </a:solidFill>
                <a:latin typeface="Arial"/>
                <a:ea typeface="Arial"/>
                <a:cs typeface="Arial"/>
                <a:sym typeface="Arial"/>
              </a:rPr>
              <a:t>followed by speedup of the entire application by 20x </a:t>
            </a:r>
            <a:br>
              <a:rPr lang="en-US" sz="1500" b="1">
                <a:solidFill>
                  <a:srgbClr val="032043"/>
                </a:solidFill>
                <a:latin typeface="Arial"/>
                <a:ea typeface="Arial"/>
                <a:cs typeface="Arial"/>
                <a:sym typeface="Arial"/>
              </a:rPr>
            </a:br>
            <a:r>
              <a:rPr lang="en-US" sz="1500" b="1">
                <a:solidFill>
                  <a:srgbClr val="032043"/>
                </a:solidFill>
                <a:latin typeface="Arial"/>
                <a:ea typeface="Arial"/>
                <a:cs typeface="Arial"/>
                <a:sym typeface="Arial"/>
              </a:rPr>
              <a:t>comparing same size boxes Dataflow vs BlueGene/Q</a:t>
            </a:r>
            <a:endParaRPr/>
          </a:p>
        </p:txBody>
      </p:sp>
      <p:sp>
        <p:nvSpPr>
          <p:cNvPr id="2062" name="Google Shape;2062;p101"/>
          <p:cNvSpPr txBox="1">
            <a:spLocks noGrp="1"/>
          </p:cNvSpPr>
          <p:nvPr>
            <p:ph type="title" idx="4294967295"/>
          </p:nvPr>
        </p:nvSpPr>
        <p:spPr>
          <a:xfrm>
            <a:off x="600075" y="357185"/>
            <a:ext cx="8010525" cy="454030"/>
          </a:xfrm>
          <a:prstGeom prst="rect">
            <a:avLst/>
          </a:prstGeom>
          <a:noFill/>
          <a:ln>
            <a:noFill/>
          </a:ln>
          <a:effectLst>
            <a:outerShdw blurRad="63500" rotWithShape="0">
              <a:srgbClr val="003366"/>
            </a:outerShdw>
          </a:effectLst>
        </p:spPr>
        <p:txBody>
          <a:bodyPr spcFirstLastPara="1" wrap="square" lIns="78175" tIns="78175" rIns="78175" bIns="78175" anchor="t" anchorCtr="0">
            <a:normAutofit fontScale="90000"/>
          </a:bodyPr>
          <a:lstStyle/>
          <a:p>
            <a:pPr marL="0" lvl="0" indent="0" algn="l" rtl="0">
              <a:lnSpc>
                <a:spcPct val="100000"/>
              </a:lnSpc>
              <a:spcBef>
                <a:spcPts val="0"/>
              </a:spcBef>
              <a:spcAft>
                <a:spcPts val="0"/>
              </a:spcAft>
              <a:buClr>
                <a:srgbClr val="032043"/>
              </a:buClr>
              <a:buSzPct val="100000"/>
              <a:buFont typeface="Calibri"/>
              <a:buNone/>
            </a:pPr>
            <a:r>
              <a:rPr lang="en-US" sz="2400" b="1">
                <a:solidFill>
                  <a:srgbClr val="032043"/>
                </a:solidFill>
              </a:rPr>
              <a:t>BQCD on a Dataflow Computer</a:t>
            </a:r>
            <a:endParaRPr/>
          </a:p>
        </p:txBody>
      </p:sp>
      <p:grpSp>
        <p:nvGrpSpPr>
          <p:cNvPr id="2063" name="Google Shape;2063;p101"/>
          <p:cNvGrpSpPr/>
          <p:nvPr/>
        </p:nvGrpSpPr>
        <p:grpSpPr>
          <a:xfrm>
            <a:off x="-4" y="-7"/>
            <a:ext cx="8005771" cy="388943"/>
            <a:chOff x="-2" y="-3"/>
            <a:chExt cx="8005769" cy="388942"/>
          </a:xfrm>
        </p:grpSpPr>
        <p:sp>
          <p:nvSpPr>
            <p:cNvPr id="2064" name="Google Shape;2064;p101"/>
            <p:cNvSpPr/>
            <p:nvPr/>
          </p:nvSpPr>
          <p:spPr>
            <a:xfrm>
              <a:off x="-2" y="-3"/>
              <a:ext cx="8005769" cy="388942"/>
            </a:xfrm>
            <a:prstGeom prst="rect">
              <a:avLst/>
            </a:prstGeom>
            <a:solidFill>
              <a:srgbClr val="D3E6FD"/>
            </a:solidFill>
            <a:ln w="9525" cap="flat" cmpd="sng">
              <a:solidFill>
                <a:srgbClr val="8AA8B4"/>
              </a:solidFill>
              <a:prstDash val="solid"/>
              <a:miter lim="8000"/>
              <a:headEnd type="none" w="sm" len="sm"/>
              <a:tailEnd type="none" w="sm" len="sm"/>
            </a:ln>
          </p:spPr>
          <p:txBody>
            <a:bodyPr spcFirstLastPara="1" wrap="square" lIns="0" tIns="0" rIns="0" bIns="0" anchor="ctr" anchorCtr="0">
              <a:noAutofit/>
            </a:bodyPr>
            <a:lstStyle/>
            <a:p>
              <a:pPr marL="0" marR="0" lvl="0" indent="0" algn="just" rtl="0">
                <a:lnSpc>
                  <a:spcPct val="100000"/>
                </a:lnSpc>
                <a:spcBef>
                  <a:spcPts val="0"/>
                </a:spcBef>
                <a:spcAft>
                  <a:spcPts val="0"/>
                </a:spcAft>
                <a:buClr>
                  <a:srgbClr val="032043"/>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065" name="Google Shape;2065;p101"/>
            <p:cNvSpPr txBox="1"/>
            <p:nvPr/>
          </p:nvSpPr>
          <p:spPr>
            <a:xfrm>
              <a:off x="4760" y="4759"/>
              <a:ext cx="7996244" cy="379416"/>
            </a:xfrm>
            <a:prstGeom prst="rect">
              <a:avLst/>
            </a:prstGeom>
            <a:noFill/>
            <a:ln>
              <a:noFill/>
            </a:ln>
          </p:spPr>
          <p:txBody>
            <a:bodyPr spcFirstLastPara="1" wrap="square" lIns="78175" tIns="78175" rIns="78175" bIns="78175" anchor="ctr" anchorCtr="0">
              <a:normAutofit lnSpcReduction="10000"/>
            </a:bodyPr>
            <a:lstStyle/>
            <a:p>
              <a:pPr marL="0" marR="0" lvl="0" indent="0" algn="just" rtl="0">
                <a:lnSpc>
                  <a:spcPct val="100000"/>
                </a:lnSpc>
                <a:spcBef>
                  <a:spcPts val="0"/>
                </a:spcBef>
                <a:spcAft>
                  <a:spcPts val="0"/>
                </a:spcAft>
                <a:buClr>
                  <a:srgbClr val="032043"/>
                </a:buClr>
                <a:buSzPts val="1500"/>
                <a:buFont typeface="Calibri"/>
                <a:buNone/>
              </a:pPr>
              <a:r>
                <a:rPr lang="en-US" sz="1500" b="1" i="0" u="none" strike="noStrike" cap="none">
                  <a:solidFill>
                    <a:srgbClr val="032043"/>
                  </a:solidFill>
                  <a:latin typeface="Calibri"/>
                  <a:ea typeface="Calibri"/>
                  <a:cs typeface="Calibri"/>
                  <a:sym typeface="Calibri"/>
                </a:rPr>
                <a:t>Porting BQCD from BlueGene to a Maxeler Dataflow Computer</a:t>
              </a:r>
              <a:endParaRPr/>
            </a:p>
          </p:txBody>
        </p:sp>
      </p:grpSp>
      <p:pic>
        <p:nvPicPr>
          <p:cNvPr id="2066" name="Google Shape;2066;p101" descr="bla.png"/>
          <p:cNvPicPr preferRelativeResize="0"/>
          <p:nvPr/>
        </p:nvPicPr>
        <p:blipFill rotWithShape="1">
          <a:blip r:embed="rId3">
            <a:alphaModFix/>
          </a:blip>
          <a:srcRect/>
          <a:stretch/>
        </p:blipFill>
        <p:spPr>
          <a:xfrm>
            <a:off x="1905000" y="1454150"/>
            <a:ext cx="5334000" cy="2349500"/>
          </a:xfrm>
          <a:prstGeom prst="rect">
            <a:avLst/>
          </a:prstGeom>
          <a:noFill/>
          <a:ln>
            <a:noFill/>
          </a:ln>
        </p:spPr>
      </p:pic>
    </p:spTree>
  </p:cSld>
  <p:clrMapOvr>
    <a:masterClrMapping/>
  </p:clrMapOvr>
</p:sld>
</file>

<file path=ppt/slides/slide102.xml><?xml version="1.0" encoding="utf-8"?>
<p:sld xmlns:a="http://schemas.openxmlformats.org/drawingml/2006/main" xmlns:r="http://schemas.openxmlformats.org/officeDocument/2006/relationships" xmlns:p="http://schemas.openxmlformats.org/presentationml/2006/main">
  <p:cSld>
    <p:spTree>
      <p:nvGrpSpPr>
        <p:cNvPr id="1" name="Shape 2070"/>
        <p:cNvGrpSpPr/>
        <p:nvPr/>
      </p:nvGrpSpPr>
      <p:grpSpPr>
        <a:xfrm>
          <a:off x="0" y="0"/>
          <a:ext cx="0" cy="0"/>
          <a:chOff x="0" y="0"/>
          <a:chExt cx="0" cy="0"/>
        </a:xfrm>
      </p:grpSpPr>
      <p:sp>
        <p:nvSpPr>
          <p:cNvPr id="2071" name="Google Shape;2071;p102"/>
          <p:cNvSpPr txBox="1">
            <a:spLocks noGrp="1"/>
          </p:cNvSpPr>
          <p:nvPr>
            <p:ph type="sldNum" idx="4294967295"/>
          </p:nvPr>
        </p:nvSpPr>
        <p:spPr>
          <a:xfrm>
            <a:off x="4421187" y="6538910"/>
            <a:ext cx="285323" cy="293683"/>
          </a:xfrm>
          <a:prstGeom prst="rect">
            <a:avLst/>
          </a:prstGeom>
          <a:noFill/>
          <a:ln>
            <a:noFill/>
          </a:ln>
        </p:spPr>
        <p:txBody>
          <a:bodyPr spcFirstLastPara="1" wrap="square" lIns="89675" tIns="89675" rIns="89675" bIns="89675" anchor="t" anchorCtr="0">
            <a:spAutoFit/>
          </a:bodyPr>
          <a:lstStyle/>
          <a:p>
            <a:pPr marL="0" lvl="0" indent="0" algn="l" rtl="0">
              <a:lnSpc>
                <a:spcPct val="100000"/>
              </a:lnSpc>
              <a:spcBef>
                <a:spcPts val="0"/>
              </a:spcBef>
              <a:spcAft>
                <a:spcPts val="0"/>
              </a:spcAft>
              <a:buClr>
                <a:srgbClr val="032043"/>
              </a:buClr>
              <a:buSzPts val="700"/>
              <a:buFont typeface="Trebuchet MS"/>
              <a:buNone/>
            </a:pPr>
            <a:fld id="{00000000-1234-1234-1234-123412341234}" type="slidenum">
              <a:rPr lang="en-US" sz="700" b="0" i="0" u="none" strike="noStrike" cap="none">
                <a:solidFill>
                  <a:srgbClr val="032043"/>
                </a:solidFill>
                <a:latin typeface="Trebuchet MS"/>
                <a:ea typeface="Trebuchet MS"/>
                <a:cs typeface="Trebuchet MS"/>
                <a:sym typeface="Trebuchet MS"/>
              </a:rPr>
              <a:t>102</a:t>
            </a:fld>
            <a:endParaRPr sz="700" b="0" i="0" u="none" strike="noStrike" cap="none">
              <a:solidFill>
                <a:srgbClr val="032043"/>
              </a:solidFill>
              <a:latin typeface="Trebuchet MS"/>
              <a:ea typeface="Trebuchet MS"/>
              <a:cs typeface="Trebuchet MS"/>
              <a:sym typeface="Trebuchet MS"/>
            </a:endParaRPr>
          </a:p>
        </p:txBody>
      </p:sp>
      <p:sp>
        <p:nvSpPr>
          <p:cNvPr id="2072" name="Google Shape;2072;p102"/>
          <p:cNvSpPr/>
          <p:nvPr/>
        </p:nvSpPr>
        <p:spPr>
          <a:xfrm>
            <a:off x="523875" y="193675"/>
            <a:ext cx="41249" cy="6470650"/>
          </a:xfrm>
          <a:prstGeom prst="rect">
            <a:avLst/>
          </a:pr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3366"/>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73" name="Google Shape;2073;p102"/>
          <p:cNvSpPr/>
          <p:nvPr/>
        </p:nvSpPr>
        <p:spPr>
          <a:xfrm>
            <a:off x="-6350" y="193675"/>
            <a:ext cx="12700" cy="6470650"/>
          </a:xfrm>
          <a:prstGeom prst="rect">
            <a:avLst/>
          </a:pr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3366"/>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74" name="Google Shape;2074;p102"/>
          <p:cNvSpPr/>
          <p:nvPr/>
        </p:nvSpPr>
        <p:spPr>
          <a:xfrm>
            <a:off x="7813675" y="227010"/>
            <a:ext cx="915816" cy="272591"/>
          </a:xfrm>
          <a:prstGeom prst="rect">
            <a:avLst/>
          </a:pr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3366"/>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75" name="Google Shape;2075;p102"/>
          <p:cNvSpPr/>
          <p:nvPr/>
        </p:nvSpPr>
        <p:spPr>
          <a:xfrm>
            <a:off x="7813675" y="227012"/>
            <a:ext cx="915988" cy="425451"/>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76" name="Google Shape;2076;p102"/>
          <p:cNvSpPr/>
          <p:nvPr/>
        </p:nvSpPr>
        <p:spPr>
          <a:xfrm>
            <a:off x="-1" y="193680"/>
            <a:ext cx="525313" cy="6470655"/>
          </a:xfrm>
          <a:prstGeom prst="rect">
            <a:avLst/>
          </a:pr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3366"/>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77" name="Google Shape;2077;p102"/>
          <p:cNvSpPr/>
          <p:nvPr/>
        </p:nvSpPr>
        <p:spPr>
          <a:xfrm>
            <a:off x="0" y="195260"/>
            <a:ext cx="527050" cy="646906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cxnSp>
        <p:nvCxnSpPr>
          <p:cNvPr id="2078" name="Google Shape;2078;p102"/>
          <p:cNvCxnSpPr/>
          <p:nvPr/>
        </p:nvCxnSpPr>
        <p:spPr>
          <a:xfrm>
            <a:off x="717548" y="993775"/>
            <a:ext cx="8013659" cy="0"/>
          </a:xfrm>
          <a:prstGeom prst="straightConnector1">
            <a:avLst/>
          </a:prstGeom>
          <a:noFill/>
          <a:ln w="9525" cap="flat" cmpd="sng">
            <a:solidFill>
              <a:srgbClr val="000000"/>
            </a:solidFill>
            <a:prstDash val="solid"/>
            <a:round/>
            <a:headEnd type="none" w="sm" len="sm"/>
            <a:tailEnd type="none" w="sm" len="sm"/>
          </a:ln>
        </p:spPr>
      </p:cxnSp>
      <p:cxnSp>
        <p:nvCxnSpPr>
          <p:cNvPr id="2079" name="Google Shape;2079;p102"/>
          <p:cNvCxnSpPr/>
          <p:nvPr/>
        </p:nvCxnSpPr>
        <p:spPr>
          <a:xfrm>
            <a:off x="717548" y="993775"/>
            <a:ext cx="8013659" cy="0"/>
          </a:xfrm>
          <a:prstGeom prst="straightConnector1">
            <a:avLst/>
          </a:prstGeom>
          <a:noFill/>
          <a:ln w="22225" cap="flat" cmpd="sng">
            <a:solidFill>
              <a:srgbClr val="7F7F7F"/>
            </a:solidFill>
            <a:prstDash val="solid"/>
            <a:round/>
            <a:headEnd type="none" w="sm" len="sm"/>
            <a:tailEnd type="none" w="sm" len="sm"/>
          </a:ln>
        </p:spPr>
      </p:cxnSp>
      <p:sp>
        <p:nvSpPr>
          <p:cNvPr id="2080" name="Google Shape;2080;p102"/>
          <p:cNvSpPr/>
          <p:nvPr/>
        </p:nvSpPr>
        <p:spPr>
          <a:xfrm>
            <a:off x="4686300" y="719931"/>
            <a:ext cx="80965" cy="12703"/>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81" name="Google Shape;2081;p102"/>
          <p:cNvSpPr/>
          <p:nvPr/>
        </p:nvSpPr>
        <p:spPr>
          <a:xfrm>
            <a:off x="717550" y="500062"/>
            <a:ext cx="8017975" cy="452162"/>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3366"/>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82" name="Google Shape;2082;p102"/>
          <p:cNvSpPr txBox="1">
            <a:spLocks noGrp="1"/>
          </p:cNvSpPr>
          <p:nvPr>
            <p:ph type="title" idx="4294967295"/>
          </p:nvPr>
        </p:nvSpPr>
        <p:spPr>
          <a:xfrm>
            <a:off x="788986" y="558800"/>
            <a:ext cx="7583490" cy="474663"/>
          </a:xfrm>
          <a:prstGeom prst="rect">
            <a:avLst/>
          </a:prstGeom>
          <a:noFill/>
          <a:ln>
            <a:noFill/>
          </a:ln>
          <a:effectLst>
            <a:outerShdw blurRad="63500" rotWithShape="0">
              <a:srgbClr val="003366"/>
            </a:outerShdw>
          </a:effectLst>
        </p:spPr>
        <p:txBody>
          <a:bodyPr spcFirstLastPara="1" wrap="square" lIns="0" tIns="0" rIns="0" bIns="0" anchor="t" anchorCtr="0">
            <a:normAutofit/>
          </a:bodyPr>
          <a:lstStyle/>
          <a:p>
            <a:pPr marL="0" lvl="0" indent="9525" algn="l" rtl="0">
              <a:lnSpc>
                <a:spcPct val="100000"/>
              </a:lnSpc>
              <a:spcBef>
                <a:spcPts val="0"/>
              </a:spcBef>
              <a:spcAft>
                <a:spcPts val="0"/>
              </a:spcAft>
              <a:buClr>
                <a:srgbClr val="031F42"/>
              </a:buClr>
              <a:buSzPts val="3000"/>
              <a:buFont typeface="Calibri"/>
              <a:buNone/>
            </a:pPr>
            <a:r>
              <a:rPr lang="en-US" sz="3000" b="1">
                <a:solidFill>
                  <a:srgbClr val="031F42"/>
                </a:solidFill>
              </a:rPr>
              <a:t>Maxeler QCD - Deployment</a:t>
            </a:r>
            <a:endParaRPr/>
          </a:p>
        </p:txBody>
      </p:sp>
      <p:sp>
        <p:nvSpPr>
          <p:cNvPr id="2083" name="Google Shape;2083;p102"/>
          <p:cNvSpPr/>
          <p:nvPr/>
        </p:nvSpPr>
        <p:spPr>
          <a:xfrm>
            <a:off x="846137" y="4013200"/>
            <a:ext cx="8018003" cy="452168"/>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3366"/>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84" name="Google Shape;2084;p102"/>
          <p:cNvSpPr txBox="1"/>
          <p:nvPr/>
        </p:nvSpPr>
        <p:spPr>
          <a:xfrm>
            <a:off x="685799" y="1360487"/>
            <a:ext cx="8018465" cy="1002333"/>
          </a:xfrm>
          <a:prstGeom prst="rect">
            <a:avLst/>
          </a:prstGeom>
          <a:solidFill>
            <a:srgbClr val="FFFFFF"/>
          </a:solidFill>
          <a:ln>
            <a:noFill/>
          </a:ln>
        </p:spPr>
        <p:txBody>
          <a:bodyPr spcFirstLastPara="1" wrap="square" lIns="0" tIns="0" rIns="0" bIns="0" anchor="t" anchorCtr="0">
            <a:spAutoFit/>
          </a:bodyPr>
          <a:lstStyle/>
          <a:p>
            <a:pPr marL="0" marR="0" lvl="0" indent="71435" algn="l" rtl="0">
              <a:lnSpc>
                <a:spcPct val="100000"/>
              </a:lnSpc>
              <a:spcBef>
                <a:spcPts val="0"/>
              </a:spcBef>
              <a:spcAft>
                <a:spcPts val="0"/>
              </a:spcAft>
              <a:buClr>
                <a:srgbClr val="031F42"/>
              </a:buClr>
              <a:buSzPts val="2300"/>
              <a:buFont typeface="Calibri"/>
              <a:buNone/>
            </a:pPr>
            <a:r>
              <a:rPr lang="en-US" sz="2300" b="1" i="0" u="none" strike="noStrike" cap="none">
                <a:solidFill>
                  <a:srgbClr val="031F42"/>
                </a:solidFill>
                <a:latin typeface="Calibri"/>
                <a:ea typeface="Calibri"/>
                <a:cs typeface="Calibri"/>
                <a:sym typeface="Calibri"/>
              </a:rPr>
              <a:t>Maxeler	QCD	solution	is	deployed	at	Jülich	Supercomputing Center, running on a Maxeler Dataflow system.</a:t>
            </a:r>
            <a:endParaRPr/>
          </a:p>
        </p:txBody>
      </p:sp>
      <p:sp>
        <p:nvSpPr>
          <p:cNvPr id="2085" name="Google Shape;2085;p102"/>
          <p:cNvSpPr/>
          <p:nvPr/>
        </p:nvSpPr>
        <p:spPr>
          <a:xfrm>
            <a:off x="846137" y="4803775"/>
            <a:ext cx="3590662" cy="1293592"/>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3366"/>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86" name="Google Shape;2086;p102"/>
          <p:cNvSpPr/>
          <p:nvPr/>
        </p:nvSpPr>
        <p:spPr>
          <a:xfrm>
            <a:off x="846137" y="4803775"/>
            <a:ext cx="3589338" cy="1293813"/>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87" name="Google Shape;2087;p102"/>
          <p:cNvSpPr/>
          <p:nvPr/>
        </p:nvSpPr>
        <p:spPr>
          <a:xfrm>
            <a:off x="5919787" y="4481512"/>
            <a:ext cx="2538012" cy="1736603"/>
          </a:xfrm>
          <a:prstGeom prst="rect">
            <a:avLst/>
          </a:pr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3366"/>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88" name="Google Shape;2088;p102"/>
          <p:cNvSpPr/>
          <p:nvPr/>
        </p:nvSpPr>
        <p:spPr>
          <a:xfrm>
            <a:off x="5919787" y="4481512"/>
            <a:ext cx="2538415" cy="1736728"/>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graphicFrame>
        <p:nvGraphicFramePr>
          <p:cNvPr id="2089" name="Google Shape;2089;p102"/>
          <p:cNvGraphicFramePr/>
          <p:nvPr/>
        </p:nvGraphicFramePr>
        <p:xfrm>
          <a:off x="876300" y="2382835"/>
          <a:ext cx="7583475" cy="1736725"/>
        </p:xfrm>
        <a:graphic>
          <a:graphicData uri="http://schemas.openxmlformats.org/drawingml/2006/table">
            <a:tbl>
              <a:tblPr>
                <a:noFill/>
                <a:tableStyleId>{0E5D0552-185E-4D51-B069-8C64EB174FEC}</a:tableStyleId>
              </a:tblPr>
              <a:tblGrid>
                <a:gridCol w="2247900">
                  <a:extLst>
                    <a:ext uri="{9D8B030D-6E8A-4147-A177-3AD203B41FA5}">
                      <a16:colId xmlns:a16="http://schemas.microsoft.com/office/drawing/2014/main" val="20000"/>
                    </a:ext>
                  </a:extLst>
                </a:gridCol>
                <a:gridCol w="2249475">
                  <a:extLst>
                    <a:ext uri="{9D8B030D-6E8A-4147-A177-3AD203B41FA5}">
                      <a16:colId xmlns:a16="http://schemas.microsoft.com/office/drawing/2014/main" val="20001"/>
                    </a:ext>
                  </a:extLst>
                </a:gridCol>
                <a:gridCol w="2247900">
                  <a:extLst>
                    <a:ext uri="{9D8B030D-6E8A-4147-A177-3AD203B41FA5}">
                      <a16:colId xmlns:a16="http://schemas.microsoft.com/office/drawing/2014/main" val="20002"/>
                    </a:ext>
                  </a:extLst>
                </a:gridCol>
                <a:gridCol w="838200">
                  <a:extLst>
                    <a:ext uri="{9D8B030D-6E8A-4147-A177-3AD203B41FA5}">
                      <a16:colId xmlns:a16="http://schemas.microsoft.com/office/drawing/2014/main" val="20003"/>
                    </a:ext>
                  </a:extLst>
                </a:gridCol>
              </a:tblGrid>
              <a:tr h="466725">
                <a:tc>
                  <a:txBody>
                    <a:bodyPr/>
                    <a:lstStyle/>
                    <a:p>
                      <a:pPr marL="0" marR="0" lvl="0" indent="0" algn="l" rtl="0">
                        <a:lnSpc>
                          <a:spcPct val="100000"/>
                        </a:lnSpc>
                        <a:spcBef>
                          <a:spcPts val="0"/>
                        </a:spcBef>
                        <a:spcAft>
                          <a:spcPts val="0"/>
                        </a:spcAft>
                        <a:buClr>
                          <a:schemeClr val="dk1"/>
                        </a:buClr>
                        <a:buSzPts val="1200"/>
                        <a:buFont typeface="Helvetica Neue"/>
                        <a:buNone/>
                      </a:pPr>
                      <a:endParaRPr sz="1200" u="none" strike="noStrike" cap="none"/>
                    </a:p>
                  </a:txBody>
                  <a:tcPr marL="0" marR="0" marT="0" marB="0">
                    <a:lnL w="9525" cap="flat" cmpd="sng">
                      <a:solidFill>
                        <a:srgbClr val="9D9D9D"/>
                      </a:solidFill>
                      <a:prstDash val="solid"/>
                      <a:round/>
                      <a:headEnd type="none" w="sm" len="sm"/>
                      <a:tailEnd type="none" w="sm" len="sm"/>
                    </a:lnL>
                    <a:lnR w="28550" cap="flat" cmpd="sng">
                      <a:solidFill>
                        <a:srgbClr val="9D9D9D"/>
                      </a:solidFill>
                      <a:prstDash val="solid"/>
                      <a:round/>
                      <a:headEnd type="none" w="sm" len="sm"/>
                      <a:tailEnd type="none" w="sm" len="sm"/>
                    </a:lnR>
                    <a:lnT w="9525" cap="flat" cmpd="sng">
                      <a:solidFill>
                        <a:srgbClr val="9D9D9D"/>
                      </a:solidFill>
                      <a:prstDash val="solid"/>
                      <a:round/>
                      <a:headEnd type="none" w="sm" len="sm"/>
                      <a:tailEnd type="none" w="sm" len="sm"/>
                    </a:lnT>
                    <a:lnB w="28550" cap="flat" cmpd="sng">
                      <a:solidFill>
                        <a:srgbClr val="9D9D9D"/>
                      </a:solidFill>
                      <a:prstDash val="solid"/>
                      <a:round/>
                      <a:headEnd type="none" w="sm" len="sm"/>
                      <a:tailEnd type="none" w="sm" len="sm"/>
                    </a:lnB>
                  </a:tcPr>
                </a:tc>
                <a:tc>
                  <a:txBody>
                    <a:bodyPr/>
                    <a:lstStyle/>
                    <a:p>
                      <a:pPr marL="0" marR="0" lvl="0" indent="0" algn="l" rtl="0">
                        <a:lnSpc>
                          <a:spcPct val="140000"/>
                        </a:lnSpc>
                        <a:spcBef>
                          <a:spcPts val="0"/>
                        </a:spcBef>
                        <a:spcAft>
                          <a:spcPts val="0"/>
                        </a:spcAft>
                        <a:buClr>
                          <a:schemeClr val="dk1"/>
                        </a:buClr>
                        <a:buSzPts val="1000"/>
                        <a:buFont typeface="Arial"/>
                        <a:buNone/>
                      </a:pPr>
                      <a:r>
                        <a:rPr lang="en-US" sz="1000" b="1" u="none" strike="noStrike" cap="none">
                          <a:latin typeface="Arial"/>
                          <a:ea typeface="Arial"/>
                          <a:cs typeface="Arial"/>
                          <a:sym typeface="Arial"/>
                        </a:rPr>
                        <a:t>2 racks of Jülich BlueGene/Q machine</a:t>
                      </a:r>
                      <a:endParaRPr/>
                    </a:p>
                  </a:txBody>
                  <a:tcPr marL="0" marR="0" marT="0" marB="0">
                    <a:lnL w="28550" cap="flat" cmpd="sng">
                      <a:solidFill>
                        <a:srgbClr val="9D9D9D"/>
                      </a:solidFill>
                      <a:prstDash val="solid"/>
                      <a:round/>
                      <a:headEnd type="none" w="sm" len="sm"/>
                      <a:tailEnd type="none" w="sm" len="sm"/>
                    </a:lnL>
                    <a:lnR w="9525" cap="flat" cmpd="sng">
                      <a:solidFill>
                        <a:srgbClr val="9D9D9D"/>
                      </a:solidFill>
                      <a:prstDash val="solid"/>
                      <a:round/>
                      <a:headEnd type="none" w="sm" len="sm"/>
                      <a:tailEnd type="none" w="sm" len="sm"/>
                    </a:lnR>
                    <a:lnT w="9525" cap="flat" cmpd="sng">
                      <a:solidFill>
                        <a:srgbClr val="9D9D9D"/>
                      </a:solidFill>
                      <a:prstDash val="solid"/>
                      <a:round/>
                      <a:headEnd type="none" w="sm" len="sm"/>
                      <a:tailEnd type="none" w="sm" len="sm"/>
                    </a:lnT>
                    <a:lnB w="28550" cap="flat" cmpd="sng">
                      <a:solidFill>
                        <a:srgbClr val="9D9D9D"/>
                      </a:solidFill>
                      <a:prstDash val="solid"/>
                      <a:round/>
                      <a:headEnd type="none" w="sm" len="sm"/>
                      <a:tailEnd type="none" w="sm" len="sm"/>
                    </a:lnB>
                  </a:tcPr>
                </a:tc>
                <a:tc>
                  <a:txBody>
                    <a:bodyPr/>
                    <a:lstStyle/>
                    <a:p>
                      <a:pPr marL="0" marR="0" lvl="0" indent="0" algn="l" rtl="0">
                        <a:lnSpc>
                          <a:spcPct val="140000"/>
                        </a:lnSpc>
                        <a:spcBef>
                          <a:spcPts val="0"/>
                        </a:spcBef>
                        <a:spcAft>
                          <a:spcPts val="0"/>
                        </a:spcAft>
                        <a:buClr>
                          <a:schemeClr val="dk1"/>
                        </a:buClr>
                        <a:buSzPts val="1000"/>
                        <a:buFont typeface="Arial"/>
                        <a:buNone/>
                      </a:pPr>
                      <a:r>
                        <a:rPr lang="en-US" sz="1000" b="1" u="none" strike="noStrike" cap="none">
                          <a:latin typeface="Arial"/>
                          <a:ea typeface="Arial"/>
                          <a:cs typeface="Arial"/>
                          <a:sym typeface="Arial"/>
                        </a:rPr>
                        <a:t>On-premise Maxeler Dataflow system: scale to 1PF equivalent</a:t>
                      </a:r>
                      <a:endParaRPr/>
                    </a:p>
                  </a:txBody>
                  <a:tcPr marL="0" marR="0" marT="0" marB="0">
                    <a:lnL w="9525" cap="flat" cmpd="sng">
                      <a:solidFill>
                        <a:srgbClr val="9D9D9D"/>
                      </a:solidFill>
                      <a:prstDash val="solid"/>
                      <a:round/>
                      <a:headEnd type="none" w="sm" len="sm"/>
                      <a:tailEnd type="none" w="sm" len="sm"/>
                    </a:lnL>
                    <a:lnR w="9525" cap="flat" cmpd="sng">
                      <a:solidFill>
                        <a:srgbClr val="9D9D9D"/>
                      </a:solidFill>
                      <a:prstDash val="solid"/>
                      <a:round/>
                      <a:headEnd type="none" w="sm" len="sm"/>
                      <a:tailEnd type="none" w="sm" len="sm"/>
                    </a:lnR>
                    <a:lnT w="9525" cap="flat" cmpd="sng">
                      <a:solidFill>
                        <a:srgbClr val="9D9D9D"/>
                      </a:solidFill>
                      <a:prstDash val="solid"/>
                      <a:round/>
                      <a:headEnd type="none" w="sm" len="sm"/>
                      <a:tailEnd type="none" w="sm" len="sm"/>
                    </a:lnT>
                    <a:lnB w="28550" cap="flat" cmpd="sng">
                      <a:solidFill>
                        <a:srgbClr val="9D9D9D"/>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b="1" u="none" strike="noStrike" cap="none">
                          <a:latin typeface="Arial"/>
                          <a:ea typeface="Arial"/>
                          <a:cs typeface="Arial"/>
                          <a:sym typeface="Arial"/>
                        </a:rPr>
                        <a:t>Factor</a:t>
                      </a:r>
                      <a:endParaRPr/>
                    </a:p>
                  </a:txBody>
                  <a:tcPr marL="0" marR="0" marT="0" marB="0">
                    <a:lnL w="9525" cap="flat" cmpd="sng">
                      <a:solidFill>
                        <a:srgbClr val="9D9D9D"/>
                      </a:solidFill>
                      <a:prstDash val="solid"/>
                      <a:round/>
                      <a:headEnd type="none" w="sm" len="sm"/>
                      <a:tailEnd type="none" w="sm" len="sm"/>
                    </a:lnL>
                    <a:lnR w="9525" cap="flat" cmpd="sng">
                      <a:solidFill>
                        <a:srgbClr val="9D9D9D"/>
                      </a:solidFill>
                      <a:prstDash val="solid"/>
                      <a:round/>
                      <a:headEnd type="none" w="sm" len="sm"/>
                      <a:tailEnd type="none" w="sm" len="sm"/>
                    </a:lnR>
                    <a:lnT w="9525" cap="flat" cmpd="sng">
                      <a:solidFill>
                        <a:srgbClr val="9D9D9D"/>
                      </a:solidFill>
                      <a:prstDash val="solid"/>
                      <a:round/>
                      <a:headEnd type="none" w="sm" len="sm"/>
                      <a:tailEnd type="none" w="sm" len="sm"/>
                    </a:lnT>
                    <a:lnB w="28550" cap="flat" cmpd="sng">
                      <a:solidFill>
                        <a:srgbClr val="9D9D9D"/>
                      </a:solidFill>
                      <a:prstDash val="solid"/>
                      <a:round/>
                      <a:headEnd type="none" w="sm" len="sm"/>
                      <a:tailEnd type="none" w="sm" len="sm"/>
                    </a:lnB>
                  </a:tcPr>
                </a:tc>
                <a:extLst>
                  <a:ext uri="{0D108BD9-81ED-4DB2-BD59-A6C34878D82A}">
                    <a16:rowId xmlns:a16="http://schemas.microsoft.com/office/drawing/2014/main" val="10000"/>
                  </a:ext>
                </a:extLst>
              </a:tr>
              <a:tr h="311150">
                <a:tc>
                  <a:txBody>
                    <a:bodyPr/>
                    <a:lstStyle/>
                    <a:p>
                      <a:pPr marL="0" marR="0" lvl="0" indent="0" algn="l" rtl="0">
                        <a:lnSpc>
                          <a:spcPct val="100000"/>
                        </a:lnSpc>
                        <a:spcBef>
                          <a:spcPts val="0"/>
                        </a:spcBef>
                        <a:spcAft>
                          <a:spcPts val="0"/>
                        </a:spcAft>
                        <a:buClr>
                          <a:schemeClr val="dk1"/>
                        </a:buClr>
                        <a:buSzPts val="1000"/>
                        <a:buFont typeface="Arial"/>
                        <a:buNone/>
                      </a:pPr>
                      <a:r>
                        <a:rPr lang="en-US" sz="1000" b="1" u="none" strike="noStrike" cap="none">
                          <a:latin typeface="Arial"/>
                          <a:ea typeface="Arial"/>
                          <a:cs typeface="Arial"/>
                          <a:sym typeface="Arial"/>
                        </a:rPr>
                        <a:t>Volume</a:t>
                      </a:r>
                      <a:endParaRPr/>
                    </a:p>
                  </a:txBody>
                  <a:tcPr marL="0" marR="0" marT="0" marB="0">
                    <a:lnL w="9525" cap="flat" cmpd="sng">
                      <a:solidFill>
                        <a:srgbClr val="9D9D9D"/>
                      </a:solidFill>
                      <a:prstDash val="solid"/>
                      <a:round/>
                      <a:headEnd type="none" w="sm" len="sm"/>
                      <a:tailEnd type="none" w="sm" len="sm"/>
                    </a:lnL>
                    <a:lnR w="28550" cap="flat" cmpd="sng">
                      <a:solidFill>
                        <a:srgbClr val="9D9D9D"/>
                      </a:solidFill>
                      <a:prstDash val="solid"/>
                      <a:round/>
                      <a:headEnd type="none" w="sm" len="sm"/>
                      <a:tailEnd type="none" w="sm" len="sm"/>
                    </a:lnR>
                    <a:lnT w="28550" cap="flat" cmpd="sng">
                      <a:solidFill>
                        <a:srgbClr val="9D9D9D"/>
                      </a:solidFill>
                      <a:prstDash val="solid"/>
                      <a:round/>
                      <a:headEnd type="none" w="sm" len="sm"/>
                      <a:tailEnd type="none" w="sm" len="sm"/>
                    </a:lnT>
                    <a:lnB w="9525" cap="flat" cmpd="sng">
                      <a:solidFill>
                        <a:srgbClr val="9D9D9D"/>
                      </a:solidFill>
                      <a:prstDash val="solid"/>
                      <a:round/>
                      <a:headEnd type="none" w="sm" len="sm"/>
                      <a:tailEnd type="none" w="sm" len="sm"/>
                    </a:lnB>
                  </a:tcPr>
                </a:tc>
                <a:tc>
                  <a:txBody>
                    <a:bodyPr/>
                    <a:lstStyle/>
                    <a:p>
                      <a:pPr marL="0" marR="0" lvl="0" indent="69850" algn="l" rtl="0">
                        <a:lnSpc>
                          <a:spcPct val="100000"/>
                        </a:lnSpc>
                        <a:spcBef>
                          <a:spcPts val="0"/>
                        </a:spcBef>
                        <a:spcAft>
                          <a:spcPts val="0"/>
                        </a:spcAft>
                        <a:buClr>
                          <a:schemeClr val="dk1"/>
                        </a:buClr>
                        <a:buSzPts val="1000"/>
                        <a:buFont typeface="Arial"/>
                        <a:buNone/>
                      </a:pPr>
                      <a:r>
                        <a:rPr lang="en-US" sz="1000" u="none" strike="noStrike" cap="none">
                          <a:latin typeface="Arial"/>
                          <a:ea typeface="Arial"/>
                          <a:cs typeface="Arial"/>
                          <a:sym typeface="Arial"/>
                        </a:rPr>
                        <a:t>6.75 m</a:t>
                      </a:r>
                      <a:r>
                        <a:rPr lang="en-US" sz="1000" u="none" strike="noStrike" cap="none" baseline="30000"/>
                        <a:t>3</a:t>
                      </a:r>
                      <a:endParaRPr/>
                    </a:p>
                  </a:txBody>
                  <a:tcPr marL="0" marR="0" marT="0" marB="0">
                    <a:lnL w="28550" cap="flat" cmpd="sng">
                      <a:solidFill>
                        <a:srgbClr val="9D9D9D"/>
                      </a:solidFill>
                      <a:prstDash val="solid"/>
                      <a:round/>
                      <a:headEnd type="none" w="sm" len="sm"/>
                      <a:tailEnd type="none" w="sm" len="sm"/>
                    </a:lnL>
                    <a:lnR w="9525" cap="flat" cmpd="sng">
                      <a:solidFill>
                        <a:srgbClr val="9D9D9D"/>
                      </a:solidFill>
                      <a:prstDash val="solid"/>
                      <a:round/>
                      <a:headEnd type="none" w="sm" len="sm"/>
                      <a:tailEnd type="none" w="sm" len="sm"/>
                    </a:lnR>
                    <a:lnT w="28550" cap="flat" cmpd="sng">
                      <a:solidFill>
                        <a:srgbClr val="9D9D9D"/>
                      </a:solidFill>
                      <a:prstDash val="solid"/>
                      <a:round/>
                      <a:headEnd type="none" w="sm" len="sm"/>
                      <a:tailEnd type="none" w="sm" len="sm"/>
                    </a:lnT>
                    <a:lnB w="9525" cap="flat" cmpd="sng">
                      <a:solidFill>
                        <a:srgbClr val="9D9D9D"/>
                      </a:solidFill>
                      <a:prstDash val="solid"/>
                      <a:round/>
                      <a:headEnd type="none" w="sm" len="sm"/>
                      <a:tailEnd type="none" w="sm" len="sm"/>
                    </a:lnB>
                  </a:tcPr>
                </a:tc>
                <a:tc>
                  <a:txBody>
                    <a:bodyPr/>
                    <a:lstStyle/>
                    <a:p>
                      <a:pPr marL="0" marR="0" lvl="0" indent="79375" algn="l" rtl="0">
                        <a:lnSpc>
                          <a:spcPct val="100000"/>
                        </a:lnSpc>
                        <a:spcBef>
                          <a:spcPts val="0"/>
                        </a:spcBef>
                        <a:spcAft>
                          <a:spcPts val="0"/>
                        </a:spcAft>
                        <a:buClr>
                          <a:schemeClr val="dk1"/>
                        </a:buClr>
                        <a:buSzPts val="1000"/>
                        <a:buFont typeface="Arial"/>
                        <a:buNone/>
                      </a:pPr>
                      <a:r>
                        <a:rPr lang="en-US" sz="1000" u="none" strike="noStrike" cap="none">
                          <a:latin typeface="Arial"/>
                          <a:ea typeface="Arial"/>
                          <a:cs typeface="Arial"/>
                          <a:sym typeface="Arial"/>
                        </a:rPr>
                        <a:t>0.87 m</a:t>
                      </a:r>
                      <a:r>
                        <a:rPr lang="en-US" sz="1000" u="none" strike="noStrike" cap="none" baseline="30000"/>
                        <a:t>3</a:t>
                      </a:r>
                      <a:endParaRPr/>
                    </a:p>
                  </a:txBody>
                  <a:tcPr marL="0" marR="0" marT="0" marB="0">
                    <a:lnL w="9525" cap="flat" cmpd="sng">
                      <a:solidFill>
                        <a:srgbClr val="9D9D9D"/>
                      </a:solidFill>
                      <a:prstDash val="solid"/>
                      <a:round/>
                      <a:headEnd type="none" w="sm" len="sm"/>
                      <a:tailEnd type="none" w="sm" len="sm"/>
                    </a:lnL>
                    <a:lnR w="9525" cap="flat" cmpd="sng">
                      <a:solidFill>
                        <a:srgbClr val="9D9D9D"/>
                      </a:solidFill>
                      <a:prstDash val="solid"/>
                      <a:round/>
                      <a:headEnd type="none" w="sm" len="sm"/>
                      <a:tailEnd type="none" w="sm" len="sm"/>
                    </a:lnR>
                    <a:lnT w="28550" cap="flat" cmpd="sng">
                      <a:solidFill>
                        <a:srgbClr val="9D9D9D"/>
                      </a:solidFill>
                      <a:prstDash val="solid"/>
                      <a:round/>
                      <a:headEnd type="none" w="sm" len="sm"/>
                      <a:tailEnd type="none" w="sm" len="sm"/>
                    </a:lnT>
                    <a:lnB w="9525" cap="flat" cmpd="sng">
                      <a:solidFill>
                        <a:srgbClr val="9D9D9D"/>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u="none" strike="noStrike" cap="none">
                          <a:latin typeface="Arial"/>
                          <a:ea typeface="Arial"/>
                          <a:cs typeface="Arial"/>
                          <a:sym typeface="Arial"/>
                        </a:rPr>
                        <a:t>7.76</a:t>
                      </a:r>
                      <a:endParaRPr/>
                    </a:p>
                  </a:txBody>
                  <a:tcPr marL="0" marR="0" marT="0" marB="0">
                    <a:lnL w="9525" cap="flat" cmpd="sng">
                      <a:solidFill>
                        <a:srgbClr val="9D9D9D"/>
                      </a:solidFill>
                      <a:prstDash val="solid"/>
                      <a:round/>
                      <a:headEnd type="none" w="sm" len="sm"/>
                      <a:tailEnd type="none" w="sm" len="sm"/>
                    </a:lnL>
                    <a:lnR w="9525" cap="flat" cmpd="sng">
                      <a:solidFill>
                        <a:srgbClr val="9D9D9D"/>
                      </a:solidFill>
                      <a:prstDash val="solid"/>
                      <a:round/>
                      <a:headEnd type="none" w="sm" len="sm"/>
                      <a:tailEnd type="none" w="sm" len="sm"/>
                    </a:lnR>
                    <a:lnT w="28550" cap="flat" cmpd="sng">
                      <a:solidFill>
                        <a:srgbClr val="9D9D9D"/>
                      </a:solidFill>
                      <a:prstDash val="solid"/>
                      <a:round/>
                      <a:headEnd type="none" w="sm" len="sm"/>
                      <a:tailEnd type="none" w="sm" len="sm"/>
                    </a:lnT>
                    <a:lnB w="9525" cap="flat" cmpd="sng">
                      <a:solidFill>
                        <a:srgbClr val="9D9D9D"/>
                      </a:solidFill>
                      <a:prstDash val="solid"/>
                      <a:round/>
                      <a:headEnd type="none" w="sm" len="sm"/>
                      <a:tailEnd type="none" w="sm" len="sm"/>
                    </a:lnB>
                  </a:tcPr>
                </a:tc>
                <a:extLst>
                  <a:ext uri="{0D108BD9-81ED-4DB2-BD59-A6C34878D82A}">
                    <a16:rowId xmlns:a16="http://schemas.microsoft.com/office/drawing/2014/main" val="10001"/>
                  </a:ext>
                </a:extLst>
              </a:tr>
              <a:tr h="311150">
                <a:tc>
                  <a:txBody>
                    <a:bodyPr/>
                    <a:lstStyle/>
                    <a:p>
                      <a:pPr marL="0" marR="0" lvl="0" indent="0" algn="l" rtl="0">
                        <a:lnSpc>
                          <a:spcPct val="100000"/>
                        </a:lnSpc>
                        <a:spcBef>
                          <a:spcPts val="0"/>
                        </a:spcBef>
                        <a:spcAft>
                          <a:spcPts val="0"/>
                        </a:spcAft>
                        <a:buClr>
                          <a:schemeClr val="dk1"/>
                        </a:buClr>
                        <a:buSzPts val="1000"/>
                        <a:buFont typeface="Arial"/>
                        <a:buNone/>
                      </a:pPr>
                      <a:r>
                        <a:rPr lang="en-US" sz="1000" b="1" u="none" strike="noStrike" cap="none">
                          <a:latin typeface="Arial"/>
                          <a:ea typeface="Arial"/>
                          <a:cs typeface="Arial"/>
                          <a:sym typeface="Arial"/>
                        </a:rPr>
                        <a:t>Overall Time to Solution</a:t>
                      </a:r>
                      <a:endParaRPr/>
                    </a:p>
                  </a:txBody>
                  <a:tcPr marL="0" marR="0" marT="0" marB="0">
                    <a:lnL w="9525" cap="flat" cmpd="sng">
                      <a:solidFill>
                        <a:srgbClr val="9D9D9D"/>
                      </a:solidFill>
                      <a:prstDash val="solid"/>
                      <a:round/>
                      <a:headEnd type="none" w="sm" len="sm"/>
                      <a:tailEnd type="none" w="sm" len="sm"/>
                    </a:lnL>
                    <a:lnR w="28550" cap="flat" cmpd="sng">
                      <a:solidFill>
                        <a:srgbClr val="9D9D9D"/>
                      </a:solidFill>
                      <a:prstDash val="solid"/>
                      <a:round/>
                      <a:headEnd type="none" w="sm" len="sm"/>
                      <a:tailEnd type="none" w="sm" len="sm"/>
                    </a:lnR>
                    <a:lnT w="9525" cap="flat" cmpd="sng">
                      <a:solidFill>
                        <a:srgbClr val="9D9D9D"/>
                      </a:solidFill>
                      <a:prstDash val="solid"/>
                      <a:round/>
                      <a:headEnd type="none" w="sm" len="sm"/>
                      <a:tailEnd type="none" w="sm" len="sm"/>
                    </a:lnT>
                    <a:lnB w="9525" cap="flat" cmpd="sng">
                      <a:solidFill>
                        <a:srgbClr val="9D9D9D"/>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u="none" strike="noStrike" cap="none">
                          <a:latin typeface="Arial"/>
                          <a:ea typeface="Arial"/>
                          <a:cs typeface="Arial"/>
                          <a:sym typeface="Arial"/>
                        </a:rPr>
                        <a:t>1576.60 s</a:t>
                      </a:r>
                      <a:endParaRPr/>
                    </a:p>
                  </a:txBody>
                  <a:tcPr marL="0" marR="0" marT="0" marB="0">
                    <a:lnL w="28550" cap="flat" cmpd="sng">
                      <a:solidFill>
                        <a:srgbClr val="9D9D9D"/>
                      </a:solidFill>
                      <a:prstDash val="solid"/>
                      <a:round/>
                      <a:headEnd type="none" w="sm" len="sm"/>
                      <a:tailEnd type="none" w="sm" len="sm"/>
                    </a:lnL>
                    <a:lnR w="9525" cap="flat" cmpd="sng">
                      <a:solidFill>
                        <a:srgbClr val="9D9D9D"/>
                      </a:solidFill>
                      <a:prstDash val="solid"/>
                      <a:round/>
                      <a:headEnd type="none" w="sm" len="sm"/>
                      <a:tailEnd type="none" w="sm" len="sm"/>
                    </a:lnR>
                    <a:lnT w="9525" cap="flat" cmpd="sng">
                      <a:solidFill>
                        <a:srgbClr val="9D9D9D"/>
                      </a:solidFill>
                      <a:prstDash val="solid"/>
                      <a:round/>
                      <a:headEnd type="none" w="sm" len="sm"/>
                      <a:tailEnd type="none" w="sm" len="sm"/>
                    </a:lnT>
                    <a:lnB w="9525" cap="flat" cmpd="sng">
                      <a:solidFill>
                        <a:srgbClr val="9D9D9D"/>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u="none" strike="noStrike" cap="none">
                          <a:latin typeface="Arial"/>
                          <a:ea typeface="Arial"/>
                          <a:cs typeface="Arial"/>
                          <a:sym typeface="Arial"/>
                        </a:rPr>
                        <a:t>689 s</a:t>
                      </a:r>
                      <a:endParaRPr/>
                    </a:p>
                  </a:txBody>
                  <a:tcPr marL="0" marR="0" marT="0" marB="0">
                    <a:lnL w="9525" cap="flat" cmpd="sng">
                      <a:solidFill>
                        <a:srgbClr val="9D9D9D"/>
                      </a:solidFill>
                      <a:prstDash val="solid"/>
                      <a:round/>
                      <a:headEnd type="none" w="sm" len="sm"/>
                      <a:tailEnd type="none" w="sm" len="sm"/>
                    </a:lnL>
                    <a:lnR w="9525" cap="flat" cmpd="sng">
                      <a:solidFill>
                        <a:srgbClr val="9D9D9D"/>
                      </a:solidFill>
                      <a:prstDash val="solid"/>
                      <a:round/>
                      <a:headEnd type="none" w="sm" len="sm"/>
                      <a:tailEnd type="none" w="sm" len="sm"/>
                    </a:lnR>
                    <a:lnT w="9525" cap="flat" cmpd="sng">
                      <a:solidFill>
                        <a:srgbClr val="9D9D9D"/>
                      </a:solidFill>
                      <a:prstDash val="solid"/>
                      <a:round/>
                      <a:headEnd type="none" w="sm" len="sm"/>
                      <a:tailEnd type="none" w="sm" len="sm"/>
                    </a:lnT>
                    <a:lnB w="9525" cap="flat" cmpd="sng">
                      <a:solidFill>
                        <a:srgbClr val="9D9D9D"/>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u="none" strike="noStrike" cap="none">
                          <a:latin typeface="Arial"/>
                          <a:ea typeface="Arial"/>
                          <a:cs typeface="Arial"/>
                          <a:sym typeface="Arial"/>
                        </a:rPr>
                        <a:t>2.29</a:t>
                      </a:r>
                      <a:endParaRPr/>
                    </a:p>
                  </a:txBody>
                  <a:tcPr marL="0" marR="0" marT="0" marB="0">
                    <a:lnL w="9525" cap="flat" cmpd="sng">
                      <a:solidFill>
                        <a:srgbClr val="9D9D9D"/>
                      </a:solidFill>
                      <a:prstDash val="solid"/>
                      <a:round/>
                      <a:headEnd type="none" w="sm" len="sm"/>
                      <a:tailEnd type="none" w="sm" len="sm"/>
                    </a:lnL>
                    <a:lnR w="9525" cap="flat" cmpd="sng">
                      <a:solidFill>
                        <a:srgbClr val="9D9D9D"/>
                      </a:solidFill>
                      <a:prstDash val="solid"/>
                      <a:round/>
                      <a:headEnd type="none" w="sm" len="sm"/>
                      <a:tailEnd type="none" w="sm" len="sm"/>
                    </a:lnR>
                    <a:lnT w="9525" cap="flat" cmpd="sng">
                      <a:solidFill>
                        <a:srgbClr val="9D9D9D"/>
                      </a:solidFill>
                      <a:prstDash val="solid"/>
                      <a:round/>
                      <a:headEnd type="none" w="sm" len="sm"/>
                      <a:tailEnd type="none" w="sm" len="sm"/>
                    </a:lnT>
                    <a:lnB w="9525" cap="flat" cmpd="sng">
                      <a:solidFill>
                        <a:srgbClr val="9D9D9D"/>
                      </a:solidFill>
                      <a:prstDash val="solid"/>
                      <a:round/>
                      <a:headEnd type="none" w="sm" len="sm"/>
                      <a:tailEnd type="none" w="sm" len="sm"/>
                    </a:lnB>
                  </a:tcPr>
                </a:tc>
                <a:extLst>
                  <a:ext uri="{0D108BD9-81ED-4DB2-BD59-A6C34878D82A}">
                    <a16:rowId xmlns:a16="http://schemas.microsoft.com/office/drawing/2014/main" val="10002"/>
                  </a:ext>
                </a:extLst>
              </a:tr>
              <a:tr h="336550">
                <a:tc>
                  <a:txBody>
                    <a:bodyPr/>
                    <a:lstStyle/>
                    <a:p>
                      <a:pPr marL="0" marR="0" lvl="0" indent="0" algn="l" rtl="0">
                        <a:lnSpc>
                          <a:spcPct val="100000"/>
                        </a:lnSpc>
                        <a:spcBef>
                          <a:spcPts val="0"/>
                        </a:spcBef>
                        <a:spcAft>
                          <a:spcPts val="0"/>
                        </a:spcAft>
                        <a:buClr>
                          <a:schemeClr val="dk1"/>
                        </a:buClr>
                        <a:buSzPts val="1000"/>
                        <a:buFont typeface="Arial"/>
                        <a:buNone/>
                      </a:pPr>
                      <a:r>
                        <a:rPr lang="en-US" sz="1000" b="1" u="none" strike="noStrike" cap="none">
                          <a:latin typeface="Arial"/>
                          <a:ea typeface="Arial"/>
                          <a:cs typeface="Arial"/>
                          <a:sym typeface="Arial"/>
                        </a:rPr>
                        <a:t>Overall Energy to Solution</a:t>
                      </a:r>
                      <a:endParaRPr/>
                    </a:p>
                  </a:txBody>
                  <a:tcPr marL="0" marR="0" marT="0" marB="0">
                    <a:lnL w="9525" cap="flat" cmpd="sng">
                      <a:solidFill>
                        <a:srgbClr val="9D9D9D"/>
                      </a:solidFill>
                      <a:prstDash val="solid"/>
                      <a:round/>
                      <a:headEnd type="none" w="sm" len="sm"/>
                      <a:tailEnd type="none" w="sm" len="sm"/>
                    </a:lnL>
                    <a:lnR w="28550" cap="flat" cmpd="sng">
                      <a:solidFill>
                        <a:srgbClr val="9D9D9D"/>
                      </a:solidFill>
                      <a:prstDash val="solid"/>
                      <a:round/>
                      <a:headEnd type="none" w="sm" len="sm"/>
                      <a:tailEnd type="none" w="sm" len="sm"/>
                    </a:lnR>
                    <a:lnT w="9525" cap="flat" cmpd="sng">
                      <a:solidFill>
                        <a:srgbClr val="9D9D9D"/>
                      </a:solidFill>
                      <a:prstDash val="solid"/>
                      <a:round/>
                      <a:headEnd type="none" w="sm" len="sm"/>
                      <a:tailEnd type="none" w="sm" len="sm"/>
                    </a:lnT>
                    <a:lnB w="9525" cap="flat" cmpd="sng">
                      <a:solidFill>
                        <a:srgbClr val="9D9D9D"/>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u="none" strike="noStrike" cap="none">
                          <a:latin typeface="Arial"/>
                          <a:ea typeface="Arial"/>
                          <a:cs typeface="Arial"/>
                          <a:sym typeface="Arial"/>
                        </a:rPr>
                        <a:t>169.6 kWh</a:t>
                      </a:r>
                      <a:endParaRPr/>
                    </a:p>
                  </a:txBody>
                  <a:tcPr marL="0" marR="0" marT="0" marB="0">
                    <a:lnL w="28550" cap="flat" cmpd="sng">
                      <a:solidFill>
                        <a:srgbClr val="9D9D9D"/>
                      </a:solidFill>
                      <a:prstDash val="solid"/>
                      <a:round/>
                      <a:headEnd type="none" w="sm" len="sm"/>
                      <a:tailEnd type="none" w="sm" len="sm"/>
                    </a:lnL>
                    <a:lnR w="9525" cap="flat" cmpd="sng">
                      <a:solidFill>
                        <a:srgbClr val="9D9D9D"/>
                      </a:solidFill>
                      <a:prstDash val="solid"/>
                      <a:round/>
                      <a:headEnd type="none" w="sm" len="sm"/>
                      <a:tailEnd type="none" w="sm" len="sm"/>
                    </a:lnR>
                    <a:lnT w="9525" cap="flat" cmpd="sng">
                      <a:solidFill>
                        <a:srgbClr val="9D9D9D"/>
                      </a:solidFill>
                      <a:prstDash val="solid"/>
                      <a:round/>
                      <a:headEnd type="none" w="sm" len="sm"/>
                      <a:tailEnd type="none" w="sm" len="sm"/>
                    </a:lnT>
                    <a:lnB w="9525" cap="flat" cmpd="sng">
                      <a:solidFill>
                        <a:srgbClr val="9D9D9D"/>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u="none" strike="noStrike" cap="none">
                          <a:latin typeface="Arial"/>
                          <a:ea typeface="Arial"/>
                          <a:cs typeface="Arial"/>
                          <a:sym typeface="Arial"/>
                        </a:rPr>
                        <a:t>4.42 kWh</a:t>
                      </a:r>
                      <a:endParaRPr/>
                    </a:p>
                  </a:txBody>
                  <a:tcPr marL="0" marR="0" marT="0" marB="0">
                    <a:lnL w="9525" cap="flat" cmpd="sng">
                      <a:solidFill>
                        <a:srgbClr val="9D9D9D"/>
                      </a:solidFill>
                      <a:prstDash val="solid"/>
                      <a:round/>
                      <a:headEnd type="none" w="sm" len="sm"/>
                      <a:tailEnd type="none" w="sm" len="sm"/>
                    </a:lnL>
                    <a:lnR w="9525" cap="flat" cmpd="sng">
                      <a:solidFill>
                        <a:srgbClr val="9D9D9D"/>
                      </a:solidFill>
                      <a:prstDash val="solid"/>
                      <a:round/>
                      <a:headEnd type="none" w="sm" len="sm"/>
                      <a:tailEnd type="none" w="sm" len="sm"/>
                    </a:lnR>
                    <a:lnT w="9525" cap="flat" cmpd="sng">
                      <a:solidFill>
                        <a:srgbClr val="9D9D9D"/>
                      </a:solidFill>
                      <a:prstDash val="solid"/>
                      <a:round/>
                      <a:headEnd type="none" w="sm" len="sm"/>
                      <a:tailEnd type="none" w="sm" len="sm"/>
                    </a:lnT>
                    <a:lnB w="9525" cap="flat" cmpd="sng">
                      <a:solidFill>
                        <a:srgbClr val="9D9D9D"/>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b="1" u="none" strike="noStrike" cap="none">
                          <a:latin typeface="Arial"/>
                          <a:ea typeface="Arial"/>
                          <a:cs typeface="Arial"/>
                          <a:sym typeface="Arial"/>
                        </a:rPr>
                        <a:t>38.4</a:t>
                      </a:r>
                      <a:endParaRPr/>
                    </a:p>
                  </a:txBody>
                  <a:tcPr marL="0" marR="0" marT="0" marB="0">
                    <a:lnL w="9525" cap="flat" cmpd="sng">
                      <a:solidFill>
                        <a:srgbClr val="9D9D9D"/>
                      </a:solidFill>
                      <a:prstDash val="solid"/>
                      <a:round/>
                      <a:headEnd type="none" w="sm" len="sm"/>
                      <a:tailEnd type="none" w="sm" len="sm"/>
                    </a:lnL>
                    <a:lnR w="9525" cap="flat" cmpd="sng">
                      <a:solidFill>
                        <a:srgbClr val="9D9D9D"/>
                      </a:solidFill>
                      <a:prstDash val="solid"/>
                      <a:round/>
                      <a:headEnd type="none" w="sm" len="sm"/>
                      <a:tailEnd type="none" w="sm" len="sm"/>
                    </a:lnR>
                    <a:lnT w="9525" cap="flat" cmpd="sng">
                      <a:solidFill>
                        <a:srgbClr val="9D9D9D"/>
                      </a:solidFill>
                      <a:prstDash val="solid"/>
                      <a:round/>
                      <a:headEnd type="none" w="sm" len="sm"/>
                      <a:tailEnd type="none" w="sm" len="sm"/>
                    </a:lnT>
                    <a:lnB w="9525" cap="flat" cmpd="sng">
                      <a:solidFill>
                        <a:srgbClr val="9D9D9D"/>
                      </a:solidFill>
                      <a:prstDash val="solid"/>
                      <a:round/>
                      <a:headEnd type="none" w="sm" len="sm"/>
                      <a:tailEnd type="none" w="sm" len="sm"/>
                    </a:lnB>
                  </a:tcPr>
                </a:tc>
                <a:extLst>
                  <a:ext uri="{0D108BD9-81ED-4DB2-BD59-A6C34878D82A}">
                    <a16:rowId xmlns:a16="http://schemas.microsoft.com/office/drawing/2014/main" val="10003"/>
                  </a:ext>
                </a:extLst>
              </a:tr>
              <a:tr h="311150">
                <a:tc>
                  <a:txBody>
                    <a:bodyPr/>
                    <a:lstStyle/>
                    <a:p>
                      <a:pPr marL="0" marR="0" lvl="0" indent="0" algn="l" rtl="0">
                        <a:lnSpc>
                          <a:spcPct val="100000"/>
                        </a:lnSpc>
                        <a:spcBef>
                          <a:spcPts val="0"/>
                        </a:spcBef>
                        <a:spcAft>
                          <a:spcPts val="0"/>
                        </a:spcAft>
                        <a:buClr>
                          <a:schemeClr val="dk1"/>
                        </a:buClr>
                        <a:buSzPts val="1000"/>
                        <a:buFont typeface="Arial"/>
                        <a:buNone/>
                      </a:pPr>
                      <a:r>
                        <a:rPr lang="en-US" sz="1000" b="1" u="none" strike="noStrike" cap="none">
                          <a:latin typeface="Arial"/>
                          <a:ea typeface="Arial"/>
                          <a:cs typeface="Arial"/>
                          <a:sym typeface="Arial"/>
                        </a:rPr>
                        <a:t>Volume x TTS</a:t>
                      </a:r>
                      <a:endParaRPr/>
                    </a:p>
                  </a:txBody>
                  <a:tcPr marL="0" marR="0" marT="0" marB="0">
                    <a:lnL w="9525" cap="flat" cmpd="sng">
                      <a:solidFill>
                        <a:srgbClr val="9D9D9D"/>
                      </a:solidFill>
                      <a:prstDash val="solid"/>
                      <a:round/>
                      <a:headEnd type="none" w="sm" len="sm"/>
                      <a:tailEnd type="none" w="sm" len="sm"/>
                    </a:lnL>
                    <a:lnR w="28550" cap="flat" cmpd="sng">
                      <a:solidFill>
                        <a:srgbClr val="9D9D9D"/>
                      </a:solidFill>
                      <a:prstDash val="solid"/>
                      <a:round/>
                      <a:headEnd type="none" w="sm" len="sm"/>
                      <a:tailEnd type="none" w="sm" len="sm"/>
                    </a:lnR>
                    <a:lnT w="9525" cap="flat" cmpd="sng">
                      <a:solidFill>
                        <a:srgbClr val="9D9D9D"/>
                      </a:solidFill>
                      <a:prstDash val="solid"/>
                      <a:round/>
                      <a:headEnd type="none" w="sm" len="sm"/>
                      <a:tailEnd type="none" w="sm" len="sm"/>
                    </a:lnT>
                    <a:lnB w="9525" cap="flat" cmpd="sng">
                      <a:solidFill>
                        <a:srgbClr val="9D9D9D"/>
                      </a:solidFill>
                      <a:prstDash val="solid"/>
                      <a:round/>
                      <a:headEnd type="none" w="sm" len="sm"/>
                      <a:tailEnd type="none" w="sm" len="sm"/>
                    </a:lnB>
                  </a:tcPr>
                </a:tc>
                <a:tc>
                  <a:txBody>
                    <a:bodyPr/>
                    <a:lstStyle/>
                    <a:p>
                      <a:pPr marL="0" marR="0" lvl="0" indent="69850" algn="l" rtl="0">
                        <a:lnSpc>
                          <a:spcPct val="100000"/>
                        </a:lnSpc>
                        <a:spcBef>
                          <a:spcPts val="0"/>
                        </a:spcBef>
                        <a:spcAft>
                          <a:spcPts val="0"/>
                        </a:spcAft>
                        <a:buClr>
                          <a:schemeClr val="dk1"/>
                        </a:buClr>
                        <a:buSzPts val="1000"/>
                        <a:buFont typeface="Arial"/>
                        <a:buNone/>
                      </a:pPr>
                      <a:r>
                        <a:rPr lang="en-US" sz="1000" u="none" strike="noStrike" cap="none">
                          <a:latin typeface="Arial"/>
                          <a:ea typeface="Arial"/>
                          <a:cs typeface="Arial"/>
                          <a:sym typeface="Arial"/>
                        </a:rPr>
                        <a:t>10,642.05 m</a:t>
                      </a:r>
                      <a:r>
                        <a:rPr lang="en-US" sz="1000" u="none" strike="noStrike" cap="none" baseline="30000"/>
                        <a:t>3</a:t>
                      </a:r>
                      <a:r>
                        <a:rPr lang="en-US" sz="1000" u="none" strike="noStrike" cap="none">
                          <a:latin typeface="Arial"/>
                          <a:ea typeface="Arial"/>
                          <a:cs typeface="Arial"/>
                          <a:sym typeface="Arial"/>
                        </a:rPr>
                        <a:t>s</a:t>
                      </a:r>
                      <a:endParaRPr/>
                    </a:p>
                  </a:txBody>
                  <a:tcPr marL="0" marR="0" marT="0" marB="0">
                    <a:lnL w="28550" cap="flat" cmpd="sng">
                      <a:solidFill>
                        <a:srgbClr val="9D9D9D"/>
                      </a:solidFill>
                      <a:prstDash val="solid"/>
                      <a:round/>
                      <a:headEnd type="none" w="sm" len="sm"/>
                      <a:tailEnd type="none" w="sm" len="sm"/>
                    </a:lnL>
                    <a:lnR w="9525" cap="flat" cmpd="sng">
                      <a:solidFill>
                        <a:srgbClr val="9D9D9D"/>
                      </a:solidFill>
                      <a:prstDash val="solid"/>
                      <a:round/>
                      <a:headEnd type="none" w="sm" len="sm"/>
                      <a:tailEnd type="none" w="sm" len="sm"/>
                    </a:lnR>
                    <a:lnT w="9525" cap="flat" cmpd="sng">
                      <a:solidFill>
                        <a:srgbClr val="9D9D9D"/>
                      </a:solidFill>
                      <a:prstDash val="solid"/>
                      <a:round/>
                      <a:headEnd type="none" w="sm" len="sm"/>
                      <a:tailEnd type="none" w="sm" len="sm"/>
                    </a:lnT>
                    <a:lnB w="9525" cap="flat" cmpd="sng">
                      <a:solidFill>
                        <a:srgbClr val="9D9D9D"/>
                      </a:solidFill>
                      <a:prstDash val="solid"/>
                      <a:round/>
                      <a:headEnd type="none" w="sm" len="sm"/>
                      <a:tailEnd type="none" w="sm" len="sm"/>
                    </a:lnB>
                  </a:tcPr>
                </a:tc>
                <a:tc>
                  <a:txBody>
                    <a:bodyPr/>
                    <a:lstStyle/>
                    <a:p>
                      <a:pPr marL="0" marR="0" lvl="0" indent="79375" algn="l" rtl="0">
                        <a:lnSpc>
                          <a:spcPct val="100000"/>
                        </a:lnSpc>
                        <a:spcBef>
                          <a:spcPts val="0"/>
                        </a:spcBef>
                        <a:spcAft>
                          <a:spcPts val="0"/>
                        </a:spcAft>
                        <a:buClr>
                          <a:schemeClr val="dk1"/>
                        </a:buClr>
                        <a:buSzPts val="1000"/>
                        <a:buFont typeface="Arial"/>
                        <a:buNone/>
                      </a:pPr>
                      <a:r>
                        <a:rPr lang="en-US" sz="1000" u="none" strike="noStrike" cap="none">
                          <a:latin typeface="Arial"/>
                          <a:ea typeface="Arial"/>
                          <a:cs typeface="Arial"/>
                          <a:sym typeface="Arial"/>
                        </a:rPr>
                        <a:t>599.43 m</a:t>
                      </a:r>
                      <a:r>
                        <a:rPr lang="en-US" sz="1000" u="none" strike="noStrike" cap="none" baseline="30000"/>
                        <a:t>3</a:t>
                      </a:r>
                      <a:r>
                        <a:rPr lang="en-US" sz="1000" u="none" strike="noStrike" cap="none">
                          <a:latin typeface="Arial"/>
                          <a:ea typeface="Arial"/>
                          <a:cs typeface="Arial"/>
                          <a:sym typeface="Arial"/>
                        </a:rPr>
                        <a:t>s</a:t>
                      </a:r>
                      <a:endParaRPr/>
                    </a:p>
                  </a:txBody>
                  <a:tcPr marL="0" marR="0" marT="0" marB="0">
                    <a:lnL w="9525" cap="flat" cmpd="sng">
                      <a:solidFill>
                        <a:srgbClr val="9D9D9D"/>
                      </a:solidFill>
                      <a:prstDash val="solid"/>
                      <a:round/>
                      <a:headEnd type="none" w="sm" len="sm"/>
                      <a:tailEnd type="none" w="sm" len="sm"/>
                    </a:lnL>
                    <a:lnR w="9525" cap="flat" cmpd="sng">
                      <a:solidFill>
                        <a:srgbClr val="9D9D9D"/>
                      </a:solidFill>
                      <a:prstDash val="solid"/>
                      <a:round/>
                      <a:headEnd type="none" w="sm" len="sm"/>
                      <a:tailEnd type="none" w="sm" len="sm"/>
                    </a:lnR>
                    <a:lnT w="9525" cap="flat" cmpd="sng">
                      <a:solidFill>
                        <a:srgbClr val="9D9D9D"/>
                      </a:solidFill>
                      <a:prstDash val="solid"/>
                      <a:round/>
                      <a:headEnd type="none" w="sm" len="sm"/>
                      <a:tailEnd type="none" w="sm" len="sm"/>
                    </a:lnT>
                    <a:lnB w="9525" cap="flat" cmpd="sng">
                      <a:solidFill>
                        <a:srgbClr val="9D9D9D"/>
                      </a:solidFill>
                      <a:prstDash val="solid"/>
                      <a:round/>
                      <a:headEnd type="none" w="sm" len="sm"/>
                      <a:tailEnd type="none" w="sm" len="sm"/>
                    </a:lnB>
                  </a:tcPr>
                </a:tc>
                <a:tc>
                  <a:txBody>
                    <a:bodyPr/>
                    <a:lstStyle/>
                    <a:p>
                      <a:pPr marL="0" marR="0" lvl="0" indent="0" algn="l" rtl="0">
                        <a:lnSpc>
                          <a:spcPct val="100000"/>
                        </a:lnSpc>
                        <a:spcBef>
                          <a:spcPts val="0"/>
                        </a:spcBef>
                        <a:spcAft>
                          <a:spcPts val="0"/>
                        </a:spcAft>
                        <a:buClr>
                          <a:schemeClr val="dk1"/>
                        </a:buClr>
                        <a:buSzPts val="1000"/>
                        <a:buFont typeface="Arial"/>
                        <a:buNone/>
                      </a:pPr>
                      <a:r>
                        <a:rPr lang="en-US" sz="1000" b="1" u="none" strike="noStrike" cap="none">
                          <a:latin typeface="Arial"/>
                          <a:ea typeface="Arial"/>
                          <a:cs typeface="Arial"/>
                          <a:sym typeface="Arial"/>
                        </a:rPr>
                        <a:t>17.8</a:t>
                      </a:r>
                      <a:endParaRPr/>
                    </a:p>
                  </a:txBody>
                  <a:tcPr marL="0" marR="0" marT="0" marB="0">
                    <a:lnL w="9525" cap="flat" cmpd="sng">
                      <a:solidFill>
                        <a:srgbClr val="9D9D9D"/>
                      </a:solidFill>
                      <a:prstDash val="solid"/>
                      <a:round/>
                      <a:headEnd type="none" w="sm" len="sm"/>
                      <a:tailEnd type="none" w="sm" len="sm"/>
                    </a:lnL>
                    <a:lnR w="9525" cap="flat" cmpd="sng">
                      <a:solidFill>
                        <a:srgbClr val="9D9D9D"/>
                      </a:solidFill>
                      <a:prstDash val="solid"/>
                      <a:round/>
                      <a:headEnd type="none" w="sm" len="sm"/>
                      <a:tailEnd type="none" w="sm" len="sm"/>
                    </a:lnR>
                    <a:lnT w="9525" cap="flat" cmpd="sng">
                      <a:solidFill>
                        <a:srgbClr val="9D9D9D"/>
                      </a:solidFill>
                      <a:prstDash val="solid"/>
                      <a:round/>
                      <a:headEnd type="none" w="sm" len="sm"/>
                      <a:tailEnd type="none" w="sm" len="sm"/>
                    </a:lnT>
                    <a:lnB w="9525" cap="flat" cmpd="sng">
                      <a:solidFill>
                        <a:srgbClr val="9D9D9D"/>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Tree>
  </p:cSld>
  <p:clrMapOvr>
    <a:masterClrMapping/>
  </p:clrMapOvr>
</p:sld>
</file>

<file path=ppt/slides/slide103.xml><?xml version="1.0" encoding="utf-8"?>
<p:sld xmlns:a="http://schemas.openxmlformats.org/drawingml/2006/main" xmlns:r="http://schemas.openxmlformats.org/officeDocument/2006/relationships" xmlns:p="http://schemas.openxmlformats.org/presentationml/2006/main">
  <p:cSld>
    <p:spTree>
      <p:nvGrpSpPr>
        <p:cNvPr id="1" name="Shape 2093"/>
        <p:cNvGrpSpPr/>
        <p:nvPr/>
      </p:nvGrpSpPr>
      <p:grpSpPr>
        <a:xfrm>
          <a:off x="0" y="0"/>
          <a:ext cx="0" cy="0"/>
          <a:chOff x="0" y="0"/>
          <a:chExt cx="0" cy="0"/>
        </a:xfrm>
      </p:grpSpPr>
      <p:sp>
        <p:nvSpPr>
          <p:cNvPr id="2094" name="Google Shape;2094;p103"/>
          <p:cNvSpPr txBox="1">
            <a:spLocks noGrp="1"/>
          </p:cNvSpPr>
          <p:nvPr>
            <p:ph type="sldNum" idx="4294967295"/>
          </p:nvPr>
        </p:nvSpPr>
        <p:spPr>
          <a:xfrm>
            <a:off x="4421187" y="6538910"/>
            <a:ext cx="331944" cy="293683"/>
          </a:xfrm>
          <a:prstGeom prst="rect">
            <a:avLst/>
          </a:prstGeom>
          <a:noFill/>
          <a:ln>
            <a:noFill/>
          </a:ln>
        </p:spPr>
        <p:txBody>
          <a:bodyPr spcFirstLastPara="1" wrap="square" lIns="89675" tIns="89675" rIns="89675" bIns="89675" anchor="t" anchorCtr="0">
            <a:spAutoFit/>
          </a:bodyPr>
          <a:lstStyle/>
          <a:p>
            <a:pPr marL="0" lvl="0" indent="0" algn="l" rtl="0">
              <a:lnSpc>
                <a:spcPct val="100000"/>
              </a:lnSpc>
              <a:spcBef>
                <a:spcPts val="0"/>
              </a:spcBef>
              <a:spcAft>
                <a:spcPts val="0"/>
              </a:spcAft>
              <a:buClr>
                <a:srgbClr val="032043"/>
              </a:buClr>
              <a:buSzPts val="700"/>
              <a:buFont typeface="Trebuchet MS"/>
              <a:buNone/>
            </a:pPr>
            <a:fld id="{00000000-1234-1234-1234-123412341234}" type="slidenum">
              <a:rPr lang="en-US" sz="700" b="0" i="0" u="none" strike="noStrike" cap="none">
                <a:solidFill>
                  <a:srgbClr val="032043"/>
                </a:solidFill>
                <a:latin typeface="Trebuchet MS"/>
                <a:ea typeface="Trebuchet MS"/>
                <a:cs typeface="Trebuchet MS"/>
                <a:sym typeface="Trebuchet MS"/>
              </a:rPr>
              <a:t>103</a:t>
            </a:fld>
            <a:endParaRPr sz="700" b="0" i="0" u="none" strike="noStrike" cap="none">
              <a:solidFill>
                <a:srgbClr val="032043"/>
              </a:solidFill>
              <a:latin typeface="Trebuchet MS"/>
              <a:ea typeface="Trebuchet MS"/>
              <a:cs typeface="Trebuchet MS"/>
              <a:sym typeface="Trebuchet MS"/>
            </a:endParaRPr>
          </a:p>
        </p:txBody>
      </p:sp>
      <p:sp>
        <p:nvSpPr>
          <p:cNvPr id="2095" name="Google Shape;2095;p103"/>
          <p:cNvSpPr/>
          <p:nvPr/>
        </p:nvSpPr>
        <p:spPr>
          <a:xfrm>
            <a:off x="523875" y="193675"/>
            <a:ext cx="41249" cy="6470650"/>
          </a:xfrm>
          <a:prstGeom prst="rect">
            <a:avLst/>
          </a:pr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3366"/>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96" name="Google Shape;2096;p103"/>
          <p:cNvSpPr/>
          <p:nvPr/>
        </p:nvSpPr>
        <p:spPr>
          <a:xfrm>
            <a:off x="-6350" y="193675"/>
            <a:ext cx="12700" cy="6470650"/>
          </a:xfrm>
          <a:prstGeom prst="rect">
            <a:avLst/>
          </a:pr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3366"/>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97" name="Google Shape;2097;p103"/>
          <p:cNvSpPr/>
          <p:nvPr/>
        </p:nvSpPr>
        <p:spPr>
          <a:xfrm>
            <a:off x="7813675" y="227010"/>
            <a:ext cx="915816" cy="272591"/>
          </a:xfrm>
          <a:prstGeom prst="rect">
            <a:avLst/>
          </a:pr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3366"/>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98" name="Google Shape;2098;p103"/>
          <p:cNvSpPr/>
          <p:nvPr/>
        </p:nvSpPr>
        <p:spPr>
          <a:xfrm>
            <a:off x="7813675" y="227012"/>
            <a:ext cx="915988" cy="425451"/>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099" name="Google Shape;2099;p103"/>
          <p:cNvSpPr/>
          <p:nvPr/>
        </p:nvSpPr>
        <p:spPr>
          <a:xfrm>
            <a:off x="-1" y="193680"/>
            <a:ext cx="525313" cy="6470655"/>
          </a:xfrm>
          <a:prstGeom prst="rect">
            <a:avLst/>
          </a:pr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3366"/>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00" name="Google Shape;2100;p103"/>
          <p:cNvSpPr/>
          <p:nvPr/>
        </p:nvSpPr>
        <p:spPr>
          <a:xfrm>
            <a:off x="0" y="195260"/>
            <a:ext cx="527050" cy="646906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cxnSp>
        <p:nvCxnSpPr>
          <p:cNvPr id="2101" name="Google Shape;2101;p103"/>
          <p:cNvCxnSpPr/>
          <p:nvPr/>
        </p:nvCxnSpPr>
        <p:spPr>
          <a:xfrm>
            <a:off x="717548" y="993775"/>
            <a:ext cx="8013659" cy="0"/>
          </a:xfrm>
          <a:prstGeom prst="straightConnector1">
            <a:avLst/>
          </a:prstGeom>
          <a:noFill/>
          <a:ln w="9525" cap="flat" cmpd="sng">
            <a:solidFill>
              <a:srgbClr val="000000"/>
            </a:solidFill>
            <a:prstDash val="solid"/>
            <a:round/>
            <a:headEnd type="none" w="sm" len="sm"/>
            <a:tailEnd type="none" w="sm" len="sm"/>
          </a:ln>
        </p:spPr>
      </p:cxnSp>
      <p:cxnSp>
        <p:nvCxnSpPr>
          <p:cNvPr id="2102" name="Google Shape;2102;p103"/>
          <p:cNvCxnSpPr/>
          <p:nvPr/>
        </p:nvCxnSpPr>
        <p:spPr>
          <a:xfrm>
            <a:off x="717548" y="993775"/>
            <a:ext cx="8013659" cy="0"/>
          </a:xfrm>
          <a:prstGeom prst="straightConnector1">
            <a:avLst/>
          </a:prstGeom>
          <a:noFill/>
          <a:ln w="22225" cap="flat" cmpd="sng">
            <a:solidFill>
              <a:srgbClr val="7F7F7F"/>
            </a:solidFill>
            <a:prstDash val="solid"/>
            <a:round/>
            <a:headEnd type="none" w="sm" len="sm"/>
            <a:tailEnd type="none" w="sm" len="sm"/>
          </a:ln>
        </p:spPr>
      </p:cxnSp>
      <p:sp>
        <p:nvSpPr>
          <p:cNvPr id="2103" name="Google Shape;2103;p103"/>
          <p:cNvSpPr/>
          <p:nvPr/>
        </p:nvSpPr>
        <p:spPr>
          <a:xfrm>
            <a:off x="4686300" y="719931"/>
            <a:ext cx="80965" cy="12703"/>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04" name="Google Shape;2104;p103"/>
          <p:cNvSpPr/>
          <p:nvPr/>
        </p:nvSpPr>
        <p:spPr>
          <a:xfrm>
            <a:off x="717550" y="500062"/>
            <a:ext cx="8017975" cy="452162"/>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3366"/>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05" name="Google Shape;2105;p103"/>
          <p:cNvSpPr txBox="1">
            <a:spLocks noGrp="1"/>
          </p:cNvSpPr>
          <p:nvPr>
            <p:ph type="title" idx="4294967295"/>
          </p:nvPr>
        </p:nvSpPr>
        <p:spPr>
          <a:xfrm>
            <a:off x="779462" y="536575"/>
            <a:ext cx="7585076" cy="474663"/>
          </a:xfrm>
          <a:prstGeom prst="rect">
            <a:avLst/>
          </a:prstGeom>
          <a:noFill/>
          <a:ln>
            <a:noFill/>
          </a:ln>
          <a:effectLst>
            <a:outerShdw blurRad="63500" rotWithShape="0">
              <a:srgbClr val="003366"/>
            </a:outerShdw>
          </a:effectLst>
        </p:spPr>
        <p:txBody>
          <a:bodyPr spcFirstLastPara="1" wrap="square" lIns="0" tIns="0" rIns="0" bIns="0" anchor="t" anchorCtr="0">
            <a:normAutofit/>
          </a:bodyPr>
          <a:lstStyle/>
          <a:p>
            <a:pPr marL="0" lvl="0" indent="9525" algn="l" rtl="0">
              <a:lnSpc>
                <a:spcPct val="100000"/>
              </a:lnSpc>
              <a:spcBef>
                <a:spcPts val="0"/>
              </a:spcBef>
              <a:spcAft>
                <a:spcPts val="0"/>
              </a:spcAft>
              <a:buClr>
                <a:srgbClr val="031F42"/>
              </a:buClr>
              <a:buSzPts val="3000"/>
              <a:buFont typeface="Calibri"/>
              <a:buNone/>
            </a:pPr>
            <a:r>
              <a:rPr lang="en-US" sz="3000" b="1">
                <a:solidFill>
                  <a:srgbClr val="031F42"/>
                </a:solidFill>
              </a:rPr>
              <a:t>Maxeler QCD on Amazon EC2 F1</a:t>
            </a:r>
            <a:endParaRPr/>
          </a:p>
        </p:txBody>
      </p:sp>
      <p:sp>
        <p:nvSpPr>
          <p:cNvPr id="2106" name="Google Shape;2106;p103"/>
          <p:cNvSpPr/>
          <p:nvPr/>
        </p:nvSpPr>
        <p:spPr>
          <a:xfrm>
            <a:off x="717550" y="1320799"/>
            <a:ext cx="8017975" cy="4106765"/>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3366"/>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07" name="Google Shape;2107;p103"/>
          <p:cNvSpPr/>
          <p:nvPr/>
        </p:nvSpPr>
        <p:spPr>
          <a:xfrm>
            <a:off x="1439860" y="4894262"/>
            <a:ext cx="3648080" cy="1308103"/>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08" name="Google Shape;2108;p103"/>
          <p:cNvSpPr txBox="1"/>
          <p:nvPr/>
        </p:nvSpPr>
        <p:spPr>
          <a:xfrm>
            <a:off x="3846512" y="5878512"/>
            <a:ext cx="125415" cy="127001"/>
          </a:xfrm>
          <a:prstGeom prst="rect">
            <a:avLst/>
          </a:prstGeom>
          <a:noFill/>
          <a:ln>
            <a:noFill/>
          </a:ln>
        </p:spPr>
        <p:txBody>
          <a:bodyPr spcFirstLastPara="1" wrap="square" lIns="0" tIns="0" rIns="0" bIns="0" anchor="t" anchorCtr="0">
            <a:spAutoFit/>
          </a:bodyPr>
          <a:lstStyle/>
          <a:p>
            <a:pPr marL="0" marR="0" lvl="0" indent="20637" algn="l" rtl="0">
              <a:lnSpc>
                <a:spcPct val="100000"/>
              </a:lnSpc>
              <a:spcBef>
                <a:spcPts val="0"/>
              </a:spcBef>
              <a:spcAft>
                <a:spcPts val="0"/>
              </a:spcAft>
              <a:buClr>
                <a:srgbClr val="031F42"/>
              </a:buClr>
              <a:buSzPts val="700"/>
              <a:buFont typeface="Trebuchet MS"/>
              <a:buNone/>
            </a:pPr>
            <a:r>
              <a:rPr lang="en-US" sz="700" b="0" i="0" u="none" strike="noStrike" cap="none">
                <a:solidFill>
                  <a:srgbClr val="031F42"/>
                </a:solidFill>
                <a:latin typeface="Trebuchet MS"/>
                <a:ea typeface="Trebuchet MS"/>
                <a:cs typeface="Trebuchet MS"/>
                <a:sym typeface="Trebuchet MS"/>
              </a:rPr>
              <a:t>74</a:t>
            </a:r>
            <a:endParaRPr/>
          </a:p>
        </p:txBody>
      </p:sp>
    </p:spTree>
  </p:cSld>
  <p:clrMapOvr>
    <a:masterClrMapping/>
  </p:clrMapOvr>
</p:sld>
</file>

<file path=ppt/slides/slide104.xml><?xml version="1.0" encoding="utf-8"?>
<p:sld xmlns:a="http://schemas.openxmlformats.org/drawingml/2006/main" xmlns:r="http://schemas.openxmlformats.org/officeDocument/2006/relationships" xmlns:p="http://schemas.openxmlformats.org/presentationml/2006/main">
  <p:cSld>
    <p:spTree>
      <p:nvGrpSpPr>
        <p:cNvPr id="1" name="Shape 2112"/>
        <p:cNvGrpSpPr/>
        <p:nvPr/>
      </p:nvGrpSpPr>
      <p:grpSpPr>
        <a:xfrm>
          <a:off x="0" y="0"/>
          <a:ext cx="0" cy="0"/>
          <a:chOff x="0" y="0"/>
          <a:chExt cx="0" cy="0"/>
        </a:xfrm>
      </p:grpSpPr>
      <p:sp>
        <p:nvSpPr>
          <p:cNvPr id="2113" name="Google Shape;2113;p104"/>
          <p:cNvSpPr txBox="1">
            <a:spLocks noGrp="1"/>
          </p:cNvSpPr>
          <p:nvPr>
            <p:ph type="sldNum" idx="4294967295"/>
          </p:nvPr>
        </p:nvSpPr>
        <p:spPr>
          <a:xfrm>
            <a:off x="4421187" y="6538910"/>
            <a:ext cx="331944" cy="293683"/>
          </a:xfrm>
          <a:prstGeom prst="rect">
            <a:avLst/>
          </a:prstGeom>
          <a:noFill/>
          <a:ln>
            <a:noFill/>
          </a:ln>
        </p:spPr>
        <p:txBody>
          <a:bodyPr spcFirstLastPara="1" wrap="square" lIns="89675" tIns="89675" rIns="89675" bIns="89675" anchor="t" anchorCtr="0">
            <a:spAutoFit/>
          </a:bodyPr>
          <a:lstStyle/>
          <a:p>
            <a:pPr marL="0" lvl="0" indent="0" algn="l" rtl="0">
              <a:lnSpc>
                <a:spcPct val="100000"/>
              </a:lnSpc>
              <a:spcBef>
                <a:spcPts val="0"/>
              </a:spcBef>
              <a:spcAft>
                <a:spcPts val="0"/>
              </a:spcAft>
              <a:buClr>
                <a:srgbClr val="032043"/>
              </a:buClr>
              <a:buSzPts val="700"/>
              <a:buFont typeface="Trebuchet MS"/>
              <a:buNone/>
            </a:pPr>
            <a:fld id="{00000000-1234-1234-1234-123412341234}" type="slidenum">
              <a:rPr lang="en-US" sz="700" b="0" i="0" u="none" strike="noStrike" cap="none">
                <a:solidFill>
                  <a:srgbClr val="032043"/>
                </a:solidFill>
                <a:latin typeface="Trebuchet MS"/>
                <a:ea typeface="Trebuchet MS"/>
                <a:cs typeface="Trebuchet MS"/>
                <a:sym typeface="Trebuchet MS"/>
              </a:rPr>
              <a:t>104</a:t>
            </a:fld>
            <a:endParaRPr sz="700" b="0" i="0" u="none" strike="noStrike" cap="none">
              <a:solidFill>
                <a:srgbClr val="032043"/>
              </a:solidFill>
              <a:latin typeface="Trebuchet MS"/>
              <a:ea typeface="Trebuchet MS"/>
              <a:cs typeface="Trebuchet MS"/>
              <a:sym typeface="Trebuchet MS"/>
            </a:endParaRPr>
          </a:p>
        </p:txBody>
      </p:sp>
      <p:sp>
        <p:nvSpPr>
          <p:cNvPr id="2114" name="Google Shape;2114;p104"/>
          <p:cNvSpPr/>
          <p:nvPr/>
        </p:nvSpPr>
        <p:spPr>
          <a:xfrm>
            <a:off x="523875" y="193674"/>
            <a:ext cx="41249" cy="888910"/>
          </a:xfrm>
          <a:prstGeom prst="rect">
            <a:avLst/>
          </a:pr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3366"/>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15" name="Google Shape;2115;p104"/>
          <p:cNvSpPr/>
          <p:nvPr/>
        </p:nvSpPr>
        <p:spPr>
          <a:xfrm>
            <a:off x="523875" y="5802312"/>
            <a:ext cx="41249" cy="861562"/>
          </a:xfrm>
          <a:prstGeom prst="rect">
            <a:avLst/>
          </a:pr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3366"/>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16" name="Google Shape;2116;p104"/>
          <p:cNvSpPr/>
          <p:nvPr/>
        </p:nvSpPr>
        <p:spPr>
          <a:xfrm>
            <a:off x="-6350" y="193675"/>
            <a:ext cx="12700" cy="6470650"/>
          </a:xfrm>
          <a:prstGeom prst="rect">
            <a:avLst/>
          </a:pr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3366"/>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17" name="Google Shape;2117;p104"/>
          <p:cNvSpPr/>
          <p:nvPr/>
        </p:nvSpPr>
        <p:spPr>
          <a:xfrm>
            <a:off x="7813675" y="227010"/>
            <a:ext cx="915816" cy="272591"/>
          </a:xfrm>
          <a:prstGeom prst="rect">
            <a:avLst/>
          </a:pr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3366"/>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18" name="Google Shape;2118;p104"/>
          <p:cNvSpPr/>
          <p:nvPr/>
        </p:nvSpPr>
        <p:spPr>
          <a:xfrm>
            <a:off x="7813675" y="227012"/>
            <a:ext cx="915988" cy="425451"/>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19" name="Google Shape;2119;p104"/>
          <p:cNvSpPr/>
          <p:nvPr/>
        </p:nvSpPr>
        <p:spPr>
          <a:xfrm>
            <a:off x="-1" y="193680"/>
            <a:ext cx="525313" cy="6470655"/>
          </a:xfrm>
          <a:prstGeom prst="rect">
            <a:avLst/>
          </a:pr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3366"/>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20" name="Google Shape;2120;p104"/>
          <p:cNvSpPr/>
          <p:nvPr/>
        </p:nvSpPr>
        <p:spPr>
          <a:xfrm>
            <a:off x="0" y="195260"/>
            <a:ext cx="527050" cy="646906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cxnSp>
        <p:nvCxnSpPr>
          <p:cNvPr id="2121" name="Google Shape;2121;p104"/>
          <p:cNvCxnSpPr/>
          <p:nvPr/>
        </p:nvCxnSpPr>
        <p:spPr>
          <a:xfrm>
            <a:off x="717548" y="993775"/>
            <a:ext cx="8013659" cy="0"/>
          </a:xfrm>
          <a:prstGeom prst="straightConnector1">
            <a:avLst/>
          </a:prstGeom>
          <a:noFill/>
          <a:ln w="9525" cap="flat" cmpd="sng">
            <a:solidFill>
              <a:srgbClr val="000000"/>
            </a:solidFill>
            <a:prstDash val="solid"/>
            <a:round/>
            <a:headEnd type="none" w="sm" len="sm"/>
            <a:tailEnd type="none" w="sm" len="sm"/>
          </a:ln>
        </p:spPr>
      </p:cxnSp>
      <p:cxnSp>
        <p:nvCxnSpPr>
          <p:cNvPr id="2122" name="Google Shape;2122;p104"/>
          <p:cNvCxnSpPr/>
          <p:nvPr/>
        </p:nvCxnSpPr>
        <p:spPr>
          <a:xfrm>
            <a:off x="717548" y="993775"/>
            <a:ext cx="8013659" cy="0"/>
          </a:xfrm>
          <a:prstGeom prst="straightConnector1">
            <a:avLst/>
          </a:prstGeom>
          <a:noFill/>
          <a:ln w="22225" cap="flat" cmpd="sng">
            <a:solidFill>
              <a:srgbClr val="7F7F7F"/>
            </a:solidFill>
            <a:prstDash val="solid"/>
            <a:round/>
            <a:headEnd type="none" w="sm" len="sm"/>
            <a:tailEnd type="none" w="sm" len="sm"/>
          </a:ln>
        </p:spPr>
      </p:cxnSp>
      <p:sp>
        <p:nvSpPr>
          <p:cNvPr id="2123" name="Google Shape;2123;p104"/>
          <p:cNvSpPr/>
          <p:nvPr/>
        </p:nvSpPr>
        <p:spPr>
          <a:xfrm>
            <a:off x="4686300" y="722312"/>
            <a:ext cx="80965" cy="12703"/>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24" name="Google Shape;2124;p104"/>
          <p:cNvSpPr/>
          <p:nvPr/>
        </p:nvSpPr>
        <p:spPr>
          <a:xfrm>
            <a:off x="717550" y="500062"/>
            <a:ext cx="8017975" cy="452162"/>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3366"/>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25" name="Google Shape;2125;p104"/>
          <p:cNvSpPr txBox="1">
            <a:spLocks noGrp="1"/>
          </p:cNvSpPr>
          <p:nvPr>
            <p:ph type="title" idx="4294967295"/>
          </p:nvPr>
        </p:nvSpPr>
        <p:spPr>
          <a:xfrm>
            <a:off x="779462" y="558800"/>
            <a:ext cx="7585076" cy="474663"/>
          </a:xfrm>
          <a:prstGeom prst="rect">
            <a:avLst/>
          </a:prstGeom>
          <a:noFill/>
          <a:ln>
            <a:noFill/>
          </a:ln>
          <a:effectLst>
            <a:outerShdw blurRad="63500" rotWithShape="0">
              <a:srgbClr val="003366"/>
            </a:outerShdw>
          </a:effectLst>
        </p:spPr>
        <p:txBody>
          <a:bodyPr spcFirstLastPara="1" wrap="square" lIns="0" tIns="0" rIns="0" bIns="0" anchor="t" anchorCtr="0">
            <a:normAutofit/>
          </a:bodyPr>
          <a:lstStyle/>
          <a:p>
            <a:pPr marL="0" lvl="0" indent="9525" algn="l" rtl="0">
              <a:lnSpc>
                <a:spcPct val="100000"/>
              </a:lnSpc>
              <a:spcBef>
                <a:spcPts val="0"/>
              </a:spcBef>
              <a:spcAft>
                <a:spcPts val="0"/>
              </a:spcAft>
              <a:buClr>
                <a:srgbClr val="031F42"/>
              </a:buClr>
              <a:buSzPts val="3000"/>
              <a:buFont typeface="Calibri"/>
              <a:buNone/>
            </a:pPr>
            <a:r>
              <a:rPr lang="en-US" sz="3000" b="1">
                <a:solidFill>
                  <a:srgbClr val="031F42"/>
                </a:solidFill>
              </a:rPr>
              <a:t>QCD Demo</a:t>
            </a:r>
            <a:endParaRPr/>
          </a:p>
        </p:txBody>
      </p:sp>
      <p:sp>
        <p:nvSpPr>
          <p:cNvPr id="2126" name="Google Shape;2126;p104"/>
          <p:cNvSpPr/>
          <p:nvPr/>
        </p:nvSpPr>
        <p:spPr>
          <a:xfrm>
            <a:off x="6877050" y="5907087"/>
            <a:ext cx="1871665" cy="669928"/>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27" name="Google Shape;2127;p104"/>
          <p:cNvSpPr/>
          <p:nvPr/>
        </p:nvSpPr>
        <p:spPr>
          <a:xfrm>
            <a:off x="565150" y="1082675"/>
            <a:ext cx="8407400" cy="4719638"/>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28" name="Google Shape;2128;p104"/>
          <p:cNvSpPr txBox="1"/>
          <p:nvPr/>
        </p:nvSpPr>
        <p:spPr>
          <a:xfrm>
            <a:off x="3846512" y="5878512"/>
            <a:ext cx="125415" cy="127001"/>
          </a:xfrm>
          <a:prstGeom prst="rect">
            <a:avLst/>
          </a:prstGeom>
          <a:noFill/>
          <a:ln>
            <a:noFill/>
          </a:ln>
        </p:spPr>
        <p:txBody>
          <a:bodyPr spcFirstLastPara="1" wrap="square" lIns="0" tIns="0" rIns="0" bIns="0" anchor="t" anchorCtr="0">
            <a:spAutoFit/>
          </a:bodyPr>
          <a:lstStyle/>
          <a:p>
            <a:pPr marL="0" marR="0" lvl="0" indent="20637" algn="l" rtl="0">
              <a:lnSpc>
                <a:spcPct val="100000"/>
              </a:lnSpc>
              <a:spcBef>
                <a:spcPts val="0"/>
              </a:spcBef>
              <a:spcAft>
                <a:spcPts val="0"/>
              </a:spcAft>
              <a:buClr>
                <a:srgbClr val="031F42"/>
              </a:buClr>
              <a:buSzPts val="700"/>
              <a:buFont typeface="Trebuchet MS"/>
              <a:buNone/>
            </a:pPr>
            <a:r>
              <a:rPr lang="en-US" sz="700" b="0" i="0" u="none" strike="noStrike" cap="none">
                <a:solidFill>
                  <a:srgbClr val="031F42"/>
                </a:solidFill>
                <a:latin typeface="Trebuchet MS"/>
                <a:ea typeface="Trebuchet MS"/>
                <a:cs typeface="Trebuchet MS"/>
                <a:sym typeface="Trebuchet MS"/>
              </a:rPr>
              <a:t>75</a:t>
            </a:r>
            <a:endParaRPr/>
          </a:p>
        </p:txBody>
      </p:sp>
    </p:spTree>
  </p:cSld>
  <p:clrMapOvr>
    <a:masterClrMapping/>
  </p:clrMapOvr>
</p:sld>
</file>

<file path=ppt/slides/slide105.xml><?xml version="1.0" encoding="utf-8"?>
<p:sld xmlns:a="http://schemas.openxmlformats.org/drawingml/2006/main" xmlns:r="http://schemas.openxmlformats.org/officeDocument/2006/relationships" xmlns:p="http://schemas.openxmlformats.org/presentationml/2006/main">
  <p:cSld>
    <p:spTree>
      <p:nvGrpSpPr>
        <p:cNvPr id="1" name="Shape 2132"/>
        <p:cNvGrpSpPr/>
        <p:nvPr/>
      </p:nvGrpSpPr>
      <p:grpSpPr>
        <a:xfrm>
          <a:off x="0" y="0"/>
          <a:ext cx="0" cy="0"/>
          <a:chOff x="0" y="0"/>
          <a:chExt cx="0" cy="0"/>
        </a:xfrm>
      </p:grpSpPr>
      <p:sp>
        <p:nvSpPr>
          <p:cNvPr id="2133" name="Google Shape;2133;p105"/>
          <p:cNvSpPr txBox="1">
            <a:spLocks noGrp="1"/>
          </p:cNvSpPr>
          <p:nvPr>
            <p:ph type="sldNum" idx="4294967295"/>
          </p:nvPr>
        </p:nvSpPr>
        <p:spPr>
          <a:xfrm>
            <a:off x="4421187" y="6538910"/>
            <a:ext cx="331944" cy="293683"/>
          </a:xfrm>
          <a:prstGeom prst="rect">
            <a:avLst/>
          </a:prstGeom>
          <a:noFill/>
          <a:ln>
            <a:noFill/>
          </a:ln>
        </p:spPr>
        <p:txBody>
          <a:bodyPr spcFirstLastPara="1" wrap="square" lIns="89675" tIns="89675" rIns="89675" bIns="89675" anchor="t" anchorCtr="0">
            <a:spAutoFit/>
          </a:bodyPr>
          <a:lstStyle/>
          <a:p>
            <a:pPr marL="0" lvl="0" indent="0" algn="l" rtl="0">
              <a:lnSpc>
                <a:spcPct val="100000"/>
              </a:lnSpc>
              <a:spcBef>
                <a:spcPts val="0"/>
              </a:spcBef>
              <a:spcAft>
                <a:spcPts val="0"/>
              </a:spcAft>
              <a:buClr>
                <a:srgbClr val="032043"/>
              </a:buClr>
              <a:buSzPts val="700"/>
              <a:buFont typeface="Trebuchet MS"/>
              <a:buNone/>
            </a:pPr>
            <a:fld id="{00000000-1234-1234-1234-123412341234}" type="slidenum">
              <a:rPr lang="en-US" sz="700" b="0" i="0" u="none" strike="noStrike" cap="none">
                <a:solidFill>
                  <a:srgbClr val="032043"/>
                </a:solidFill>
                <a:latin typeface="Trebuchet MS"/>
                <a:ea typeface="Trebuchet MS"/>
                <a:cs typeface="Trebuchet MS"/>
                <a:sym typeface="Trebuchet MS"/>
              </a:rPr>
              <a:t>105</a:t>
            </a:fld>
            <a:endParaRPr sz="700" b="0" i="0" u="none" strike="noStrike" cap="none">
              <a:solidFill>
                <a:srgbClr val="032043"/>
              </a:solidFill>
              <a:latin typeface="Trebuchet MS"/>
              <a:ea typeface="Trebuchet MS"/>
              <a:cs typeface="Trebuchet MS"/>
              <a:sym typeface="Trebuchet MS"/>
            </a:endParaRPr>
          </a:p>
        </p:txBody>
      </p:sp>
      <p:sp>
        <p:nvSpPr>
          <p:cNvPr id="2134" name="Google Shape;2134;p105"/>
          <p:cNvSpPr/>
          <p:nvPr/>
        </p:nvSpPr>
        <p:spPr>
          <a:xfrm>
            <a:off x="523875" y="193674"/>
            <a:ext cx="41249" cy="888910"/>
          </a:xfrm>
          <a:prstGeom prst="rect">
            <a:avLst/>
          </a:pr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3366"/>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35" name="Google Shape;2135;p105"/>
          <p:cNvSpPr/>
          <p:nvPr/>
        </p:nvSpPr>
        <p:spPr>
          <a:xfrm>
            <a:off x="523875" y="5802312"/>
            <a:ext cx="41249" cy="861562"/>
          </a:xfrm>
          <a:prstGeom prst="rect">
            <a:avLst/>
          </a:pr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3366"/>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36" name="Google Shape;2136;p105"/>
          <p:cNvSpPr/>
          <p:nvPr/>
        </p:nvSpPr>
        <p:spPr>
          <a:xfrm>
            <a:off x="-6350" y="193675"/>
            <a:ext cx="12700" cy="6470650"/>
          </a:xfrm>
          <a:prstGeom prst="rect">
            <a:avLst/>
          </a:pr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3366"/>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37" name="Google Shape;2137;p105"/>
          <p:cNvSpPr/>
          <p:nvPr/>
        </p:nvSpPr>
        <p:spPr>
          <a:xfrm>
            <a:off x="7813675" y="227010"/>
            <a:ext cx="915816" cy="272591"/>
          </a:xfrm>
          <a:prstGeom prst="rect">
            <a:avLst/>
          </a:pr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3366"/>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38" name="Google Shape;2138;p105"/>
          <p:cNvSpPr/>
          <p:nvPr/>
        </p:nvSpPr>
        <p:spPr>
          <a:xfrm>
            <a:off x="7813675" y="227012"/>
            <a:ext cx="915988" cy="425451"/>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39" name="Google Shape;2139;p105"/>
          <p:cNvSpPr/>
          <p:nvPr/>
        </p:nvSpPr>
        <p:spPr>
          <a:xfrm>
            <a:off x="-1" y="193680"/>
            <a:ext cx="525313" cy="6470655"/>
          </a:xfrm>
          <a:prstGeom prst="rect">
            <a:avLst/>
          </a:prstGeom>
          <a:solidFill>
            <a:srgbClr val="000000"/>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3366"/>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40" name="Google Shape;2140;p105"/>
          <p:cNvSpPr/>
          <p:nvPr/>
        </p:nvSpPr>
        <p:spPr>
          <a:xfrm>
            <a:off x="0" y="195260"/>
            <a:ext cx="527050" cy="646906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cxnSp>
        <p:nvCxnSpPr>
          <p:cNvPr id="2141" name="Google Shape;2141;p105"/>
          <p:cNvCxnSpPr/>
          <p:nvPr/>
        </p:nvCxnSpPr>
        <p:spPr>
          <a:xfrm>
            <a:off x="717548" y="993775"/>
            <a:ext cx="8013659" cy="0"/>
          </a:xfrm>
          <a:prstGeom prst="straightConnector1">
            <a:avLst/>
          </a:prstGeom>
          <a:noFill/>
          <a:ln w="9525" cap="flat" cmpd="sng">
            <a:solidFill>
              <a:srgbClr val="000000"/>
            </a:solidFill>
            <a:prstDash val="solid"/>
            <a:round/>
            <a:headEnd type="none" w="sm" len="sm"/>
            <a:tailEnd type="none" w="sm" len="sm"/>
          </a:ln>
        </p:spPr>
      </p:cxnSp>
      <p:cxnSp>
        <p:nvCxnSpPr>
          <p:cNvPr id="2142" name="Google Shape;2142;p105"/>
          <p:cNvCxnSpPr/>
          <p:nvPr/>
        </p:nvCxnSpPr>
        <p:spPr>
          <a:xfrm>
            <a:off x="717548" y="993775"/>
            <a:ext cx="8013659" cy="0"/>
          </a:xfrm>
          <a:prstGeom prst="straightConnector1">
            <a:avLst/>
          </a:prstGeom>
          <a:noFill/>
          <a:ln w="22225" cap="flat" cmpd="sng">
            <a:solidFill>
              <a:srgbClr val="7F7F7F"/>
            </a:solidFill>
            <a:prstDash val="solid"/>
            <a:round/>
            <a:headEnd type="none" w="sm" len="sm"/>
            <a:tailEnd type="none" w="sm" len="sm"/>
          </a:ln>
        </p:spPr>
      </p:cxnSp>
      <p:sp>
        <p:nvSpPr>
          <p:cNvPr id="2143" name="Google Shape;2143;p105"/>
          <p:cNvSpPr/>
          <p:nvPr/>
        </p:nvSpPr>
        <p:spPr>
          <a:xfrm>
            <a:off x="4686300" y="722312"/>
            <a:ext cx="80965" cy="12703"/>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44" name="Google Shape;2144;p105"/>
          <p:cNvSpPr/>
          <p:nvPr/>
        </p:nvSpPr>
        <p:spPr>
          <a:xfrm>
            <a:off x="717550" y="500062"/>
            <a:ext cx="8017975" cy="452162"/>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3366"/>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45" name="Google Shape;2145;p105"/>
          <p:cNvSpPr txBox="1">
            <a:spLocks noGrp="1"/>
          </p:cNvSpPr>
          <p:nvPr>
            <p:ph type="title" idx="4294967295"/>
          </p:nvPr>
        </p:nvSpPr>
        <p:spPr>
          <a:xfrm>
            <a:off x="779462" y="536575"/>
            <a:ext cx="7585076" cy="474663"/>
          </a:xfrm>
          <a:prstGeom prst="rect">
            <a:avLst/>
          </a:prstGeom>
          <a:noFill/>
          <a:ln>
            <a:noFill/>
          </a:ln>
          <a:effectLst>
            <a:outerShdw blurRad="63500" rotWithShape="0">
              <a:srgbClr val="003366"/>
            </a:outerShdw>
          </a:effectLst>
        </p:spPr>
        <p:txBody>
          <a:bodyPr spcFirstLastPara="1" wrap="square" lIns="0" tIns="0" rIns="0" bIns="0" anchor="t" anchorCtr="0">
            <a:normAutofit/>
          </a:bodyPr>
          <a:lstStyle/>
          <a:p>
            <a:pPr marL="0" lvl="0" indent="9525" algn="l" rtl="0">
              <a:lnSpc>
                <a:spcPct val="100000"/>
              </a:lnSpc>
              <a:spcBef>
                <a:spcPts val="0"/>
              </a:spcBef>
              <a:spcAft>
                <a:spcPts val="0"/>
              </a:spcAft>
              <a:buClr>
                <a:srgbClr val="031F42"/>
              </a:buClr>
              <a:buSzPts val="3000"/>
              <a:buFont typeface="Calibri"/>
              <a:buNone/>
            </a:pPr>
            <a:r>
              <a:rPr lang="en-US" sz="3000" b="1">
                <a:solidFill>
                  <a:srgbClr val="031F42"/>
                </a:solidFill>
              </a:rPr>
              <a:t>QCD Demo</a:t>
            </a:r>
            <a:endParaRPr/>
          </a:p>
        </p:txBody>
      </p:sp>
      <p:sp>
        <p:nvSpPr>
          <p:cNvPr id="2146" name="Google Shape;2146;p105"/>
          <p:cNvSpPr/>
          <p:nvPr/>
        </p:nvSpPr>
        <p:spPr>
          <a:xfrm>
            <a:off x="7081835" y="5932487"/>
            <a:ext cx="1871665" cy="671515"/>
          </a:xfrm>
          <a:prstGeom prst="rect">
            <a:avLst/>
          </a:prstGeom>
          <a:blipFill rotWithShape="1">
            <a:blip r:embed="rId6">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47" name="Google Shape;2147;p105"/>
          <p:cNvSpPr/>
          <p:nvPr/>
        </p:nvSpPr>
        <p:spPr>
          <a:xfrm>
            <a:off x="565150" y="1082675"/>
            <a:ext cx="8407400" cy="4719638"/>
          </a:xfrm>
          <a:prstGeom prst="rect">
            <a:avLst/>
          </a:prstGeom>
          <a:blipFill rotWithShape="1">
            <a:blip r:embed="rId7">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2148" name="Google Shape;2148;p105"/>
          <p:cNvSpPr txBox="1"/>
          <p:nvPr/>
        </p:nvSpPr>
        <p:spPr>
          <a:xfrm>
            <a:off x="3846512" y="5878512"/>
            <a:ext cx="125415" cy="127001"/>
          </a:xfrm>
          <a:prstGeom prst="rect">
            <a:avLst/>
          </a:prstGeom>
          <a:noFill/>
          <a:ln>
            <a:noFill/>
          </a:ln>
        </p:spPr>
        <p:txBody>
          <a:bodyPr spcFirstLastPara="1" wrap="square" lIns="0" tIns="0" rIns="0" bIns="0" anchor="t" anchorCtr="0">
            <a:spAutoFit/>
          </a:bodyPr>
          <a:lstStyle/>
          <a:p>
            <a:pPr marL="0" marR="0" lvl="0" indent="20637" algn="l" rtl="0">
              <a:lnSpc>
                <a:spcPct val="100000"/>
              </a:lnSpc>
              <a:spcBef>
                <a:spcPts val="0"/>
              </a:spcBef>
              <a:spcAft>
                <a:spcPts val="0"/>
              </a:spcAft>
              <a:buClr>
                <a:srgbClr val="031F42"/>
              </a:buClr>
              <a:buSzPts val="700"/>
              <a:buFont typeface="Trebuchet MS"/>
              <a:buNone/>
            </a:pPr>
            <a:r>
              <a:rPr lang="en-US" sz="700" b="0" i="0" u="none" strike="noStrike" cap="none">
                <a:solidFill>
                  <a:srgbClr val="031F42"/>
                </a:solidFill>
                <a:latin typeface="Trebuchet MS"/>
                <a:ea typeface="Trebuchet MS"/>
                <a:cs typeface="Trebuchet MS"/>
                <a:sym typeface="Trebuchet MS"/>
              </a:rPr>
              <a:t>76</a:t>
            </a:r>
            <a:endParaRPr/>
          </a:p>
        </p:txBody>
      </p:sp>
    </p:spTree>
  </p:cSld>
  <p:clrMapOvr>
    <a:masterClrMapping/>
  </p:clrMapOvr>
</p:sld>
</file>

<file path=ppt/slides/slide106.xml><?xml version="1.0" encoding="utf-8"?>
<p:sld xmlns:a="http://schemas.openxmlformats.org/drawingml/2006/main" xmlns:r="http://schemas.openxmlformats.org/officeDocument/2006/relationships" xmlns:p="http://schemas.openxmlformats.org/presentationml/2006/main">
  <p:cSld>
    <p:spTree>
      <p:nvGrpSpPr>
        <p:cNvPr id="1" name="Shape 2152"/>
        <p:cNvGrpSpPr/>
        <p:nvPr/>
      </p:nvGrpSpPr>
      <p:grpSpPr>
        <a:xfrm>
          <a:off x="0" y="0"/>
          <a:ext cx="0" cy="0"/>
          <a:chOff x="0" y="0"/>
          <a:chExt cx="0" cy="0"/>
        </a:xfrm>
      </p:grpSpPr>
      <p:sp>
        <p:nvSpPr>
          <p:cNvPr id="2153" name="Google Shape;2153;p106"/>
          <p:cNvSpPr txBox="1">
            <a:spLocks noGrp="1"/>
          </p:cNvSpPr>
          <p:nvPr>
            <p:ph type="sldNum" idx="4294967295"/>
          </p:nvPr>
        </p:nvSpPr>
        <p:spPr>
          <a:xfrm>
            <a:off x="4421187" y="6538910"/>
            <a:ext cx="331944" cy="293683"/>
          </a:xfrm>
          <a:prstGeom prst="rect">
            <a:avLst/>
          </a:prstGeom>
          <a:noFill/>
          <a:ln>
            <a:noFill/>
          </a:ln>
        </p:spPr>
        <p:txBody>
          <a:bodyPr spcFirstLastPara="1" wrap="square" lIns="89675" tIns="89675" rIns="89675" bIns="89675" anchor="t" anchorCtr="0">
            <a:spAutoFit/>
          </a:bodyPr>
          <a:lstStyle/>
          <a:p>
            <a:pPr marL="0" lvl="0" indent="0" algn="l" rtl="0">
              <a:lnSpc>
                <a:spcPct val="100000"/>
              </a:lnSpc>
              <a:spcBef>
                <a:spcPts val="0"/>
              </a:spcBef>
              <a:spcAft>
                <a:spcPts val="0"/>
              </a:spcAft>
              <a:buClr>
                <a:srgbClr val="032043"/>
              </a:buClr>
              <a:buSzPts val="700"/>
              <a:buFont typeface="Trebuchet MS"/>
              <a:buNone/>
            </a:pPr>
            <a:fld id="{00000000-1234-1234-1234-123412341234}" type="slidenum">
              <a:rPr lang="en-US" sz="700" b="0" i="0" u="none" strike="noStrike" cap="none">
                <a:solidFill>
                  <a:srgbClr val="032043"/>
                </a:solidFill>
                <a:latin typeface="Trebuchet MS"/>
                <a:ea typeface="Trebuchet MS"/>
                <a:cs typeface="Trebuchet MS"/>
                <a:sym typeface="Trebuchet MS"/>
              </a:rPr>
              <a:t>106</a:t>
            </a:fld>
            <a:endParaRPr sz="700" b="0" i="0" u="none" strike="noStrike" cap="none">
              <a:solidFill>
                <a:srgbClr val="032043"/>
              </a:solidFill>
              <a:latin typeface="Trebuchet MS"/>
              <a:ea typeface="Trebuchet MS"/>
              <a:cs typeface="Trebuchet MS"/>
              <a:sym typeface="Trebuchet MS"/>
            </a:endParaRPr>
          </a:p>
        </p:txBody>
      </p:sp>
      <p:pic>
        <p:nvPicPr>
          <p:cNvPr id="2154" name="Google Shape;2154;p106" descr="image.png"/>
          <p:cNvPicPr preferRelativeResize="0"/>
          <p:nvPr/>
        </p:nvPicPr>
        <p:blipFill rotWithShape="1">
          <a:blip r:embed="rId3">
            <a:alphaModFix/>
          </a:blip>
          <a:srcRect/>
          <a:stretch/>
        </p:blipFill>
        <p:spPr>
          <a:xfrm>
            <a:off x="1600200" y="0"/>
            <a:ext cx="5867400" cy="6858000"/>
          </a:xfrm>
          <a:prstGeom prst="rect">
            <a:avLst/>
          </a:prstGeom>
          <a:noFill/>
          <a:ln>
            <a:noFill/>
          </a:ln>
        </p:spPr>
      </p:pic>
      <p:sp>
        <p:nvSpPr>
          <p:cNvPr id="2155" name="Google Shape;2155;p106"/>
          <p:cNvSpPr txBox="1"/>
          <p:nvPr/>
        </p:nvSpPr>
        <p:spPr>
          <a:xfrm>
            <a:off x="3627120" y="6457951"/>
            <a:ext cx="1495186" cy="509675"/>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0000"/>
              </a:buClr>
              <a:buSzPts val="1100"/>
              <a:buFont typeface="Arial"/>
              <a:buNone/>
            </a:pPr>
            <a:r>
              <a:rPr lang="en-US" sz="1100" b="0" i="0" u="none" strike="noStrike" cap="none">
                <a:solidFill>
                  <a:srgbClr val="FF0000"/>
                </a:solidFill>
                <a:latin typeface="Arial"/>
                <a:ea typeface="Arial"/>
                <a:cs typeface="Arial"/>
                <a:sym typeface="Arial"/>
              </a:rPr>
              <a:t>subEdge: microMAX</a:t>
            </a:r>
            <a:r>
              <a:rPr lang="en-US" sz="2500" b="0" i="0" u="none" strike="noStrike" cap="none" baseline="-25000">
                <a:solidFill>
                  <a:srgbClr val="FF0000"/>
                </a:solidFill>
                <a:latin typeface="Arial"/>
                <a:ea typeface="Arial"/>
                <a:cs typeface="Arial"/>
                <a:sym typeface="Arial"/>
              </a:rPr>
              <a:t>5</a:t>
            </a:r>
            <a:endParaRPr/>
          </a:p>
        </p:txBody>
      </p:sp>
    </p:spTree>
  </p:cSld>
  <p:clrMapOvr>
    <a:masterClrMapping/>
  </p:clrMapOvr>
</p:sld>
</file>

<file path=ppt/slides/slide10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2159"/>
        <p:cNvGrpSpPr/>
        <p:nvPr/>
      </p:nvGrpSpPr>
      <p:grpSpPr>
        <a:xfrm>
          <a:off x="0" y="0"/>
          <a:ext cx="0" cy="0"/>
          <a:chOff x="0" y="0"/>
          <a:chExt cx="0" cy="0"/>
        </a:xfrm>
      </p:grpSpPr>
      <p:sp>
        <p:nvSpPr>
          <p:cNvPr id="2160" name="Google Shape;2160;p107"/>
          <p:cNvSpPr txBox="1"/>
          <p:nvPr/>
        </p:nvSpPr>
        <p:spPr>
          <a:xfrm>
            <a:off x="2955925" y="3072131"/>
            <a:ext cx="6188075" cy="3793482"/>
          </a:xfrm>
          <a:prstGeom prst="rect">
            <a:avLst/>
          </a:prstGeom>
          <a:noFill/>
          <a:ln>
            <a:noFill/>
          </a:ln>
        </p:spPr>
        <p:txBody>
          <a:bodyPr spcFirstLastPara="1" wrap="square" lIns="89675" tIns="89675" rIns="89675" bIns="89675" anchor="ctr" anchorCtr="0">
            <a:spAutoFit/>
          </a:bodyPr>
          <a:lstStyle/>
          <a:p>
            <a:pPr marL="0" marR="0" lvl="0" indent="0" algn="just" rtl="0">
              <a:lnSpc>
                <a:spcPct val="100000"/>
              </a:lnSpc>
              <a:spcBef>
                <a:spcPts val="0"/>
              </a:spcBef>
              <a:spcAft>
                <a:spcPts val="0"/>
              </a:spcAft>
              <a:buClr>
                <a:srgbClr val="FF0000"/>
              </a:buClr>
              <a:buSzPts val="1300"/>
              <a:buFont typeface="Arial"/>
              <a:buNone/>
            </a:pPr>
            <a:r>
              <a:rPr lang="en-US" sz="1300" b="1" i="0" u="none" strike="noStrike" cap="none">
                <a:solidFill>
                  <a:srgbClr val="FF0000"/>
                </a:solidFill>
                <a:latin typeface="Arial"/>
                <a:ea typeface="Arial"/>
                <a:cs typeface="Arial"/>
                <a:sym typeface="Arial"/>
              </a:rPr>
              <a:t>Purdue</a:t>
            </a:r>
            <a:r>
              <a:rPr lang="en-US" sz="1300" b="1" i="0" u="none" strike="noStrike" cap="none">
                <a:solidFill>
                  <a:srgbClr val="FFFFFF"/>
                </a:solidFill>
                <a:latin typeface="Arial"/>
                <a:ea typeface="Arial"/>
                <a:cs typeface="Arial"/>
                <a:sym typeface="Arial"/>
              </a:rPr>
              <a:t>,</a:t>
            </a:r>
            <a:r>
              <a:rPr lang="en-US" sz="1300" b="1" i="0" u="none" strike="noStrike" cap="none">
                <a:solidFill>
                  <a:srgbClr val="FF0000"/>
                </a:solidFill>
                <a:latin typeface="Arial"/>
                <a:ea typeface="Arial"/>
                <a:cs typeface="Arial"/>
                <a:sym typeface="Arial"/>
              </a:rPr>
              <a:t> IU</a:t>
            </a:r>
            <a:r>
              <a:rPr lang="en-US" sz="1300" b="1" i="0" u="none" strike="noStrike" cap="none">
                <a:solidFill>
                  <a:srgbClr val="FFFFFF"/>
                </a:solidFill>
                <a:latin typeface="Arial"/>
                <a:ea typeface="Arial"/>
                <a:cs typeface="Arial"/>
                <a:sym typeface="Arial"/>
              </a:rPr>
              <a:t>, </a:t>
            </a:r>
            <a:r>
              <a:rPr lang="en-US" sz="1300" b="1" i="0" u="none" strike="noStrike" cap="none">
                <a:solidFill>
                  <a:srgbClr val="FF0000"/>
                </a:solidFill>
                <a:latin typeface="Arial"/>
                <a:ea typeface="Arial"/>
                <a:cs typeface="Arial"/>
                <a:sym typeface="Arial"/>
              </a:rPr>
              <a:t>MIT</a:t>
            </a:r>
            <a:r>
              <a:rPr lang="en-US" sz="1300" b="1" i="0" u="none" strike="noStrike" cap="none">
                <a:solidFill>
                  <a:srgbClr val="FFFFFF"/>
                </a:solidFill>
                <a:latin typeface="Arial"/>
                <a:ea typeface="Arial"/>
                <a:cs typeface="Arial"/>
                <a:sym typeface="Arial"/>
              </a:rPr>
              <a:t>,</a:t>
            </a:r>
            <a:r>
              <a:rPr lang="en-US" sz="1300" b="1" i="0" u="none" strike="noStrike" cap="none">
                <a:solidFill>
                  <a:srgbClr val="FF0000"/>
                </a:solidFill>
                <a:latin typeface="Arial"/>
                <a:ea typeface="Arial"/>
                <a:cs typeface="Arial"/>
                <a:sym typeface="Arial"/>
              </a:rPr>
              <a:t> Harvard</a:t>
            </a:r>
            <a:r>
              <a:rPr lang="en-US" sz="1300" b="1" i="0" u="none" strike="noStrike" cap="none">
                <a:solidFill>
                  <a:srgbClr val="FFFFFF"/>
                </a:solidFill>
                <a:latin typeface="Arial"/>
                <a:ea typeface="Arial"/>
                <a:cs typeface="Arial"/>
                <a:sym typeface="Arial"/>
              </a:rPr>
              <a:t>,</a:t>
            </a:r>
            <a:r>
              <a:rPr lang="en-US" sz="1300" b="1" i="0" u="none" strike="noStrike" cap="none">
                <a:solidFill>
                  <a:srgbClr val="FF0000"/>
                </a:solidFill>
                <a:latin typeface="Arial"/>
                <a:ea typeface="Arial"/>
                <a:cs typeface="Arial"/>
                <a:sym typeface="Arial"/>
              </a:rPr>
              <a:t> </a:t>
            </a:r>
            <a:r>
              <a:rPr lang="en-US" sz="1300" b="1" i="0" u="none" strike="noStrike" cap="none">
                <a:solidFill>
                  <a:srgbClr val="FFFFFF"/>
                </a:solidFill>
                <a:latin typeface="Arial"/>
                <a:ea typeface="Arial"/>
                <a:cs typeface="Arial"/>
                <a:sym typeface="Arial"/>
              </a:rPr>
              <a:t>Boston, NEU, Dartmouth, U of Massachusetts at Amherst, USC, UCLA, Columbia, NYU, Princeton, NJIT, CMU, Temple U, </a:t>
            </a:r>
            <a:br>
              <a:rPr lang="en-US" sz="1300" b="1" i="0" u="none" strike="noStrike" cap="none">
                <a:solidFill>
                  <a:srgbClr val="FFFFFF"/>
                </a:solidFill>
                <a:latin typeface="Arial"/>
                <a:ea typeface="Arial"/>
                <a:cs typeface="Arial"/>
                <a:sym typeface="Arial"/>
              </a:rPr>
            </a:br>
            <a:r>
              <a:rPr lang="en-US" sz="1300" b="1" i="0" u="none" strike="noStrike" cap="none">
                <a:solidFill>
                  <a:srgbClr val="FFFFFF"/>
                </a:solidFill>
                <a:latin typeface="Arial"/>
                <a:ea typeface="Arial"/>
                <a:cs typeface="Arial"/>
                <a:sym typeface="Arial"/>
              </a:rPr>
              <a:t>UIUC, Michigan, Wisconsin, Minnesota, FAU, FIU, Miami, Central Florida, </a:t>
            </a:r>
            <a:br>
              <a:rPr lang="en-US" sz="1300" b="1" i="0" u="none" strike="noStrike" cap="none">
                <a:solidFill>
                  <a:srgbClr val="FFFFFF"/>
                </a:solidFill>
                <a:latin typeface="Arial"/>
                <a:ea typeface="Arial"/>
                <a:cs typeface="Arial"/>
                <a:sym typeface="Arial"/>
              </a:rPr>
            </a:br>
            <a:r>
              <a:rPr lang="en-US" sz="1300" b="1" i="0" u="none" strike="noStrike" cap="none">
                <a:solidFill>
                  <a:srgbClr val="FFFFFF"/>
                </a:solidFill>
                <a:latin typeface="Arial"/>
                <a:ea typeface="Arial"/>
                <a:cs typeface="Arial"/>
                <a:sym typeface="Arial"/>
              </a:rPr>
              <a:t>U of Alabama, U of Kentucky, GeorgiaTech, Ohio State, Imperial, King's, </a:t>
            </a:r>
            <a:br>
              <a:rPr lang="en-US" sz="1300" b="1" i="0" u="none" strike="noStrike" cap="none">
                <a:solidFill>
                  <a:srgbClr val="FFFFFF"/>
                </a:solidFill>
                <a:latin typeface="Arial"/>
                <a:ea typeface="Arial"/>
                <a:cs typeface="Arial"/>
                <a:sym typeface="Arial"/>
              </a:rPr>
            </a:br>
            <a:r>
              <a:rPr lang="en-US" sz="1300" b="1" i="0" u="none" strike="noStrike" cap="none">
                <a:solidFill>
                  <a:srgbClr val="FFFFFF"/>
                </a:solidFill>
                <a:latin typeface="Arial"/>
                <a:ea typeface="Arial"/>
                <a:cs typeface="Arial"/>
                <a:sym typeface="Arial"/>
              </a:rPr>
              <a:t>Manchester, Huddersfield, Cambridge, Oxford, Dublin, Cork, Cardiff, </a:t>
            </a:r>
            <a:br>
              <a:rPr lang="en-US" sz="1300" b="1" i="0" u="none" strike="noStrike" cap="none">
                <a:solidFill>
                  <a:srgbClr val="FFFFFF"/>
                </a:solidFill>
                <a:latin typeface="Arial"/>
                <a:ea typeface="Arial"/>
                <a:cs typeface="Arial"/>
                <a:sym typeface="Arial"/>
              </a:rPr>
            </a:br>
            <a:r>
              <a:rPr lang="en-US" sz="1300" b="1" i="0" u="none" strike="noStrike" cap="none">
                <a:solidFill>
                  <a:srgbClr val="FFFFFF"/>
                </a:solidFill>
                <a:latin typeface="Arial"/>
                <a:ea typeface="Arial"/>
                <a:cs typeface="Arial"/>
                <a:sym typeface="Arial"/>
              </a:rPr>
              <a:t>Edinburgh, </a:t>
            </a:r>
            <a:r>
              <a:rPr lang="en-US" sz="1300" b="1" i="0" u="none" strike="noStrike" cap="none">
                <a:solidFill>
                  <a:srgbClr val="FF0000"/>
                </a:solidFill>
                <a:latin typeface="Arial"/>
                <a:ea typeface="Arial"/>
                <a:cs typeface="Arial"/>
                <a:sym typeface="Arial"/>
              </a:rPr>
              <a:t>EPFL</a:t>
            </a:r>
            <a:r>
              <a:rPr lang="en-US" sz="1300" b="1" i="0" u="none" strike="noStrike" cap="none">
                <a:solidFill>
                  <a:srgbClr val="FFFFFF"/>
                </a:solidFill>
                <a:latin typeface="Arial"/>
                <a:ea typeface="Arial"/>
                <a:cs typeface="Arial"/>
                <a:sym typeface="Arial"/>
              </a:rPr>
              <a:t>,</a:t>
            </a:r>
            <a:r>
              <a:rPr lang="en-US" sz="1300" b="1" i="0" u="none" strike="noStrike" cap="none">
                <a:solidFill>
                  <a:srgbClr val="FF0000"/>
                </a:solidFill>
                <a:latin typeface="Arial"/>
                <a:ea typeface="Arial"/>
                <a:cs typeface="Arial"/>
                <a:sym typeface="Arial"/>
              </a:rPr>
              <a:t> ETH</a:t>
            </a:r>
            <a:r>
              <a:rPr lang="en-US" sz="1300" b="1" i="0" u="none" strike="noStrike" cap="none">
                <a:solidFill>
                  <a:srgbClr val="FFFFFF"/>
                </a:solidFill>
                <a:latin typeface="Arial"/>
                <a:ea typeface="Arial"/>
                <a:cs typeface="Arial"/>
                <a:sym typeface="Arial"/>
              </a:rPr>
              <a:t>, </a:t>
            </a:r>
            <a:r>
              <a:rPr lang="en-US" sz="1300" b="1" i="0" u="none" strike="noStrike" cap="none">
                <a:solidFill>
                  <a:srgbClr val="FF0000"/>
                </a:solidFill>
                <a:latin typeface="Arial"/>
                <a:ea typeface="Arial"/>
                <a:cs typeface="Arial"/>
                <a:sym typeface="Arial"/>
              </a:rPr>
              <a:t>TUWIEN</a:t>
            </a:r>
            <a:r>
              <a:rPr lang="en-US" sz="1300" b="1" i="0" u="none" strike="noStrike" cap="none">
                <a:solidFill>
                  <a:srgbClr val="FFFFFF"/>
                </a:solidFill>
                <a:latin typeface="Arial"/>
                <a:ea typeface="Arial"/>
                <a:cs typeface="Arial"/>
                <a:sym typeface="Arial"/>
              </a:rPr>
              <a:t>,</a:t>
            </a:r>
            <a:r>
              <a:rPr lang="en-US" sz="1300" b="1" i="0" u="none" strike="noStrike" cap="none">
                <a:solidFill>
                  <a:srgbClr val="FF0000"/>
                </a:solidFill>
                <a:latin typeface="Arial"/>
                <a:ea typeface="Arial"/>
                <a:cs typeface="Arial"/>
                <a:sym typeface="Arial"/>
              </a:rPr>
              <a:t> UNIWIE</a:t>
            </a:r>
            <a:r>
              <a:rPr lang="en-US" sz="1300" b="1" i="0" u="none" strike="noStrike" cap="none">
                <a:solidFill>
                  <a:srgbClr val="FFFFFF"/>
                </a:solidFill>
                <a:latin typeface="Arial"/>
                <a:ea typeface="Arial"/>
                <a:cs typeface="Arial"/>
                <a:sym typeface="Arial"/>
              </a:rPr>
              <a:t>, Graz, Linz, Karlsruhe, Stuttgart, Bonn,  Frankfurt, Heidelberg, Aachen, Darmstadt, Dortmund, KTH, Uppsala, </a:t>
            </a:r>
            <a:br>
              <a:rPr lang="en-US" sz="1300" b="1" i="0" u="none" strike="noStrike" cap="none">
                <a:solidFill>
                  <a:srgbClr val="FFFFFF"/>
                </a:solidFill>
                <a:latin typeface="Arial"/>
                <a:ea typeface="Arial"/>
                <a:cs typeface="Arial"/>
                <a:sym typeface="Arial"/>
              </a:rPr>
            </a:br>
            <a:r>
              <a:rPr lang="en-US" sz="1300" b="1" i="0" u="none" strike="noStrike" cap="none">
                <a:solidFill>
                  <a:srgbClr val="FFFFFF"/>
                </a:solidFill>
                <a:latin typeface="Arial"/>
                <a:ea typeface="Arial"/>
                <a:cs typeface="Arial"/>
                <a:sym typeface="Arial"/>
              </a:rPr>
              <a:t>Karlskrona, Karlstad, Napoli, Salerno, </a:t>
            </a:r>
            <a:r>
              <a:rPr lang="en-US" sz="1300" b="1" i="0" u="none" strike="noStrike" cap="none">
                <a:solidFill>
                  <a:srgbClr val="FF0000"/>
                </a:solidFill>
                <a:latin typeface="Arial"/>
                <a:ea typeface="Arial"/>
                <a:cs typeface="Arial"/>
                <a:sym typeface="Arial"/>
              </a:rPr>
              <a:t>Siena</a:t>
            </a:r>
            <a:r>
              <a:rPr lang="en-US" sz="1300" b="1" i="0" u="none" strike="noStrike" cap="none">
                <a:solidFill>
                  <a:srgbClr val="FFFFFF"/>
                </a:solidFill>
                <a:latin typeface="Arial"/>
                <a:ea typeface="Arial"/>
                <a:cs typeface="Arial"/>
                <a:sym typeface="Arial"/>
              </a:rPr>
              <a:t>,</a:t>
            </a:r>
            <a:r>
              <a:rPr lang="en-US" sz="1300" b="1" i="0" u="none" strike="noStrike" cap="none">
                <a:solidFill>
                  <a:srgbClr val="FF0000"/>
                </a:solidFill>
                <a:latin typeface="Arial"/>
                <a:ea typeface="Arial"/>
                <a:cs typeface="Arial"/>
                <a:sym typeface="Arial"/>
              </a:rPr>
              <a:t> Pisa</a:t>
            </a:r>
            <a:r>
              <a:rPr lang="en-US" sz="1300" b="1" i="0" u="none" strike="noStrike" cap="none">
                <a:solidFill>
                  <a:srgbClr val="FFFFFF"/>
                </a:solidFill>
                <a:latin typeface="Arial"/>
                <a:ea typeface="Arial"/>
                <a:cs typeface="Arial"/>
                <a:sym typeface="Arial"/>
              </a:rPr>
              <a:t>, </a:t>
            </a:r>
            <a:r>
              <a:rPr lang="en-US" sz="1300" b="1" i="0" u="none" strike="noStrike" cap="none">
                <a:solidFill>
                  <a:srgbClr val="FF0000"/>
                </a:solidFill>
                <a:latin typeface="Arial"/>
                <a:ea typeface="Arial"/>
                <a:cs typeface="Arial"/>
                <a:sym typeface="Arial"/>
              </a:rPr>
              <a:t>Barcelona</a:t>
            </a:r>
            <a:r>
              <a:rPr lang="en-US" sz="1300" b="1" i="0" u="none" strike="noStrike" cap="none">
                <a:solidFill>
                  <a:srgbClr val="FFFFFF"/>
                </a:solidFill>
                <a:latin typeface="Arial"/>
                <a:ea typeface="Arial"/>
                <a:cs typeface="Arial"/>
                <a:sym typeface="Arial"/>
              </a:rPr>
              <a:t>,</a:t>
            </a:r>
            <a:r>
              <a:rPr lang="en-US" sz="1300" b="1" i="0" u="none" strike="noStrike" cap="none">
                <a:solidFill>
                  <a:srgbClr val="FF0000"/>
                </a:solidFill>
                <a:latin typeface="Arial"/>
                <a:ea typeface="Arial"/>
                <a:cs typeface="Arial"/>
                <a:sym typeface="Arial"/>
              </a:rPr>
              <a:t> Madrid</a:t>
            </a:r>
            <a:r>
              <a:rPr lang="en-US" sz="1300" b="1" i="0" u="none" strike="noStrike" cap="none">
                <a:solidFill>
                  <a:srgbClr val="FFFFFF"/>
                </a:solidFill>
                <a:latin typeface="Arial"/>
                <a:ea typeface="Arial"/>
                <a:cs typeface="Arial"/>
                <a:sym typeface="Arial"/>
              </a:rPr>
              <a:t>, </a:t>
            </a:r>
            <a:br>
              <a:rPr lang="en-US" sz="1300" b="1" i="0" u="none" strike="noStrike" cap="none">
                <a:solidFill>
                  <a:srgbClr val="FFFFFF"/>
                </a:solidFill>
                <a:latin typeface="Arial"/>
                <a:ea typeface="Arial"/>
                <a:cs typeface="Arial"/>
                <a:sym typeface="Arial"/>
              </a:rPr>
            </a:br>
            <a:r>
              <a:rPr lang="en-US" sz="1300" b="1" i="0" u="none" strike="noStrike" cap="none">
                <a:solidFill>
                  <a:srgbClr val="FFFFFF"/>
                </a:solidFill>
                <a:latin typeface="Arial"/>
                <a:ea typeface="Arial"/>
                <a:cs typeface="Arial"/>
                <a:sym typeface="Arial"/>
              </a:rPr>
              <a:t>Valencia, Oviedo, Ankara, Bogazici, Koc, Istanbul, Technion, Haifa, </a:t>
            </a:r>
            <a:br>
              <a:rPr lang="en-US" sz="1300" b="1" i="0" u="none" strike="noStrike" cap="none">
                <a:solidFill>
                  <a:srgbClr val="FFFFFF"/>
                </a:solidFill>
                <a:latin typeface="Arial"/>
                <a:ea typeface="Arial"/>
                <a:cs typeface="Arial"/>
                <a:sym typeface="Arial"/>
              </a:rPr>
            </a:br>
            <a:r>
              <a:rPr lang="en-US" sz="1300" b="1" i="0" u="none" strike="noStrike" cap="none">
                <a:solidFill>
                  <a:srgbClr val="FFFFFF"/>
                </a:solidFill>
                <a:latin typeface="Arial"/>
                <a:ea typeface="Arial"/>
                <a:cs typeface="Arial"/>
                <a:sym typeface="Arial"/>
              </a:rPr>
              <a:t>BerSheba, Eilat, </a:t>
            </a:r>
            <a:r>
              <a:rPr lang="en-US" sz="1300" b="1" i="0" u="none" strike="noStrike" cap="none">
                <a:solidFill>
                  <a:srgbClr val="FF0000"/>
                </a:solidFill>
                <a:latin typeface="Arial"/>
                <a:ea typeface="Arial"/>
                <a:cs typeface="Arial"/>
                <a:sym typeface="Arial"/>
              </a:rPr>
              <a:t>Belgrade</a:t>
            </a:r>
            <a:r>
              <a:rPr lang="en-US" sz="1300" b="1" i="0" u="none" strike="noStrike" cap="none">
                <a:solidFill>
                  <a:srgbClr val="FFFFFF"/>
                </a:solidFill>
                <a:latin typeface="Arial"/>
                <a:ea typeface="Arial"/>
                <a:cs typeface="Arial"/>
                <a:sym typeface="Arial"/>
              </a:rPr>
              <a:t>, </a:t>
            </a:r>
            <a:r>
              <a:rPr lang="en-US" sz="1300" b="1" i="0" u="none" strike="noStrike" cap="none">
                <a:solidFill>
                  <a:srgbClr val="FF0000"/>
                </a:solidFill>
                <a:latin typeface="Arial"/>
                <a:ea typeface="Arial"/>
                <a:cs typeface="Arial"/>
                <a:sym typeface="Arial"/>
              </a:rPr>
              <a:t>Podgorica</a:t>
            </a:r>
            <a:r>
              <a:rPr lang="en-US" sz="1300" b="1" i="0" u="none" strike="noStrike" cap="none">
                <a:solidFill>
                  <a:srgbClr val="FFFFFF"/>
                </a:solidFill>
                <a:latin typeface="Arial"/>
                <a:ea typeface="Arial"/>
                <a:cs typeface="Arial"/>
                <a:sym typeface="Arial"/>
              </a:rPr>
              <a:t>,</a:t>
            </a:r>
            <a:r>
              <a:rPr lang="en-US" sz="1300" b="1" i="0" u="none" strike="noStrike" cap="none">
                <a:solidFill>
                  <a:srgbClr val="FF0000"/>
                </a:solidFill>
                <a:latin typeface="Arial"/>
                <a:ea typeface="Arial"/>
                <a:cs typeface="Arial"/>
                <a:sym typeface="Arial"/>
              </a:rPr>
              <a:t> Koper</a:t>
            </a:r>
            <a:r>
              <a:rPr lang="en-US" sz="1300" b="1" i="0" u="none" strike="noStrike" cap="none">
                <a:solidFill>
                  <a:srgbClr val="FFFFFF"/>
                </a:solidFill>
                <a:latin typeface="Arial"/>
                <a:ea typeface="Arial"/>
                <a:cs typeface="Arial"/>
                <a:sym typeface="Arial"/>
              </a:rPr>
              <a:t>, </a:t>
            </a:r>
            <a:r>
              <a:rPr lang="en-US" sz="1300" b="1" i="0" u="none" strike="noStrike" cap="none">
                <a:solidFill>
                  <a:srgbClr val="FF0000"/>
                </a:solidFill>
                <a:latin typeface="Arial"/>
                <a:ea typeface="Arial"/>
                <a:cs typeface="Arial"/>
                <a:sym typeface="Arial"/>
              </a:rPr>
              <a:t>Ljubljana</a:t>
            </a:r>
            <a:r>
              <a:rPr lang="en-US" sz="1300" b="1" i="0" u="none" strike="noStrike" cap="none">
                <a:solidFill>
                  <a:srgbClr val="FFFFFF"/>
                </a:solidFill>
                <a:latin typeface="Arial"/>
                <a:ea typeface="Arial"/>
                <a:cs typeface="Arial"/>
                <a:sym typeface="Arial"/>
              </a:rPr>
              <a:t>, Maribor, Nova Gorica, etc, etc. Also at the World Bank in Washington DC, IMF, </a:t>
            </a:r>
            <a:br>
              <a:rPr lang="en-US" sz="1300" b="1" i="0" u="none" strike="noStrike" cap="none">
                <a:solidFill>
                  <a:srgbClr val="FFFFFF"/>
                </a:solidFill>
                <a:latin typeface="Arial"/>
                <a:ea typeface="Arial"/>
                <a:cs typeface="Arial"/>
                <a:sym typeface="Arial"/>
              </a:rPr>
            </a:br>
            <a:r>
              <a:rPr lang="en-US" sz="1300" b="1" i="0" u="none" strike="noStrike" cap="none">
                <a:solidFill>
                  <a:srgbClr val="FFFFFF"/>
                </a:solidFill>
                <a:latin typeface="Arial"/>
                <a:ea typeface="Arial"/>
                <a:cs typeface="Arial"/>
                <a:sym typeface="Arial"/>
              </a:rPr>
              <a:t>the Telenor Bank of Norway, the Raiffeisen Bank of Austria, Brookhaven </a:t>
            </a:r>
            <a:br>
              <a:rPr lang="en-US" sz="1300" b="1" i="0" u="none" strike="noStrike" cap="none">
                <a:solidFill>
                  <a:srgbClr val="FFFFFF"/>
                </a:solidFill>
                <a:latin typeface="Arial"/>
                <a:ea typeface="Arial"/>
                <a:cs typeface="Arial"/>
                <a:sym typeface="Arial"/>
              </a:rPr>
            </a:br>
            <a:r>
              <a:rPr lang="en-US" sz="1300" b="1" i="0" u="none" strike="noStrike" cap="none">
                <a:solidFill>
                  <a:srgbClr val="FFFFFF"/>
                </a:solidFill>
                <a:latin typeface="Arial"/>
                <a:ea typeface="Arial"/>
                <a:cs typeface="Arial"/>
                <a:sym typeface="Arial"/>
              </a:rPr>
              <a:t>National Laboratory, Lawrence Livermore National Laboratory, IBM TJ </a:t>
            </a:r>
            <a:br>
              <a:rPr lang="en-US" sz="1300" b="1" i="0" u="none" strike="noStrike" cap="none">
                <a:solidFill>
                  <a:srgbClr val="FFFFFF"/>
                </a:solidFill>
                <a:latin typeface="Arial"/>
                <a:ea typeface="Arial"/>
                <a:cs typeface="Arial"/>
                <a:sym typeface="Arial"/>
              </a:rPr>
            </a:br>
            <a:r>
              <a:rPr lang="en-US" sz="1300" b="1" i="0" u="none" strike="noStrike" cap="none">
                <a:solidFill>
                  <a:srgbClr val="FFFFFF"/>
                </a:solidFill>
                <a:latin typeface="Arial"/>
                <a:ea typeface="Arial"/>
                <a:cs typeface="Arial"/>
                <a:sym typeface="Arial"/>
              </a:rPr>
              <a:t>Watson, HP Encore Labs, Intel Oregon, Qualcomm VP, NCR, RCA, Fairchild, </a:t>
            </a:r>
            <a:br>
              <a:rPr lang="en-US" sz="1300" b="1" i="0" u="none" strike="noStrike" cap="none">
                <a:solidFill>
                  <a:srgbClr val="FFFFFF"/>
                </a:solidFill>
                <a:latin typeface="Arial"/>
                <a:ea typeface="Arial"/>
                <a:cs typeface="Arial"/>
                <a:sym typeface="Arial"/>
              </a:rPr>
            </a:br>
            <a:r>
              <a:rPr lang="en-US" sz="1300" b="1" i="0" u="none" strike="noStrike" cap="none">
                <a:solidFill>
                  <a:srgbClr val="FFFFFF"/>
                </a:solidFill>
                <a:latin typeface="Arial"/>
                <a:ea typeface="Arial"/>
                <a:cs typeface="Arial"/>
                <a:sym typeface="Arial"/>
              </a:rPr>
              <a:t>Honeywell, Yahoo NY, Google CA, Microsoft, Finsoft, ABB Zurich, Oracle </a:t>
            </a:r>
            <a:br>
              <a:rPr lang="en-US" sz="1300" b="1" i="0" u="none" strike="noStrike" cap="none">
                <a:solidFill>
                  <a:srgbClr val="FFFFFF"/>
                </a:solidFill>
                <a:latin typeface="Arial"/>
                <a:ea typeface="Arial"/>
                <a:cs typeface="Arial"/>
                <a:sym typeface="Arial"/>
              </a:rPr>
            </a:br>
            <a:r>
              <a:rPr lang="en-US" sz="1300" b="1" i="0" u="none" strike="noStrike" cap="none">
                <a:solidFill>
                  <a:srgbClr val="FFFFFF"/>
                </a:solidFill>
                <a:latin typeface="Arial"/>
                <a:ea typeface="Arial"/>
                <a:cs typeface="Arial"/>
                <a:sym typeface="Arial"/>
              </a:rPr>
              <a:t>Zurich, and many other industrial labs, as well as at Tsinghua University, </a:t>
            </a:r>
            <a:br>
              <a:rPr lang="en-US" sz="1300" b="1" i="0" u="none" strike="noStrike" cap="none">
                <a:solidFill>
                  <a:srgbClr val="FFFFFF"/>
                </a:solidFill>
                <a:latin typeface="Arial"/>
                <a:ea typeface="Arial"/>
                <a:cs typeface="Arial"/>
                <a:sym typeface="Arial"/>
              </a:rPr>
            </a:br>
            <a:r>
              <a:rPr lang="en-US" sz="1300" b="1" i="0" u="none" strike="noStrike" cap="none">
                <a:solidFill>
                  <a:srgbClr val="FFFFFF"/>
                </a:solidFill>
                <a:latin typeface="Arial"/>
                <a:ea typeface="Arial"/>
                <a:cs typeface="Arial"/>
                <a:sym typeface="Arial"/>
              </a:rPr>
              <a:t>Shandong, NIS of Singapore, NTU of Singapore, Tokyo, Sendai, Seoul, </a:t>
            </a:r>
            <a:br>
              <a:rPr lang="en-US" sz="1300" b="1" i="0" u="none" strike="noStrike" cap="none">
                <a:solidFill>
                  <a:srgbClr val="FFFFFF"/>
                </a:solidFill>
                <a:latin typeface="Arial"/>
                <a:ea typeface="Arial"/>
                <a:cs typeface="Arial"/>
                <a:sym typeface="Arial"/>
              </a:rPr>
            </a:br>
            <a:r>
              <a:rPr lang="en-US" sz="1300" b="1" i="0" u="none" strike="noStrike" cap="none">
                <a:solidFill>
                  <a:srgbClr val="FFFFFF"/>
                </a:solidFill>
                <a:latin typeface="Arial"/>
                <a:ea typeface="Arial"/>
                <a:cs typeface="Arial"/>
                <a:sym typeface="Arial"/>
              </a:rPr>
              <a:t>Pusan, Sydney University of Technology, University of Sydney, Hobart, Auckland, Toronto, Montreal, Durango, MontereyTech, Cuernavaca, UNAM...</a:t>
            </a:r>
            <a:endParaRPr/>
          </a:p>
        </p:txBody>
      </p:sp>
    </p:spTree>
  </p:cSld>
  <p:clrMapOvr>
    <a:masterClrMapping/>
  </p:clrMapOvr>
</p:sld>
</file>

<file path=ppt/slides/slide108.xml><?xml version="1.0" encoding="utf-8"?>
<p:sld xmlns:a="http://schemas.openxmlformats.org/drawingml/2006/main" xmlns:r="http://schemas.openxmlformats.org/officeDocument/2006/relationships" xmlns:p="http://schemas.openxmlformats.org/presentationml/2006/main">
  <p:cSld>
    <p:spTree>
      <p:nvGrpSpPr>
        <p:cNvPr id="1" name="Shape 2164"/>
        <p:cNvGrpSpPr/>
        <p:nvPr/>
      </p:nvGrpSpPr>
      <p:grpSpPr>
        <a:xfrm>
          <a:off x="0" y="0"/>
          <a:ext cx="0" cy="0"/>
          <a:chOff x="0" y="0"/>
          <a:chExt cx="0" cy="0"/>
        </a:xfrm>
      </p:grpSpPr>
      <p:pic>
        <p:nvPicPr>
          <p:cNvPr id="2165" name="Google Shape;2165;p108" descr="image.png"/>
          <p:cNvPicPr preferRelativeResize="0"/>
          <p:nvPr/>
        </p:nvPicPr>
        <p:blipFill rotWithShape="1">
          <a:blip r:embed="rId3">
            <a:alphaModFix/>
          </a:blip>
          <a:srcRect/>
          <a:stretch/>
        </p:blipFill>
        <p:spPr>
          <a:xfrm>
            <a:off x="1162050" y="1504950"/>
            <a:ext cx="6819900" cy="3848100"/>
          </a:xfrm>
          <a:prstGeom prst="rect">
            <a:avLst/>
          </a:prstGeom>
          <a:noFill/>
          <a:ln>
            <a:noFill/>
          </a:ln>
        </p:spPr>
      </p:pic>
    </p:spTree>
  </p:cSld>
  <p:clrMapOvr>
    <a:masterClrMapping/>
  </p:clrMapOvr>
</p:sld>
</file>

<file path=ppt/slides/slide109.xml><?xml version="1.0" encoding="utf-8"?>
<p:sld xmlns:a="http://schemas.openxmlformats.org/drawingml/2006/main" xmlns:r="http://schemas.openxmlformats.org/officeDocument/2006/relationships" xmlns:p="http://schemas.openxmlformats.org/presentationml/2006/main">
  <p:cSld>
    <p:spTree>
      <p:nvGrpSpPr>
        <p:cNvPr id="1" name="Shape 2169"/>
        <p:cNvGrpSpPr/>
        <p:nvPr/>
      </p:nvGrpSpPr>
      <p:grpSpPr>
        <a:xfrm>
          <a:off x="0" y="0"/>
          <a:ext cx="0" cy="0"/>
          <a:chOff x="0" y="0"/>
          <a:chExt cx="0" cy="0"/>
        </a:xfrm>
      </p:grpSpPr>
      <p:sp>
        <p:nvSpPr>
          <p:cNvPr id="2170" name="Google Shape;2170;p109"/>
          <p:cNvSpPr txBox="1">
            <a:spLocks noGrp="1"/>
          </p:cNvSpPr>
          <p:nvPr>
            <p:ph type="title"/>
          </p:nvPr>
        </p:nvSpPr>
        <p:spPr>
          <a:xfrm>
            <a:off x="495300" y="184150"/>
            <a:ext cx="8994775" cy="1465263"/>
          </a:xfrm>
          <a:prstGeom prst="rect">
            <a:avLst/>
          </a:prstGeom>
          <a:noFill/>
          <a:ln>
            <a:noFill/>
          </a:ln>
        </p:spPr>
        <p:txBody>
          <a:bodyPr spcFirstLastPara="1" wrap="square" lIns="46775" tIns="46775" rIns="46775" bIns="46775" anchor="ctr" anchorCtr="0">
            <a:normAutofit fontScale="90000"/>
          </a:bodyPr>
          <a:lstStyle/>
          <a:p>
            <a:pPr marL="0" lvl="0" indent="0" algn="ctr" rtl="0">
              <a:lnSpc>
                <a:spcPct val="100000"/>
              </a:lnSpc>
              <a:spcBef>
                <a:spcPts val="0"/>
              </a:spcBef>
              <a:spcAft>
                <a:spcPts val="0"/>
              </a:spcAft>
              <a:buClr>
                <a:srgbClr val="000000"/>
              </a:buClr>
              <a:buSzPts val="3000"/>
              <a:buFont typeface="Arial"/>
              <a:buNone/>
            </a:pPr>
            <a:r>
              <a:rPr lang="en-US"/>
              <a:t>Design of Systolic Arrays:</a:t>
            </a:r>
            <a:br>
              <a:rPr lang="en-US"/>
            </a:br>
            <a:r>
              <a:rPr lang="en-US"/>
              <a:t>An SIMD MultiMicroprocessor</a:t>
            </a:r>
            <a:br>
              <a:rPr lang="en-US"/>
            </a:br>
            <a:r>
              <a:rPr lang="en-US"/>
              <a:t>for DARPA</a:t>
            </a:r>
            <a:endParaRPr/>
          </a:p>
        </p:txBody>
      </p:sp>
      <p:sp>
        <p:nvSpPr>
          <p:cNvPr id="2171" name="Google Shape;2171;p109"/>
          <p:cNvSpPr txBox="1"/>
          <p:nvPr/>
        </p:nvSpPr>
        <p:spPr>
          <a:xfrm>
            <a:off x="459124" y="1989138"/>
            <a:ext cx="8902026" cy="3750633"/>
          </a:xfrm>
          <a:prstGeom prst="rect">
            <a:avLst/>
          </a:prstGeom>
          <a:noFill/>
          <a:ln>
            <a:noFill/>
          </a:ln>
        </p:spPr>
        <p:txBody>
          <a:bodyPr spcFirstLastPara="1" wrap="square" lIns="46775" tIns="46775" rIns="46775" bIns="46775"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1" i="0" u="none" strike="noStrike" cap="none">
                <a:solidFill>
                  <a:srgbClr val="000000"/>
                </a:solidFill>
                <a:latin typeface="Arial"/>
                <a:ea typeface="Arial"/>
                <a:cs typeface="Arial"/>
                <a:sym typeface="Arial"/>
              </a:rPr>
              <a:t>GaAs Systolic Array Based on 4096 Node Processor Elements</a:t>
            </a:r>
            <a:endParaRPr/>
          </a:p>
          <a:p>
            <a:pPr marL="0" marR="0" lvl="0" indent="0" algn="l" rtl="0">
              <a:lnSpc>
                <a:spcPct val="80000"/>
              </a:lnSpc>
              <a:spcBef>
                <a:spcPts val="40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80000"/>
              </a:lnSpc>
              <a:spcBef>
                <a:spcPts val="40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Adaptive signal processing is of crucial importance for advanced radar and communications </a:t>
            </a:r>
            <a:endParaRPr/>
          </a:p>
          <a:p>
            <a:pPr marL="0" marR="0" lvl="0" indent="0" algn="l" rtl="0">
              <a:lnSpc>
                <a:spcPct val="80000"/>
              </a:lnSpc>
              <a:spcBef>
                <a:spcPts val="40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Systems. In order to achieve real time throughput and latencies, one is forced to use advanced semiconductor technologies (e.g., gallium arsenide, or similar) and advanced parallel architectures (e.g.,systolic arrays, or similar).</a:t>
            </a:r>
            <a:endParaRPr/>
          </a:p>
          <a:p>
            <a:pPr marL="0" marR="0" lvl="0" indent="0" algn="l" rtl="0">
              <a:lnSpc>
                <a:spcPct val="80000"/>
              </a:lnSpc>
              <a:spcBef>
                <a:spcPts val="40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80000"/>
              </a:lnSpc>
              <a:spcBef>
                <a:spcPts val="40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The systolic array described here was designed to support two important applications :</a:t>
            </a:r>
            <a:endParaRPr/>
          </a:p>
          <a:p>
            <a:pPr marL="0" marR="0" lvl="0" indent="0" algn="l" rtl="0">
              <a:lnSpc>
                <a:spcPct val="80000"/>
              </a:lnSpc>
              <a:spcBef>
                <a:spcPts val="40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(a) adaptive antenna array beamforming, and (b) adaptive Doppler spectral filtering. In both cases, in theory, the system output is calculated as the product of the signal vector </a:t>
            </a:r>
            <a:r>
              <a:rPr lang="en-US" sz="1600" b="1" i="0" u="none" strike="noStrike" cap="none">
                <a:solidFill>
                  <a:srgbClr val="000000"/>
                </a:solidFill>
                <a:latin typeface="Arial"/>
                <a:ea typeface="Arial"/>
                <a:cs typeface="Arial"/>
                <a:sym typeface="Arial"/>
              </a:rPr>
              <a:t>x </a:t>
            </a:r>
            <a:r>
              <a:rPr lang="en-US" sz="1600" b="0" i="0" u="none" strike="noStrike" cap="none">
                <a:solidFill>
                  <a:srgbClr val="000000"/>
                </a:solidFill>
                <a:latin typeface="Arial"/>
                <a:ea typeface="Arial"/>
                <a:cs typeface="Arial"/>
                <a:sym typeface="Arial"/>
              </a:rPr>
              <a:t>(complex </a:t>
            </a:r>
            <a:endParaRPr/>
          </a:p>
          <a:p>
            <a:pPr marL="0" marR="0" lvl="0" indent="0" algn="l" rtl="0">
              <a:lnSpc>
                <a:spcPct val="80000"/>
              </a:lnSpc>
              <a:spcBef>
                <a:spcPts val="40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N-dimensional vector) and the weight vector </a:t>
            </a:r>
            <a:r>
              <a:rPr lang="en-US" sz="1600" b="1" i="0" u="none" strike="noStrike" cap="none">
                <a:solidFill>
                  <a:srgbClr val="000000"/>
                </a:solidFill>
                <a:latin typeface="Arial"/>
                <a:ea typeface="Arial"/>
                <a:cs typeface="Arial"/>
                <a:sym typeface="Arial"/>
              </a:rPr>
              <a:t>w </a:t>
            </a:r>
            <a:r>
              <a:rPr lang="en-US" sz="1600" b="0" i="0" u="none" strike="noStrike" cap="none">
                <a:solidFill>
                  <a:srgbClr val="000000"/>
                </a:solidFill>
                <a:latin typeface="Arial"/>
                <a:ea typeface="Arial"/>
                <a:cs typeface="Arial"/>
                <a:sym typeface="Arial"/>
              </a:rPr>
              <a:t>(optimal N-dimensional vector).</a:t>
            </a:r>
            <a:endParaRPr/>
          </a:p>
          <a:p>
            <a:pPr marL="0" marR="0" lvl="0" indent="0" algn="l" rtl="0">
              <a:lnSpc>
                <a:spcPct val="80000"/>
              </a:lnSpc>
              <a:spcBef>
                <a:spcPts val="40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80000"/>
              </a:lnSpc>
              <a:spcBef>
                <a:spcPts val="400"/>
              </a:spcBef>
              <a:spcAft>
                <a:spcPts val="0"/>
              </a:spcAft>
              <a:buClr>
                <a:srgbClr val="000000"/>
              </a:buClr>
              <a:buSzPts val="1600"/>
              <a:buFont typeface="Arial"/>
              <a:buNone/>
            </a:pPr>
            <a:r>
              <a:rPr lang="en-US" sz="1600" b="0" i="0" u="none" strike="noStrike" cap="none">
                <a:solidFill>
                  <a:srgbClr val="000000"/>
                </a:solidFill>
                <a:latin typeface="Arial"/>
                <a:ea typeface="Arial"/>
                <a:cs typeface="Arial"/>
                <a:sym typeface="Arial"/>
              </a:rPr>
              <a:t>    Complex vector x is obtained by multiplying N input samples with the corresponding window weighting function consisting of N discrete values. Optimal vector </a:t>
            </a:r>
            <a:r>
              <a:rPr lang="en-US" sz="1600" b="1" i="0" u="none" strike="noStrike" cap="none">
                <a:solidFill>
                  <a:srgbClr val="000000"/>
                </a:solidFill>
                <a:latin typeface="Arial"/>
                <a:ea typeface="Arial"/>
                <a:cs typeface="Arial"/>
                <a:sym typeface="Arial"/>
              </a:rPr>
              <a:t>w</a:t>
            </a:r>
            <a:r>
              <a:rPr lang="en-US" sz="1600" b="0" i="0" u="none" strike="noStrike" cap="none">
                <a:solidFill>
                  <a:srgbClr val="000000"/>
                </a:solidFill>
                <a:latin typeface="Arial"/>
                <a:ea typeface="Arial"/>
                <a:cs typeface="Arial"/>
                <a:sym typeface="Arial"/>
              </a:rPr>
              <a:t> is obtained as:</a:t>
            </a:r>
            <a:endParaRPr/>
          </a:p>
          <a:p>
            <a:pPr marL="0" marR="0" lvl="0" indent="0" algn="l" rtl="0">
              <a:lnSpc>
                <a:spcPct val="80000"/>
              </a:lnSpc>
              <a:spcBef>
                <a:spcPts val="40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80000"/>
              </a:lnSpc>
              <a:spcBef>
                <a:spcPts val="400"/>
              </a:spcBef>
              <a:spcAft>
                <a:spcPts val="0"/>
              </a:spcAft>
              <a:buClr>
                <a:srgbClr val="000000"/>
              </a:buClr>
              <a:buSzPts val="1600"/>
              <a:buFont typeface="Arial"/>
              <a:buNone/>
            </a:pPr>
            <a:r>
              <a:rPr lang="en-US" sz="1600" b="1" i="0" u="none" strike="noStrike" cap="none">
                <a:solidFill>
                  <a:srgbClr val="000000"/>
                </a:solidFill>
                <a:latin typeface="Arial"/>
                <a:ea typeface="Arial"/>
                <a:cs typeface="Arial"/>
                <a:sym typeface="Arial"/>
              </a:rPr>
              <a:t>                            </a:t>
            </a:r>
            <a:endParaRPr/>
          </a:p>
        </p:txBody>
      </p:sp>
      <p:grpSp>
        <p:nvGrpSpPr>
          <p:cNvPr id="2172" name="Google Shape;2172;p109"/>
          <p:cNvGrpSpPr/>
          <p:nvPr/>
        </p:nvGrpSpPr>
        <p:grpSpPr>
          <a:xfrm>
            <a:off x="4895850" y="3319462"/>
            <a:ext cx="114300" cy="215901"/>
            <a:chOff x="0" y="0"/>
            <a:chExt cx="114300" cy="215900"/>
          </a:xfrm>
        </p:grpSpPr>
        <p:sp>
          <p:nvSpPr>
            <p:cNvPr id="2173" name="Google Shape;2173;p109"/>
            <p:cNvSpPr/>
            <p:nvPr/>
          </p:nvSpPr>
          <p:spPr>
            <a:xfrm>
              <a:off x="0" y="0"/>
              <a:ext cx="114300" cy="215900"/>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2174" name="Google Shape;2174;p109" descr="image161.pdf"/>
            <p:cNvPicPr preferRelativeResize="0"/>
            <p:nvPr/>
          </p:nvPicPr>
          <p:blipFill rotWithShape="1">
            <a:blip r:embed="rId4">
              <a:alphaModFix/>
            </a:blip>
            <a:srcRect/>
            <a:stretch/>
          </p:blipFill>
          <p:spPr>
            <a:xfrm>
              <a:off x="0" y="0"/>
              <a:ext cx="114300" cy="215900"/>
            </a:xfrm>
            <a:prstGeom prst="rect">
              <a:avLst/>
            </a:prstGeom>
            <a:noFill/>
            <a:ln>
              <a:noFill/>
            </a:ln>
          </p:spPr>
        </p:pic>
      </p:grpSp>
      <p:grpSp>
        <p:nvGrpSpPr>
          <p:cNvPr id="2175" name="Google Shape;2175;p109"/>
          <p:cNvGrpSpPr/>
          <p:nvPr/>
        </p:nvGrpSpPr>
        <p:grpSpPr>
          <a:xfrm>
            <a:off x="3440112" y="5516562"/>
            <a:ext cx="1944689" cy="333376"/>
            <a:chOff x="0" y="0"/>
            <a:chExt cx="1944687" cy="333375"/>
          </a:xfrm>
        </p:grpSpPr>
        <p:sp>
          <p:nvSpPr>
            <p:cNvPr id="2176" name="Google Shape;2176;p109"/>
            <p:cNvSpPr/>
            <p:nvPr/>
          </p:nvSpPr>
          <p:spPr>
            <a:xfrm>
              <a:off x="0" y="0"/>
              <a:ext cx="1944687" cy="333375"/>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2177" name="Google Shape;2177;p109" descr="image162.pdf"/>
            <p:cNvPicPr preferRelativeResize="0"/>
            <p:nvPr/>
          </p:nvPicPr>
          <p:blipFill rotWithShape="1">
            <a:blip r:embed="rId6">
              <a:alphaModFix/>
            </a:blip>
            <a:srcRect/>
            <a:stretch/>
          </p:blipFill>
          <p:spPr>
            <a:xfrm>
              <a:off x="0" y="0"/>
              <a:ext cx="1944687" cy="333375"/>
            </a:xfrm>
            <a:prstGeom prst="rect">
              <a:avLst/>
            </a:prstGeom>
            <a:noFill/>
            <a:ln>
              <a:noFill/>
            </a:ln>
          </p:spPr>
        </p:pic>
      </p:grpSp>
      <p:sp>
        <p:nvSpPr>
          <p:cNvPr id="2178" name="Google Shape;2178;p109"/>
          <p:cNvSpPr txBox="1">
            <a:spLocks noGrp="1"/>
          </p:cNvSpPr>
          <p:nvPr>
            <p:ph type="sldNum" idx="4294967295"/>
          </p:nvPr>
        </p:nvSpPr>
        <p:spPr>
          <a:xfrm>
            <a:off x="7099300" y="6245225"/>
            <a:ext cx="487710" cy="352822"/>
          </a:xfrm>
          <a:prstGeom prst="rect">
            <a:avLst/>
          </a:prstGeom>
          <a:noFill/>
          <a:ln>
            <a:noFill/>
          </a:ln>
        </p:spPr>
        <p:txBody>
          <a:bodyPr spcFirstLastPara="1" wrap="square" lIns="46775" tIns="46775" rIns="46775" bIns="46775" anchor="t" anchorCtr="0">
            <a:spAutoFit/>
          </a:bodyPr>
          <a:lstStyle/>
          <a:p>
            <a:pPr marL="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109</a:t>
            </a:fld>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91"/>
        <p:cNvGrpSpPr/>
        <p:nvPr/>
      </p:nvGrpSpPr>
      <p:grpSpPr>
        <a:xfrm>
          <a:off x="0" y="0"/>
          <a:ext cx="0" cy="0"/>
          <a:chOff x="0" y="0"/>
          <a:chExt cx="0" cy="0"/>
        </a:xfrm>
      </p:grpSpPr>
      <p:pic>
        <p:nvPicPr>
          <p:cNvPr id="992" name="Google Shape;992;p11" descr="Picture 3"/>
          <p:cNvPicPr preferRelativeResize="0"/>
          <p:nvPr/>
        </p:nvPicPr>
        <p:blipFill rotWithShape="1">
          <a:blip r:embed="rId4">
            <a:alphaModFix/>
          </a:blip>
          <a:srcRect/>
          <a:stretch/>
        </p:blipFill>
        <p:spPr>
          <a:xfrm>
            <a:off x="6996545" y="0"/>
            <a:ext cx="5195455" cy="6858000"/>
          </a:xfrm>
          <a:prstGeom prst="rect">
            <a:avLst/>
          </a:prstGeom>
          <a:noFill/>
          <a:ln>
            <a:noFill/>
          </a:ln>
        </p:spPr>
      </p:pic>
      <p:sp>
        <p:nvSpPr>
          <p:cNvPr id="993" name="Google Shape;993;p11"/>
          <p:cNvSpPr txBox="1">
            <a:spLocks noGrp="1"/>
          </p:cNvSpPr>
          <p:nvPr>
            <p:ph type="title"/>
          </p:nvPr>
        </p:nvSpPr>
        <p:spPr>
          <a:xfrm>
            <a:off x="836678" y="723898"/>
            <a:ext cx="6002111" cy="1495426"/>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Clr>
                <a:srgbClr val="000000"/>
              </a:buClr>
              <a:buSzPts val="3359"/>
              <a:buFont typeface="Calibri"/>
              <a:buNone/>
            </a:pPr>
            <a:r>
              <a:rPr lang="en-US" sz="3359"/>
              <a:t>Handbook of Research on Methodologies and Applications of Supercomputing</a:t>
            </a:r>
            <a:endParaRPr/>
          </a:p>
        </p:txBody>
      </p:sp>
    </p:spTree>
  </p:cSld>
  <p:clrMapOvr>
    <a:masterClrMapping/>
  </p:clrMapOvr>
</p:sld>
</file>

<file path=ppt/slides/slide110.xml><?xml version="1.0" encoding="utf-8"?>
<p:sld xmlns:a="http://schemas.openxmlformats.org/drawingml/2006/main" xmlns:r="http://schemas.openxmlformats.org/officeDocument/2006/relationships" xmlns:p="http://schemas.openxmlformats.org/presentationml/2006/main">
  <p:cSld>
    <p:spTree>
      <p:nvGrpSpPr>
        <p:cNvPr id="1" name="Shape 2182"/>
        <p:cNvGrpSpPr/>
        <p:nvPr/>
      </p:nvGrpSpPr>
      <p:grpSpPr>
        <a:xfrm>
          <a:off x="0" y="0"/>
          <a:ext cx="0" cy="0"/>
          <a:chOff x="0" y="0"/>
          <a:chExt cx="0" cy="0"/>
        </a:xfrm>
      </p:grpSpPr>
      <p:sp>
        <p:nvSpPr>
          <p:cNvPr id="2183" name="Google Shape;2183;p110"/>
          <p:cNvSpPr txBox="1">
            <a:spLocks noGrp="1"/>
          </p:cNvSpPr>
          <p:nvPr>
            <p:ph type="body" idx="1"/>
          </p:nvPr>
        </p:nvSpPr>
        <p:spPr>
          <a:xfrm>
            <a:off x="344487" y="404812"/>
            <a:ext cx="9059864" cy="5688014"/>
          </a:xfrm>
          <a:prstGeom prst="rect">
            <a:avLst/>
          </a:prstGeom>
          <a:noFill/>
          <a:ln>
            <a:noFill/>
          </a:ln>
        </p:spPr>
        <p:txBody>
          <a:bodyPr spcFirstLastPara="1" wrap="square" lIns="46775" tIns="46775" rIns="46775" bIns="46775" anchor="t" anchorCtr="0">
            <a:normAutofit lnSpcReduction="10000"/>
          </a:bodyPr>
          <a:lstStyle/>
          <a:p>
            <a:pPr marL="0" lvl="0" indent="0" algn="l" rtl="0">
              <a:lnSpc>
                <a:spcPct val="100000"/>
              </a:lnSpc>
              <a:spcBef>
                <a:spcPts val="0"/>
              </a:spcBef>
              <a:spcAft>
                <a:spcPts val="0"/>
              </a:spcAft>
              <a:buClr>
                <a:srgbClr val="000000"/>
              </a:buClr>
              <a:buSzPts val="1400"/>
              <a:buNone/>
            </a:pPr>
            <a:r>
              <a:rPr lang="en-US" sz="1400"/>
              <a:t>    Symbol </a:t>
            </a:r>
            <a:r>
              <a:rPr lang="en-US" b="1"/>
              <a:t>R</a:t>
            </a:r>
            <a:r>
              <a:rPr lang="en-US" sz="1400"/>
              <a:t> refers to the N-by-N inverse convariance matrix of the signal with the (i,j) -th component defined as:</a:t>
            </a:r>
            <a:endParaRPr/>
          </a:p>
          <a:p>
            <a:pPr marL="0" lvl="0" indent="0" algn="l" rtl="0">
              <a:lnSpc>
                <a:spcPct val="100000"/>
              </a:lnSpc>
              <a:spcBef>
                <a:spcPts val="300"/>
              </a:spcBef>
              <a:spcAft>
                <a:spcPts val="0"/>
              </a:spcAft>
              <a:buClr>
                <a:srgbClr val="000000"/>
              </a:buClr>
              <a:buSzPts val="3200"/>
              <a:buNone/>
            </a:pPr>
            <a:endParaRPr/>
          </a:p>
          <a:p>
            <a:pPr marL="0" lvl="0" indent="0" algn="l" rtl="0">
              <a:lnSpc>
                <a:spcPct val="100000"/>
              </a:lnSpc>
              <a:spcBef>
                <a:spcPts val="300"/>
              </a:spcBef>
              <a:spcAft>
                <a:spcPts val="0"/>
              </a:spcAft>
              <a:buClr>
                <a:srgbClr val="000000"/>
              </a:buClr>
              <a:buSzPts val="3200"/>
              <a:buNone/>
            </a:pPr>
            <a:endParaRPr/>
          </a:p>
          <a:p>
            <a:pPr marL="0" lvl="0" indent="0" algn="l" rtl="0">
              <a:lnSpc>
                <a:spcPct val="100000"/>
              </a:lnSpc>
              <a:spcBef>
                <a:spcPts val="300"/>
              </a:spcBef>
              <a:spcAft>
                <a:spcPts val="0"/>
              </a:spcAft>
              <a:buClr>
                <a:srgbClr val="000000"/>
              </a:buClr>
              <a:buSzPts val="1400"/>
              <a:buNone/>
            </a:pPr>
            <a:r>
              <a:rPr lang="en-US" sz="1400"/>
              <a:t>    and symbol       refers to N-dimensional vector which defines the antenna direction (in the case of adaptive antena beamforming) or Doppler peak (in the case of adaptive Doppler spectral filtering).</a:t>
            </a:r>
            <a:endParaRPr/>
          </a:p>
          <a:p>
            <a:pPr marL="0" lvl="0" indent="0" algn="l" rtl="0">
              <a:lnSpc>
                <a:spcPct val="100000"/>
              </a:lnSpc>
              <a:spcBef>
                <a:spcPts val="300"/>
              </a:spcBef>
              <a:spcAft>
                <a:spcPts val="0"/>
              </a:spcAft>
              <a:buClr>
                <a:srgbClr val="000000"/>
              </a:buClr>
              <a:buSzPts val="3200"/>
              <a:buNone/>
            </a:pPr>
            <a:endParaRPr/>
          </a:p>
          <a:p>
            <a:pPr marL="0" lvl="0" indent="0" algn="l" rtl="0">
              <a:lnSpc>
                <a:spcPct val="100000"/>
              </a:lnSpc>
              <a:spcBef>
                <a:spcPts val="300"/>
              </a:spcBef>
              <a:spcAft>
                <a:spcPts val="0"/>
              </a:spcAft>
              <a:buClr>
                <a:srgbClr val="000000"/>
              </a:buClr>
              <a:buSzPts val="1400"/>
              <a:buNone/>
            </a:pPr>
            <a:r>
              <a:rPr lang="en-US" sz="1400"/>
              <a:t>    Symbols </a:t>
            </a:r>
            <a:r>
              <a:rPr lang="en-US" b="1"/>
              <a:t>M</a:t>
            </a:r>
            <a:r>
              <a:rPr lang="en-US" sz="1400"/>
              <a:t> and </a:t>
            </a:r>
            <a:r>
              <a:rPr lang="en-US" b="1"/>
              <a:t>v</a:t>
            </a:r>
            <a:r>
              <a:rPr lang="en-US" sz="1400"/>
              <a:t> represent scaled values of </a:t>
            </a:r>
            <a:r>
              <a:rPr lang="en-US" b="1"/>
              <a:t>R</a:t>
            </a:r>
            <a:r>
              <a:rPr lang="en-US" sz="1400"/>
              <a:t> and </a:t>
            </a:r>
            <a:r>
              <a:rPr lang="en-US" b="1"/>
              <a:t>s</a:t>
            </a:r>
            <a:r>
              <a:rPr lang="en-US" sz="1400"/>
              <a:t>, respectively. In practice, the scaled values </a:t>
            </a:r>
            <a:r>
              <a:rPr lang="en-US" b="1"/>
              <a:t>M</a:t>
            </a:r>
            <a:r>
              <a:rPr lang="en-US" sz="1400"/>
              <a:t> and </a:t>
            </a:r>
            <a:r>
              <a:rPr lang="en-US" b="1"/>
              <a:t>v</a:t>
            </a:r>
            <a:r>
              <a:rPr lang="en-US" sz="1400"/>
              <a:t> may be easier to obtain, and consequently the remaining explanation is adjusted.</a:t>
            </a:r>
            <a:endParaRPr/>
          </a:p>
          <a:p>
            <a:pPr marL="0" lvl="0" indent="0" algn="l" rtl="0">
              <a:lnSpc>
                <a:spcPct val="100000"/>
              </a:lnSpc>
              <a:spcBef>
                <a:spcPts val="300"/>
              </a:spcBef>
              <a:spcAft>
                <a:spcPts val="0"/>
              </a:spcAft>
              <a:buClr>
                <a:srgbClr val="000000"/>
              </a:buClr>
              <a:buSzPts val="3200"/>
              <a:buNone/>
            </a:pPr>
            <a:endParaRPr/>
          </a:p>
          <a:p>
            <a:pPr marL="0" lvl="0" indent="0" algn="l" rtl="0">
              <a:lnSpc>
                <a:spcPct val="100000"/>
              </a:lnSpc>
              <a:spcBef>
                <a:spcPts val="300"/>
              </a:spcBef>
              <a:spcAft>
                <a:spcPts val="0"/>
              </a:spcAft>
              <a:buClr>
                <a:srgbClr val="000000"/>
              </a:buClr>
              <a:buSzPts val="1400"/>
              <a:buNone/>
            </a:pPr>
            <a:r>
              <a:rPr lang="en-US" sz="1400"/>
              <a:t>    The core of the processing algorithm is the inversion of a N-by-N matrix in real time. This problem can be solved in a number of alternative ways which are computationally less complex. The one chosen here includes the operations explained in Figure Y1a.</a:t>
            </a:r>
            <a:endParaRPr/>
          </a:p>
          <a:p>
            <a:pPr marL="0" lvl="0" indent="0" algn="l" rtl="0">
              <a:lnSpc>
                <a:spcPct val="100000"/>
              </a:lnSpc>
              <a:spcBef>
                <a:spcPts val="300"/>
              </a:spcBef>
              <a:spcAft>
                <a:spcPts val="0"/>
              </a:spcAft>
              <a:buClr>
                <a:srgbClr val="000000"/>
              </a:buClr>
              <a:buSzPts val="3200"/>
              <a:buNone/>
            </a:pPr>
            <a:endParaRPr/>
          </a:p>
          <a:p>
            <a:pPr marL="0" lvl="0" indent="0" algn="l" rtl="0">
              <a:lnSpc>
                <a:spcPct val="100000"/>
              </a:lnSpc>
              <a:spcBef>
                <a:spcPts val="300"/>
              </a:spcBef>
              <a:spcAft>
                <a:spcPts val="0"/>
              </a:spcAft>
              <a:buClr>
                <a:srgbClr val="000000"/>
              </a:buClr>
              <a:buSzPts val="3200"/>
              <a:buNone/>
            </a:pPr>
            <a:endParaRPr/>
          </a:p>
          <a:p>
            <a:pPr marL="0" lvl="0" indent="0" algn="l" rtl="0">
              <a:lnSpc>
                <a:spcPct val="100000"/>
              </a:lnSpc>
              <a:spcBef>
                <a:spcPts val="300"/>
              </a:spcBef>
              <a:spcAft>
                <a:spcPts val="0"/>
              </a:spcAft>
              <a:buClr>
                <a:srgbClr val="000000"/>
              </a:buClr>
              <a:buSzPts val="1400"/>
              <a:buNone/>
            </a:pPr>
            <a:r>
              <a:rPr lang="en-US" sz="1400"/>
              <a:t>                                        </a:t>
            </a:r>
            <a:endParaRPr/>
          </a:p>
        </p:txBody>
      </p:sp>
      <p:grpSp>
        <p:nvGrpSpPr>
          <p:cNvPr id="2184" name="Google Shape;2184;p110"/>
          <p:cNvGrpSpPr/>
          <p:nvPr/>
        </p:nvGrpSpPr>
        <p:grpSpPr>
          <a:xfrm>
            <a:off x="3873500" y="765175"/>
            <a:ext cx="1079500" cy="422275"/>
            <a:chOff x="0" y="0"/>
            <a:chExt cx="1079500" cy="422275"/>
          </a:xfrm>
        </p:grpSpPr>
        <p:sp>
          <p:nvSpPr>
            <p:cNvPr id="2185" name="Google Shape;2185;p110"/>
            <p:cNvSpPr/>
            <p:nvPr/>
          </p:nvSpPr>
          <p:spPr>
            <a:xfrm>
              <a:off x="0" y="0"/>
              <a:ext cx="1079500" cy="422275"/>
            </a:xfrm>
            <a:prstGeom prst="rect">
              <a:avLst/>
            </a:prstGeom>
            <a:blipFill rotWithShape="1">
              <a:blip r:embed="rId3">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2186" name="Google Shape;2186;p110" descr="image160.pdf"/>
            <p:cNvPicPr preferRelativeResize="0"/>
            <p:nvPr/>
          </p:nvPicPr>
          <p:blipFill rotWithShape="1">
            <a:blip r:embed="rId3">
              <a:alphaModFix/>
            </a:blip>
            <a:srcRect/>
            <a:stretch/>
          </p:blipFill>
          <p:spPr>
            <a:xfrm>
              <a:off x="0" y="0"/>
              <a:ext cx="1079500" cy="422275"/>
            </a:xfrm>
            <a:prstGeom prst="rect">
              <a:avLst/>
            </a:prstGeom>
            <a:noFill/>
            <a:ln>
              <a:noFill/>
            </a:ln>
          </p:spPr>
        </p:pic>
      </p:grpSp>
      <p:grpSp>
        <p:nvGrpSpPr>
          <p:cNvPr id="2187" name="Google Shape;2187;p110"/>
          <p:cNvGrpSpPr/>
          <p:nvPr/>
        </p:nvGrpSpPr>
        <p:grpSpPr>
          <a:xfrm>
            <a:off x="1639888" y="1125537"/>
            <a:ext cx="215901" cy="287339"/>
            <a:chOff x="0" y="0"/>
            <a:chExt cx="215900" cy="287337"/>
          </a:xfrm>
        </p:grpSpPr>
        <p:sp>
          <p:nvSpPr>
            <p:cNvPr id="2188" name="Google Shape;2188;p110"/>
            <p:cNvSpPr/>
            <p:nvPr/>
          </p:nvSpPr>
          <p:spPr>
            <a:xfrm>
              <a:off x="0" y="0"/>
              <a:ext cx="215900" cy="287337"/>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2189" name="Google Shape;2189;p110" descr="image163.pdf"/>
            <p:cNvPicPr preferRelativeResize="0"/>
            <p:nvPr/>
          </p:nvPicPr>
          <p:blipFill rotWithShape="1">
            <a:blip r:embed="rId5">
              <a:alphaModFix/>
            </a:blip>
            <a:srcRect/>
            <a:stretch/>
          </p:blipFill>
          <p:spPr>
            <a:xfrm>
              <a:off x="0" y="0"/>
              <a:ext cx="215900" cy="287337"/>
            </a:xfrm>
            <a:prstGeom prst="rect">
              <a:avLst/>
            </a:prstGeom>
            <a:noFill/>
            <a:ln>
              <a:noFill/>
            </a:ln>
          </p:spPr>
        </p:pic>
      </p:grpSp>
      <p:sp>
        <p:nvSpPr>
          <p:cNvPr id="2190" name="Google Shape;2190;p110"/>
          <p:cNvSpPr txBox="1">
            <a:spLocks noGrp="1"/>
          </p:cNvSpPr>
          <p:nvPr>
            <p:ph type="sldNum" idx="4294967295"/>
          </p:nvPr>
        </p:nvSpPr>
        <p:spPr>
          <a:xfrm>
            <a:off x="7099300" y="6245225"/>
            <a:ext cx="487710" cy="352822"/>
          </a:xfrm>
          <a:prstGeom prst="rect">
            <a:avLst/>
          </a:prstGeom>
          <a:noFill/>
          <a:ln>
            <a:noFill/>
          </a:ln>
        </p:spPr>
        <p:txBody>
          <a:bodyPr spcFirstLastPara="1" wrap="square" lIns="46775" tIns="46775" rIns="46775" bIns="46775" anchor="t" anchorCtr="0">
            <a:spAutoFit/>
          </a:bodyPr>
          <a:lstStyle/>
          <a:p>
            <a:pPr marL="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110</a:t>
            </a:fld>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111.xml><?xml version="1.0" encoding="utf-8"?>
<p:sld xmlns:a="http://schemas.openxmlformats.org/drawingml/2006/main" xmlns:r="http://schemas.openxmlformats.org/officeDocument/2006/relationships" xmlns:p="http://schemas.openxmlformats.org/presentationml/2006/main">
  <p:cSld>
    <p:spTree>
      <p:nvGrpSpPr>
        <p:cNvPr id="1" name="Shape 2194"/>
        <p:cNvGrpSpPr/>
        <p:nvPr/>
      </p:nvGrpSpPr>
      <p:grpSpPr>
        <a:xfrm>
          <a:off x="0" y="0"/>
          <a:ext cx="0" cy="0"/>
          <a:chOff x="0" y="0"/>
          <a:chExt cx="0" cy="0"/>
        </a:xfrm>
      </p:grpSpPr>
      <p:pic>
        <p:nvPicPr>
          <p:cNvPr id="2195" name="Google Shape;2195;p111" descr="image164.png"/>
          <p:cNvPicPr preferRelativeResize="0"/>
          <p:nvPr/>
        </p:nvPicPr>
        <p:blipFill rotWithShape="1">
          <a:blip r:embed="rId3">
            <a:alphaModFix/>
          </a:blip>
          <a:srcRect/>
          <a:stretch/>
        </p:blipFill>
        <p:spPr>
          <a:xfrm>
            <a:off x="5097462" y="188912"/>
            <a:ext cx="4422776" cy="4640264"/>
          </a:xfrm>
          <a:prstGeom prst="rect">
            <a:avLst/>
          </a:prstGeom>
          <a:noFill/>
          <a:ln>
            <a:noFill/>
          </a:ln>
        </p:spPr>
      </p:pic>
      <p:sp>
        <p:nvSpPr>
          <p:cNvPr id="2196" name="Google Shape;2196;p111"/>
          <p:cNvSpPr txBox="1">
            <a:spLocks noGrp="1"/>
          </p:cNvSpPr>
          <p:nvPr>
            <p:ph type="body" idx="1"/>
          </p:nvPr>
        </p:nvSpPr>
        <p:spPr>
          <a:xfrm>
            <a:off x="273050" y="836612"/>
            <a:ext cx="7416800" cy="6021388"/>
          </a:xfrm>
          <a:prstGeom prst="rect">
            <a:avLst/>
          </a:prstGeom>
          <a:noFill/>
          <a:ln>
            <a:noFill/>
          </a:ln>
        </p:spPr>
        <p:txBody>
          <a:bodyPr spcFirstLastPara="1" wrap="square" lIns="46775" tIns="46775" rIns="46775" bIns="46775" anchor="t" anchorCtr="0">
            <a:normAutofit fontScale="55000" lnSpcReduction="20000"/>
          </a:bodyPr>
          <a:lstStyle/>
          <a:p>
            <a:pPr marL="339725" lvl="0" indent="-336550" algn="l" rtl="0">
              <a:lnSpc>
                <a:spcPct val="90000"/>
              </a:lnSpc>
              <a:spcBef>
                <a:spcPts val="0"/>
              </a:spcBef>
              <a:spcAft>
                <a:spcPts val="0"/>
              </a:spcAft>
              <a:buClr>
                <a:srgbClr val="000000"/>
              </a:buClr>
              <a:buSzPts val="1600"/>
              <a:buNone/>
            </a:pPr>
            <a:r>
              <a:rPr lang="en-US"/>
              <a:t>Positive semi definite matrix </a:t>
            </a:r>
            <a:r>
              <a:rPr lang="en-US" b="1"/>
              <a:t>M</a:t>
            </a:r>
            <a:r>
              <a:rPr lang="en-US"/>
              <a:t> can be defined as:</a:t>
            </a:r>
            <a:endParaRPr/>
          </a:p>
          <a:p>
            <a:pPr marL="339725" lvl="0" indent="-336550" algn="l" rtl="0">
              <a:lnSpc>
                <a:spcPct val="90000"/>
              </a:lnSpc>
              <a:spcBef>
                <a:spcPts val="400"/>
              </a:spcBef>
              <a:spcAft>
                <a:spcPts val="0"/>
              </a:spcAft>
              <a:buClr>
                <a:srgbClr val="000000"/>
              </a:buClr>
              <a:buSzPts val="1600"/>
              <a:buNone/>
            </a:pPr>
            <a:r>
              <a:rPr lang="en-US"/>
              <a:t>                            </a:t>
            </a:r>
            <a:r>
              <a:rPr lang="en-US" b="1"/>
              <a:t>M </a:t>
            </a:r>
            <a:r>
              <a:rPr lang="en-US"/>
              <a:t>=</a:t>
            </a:r>
            <a:r>
              <a:rPr lang="en-US" b="1"/>
              <a:t> U D U</a:t>
            </a:r>
            <a:r>
              <a:rPr lang="en-US" b="1" baseline="30000"/>
              <a:t>T</a:t>
            </a:r>
            <a:endParaRPr/>
          </a:p>
          <a:p>
            <a:pPr marL="339725" lvl="0" indent="-336550" algn="l" rtl="0">
              <a:lnSpc>
                <a:spcPct val="90000"/>
              </a:lnSpc>
              <a:spcBef>
                <a:spcPts val="400"/>
              </a:spcBef>
              <a:spcAft>
                <a:spcPts val="0"/>
              </a:spcAft>
              <a:buClr>
                <a:srgbClr val="000000"/>
              </a:buClr>
              <a:buSzPts val="3200"/>
              <a:buNone/>
            </a:pPr>
            <a:endParaRPr/>
          </a:p>
          <a:p>
            <a:pPr marL="339725" lvl="0" indent="-336550" algn="l" rtl="0">
              <a:lnSpc>
                <a:spcPct val="90000"/>
              </a:lnSpc>
              <a:spcBef>
                <a:spcPts val="400"/>
              </a:spcBef>
              <a:spcAft>
                <a:spcPts val="0"/>
              </a:spcAft>
              <a:buClr>
                <a:srgbClr val="000000"/>
              </a:buClr>
              <a:buSzPts val="1600"/>
              <a:buNone/>
            </a:pPr>
            <a:r>
              <a:rPr lang="en-US"/>
              <a:t>Matrices U and </a:t>
            </a:r>
            <a:r>
              <a:rPr lang="en-US" b="1"/>
              <a:t>D</a:t>
            </a:r>
            <a:r>
              <a:rPr lang="en-US"/>
              <a:t> are defined using the formula:</a:t>
            </a:r>
            <a:endParaRPr/>
          </a:p>
          <a:p>
            <a:pPr marL="339725" lvl="0" indent="-336550" algn="l" rtl="0">
              <a:lnSpc>
                <a:spcPct val="90000"/>
              </a:lnSpc>
              <a:spcBef>
                <a:spcPts val="400"/>
              </a:spcBef>
              <a:spcAft>
                <a:spcPts val="0"/>
              </a:spcAft>
              <a:buClr>
                <a:srgbClr val="000000"/>
              </a:buClr>
              <a:buSzPts val="1600"/>
              <a:buNone/>
            </a:pPr>
            <a:r>
              <a:rPr lang="en-US"/>
              <a:t>      </a:t>
            </a:r>
            <a:endParaRPr/>
          </a:p>
          <a:p>
            <a:pPr marL="339725" lvl="0" indent="-336550" algn="l" rtl="0">
              <a:lnSpc>
                <a:spcPct val="90000"/>
              </a:lnSpc>
              <a:spcBef>
                <a:spcPts val="400"/>
              </a:spcBef>
              <a:spcAft>
                <a:spcPts val="0"/>
              </a:spcAft>
              <a:buClr>
                <a:srgbClr val="000000"/>
              </a:buClr>
              <a:buSzPts val="3200"/>
              <a:buNone/>
            </a:pPr>
            <a:endParaRPr/>
          </a:p>
          <a:p>
            <a:pPr marL="339725" lvl="0" indent="-336550" algn="l" rtl="0">
              <a:lnSpc>
                <a:spcPct val="90000"/>
              </a:lnSpc>
              <a:spcBef>
                <a:spcPts val="400"/>
              </a:spcBef>
              <a:spcAft>
                <a:spcPts val="0"/>
              </a:spcAft>
              <a:buClr>
                <a:srgbClr val="000000"/>
              </a:buClr>
              <a:buSzPts val="3200"/>
              <a:buNone/>
            </a:pPr>
            <a:endParaRPr/>
          </a:p>
          <a:p>
            <a:pPr marL="339725" lvl="0" indent="-336550" algn="l" rtl="0">
              <a:lnSpc>
                <a:spcPct val="90000"/>
              </a:lnSpc>
              <a:spcBef>
                <a:spcPts val="400"/>
              </a:spcBef>
              <a:spcAft>
                <a:spcPts val="0"/>
              </a:spcAft>
              <a:buClr>
                <a:srgbClr val="000000"/>
              </a:buClr>
              <a:buSzPts val="1600"/>
              <a:buNone/>
            </a:pPr>
            <a:r>
              <a:rPr lang="en-US"/>
              <a:t>which is recursively updated using the formula:</a:t>
            </a:r>
            <a:endParaRPr/>
          </a:p>
          <a:p>
            <a:pPr marL="339725" lvl="0" indent="-336550" algn="l" rtl="0">
              <a:lnSpc>
                <a:spcPct val="90000"/>
              </a:lnSpc>
              <a:spcBef>
                <a:spcPts val="400"/>
              </a:spcBef>
              <a:spcAft>
                <a:spcPts val="0"/>
              </a:spcAft>
              <a:buClr>
                <a:srgbClr val="000000"/>
              </a:buClr>
              <a:buSzPts val="1800"/>
              <a:buNone/>
            </a:pPr>
            <a:r>
              <a:rPr lang="en-US"/>
              <a:t>       </a:t>
            </a:r>
            <a:endParaRPr/>
          </a:p>
          <a:p>
            <a:pPr marL="339725" lvl="0" indent="-336550" algn="l" rtl="0">
              <a:lnSpc>
                <a:spcPct val="90000"/>
              </a:lnSpc>
              <a:spcBef>
                <a:spcPts val="400"/>
              </a:spcBef>
              <a:spcAft>
                <a:spcPts val="0"/>
              </a:spcAft>
              <a:buClr>
                <a:srgbClr val="000000"/>
              </a:buClr>
              <a:buSzPts val="1800"/>
              <a:buNone/>
            </a:pPr>
            <a:r>
              <a:rPr lang="en-US"/>
              <a:t>                             </a:t>
            </a:r>
            <a:endParaRPr/>
          </a:p>
          <a:p>
            <a:pPr marL="339725" lvl="0" indent="-336550" algn="l" rtl="0">
              <a:lnSpc>
                <a:spcPct val="90000"/>
              </a:lnSpc>
              <a:spcBef>
                <a:spcPts val="700"/>
              </a:spcBef>
              <a:spcAft>
                <a:spcPts val="0"/>
              </a:spcAft>
              <a:buClr>
                <a:srgbClr val="000000"/>
              </a:buClr>
              <a:buSzPts val="1800"/>
              <a:buNone/>
            </a:pPr>
            <a:r>
              <a:rPr lang="en-US"/>
              <a:t>                               </a:t>
            </a:r>
            <a:r>
              <a:rPr lang="en-US" sz="2800" b="1"/>
              <a:t>a.</a:t>
            </a:r>
            <a:endParaRPr/>
          </a:p>
          <a:p>
            <a:pPr marL="339725" lvl="0" indent="-336550" algn="l" rtl="0">
              <a:lnSpc>
                <a:spcPct val="90000"/>
              </a:lnSpc>
              <a:spcBef>
                <a:spcPts val="300"/>
              </a:spcBef>
              <a:spcAft>
                <a:spcPts val="0"/>
              </a:spcAft>
              <a:buClr>
                <a:srgbClr val="000000"/>
              </a:buClr>
              <a:buSzPts val="3200"/>
              <a:buNone/>
            </a:pPr>
            <a:endParaRPr/>
          </a:p>
          <a:p>
            <a:pPr marL="339725" lvl="0" indent="-336550" algn="l" rtl="0">
              <a:lnSpc>
                <a:spcPct val="90000"/>
              </a:lnSpc>
              <a:spcBef>
                <a:spcPts val="300"/>
              </a:spcBef>
              <a:spcAft>
                <a:spcPts val="0"/>
              </a:spcAft>
              <a:buClr>
                <a:srgbClr val="000000"/>
              </a:buClr>
              <a:buSzPts val="3200"/>
              <a:buNone/>
            </a:pPr>
            <a:endParaRPr/>
          </a:p>
          <a:p>
            <a:pPr marL="339725" lvl="0" indent="-336550" algn="l" rtl="0">
              <a:lnSpc>
                <a:spcPct val="90000"/>
              </a:lnSpc>
              <a:spcBef>
                <a:spcPts val="300"/>
              </a:spcBef>
              <a:spcAft>
                <a:spcPts val="0"/>
              </a:spcAft>
              <a:buClr>
                <a:srgbClr val="000000"/>
              </a:buClr>
              <a:buSzPts val="1400"/>
              <a:buNone/>
            </a:pPr>
            <a:r>
              <a:rPr lang="en-US"/>
              <a:t>Figure Y1: </a:t>
            </a:r>
            <a:r>
              <a:rPr lang="en-US" b="0"/>
              <a:t>Basic Operational Structure</a:t>
            </a:r>
            <a:endParaRPr b="0"/>
          </a:p>
          <a:p>
            <a:pPr marL="339725" lvl="0" indent="-336550" algn="l" rtl="0">
              <a:lnSpc>
                <a:spcPct val="90000"/>
              </a:lnSpc>
              <a:spcBef>
                <a:spcPts val="300"/>
              </a:spcBef>
              <a:spcAft>
                <a:spcPts val="0"/>
              </a:spcAft>
              <a:buClr>
                <a:srgbClr val="000000"/>
              </a:buClr>
              <a:buSzPts val="3200"/>
              <a:buNone/>
            </a:pPr>
            <a:endParaRPr b="0"/>
          </a:p>
          <a:p>
            <a:pPr marL="339725" lvl="0" indent="-336550" algn="l" rtl="0">
              <a:lnSpc>
                <a:spcPct val="90000"/>
              </a:lnSpc>
              <a:spcBef>
                <a:spcPts val="300"/>
              </a:spcBef>
              <a:spcAft>
                <a:spcPts val="0"/>
              </a:spcAft>
              <a:buClr>
                <a:srgbClr val="000000"/>
              </a:buClr>
              <a:buSzPts val="1400"/>
              <a:buNone/>
            </a:pPr>
            <a:r>
              <a:rPr lang="en-US"/>
              <a:t>Legend:</a:t>
            </a:r>
            <a:endParaRPr/>
          </a:p>
          <a:p>
            <a:pPr marL="339725" lvl="0" indent="-336550" algn="l" rtl="0">
              <a:lnSpc>
                <a:spcPct val="90000"/>
              </a:lnSpc>
              <a:spcBef>
                <a:spcPts val="300"/>
              </a:spcBef>
              <a:spcAft>
                <a:spcPts val="0"/>
              </a:spcAft>
              <a:buClr>
                <a:srgbClr val="000000"/>
              </a:buClr>
              <a:buSzPts val="1400"/>
              <a:buNone/>
            </a:pPr>
            <a:r>
              <a:rPr lang="en-US"/>
              <a:t> SAA1 – Cells involved in root covariance update, and the first step of back substitution;</a:t>
            </a:r>
            <a:endParaRPr/>
          </a:p>
          <a:p>
            <a:pPr marL="339725" lvl="0" indent="-336550" algn="l" rtl="0">
              <a:lnSpc>
                <a:spcPct val="90000"/>
              </a:lnSpc>
              <a:spcBef>
                <a:spcPts val="300"/>
              </a:spcBef>
              <a:spcAft>
                <a:spcPts val="0"/>
              </a:spcAft>
              <a:buClr>
                <a:srgbClr val="000000"/>
              </a:buClr>
              <a:buSzPts val="1400"/>
              <a:buNone/>
            </a:pPr>
            <a:r>
              <a:rPr lang="en-US"/>
              <a:t> SAA2 -  Cells involved in root covariance update, and in both steps of back substitution;</a:t>
            </a:r>
            <a:endParaRPr/>
          </a:p>
          <a:p>
            <a:pPr marL="339725" lvl="0" indent="-336550" algn="l" rtl="0">
              <a:lnSpc>
                <a:spcPct val="90000"/>
              </a:lnSpc>
              <a:spcBef>
                <a:spcPts val="300"/>
              </a:spcBef>
              <a:spcAft>
                <a:spcPts val="0"/>
              </a:spcAft>
              <a:buClr>
                <a:srgbClr val="000000"/>
              </a:buClr>
              <a:buSzPts val="1400"/>
              <a:buNone/>
            </a:pPr>
            <a:r>
              <a:rPr lang="en-US"/>
              <a:t>U</a:t>
            </a:r>
            <a:r>
              <a:rPr lang="en-US" b="0"/>
              <a:t> – Lower triangular matrix with unit diagonal elements</a:t>
            </a:r>
            <a:endParaRPr/>
          </a:p>
          <a:p>
            <a:pPr marL="339725" lvl="0" indent="-336550" algn="l" rtl="0">
              <a:lnSpc>
                <a:spcPct val="90000"/>
              </a:lnSpc>
              <a:spcBef>
                <a:spcPts val="300"/>
              </a:spcBef>
              <a:spcAft>
                <a:spcPts val="0"/>
              </a:spcAft>
              <a:buClr>
                <a:srgbClr val="000000"/>
              </a:buClr>
              <a:buSzPts val="1400"/>
              <a:buNone/>
            </a:pPr>
            <a:r>
              <a:rPr lang="en-US"/>
              <a:t>D</a:t>
            </a:r>
            <a:r>
              <a:rPr lang="en-US" b="0"/>
              <a:t> – Diagonal matrix with positive or zero diagonal elements</a:t>
            </a:r>
            <a:endParaRPr/>
          </a:p>
          <a:p>
            <a:pPr marL="339725" lvl="0" indent="-336550" algn="l" rtl="0">
              <a:lnSpc>
                <a:spcPct val="90000"/>
              </a:lnSpc>
              <a:spcBef>
                <a:spcPts val="300"/>
              </a:spcBef>
              <a:spcAft>
                <a:spcPts val="0"/>
              </a:spcAft>
              <a:buClr>
                <a:srgbClr val="000000"/>
              </a:buClr>
              <a:buSzPts val="1400"/>
              <a:buNone/>
            </a:pPr>
            <a:r>
              <a:rPr lang="en-US"/>
              <a:t>b – A scalar initially set to 1</a:t>
            </a:r>
            <a:endParaRPr/>
          </a:p>
          <a:p>
            <a:pPr marL="339725" lvl="0" indent="-336550" algn="l" rtl="0">
              <a:lnSpc>
                <a:spcPct val="90000"/>
              </a:lnSpc>
              <a:spcBef>
                <a:spcPts val="300"/>
              </a:spcBef>
              <a:spcAft>
                <a:spcPts val="0"/>
              </a:spcAft>
              <a:buClr>
                <a:srgbClr val="000000"/>
              </a:buClr>
              <a:buSzPts val="1400"/>
              <a:buNone/>
            </a:pPr>
            <a:r>
              <a:rPr lang="en-US"/>
              <a:t>K – Iteration count. </a:t>
            </a:r>
            <a:endParaRPr/>
          </a:p>
          <a:p>
            <a:pPr marL="339725" lvl="0" indent="-336550" algn="l" rtl="0">
              <a:lnSpc>
                <a:spcPct val="90000"/>
              </a:lnSpc>
              <a:spcBef>
                <a:spcPts val="300"/>
              </a:spcBef>
              <a:spcAft>
                <a:spcPts val="0"/>
              </a:spcAft>
              <a:buClr>
                <a:srgbClr val="000000"/>
              </a:buClr>
              <a:buSzPts val="1400"/>
              <a:buNone/>
            </a:pPr>
            <a:r>
              <a:rPr lang="en-US"/>
              <a:t> </a:t>
            </a:r>
            <a:endParaRPr/>
          </a:p>
        </p:txBody>
      </p:sp>
      <p:grpSp>
        <p:nvGrpSpPr>
          <p:cNvPr id="2197" name="Google Shape;2197;p111"/>
          <p:cNvGrpSpPr/>
          <p:nvPr/>
        </p:nvGrpSpPr>
        <p:grpSpPr>
          <a:xfrm>
            <a:off x="1352550" y="1989138"/>
            <a:ext cx="2447925" cy="617539"/>
            <a:chOff x="0" y="0"/>
            <a:chExt cx="2447925" cy="617538"/>
          </a:xfrm>
        </p:grpSpPr>
        <p:sp>
          <p:nvSpPr>
            <p:cNvPr id="2198" name="Google Shape;2198;p111"/>
            <p:cNvSpPr/>
            <p:nvPr/>
          </p:nvSpPr>
          <p:spPr>
            <a:xfrm>
              <a:off x="0" y="0"/>
              <a:ext cx="2447925" cy="617538"/>
            </a:xfrm>
            <a:prstGeom prst="rect">
              <a:avLst/>
            </a:prstGeom>
            <a:blipFill rotWithShape="1">
              <a:blip r:embed="rId4">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2199" name="Google Shape;2199;p111" descr="image160.pdf"/>
            <p:cNvPicPr preferRelativeResize="0"/>
            <p:nvPr/>
          </p:nvPicPr>
          <p:blipFill rotWithShape="1">
            <a:blip r:embed="rId4">
              <a:alphaModFix/>
            </a:blip>
            <a:srcRect/>
            <a:stretch/>
          </p:blipFill>
          <p:spPr>
            <a:xfrm>
              <a:off x="0" y="0"/>
              <a:ext cx="2447925" cy="617538"/>
            </a:xfrm>
            <a:prstGeom prst="rect">
              <a:avLst/>
            </a:prstGeom>
            <a:noFill/>
            <a:ln>
              <a:noFill/>
            </a:ln>
          </p:spPr>
        </p:pic>
      </p:grpSp>
      <p:grpSp>
        <p:nvGrpSpPr>
          <p:cNvPr id="2200" name="Google Shape;2200;p111"/>
          <p:cNvGrpSpPr/>
          <p:nvPr/>
        </p:nvGrpSpPr>
        <p:grpSpPr>
          <a:xfrm>
            <a:off x="704850" y="3068638"/>
            <a:ext cx="3527425" cy="374651"/>
            <a:chOff x="0" y="0"/>
            <a:chExt cx="3527425" cy="374650"/>
          </a:xfrm>
        </p:grpSpPr>
        <p:sp>
          <p:nvSpPr>
            <p:cNvPr id="2201" name="Google Shape;2201;p111"/>
            <p:cNvSpPr/>
            <p:nvPr/>
          </p:nvSpPr>
          <p:spPr>
            <a:xfrm>
              <a:off x="0" y="0"/>
              <a:ext cx="3527425" cy="374650"/>
            </a:xfrm>
            <a:prstGeom prst="rect">
              <a:avLst/>
            </a:prstGeom>
            <a:blipFill rotWithShape="1">
              <a:blip r:embed="rId5">
                <a:alphaModFix/>
              </a:blip>
              <a:stretch>
                <a:fillRect/>
              </a:stretch>
            </a:blip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2202" name="Google Shape;2202;p111" descr="image165.pdf"/>
            <p:cNvPicPr preferRelativeResize="0"/>
            <p:nvPr/>
          </p:nvPicPr>
          <p:blipFill rotWithShape="1">
            <a:blip r:embed="rId6">
              <a:alphaModFix/>
            </a:blip>
            <a:srcRect/>
            <a:stretch/>
          </p:blipFill>
          <p:spPr>
            <a:xfrm>
              <a:off x="0" y="0"/>
              <a:ext cx="3527425" cy="374650"/>
            </a:xfrm>
            <a:prstGeom prst="rect">
              <a:avLst/>
            </a:prstGeom>
            <a:noFill/>
            <a:ln>
              <a:noFill/>
            </a:ln>
          </p:spPr>
        </p:pic>
      </p:grpSp>
      <p:sp>
        <p:nvSpPr>
          <p:cNvPr id="2203" name="Google Shape;2203;p111"/>
          <p:cNvSpPr txBox="1">
            <a:spLocks noGrp="1"/>
          </p:cNvSpPr>
          <p:nvPr>
            <p:ph type="sldNum" idx="4294967295"/>
          </p:nvPr>
        </p:nvSpPr>
        <p:spPr>
          <a:xfrm>
            <a:off x="7099300" y="6245225"/>
            <a:ext cx="487710" cy="352822"/>
          </a:xfrm>
          <a:prstGeom prst="rect">
            <a:avLst/>
          </a:prstGeom>
          <a:noFill/>
          <a:ln>
            <a:noFill/>
          </a:ln>
        </p:spPr>
        <p:txBody>
          <a:bodyPr spcFirstLastPara="1" wrap="square" lIns="46775" tIns="46775" rIns="46775" bIns="46775" anchor="t" anchorCtr="0">
            <a:spAutoFit/>
          </a:bodyPr>
          <a:lstStyle/>
          <a:p>
            <a:pPr marL="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111</a:t>
            </a:fld>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112.xml><?xml version="1.0" encoding="utf-8"?>
<p:sld xmlns:a="http://schemas.openxmlformats.org/drawingml/2006/main" xmlns:r="http://schemas.openxmlformats.org/officeDocument/2006/relationships" xmlns:p="http://schemas.openxmlformats.org/presentationml/2006/main">
  <p:cSld>
    <p:spTree>
      <p:nvGrpSpPr>
        <p:cNvPr id="1" name="Shape 2207"/>
        <p:cNvGrpSpPr/>
        <p:nvPr/>
      </p:nvGrpSpPr>
      <p:grpSpPr>
        <a:xfrm>
          <a:off x="0" y="0"/>
          <a:ext cx="0" cy="0"/>
          <a:chOff x="0" y="0"/>
          <a:chExt cx="0" cy="0"/>
        </a:xfrm>
      </p:grpSpPr>
      <p:pic>
        <p:nvPicPr>
          <p:cNvPr id="2208" name="Google Shape;2208;p112" descr="image166.png"/>
          <p:cNvPicPr preferRelativeResize="0"/>
          <p:nvPr/>
        </p:nvPicPr>
        <p:blipFill rotWithShape="1">
          <a:blip r:embed="rId3">
            <a:alphaModFix/>
          </a:blip>
          <a:srcRect/>
          <a:stretch/>
        </p:blipFill>
        <p:spPr>
          <a:xfrm>
            <a:off x="488950" y="692150"/>
            <a:ext cx="4549775" cy="4297363"/>
          </a:xfrm>
          <a:prstGeom prst="rect">
            <a:avLst/>
          </a:prstGeom>
          <a:noFill/>
          <a:ln>
            <a:noFill/>
          </a:ln>
        </p:spPr>
      </p:pic>
      <p:pic>
        <p:nvPicPr>
          <p:cNvPr id="2209" name="Google Shape;2209;p112" descr="image167.png"/>
          <p:cNvPicPr preferRelativeResize="0"/>
          <p:nvPr/>
        </p:nvPicPr>
        <p:blipFill rotWithShape="1">
          <a:blip r:embed="rId4">
            <a:alphaModFix/>
          </a:blip>
          <a:srcRect/>
          <a:stretch/>
        </p:blipFill>
        <p:spPr>
          <a:xfrm>
            <a:off x="5097462" y="549275"/>
            <a:ext cx="4240213" cy="4240213"/>
          </a:xfrm>
          <a:prstGeom prst="rect">
            <a:avLst/>
          </a:prstGeom>
          <a:noFill/>
          <a:ln>
            <a:noFill/>
          </a:ln>
        </p:spPr>
      </p:pic>
      <p:sp>
        <p:nvSpPr>
          <p:cNvPr id="2210" name="Google Shape;2210;p112"/>
          <p:cNvSpPr txBox="1">
            <a:spLocks noGrp="1"/>
          </p:cNvSpPr>
          <p:nvPr>
            <p:ph type="sldNum" idx="4294967295"/>
          </p:nvPr>
        </p:nvSpPr>
        <p:spPr>
          <a:xfrm>
            <a:off x="7099300" y="6245225"/>
            <a:ext cx="487710" cy="352822"/>
          </a:xfrm>
          <a:prstGeom prst="rect">
            <a:avLst/>
          </a:prstGeom>
          <a:noFill/>
          <a:ln>
            <a:noFill/>
          </a:ln>
        </p:spPr>
        <p:txBody>
          <a:bodyPr spcFirstLastPara="1" wrap="square" lIns="46775" tIns="46775" rIns="46775" bIns="46775" anchor="t" anchorCtr="0">
            <a:spAutoFit/>
          </a:bodyPr>
          <a:lstStyle/>
          <a:p>
            <a:pPr marL="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112</a:t>
            </a:fld>
            <a:endParaRPr sz="1800" b="0" i="0" u="none" strike="noStrike" cap="none">
              <a:solidFill>
                <a:srgbClr val="000000"/>
              </a:solidFill>
              <a:latin typeface="Arial"/>
              <a:ea typeface="Arial"/>
              <a:cs typeface="Arial"/>
              <a:sym typeface="Arial"/>
            </a:endParaRPr>
          </a:p>
        </p:txBody>
      </p:sp>
    </p:spTree>
  </p:cSld>
  <p:clrMapOvr>
    <a:masterClrMapping/>
  </p:clrMapOvr>
</p:sld>
</file>

<file path=ppt/slides/slide113.xml><?xml version="1.0" encoding="utf-8"?>
<p:sld xmlns:a="http://schemas.openxmlformats.org/drawingml/2006/main" xmlns:r="http://schemas.openxmlformats.org/officeDocument/2006/relationships" xmlns:p="http://schemas.openxmlformats.org/presentationml/2006/main">
  <p:cSld>
    <p:spTree>
      <p:nvGrpSpPr>
        <p:cNvPr id="1" name="Shape 2214"/>
        <p:cNvGrpSpPr/>
        <p:nvPr/>
      </p:nvGrpSpPr>
      <p:grpSpPr>
        <a:xfrm>
          <a:off x="0" y="0"/>
          <a:ext cx="0" cy="0"/>
          <a:chOff x="0" y="0"/>
          <a:chExt cx="0" cy="0"/>
        </a:xfrm>
      </p:grpSpPr>
      <p:pic>
        <p:nvPicPr>
          <p:cNvPr id="2215" name="Google Shape;2215;p113" descr="image168.png"/>
          <p:cNvPicPr preferRelativeResize="0"/>
          <p:nvPr/>
        </p:nvPicPr>
        <p:blipFill rotWithShape="1">
          <a:blip r:embed="rId3">
            <a:alphaModFix/>
          </a:blip>
          <a:srcRect/>
          <a:stretch/>
        </p:blipFill>
        <p:spPr>
          <a:xfrm>
            <a:off x="3873500" y="2205038"/>
            <a:ext cx="5749925" cy="4422776"/>
          </a:xfrm>
          <a:prstGeom prst="rect">
            <a:avLst/>
          </a:prstGeom>
          <a:noFill/>
          <a:ln>
            <a:noFill/>
          </a:ln>
        </p:spPr>
      </p:pic>
      <p:pic>
        <p:nvPicPr>
          <p:cNvPr id="2216" name="Google Shape;2216;p113" descr="image169.png"/>
          <p:cNvPicPr preferRelativeResize="0"/>
          <p:nvPr/>
        </p:nvPicPr>
        <p:blipFill rotWithShape="1">
          <a:blip r:embed="rId4">
            <a:alphaModFix/>
          </a:blip>
          <a:srcRect/>
          <a:stretch/>
        </p:blipFill>
        <p:spPr>
          <a:xfrm>
            <a:off x="0" y="0"/>
            <a:ext cx="5429250" cy="4206875"/>
          </a:xfrm>
          <a:prstGeom prst="rect">
            <a:avLst/>
          </a:prstGeom>
          <a:noFill/>
          <a:ln>
            <a:noFill/>
          </a:ln>
        </p:spPr>
      </p:pic>
      <p:sp>
        <p:nvSpPr>
          <p:cNvPr id="2217" name="Google Shape;2217;p113"/>
          <p:cNvSpPr txBox="1">
            <a:spLocks noGrp="1"/>
          </p:cNvSpPr>
          <p:nvPr>
            <p:ph type="sldNum" idx="4294967295"/>
          </p:nvPr>
        </p:nvSpPr>
        <p:spPr>
          <a:xfrm>
            <a:off x="7099300" y="6245225"/>
            <a:ext cx="588762" cy="371462"/>
          </a:xfrm>
          <a:prstGeom prst="rect">
            <a:avLst/>
          </a:prstGeom>
          <a:noFill/>
          <a:ln>
            <a:noFill/>
          </a:ln>
        </p:spPr>
        <p:txBody>
          <a:bodyPr spcFirstLastPara="1" wrap="square" lIns="46775" tIns="46775" rIns="46775" bIns="46775" anchor="t" anchorCtr="0">
            <a:spAutoFit/>
          </a:bodyPr>
          <a:lstStyle/>
          <a:p>
            <a:pPr marL="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113</a:t>
            </a:fld>
            <a:endParaRPr sz="1800" b="0" i="0" u="none" strike="noStrike" cap="none" dirty="0">
              <a:solidFill>
                <a:srgbClr val="000000"/>
              </a:solidFill>
              <a:latin typeface="Arial"/>
              <a:ea typeface="Arial"/>
              <a:cs typeface="Arial"/>
              <a:sym typeface="Arial"/>
            </a:endParaRPr>
          </a:p>
        </p:txBody>
      </p:sp>
    </p:spTree>
  </p:cSld>
  <p:clrMapOvr>
    <a:masterClrMapping/>
  </p:clrMapOvr>
</p:sld>
</file>

<file path=ppt/slides/slide114.xml><?xml version="1.0" encoding="utf-8"?>
<p:sld xmlns:a="http://schemas.openxmlformats.org/drawingml/2006/main" xmlns:r="http://schemas.openxmlformats.org/officeDocument/2006/relationships" xmlns:p="http://schemas.openxmlformats.org/presentationml/2006/main">
  <p:cSld>
    <p:spTree>
      <p:nvGrpSpPr>
        <p:cNvPr id="1" name="Shape 2221"/>
        <p:cNvGrpSpPr/>
        <p:nvPr/>
      </p:nvGrpSpPr>
      <p:grpSpPr>
        <a:xfrm>
          <a:off x="0" y="0"/>
          <a:ext cx="0" cy="0"/>
          <a:chOff x="0" y="0"/>
          <a:chExt cx="0" cy="0"/>
        </a:xfrm>
      </p:grpSpPr>
      <p:pic>
        <p:nvPicPr>
          <p:cNvPr id="2222" name="Google Shape;2222;p114" descr="image170.png"/>
          <p:cNvPicPr preferRelativeResize="0"/>
          <p:nvPr/>
        </p:nvPicPr>
        <p:blipFill rotWithShape="1">
          <a:blip r:embed="rId3">
            <a:alphaModFix/>
          </a:blip>
          <a:srcRect/>
          <a:stretch/>
        </p:blipFill>
        <p:spPr>
          <a:xfrm>
            <a:off x="5024437" y="549275"/>
            <a:ext cx="4572001" cy="4721225"/>
          </a:xfrm>
          <a:prstGeom prst="rect">
            <a:avLst/>
          </a:prstGeom>
          <a:noFill/>
          <a:ln>
            <a:noFill/>
          </a:ln>
        </p:spPr>
      </p:pic>
      <p:pic>
        <p:nvPicPr>
          <p:cNvPr id="2223" name="Google Shape;2223;p114" descr="image171.png"/>
          <p:cNvPicPr preferRelativeResize="0"/>
          <p:nvPr/>
        </p:nvPicPr>
        <p:blipFill rotWithShape="1">
          <a:blip r:embed="rId4">
            <a:alphaModFix/>
          </a:blip>
          <a:srcRect/>
          <a:stretch/>
        </p:blipFill>
        <p:spPr>
          <a:xfrm>
            <a:off x="200025" y="1268412"/>
            <a:ext cx="4343400" cy="3932239"/>
          </a:xfrm>
          <a:prstGeom prst="rect">
            <a:avLst/>
          </a:prstGeom>
          <a:noFill/>
          <a:ln>
            <a:noFill/>
          </a:ln>
        </p:spPr>
      </p:pic>
      <p:sp>
        <p:nvSpPr>
          <p:cNvPr id="2224" name="Google Shape;2224;p114"/>
          <p:cNvSpPr txBox="1">
            <a:spLocks noGrp="1"/>
          </p:cNvSpPr>
          <p:nvPr>
            <p:ph type="sldNum" idx="4294967295"/>
          </p:nvPr>
        </p:nvSpPr>
        <p:spPr>
          <a:xfrm>
            <a:off x="7099300" y="6245225"/>
            <a:ext cx="642028" cy="371462"/>
          </a:xfrm>
          <a:prstGeom prst="rect">
            <a:avLst/>
          </a:prstGeom>
          <a:noFill/>
          <a:ln>
            <a:noFill/>
          </a:ln>
        </p:spPr>
        <p:txBody>
          <a:bodyPr spcFirstLastPara="1" wrap="square" lIns="46775" tIns="46775" rIns="46775" bIns="46775" anchor="t" anchorCtr="0">
            <a:spAutoFit/>
          </a:bodyPr>
          <a:lstStyle/>
          <a:p>
            <a:pPr marL="0" lvl="0" indent="0" algn="l" rtl="0">
              <a:lnSpc>
                <a:spcPct val="100000"/>
              </a:lnSpc>
              <a:spcBef>
                <a:spcPts val="0"/>
              </a:spcBef>
              <a:spcAft>
                <a:spcPts val="0"/>
              </a:spcAft>
              <a:buClr>
                <a:srgbClr val="000000"/>
              </a:buClr>
              <a:buSzPts val="1800"/>
              <a:buFont typeface="Arial"/>
              <a:buNone/>
            </a:pPr>
            <a:fld id="{00000000-1234-1234-1234-123412341234}" type="slidenum">
              <a:rPr lang="en-US" sz="1800" b="0" i="0" u="none" strike="noStrike" cap="none">
                <a:solidFill>
                  <a:srgbClr val="000000"/>
                </a:solidFill>
                <a:latin typeface="Arial"/>
                <a:ea typeface="Arial"/>
                <a:cs typeface="Arial"/>
                <a:sym typeface="Arial"/>
              </a:rPr>
              <a:t>114</a:t>
            </a:fld>
            <a:endParaRPr sz="1800" b="0" i="0" u="none" strike="noStrike" cap="none" dirty="0">
              <a:solidFill>
                <a:srgbClr val="000000"/>
              </a:solidFill>
              <a:latin typeface="Arial"/>
              <a:ea typeface="Arial"/>
              <a:cs typeface="Arial"/>
              <a:sym typeface="Arial"/>
            </a:endParaRPr>
          </a:p>
        </p:txBody>
      </p:sp>
    </p:spTree>
  </p:cSld>
  <p:clrMapOvr>
    <a:masterClrMapping/>
  </p:clrMapOvr>
</p:sld>
</file>

<file path=ppt/slides/slide115.xml><?xml version="1.0" encoding="utf-8"?>
<p:sld xmlns:a="http://schemas.openxmlformats.org/drawingml/2006/main" xmlns:r="http://schemas.openxmlformats.org/officeDocument/2006/relationships" xmlns:p="http://schemas.openxmlformats.org/presentationml/2006/main">
  <p:cSld>
    <p:spTree>
      <p:nvGrpSpPr>
        <p:cNvPr id="1" name="Shape 2228"/>
        <p:cNvGrpSpPr/>
        <p:nvPr/>
      </p:nvGrpSpPr>
      <p:grpSpPr>
        <a:xfrm>
          <a:off x="0" y="0"/>
          <a:ext cx="0" cy="0"/>
          <a:chOff x="0" y="0"/>
          <a:chExt cx="0" cy="0"/>
        </a:xfrm>
      </p:grpSpPr>
      <p:sp>
        <p:nvSpPr>
          <p:cNvPr id="2229" name="Google Shape;2229;p115"/>
          <p:cNvSpPr txBox="1">
            <a:spLocks noGrp="1"/>
          </p:cNvSpPr>
          <p:nvPr>
            <p:ph type="title"/>
          </p:nvPr>
        </p:nvSpPr>
        <p:spPr>
          <a:xfrm>
            <a:off x="685800" y="228600"/>
            <a:ext cx="7696200" cy="2286000"/>
          </a:xfrm>
          <a:prstGeom prst="rect">
            <a:avLst/>
          </a:prstGeom>
          <a:noFill/>
          <a:ln>
            <a:noFill/>
          </a:ln>
        </p:spPr>
        <p:txBody>
          <a:bodyPr spcFirstLastPara="1" wrap="square" lIns="45700" tIns="45700" rIns="45700" bIns="45700" anchor="b" anchorCtr="0">
            <a:normAutofit/>
          </a:bodyPr>
          <a:lstStyle/>
          <a:p>
            <a:pPr marL="0" lvl="0" indent="0" algn="ctr" rtl="0">
              <a:lnSpc>
                <a:spcPct val="100000"/>
              </a:lnSpc>
              <a:spcBef>
                <a:spcPts val="0"/>
              </a:spcBef>
              <a:spcAft>
                <a:spcPts val="0"/>
              </a:spcAft>
              <a:buClr>
                <a:srgbClr val="000000"/>
              </a:buClr>
              <a:buSzPts val="2400"/>
              <a:buFont typeface="Tahoma"/>
              <a:buNone/>
            </a:pPr>
            <a:r>
              <a:rPr lang="en-US" sz="2400">
                <a:solidFill>
                  <a:srgbClr val="000000"/>
                </a:solidFill>
              </a:rPr>
              <a:t>Veljko Milutinović</a:t>
            </a:r>
            <a:endParaRPr/>
          </a:p>
        </p:txBody>
      </p:sp>
      <p:sp>
        <p:nvSpPr>
          <p:cNvPr id="2230" name="Google Shape;2230;p115"/>
          <p:cNvSpPr txBox="1">
            <a:spLocks noGrp="1"/>
          </p:cNvSpPr>
          <p:nvPr>
            <p:ph type="body" idx="1"/>
          </p:nvPr>
        </p:nvSpPr>
        <p:spPr>
          <a:xfrm>
            <a:off x="152400" y="3886200"/>
            <a:ext cx="8839200" cy="1752600"/>
          </a:xfrm>
          <a:prstGeom prst="rect">
            <a:avLst/>
          </a:prstGeom>
          <a:noFill/>
          <a:ln>
            <a:noFill/>
          </a:ln>
        </p:spPr>
        <p:txBody>
          <a:bodyPr spcFirstLastPara="1" wrap="square" lIns="45700" tIns="45700" rIns="45700" bIns="45700" anchor="t" anchorCtr="0">
            <a:normAutofit/>
          </a:bodyPr>
          <a:lstStyle/>
          <a:p>
            <a:pPr marL="0" lvl="0" indent="0" algn="ctr" rtl="0">
              <a:lnSpc>
                <a:spcPct val="100000"/>
              </a:lnSpc>
              <a:spcBef>
                <a:spcPts val="0"/>
              </a:spcBef>
              <a:spcAft>
                <a:spcPts val="0"/>
              </a:spcAft>
              <a:buClr>
                <a:srgbClr val="262673"/>
              </a:buClr>
              <a:buSzPts val="2904"/>
              <a:buNone/>
            </a:pPr>
            <a:r>
              <a:rPr lang="en-US" sz="2904">
                <a:solidFill>
                  <a:srgbClr val="262673"/>
                </a:solidFill>
              </a:rPr>
              <a:t>VLSI for SuperComputing: </a:t>
            </a:r>
            <a:br>
              <a:rPr lang="en-US" sz="2904">
                <a:solidFill>
                  <a:srgbClr val="262673"/>
                </a:solidFill>
              </a:rPr>
            </a:br>
            <a:r>
              <a:rPr lang="en-US" sz="2904">
                <a:solidFill>
                  <a:srgbClr val="262673"/>
                </a:solidFill>
              </a:rPr>
              <a:t>From Applications and Algorithms to Masks and Chips</a:t>
            </a:r>
            <a:br>
              <a:rPr lang="en-US" sz="2904">
                <a:solidFill>
                  <a:srgbClr val="262673"/>
                </a:solidFill>
              </a:rPr>
            </a:br>
            <a:endParaRPr/>
          </a:p>
        </p:txBody>
      </p:sp>
      <p:sp>
        <p:nvSpPr>
          <p:cNvPr id="2231" name="Google Shape;2231;p115"/>
          <p:cNvSpPr txBox="1">
            <a:spLocks noGrp="1"/>
          </p:cNvSpPr>
          <p:nvPr>
            <p:ph type="sldNum" idx="4294967295"/>
          </p:nvPr>
        </p:nvSpPr>
        <p:spPr>
          <a:xfrm>
            <a:off x="8551837" y="6393507"/>
            <a:ext cx="395314" cy="307331"/>
          </a:xfrm>
          <a:prstGeom prst="rect">
            <a:avLst/>
          </a:prstGeom>
          <a:noFill/>
          <a:ln>
            <a:noFill/>
          </a:ln>
        </p:spPr>
        <p:txBody>
          <a:bodyPr spcFirstLastPara="1" wrap="square" lIns="45700" tIns="45700" rIns="45700" bIns="45700" anchor="b" anchorCtr="0">
            <a:spAutoFit/>
          </a:bodyPr>
          <a:lstStyle/>
          <a:p>
            <a:pPr marL="0" lvl="0" indent="0" algn="r" rtl="0">
              <a:lnSpc>
                <a:spcPct val="100000"/>
              </a:lnSpc>
              <a:spcBef>
                <a:spcPts val="0"/>
              </a:spcBef>
              <a:spcAft>
                <a:spcPts val="0"/>
              </a:spcAft>
              <a:buClr>
                <a:srgbClr val="000000"/>
              </a:buClr>
              <a:buSzPts val="1400"/>
              <a:buFont typeface="Tahoma"/>
              <a:buNone/>
            </a:pPr>
            <a:fld id="{00000000-1234-1234-1234-123412341234}" type="slidenum">
              <a:rPr lang="en-US" sz="1400" b="0" i="0" u="none" strike="noStrike" cap="none">
                <a:solidFill>
                  <a:srgbClr val="000000"/>
                </a:solidFill>
                <a:latin typeface="Tahoma"/>
                <a:ea typeface="Tahoma"/>
                <a:cs typeface="Tahoma"/>
                <a:sym typeface="Tahoma"/>
              </a:rPr>
              <a:t>115</a:t>
            </a:fld>
            <a:endParaRPr sz="1400" b="0" i="0" u="none" strike="noStrike" cap="none">
              <a:solidFill>
                <a:srgbClr val="000000"/>
              </a:solidFill>
              <a:latin typeface="Tahoma"/>
              <a:ea typeface="Tahoma"/>
              <a:cs typeface="Tahoma"/>
              <a:sym typeface="Tahoma"/>
            </a:endParaRPr>
          </a:p>
        </p:txBody>
      </p:sp>
    </p:spTree>
  </p:cSld>
  <p:clrMapOvr>
    <a:masterClrMapping/>
  </p:clrMapOvr>
</p:sld>
</file>

<file path=ppt/slides/slide116.xml><?xml version="1.0" encoding="utf-8"?>
<p:sld xmlns:a="http://schemas.openxmlformats.org/drawingml/2006/main" xmlns:r="http://schemas.openxmlformats.org/officeDocument/2006/relationships" xmlns:p="http://schemas.openxmlformats.org/presentationml/2006/main">
  <p:cSld>
    <p:spTree>
      <p:nvGrpSpPr>
        <p:cNvPr id="1" name="Shape 2235"/>
        <p:cNvGrpSpPr/>
        <p:nvPr/>
      </p:nvGrpSpPr>
      <p:grpSpPr>
        <a:xfrm>
          <a:off x="0" y="0"/>
          <a:ext cx="0" cy="0"/>
          <a:chOff x="0" y="0"/>
          <a:chExt cx="0" cy="0"/>
        </a:xfrm>
      </p:grpSpPr>
      <p:sp>
        <p:nvSpPr>
          <p:cNvPr id="2236" name="Google Shape;2236;p116"/>
          <p:cNvSpPr txBox="1">
            <a:spLocks noGrp="1"/>
          </p:cNvSpPr>
          <p:nvPr>
            <p:ph type="title"/>
          </p:nvPr>
        </p:nvSpPr>
        <p:spPr>
          <a:xfrm>
            <a:off x="1150937" y="214313"/>
            <a:ext cx="7793037"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solidFill>
                  <a:srgbClr val="333399"/>
                </a:solidFill>
                <a:latin typeface="Tahoma"/>
                <a:ea typeface="Tahoma"/>
                <a:cs typeface="Tahoma"/>
                <a:sym typeface="Tahoma"/>
              </a:rPr>
              <a:t>World Top Foundries </a:t>
            </a:r>
            <a:br>
              <a:rPr lang="en-US">
                <a:solidFill>
                  <a:srgbClr val="333399"/>
                </a:solidFill>
                <a:latin typeface="Tahoma"/>
                <a:ea typeface="Tahoma"/>
                <a:cs typeface="Tahoma"/>
                <a:sym typeface="Tahoma"/>
              </a:rPr>
            </a:br>
            <a:r>
              <a:rPr lang="en-US">
                <a:solidFill>
                  <a:srgbClr val="333399"/>
                </a:solidFill>
                <a:latin typeface="Tahoma"/>
                <a:ea typeface="Tahoma"/>
                <a:cs typeface="Tahoma"/>
                <a:sym typeface="Tahoma"/>
              </a:rPr>
              <a:t>in VLSI for SuperComputing</a:t>
            </a:r>
            <a:endParaRPr/>
          </a:p>
        </p:txBody>
      </p:sp>
      <p:sp>
        <p:nvSpPr>
          <p:cNvPr id="2237" name="Google Shape;2237;p116"/>
          <p:cNvSpPr txBox="1">
            <a:spLocks noGrp="1"/>
          </p:cNvSpPr>
          <p:nvPr>
            <p:ph type="body" idx="1"/>
          </p:nvPr>
        </p:nvSpPr>
        <p:spPr>
          <a:xfrm>
            <a:off x="304800" y="1905000"/>
            <a:ext cx="8839200" cy="4267200"/>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3333CC"/>
              </a:buClr>
              <a:buSzPts val="1920"/>
              <a:buFont typeface="Tahoma"/>
              <a:buChar char="■"/>
            </a:pPr>
            <a:r>
              <a:rPr lang="en-US">
                <a:latin typeface="Tahoma"/>
                <a:ea typeface="Tahoma"/>
                <a:cs typeface="Tahoma"/>
                <a:sym typeface="Tahoma"/>
              </a:rPr>
              <a:t>#1?</a:t>
            </a:r>
            <a:br>
              <a:rPr lang="en-US">
                <a:latin typeface="Tahoma"/>
                <a:ea typeface="Tahoma"/>
                <a:cs typeface="Tahoma"/>
                <a:sym typeface="Tahoma"/>
              </a:rPr>
            </a:br>
            <a:endParaRPr/>
          </a:p>
        </p:txBody>
      </p:sp>
      <p:sp>
        <p:nvSpPr>
          <p:cNvPr id="2238" name="Google Shape;2238;p116"/>
          <p:cNvSpPr txBox="1">
            <a:spLocks noGrp="1"/>
          </p:cNvSpPr>
          <p:nvPr>
            <p:ph type="sldNum" idx="4294967295"/>
          </p:nvPr>
        </p:nvSpPr>
        <p:spPr>
          <a:xfrm>
            <a:off x="8551837" y="6393507"/>
            <a:ext cx="395314" cy="307331"/>
          </a:xfrm>
          <a:prstGeom prst="rect">
            <a:avLst/>
          </a:prstGeom>
          <a:noFill/>
          <a:ln>
            <a:noFill/>
          </a:ln>
        </p:spPr>
        <p:txBody>
          <a:bodyPr spcFirstLastPara="1" wrap="square" lIns="45700" tIns="45700" rIns="45700" bIns="45700" anchor="b" anchorCtr="0">
            <a:spAutoFit/>
          </a:bodyPr>
          <a:lstStyle/>
          <a:p>
            <a:pPr marL="0" lvl="0" indent="0" algn="r" rtl="0">
              <a:lnSpc>
                <a:spcPct val="100000"/>
              </a:lnSpc>
              <a:spcBef>
                <a:spcPts val="0"/>
              </a:spcBef>
              <a:spcAft>
                <a:spcPts val="0"/>
              </a:spcAft>
              <a:buClr>
                <a:srgbClr val="000000"/>
              </a:buClr>
              <a:buSzPts val="1400"/>
              <a:buFont typeface="Tahoma"/>
              <a:buNone/>
            </a:pPr>
            <a:fld id="{00000000-1234-1234-1234-123412341234}" type="slidenum">
              <a:rPr lang="en-US" sz="1400" b="0" i="0" u="none" strike="noStrike" cap="none">
                <a:solidFill>
                  <a:srgbClr val="000000"/>
                </a:solidFill>
                <a:latin typeface="Tahoma"/>
                <a:ea typeface="Tahoma"/>
                <a:cs typeface="Tahoma"/>
                <a:sym typeface="Tahoma"/>
              </a:rPr>
              <a:t>116</a:t>
            </a:fld>
            <a:endParaRPr sz="1400" b="0" i="0" u="none" strike="noStrike" cap="none">
              <a:solidFill>
                <a:srgbClr val="000000"/>
              </a:solidFill>
              <a:latin typeface="Tahoma"/>
              <a:ea typeface="Tahoma"/>
              <a:cs typeface="Tahoma"/>
              <a:sym typeface="Tahoma"/>
            </a:endParaRPr>
          </a:p>
        </p:txBody>
      </p:sp>
    </p:spTree>
  </p:cSld>
  <p:clrMapOvr>
    <a:masterClrMapping/>
  </p:clrMapOvr>
</p:sld>
</file>

<file path=ppt/slides/slide117.xml><?xml version="1.0" encoding="utf-8"?>
<p:sld xmlns:a="http://schemas.openxmlformats.org/drawingml/2006/main" xmlns:r="http://schemas.openxmlformats.org/officeDocument/2006/relationships" xmlns:p="http://schemas.openxmlformats.org/presentationml/2006/main">
  <p:cSld>
    <p:spTree>
      <p:nvGrpSpPr>
        <p:cNvPr id="1" name="Shape 2242"/>
        <p:cNvGrpSpPr/>
        <p:nvPr/>
      </p:nvGrpSpPr>
      <p:grpSpPr>
        <a:xfrm>
          <a:off x="0" y="0"/>
          <a:ext cx="0" cy="0"/>
          <a:chOff x="0" y="0"/>
          <a:chExt cx="0" cy="0"/>
        </a:xfrm>
      </p:grpSpPr>
      <p:sp>
        <p:nvSpPr>
          <p:cNvPr id="2243" name="Google Shape;2243;p117"/>
          <p:cNvSpPr txBox="1">
            <a:spLocks noGrp="1"/>
          </p:cNvSpPr>
          <p:nvPr>
            <p:ph type="title"/>
          </p:nvPr>
        </p:nvSpPr>
        <p:spPr>
          <a:xfrm>
            <a:off x="1150937" y="214313"/>
            <a:ext cx="7793037"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solidFill>
                  <a:srgbClr val="333399"/>
                </a:solidFill>
                <a:latin typeface="Tahoma"/>
                <a:ea typeface="Tahoma"/>
                <a:cs typeface="Tahoma"/>
                <a:sym typeface="Tahoma"/>
              </a:rPr>
              <a:t>World Top Foundries </a:t>
            </a:r>
            <a:br>
              <a:rPr lang="en-US">
                <a:solidFill>
                  <a:srgbClr val="333399"/>
                </a:solidFill>
                <a:latin typeface="Tahoma"/>
                <a:ea typeface="Tahoma"/>
                <a:cs typeface="Tahoma"/>
                <a:sym typeface="Tahoma"/>
              </a:rPr>
            </a:br>
            <a:r>
              <a:rPr lang="en-US">
                <a:solidFill>
                  <a:srgbClr val="333399"/>
                </a:solidFill>
                <a:latin typeface="Tahoma"/>
                <a:ea typeface="Tahoma"/>
                <a:cs typeface="Tahoma"/>
                <a:sym typeface="Tahoma"/>
              </a:rPr>
              <a:t>in VLSI for SuperComputing</a:t>
            </a:r>
            <a:endParaRPr/>
          </a:p>
        </p:txBody>
      </p:sp>
      <p:sp>
        <p:nvSpPr>
          <p:cNvPr id="2244" name="Google Shape;2244;p117"/>
          <p:cNvSpPr txBox="1">
            <a:spLocks noGrp="1"/>
          </p:cNvSpPr>
          <p:nvPr>
            <p:ph type="body" idx="1"/>
          </p:nvPr>
        </p:nvSpPr>
        <p:spPr>
          <a:xfrm>
            <a:off x="304800" y="1905000"/>
            <a:ext cx="8839200" cy="4267200"/>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3333CC"/>
              </a:buClr>
              <a:buSzPts val="1920"/>
              <a:buFont typeface="Tahoma"/>
              <a:buChar char="■"/>
            </a:pPr>
            <a:r>
              <a:rPr lang="en-US">
                <a:latin typeface="Tahoma"/>
                <a:ea typeface="Tahoma"/>
                <a:cs typeface="Tahoma"/>
                <a:sym typeface="Tahoma"/>
              </a:rPr>
              <a:t>#1? Qualcomm</a:t>
            </a:r>
            <a:endParaRPr/>
          </a:p>
          <a:p>
            <a:pPr marL="0" lvl="0" indent="0" algn="l" rtl="0">
              <a:lnSpc>
                <a:spcPct val="100000"/>
              </a:lnSpc>
              <a:spcBef>
                <a:spcPts val="600"/>
              </a:spcBef>
              <a:spcAft>
                <a:spcPts val="0"/>
              </a:spcAft>
              <a:buSzPts val="2800"/>
              <a:buFont typeface="Noto Sans Symbols"/>
              <a:buNone/>
            </a:pPr>
            <a:br>
              <a:rPr lang="en-US" sz="2800">
                <a:solidFill>
                  <a:srgbClr val="FF0000"/>
                </a:solidFill>
              </a:rPr>
            </a:br>
            <a:endParaRPr/>
          </a:p>
        </p:txBody>
      </p:sp>
      <p:sp>
        <p:nvSpPr>
          <p:cNvPr id="2245" name="Google Shape;2245;p117"/>
          <p:cNvSpPr txBox="1">
            <a:spLocks noGrp="1"/>
          </p:cNvSpPr>
          <p:nvPr>
            <p:ph type="sldNum" idx="4294967295"/>
          </p:nvPr>
        </p:nvSpPr>
        <p:spPr>
          <a:xfrm>
            <a:off x="8551837" y="6393507"/>
            <a:ext cx="395314" cy="307331"/>
          </a:xfrm>
          <a:prstGeom prst="rect">
            <a:avLst/>
          </a:prstGeom>
          <a:noFill/>
          <a:ln>
            <a:noFill/>
          </a:ln>
        </p:spPr>
        <p:txBody>
          <a:bodyPr spcFirstLastPara="1" wrap="square" lIns="45700" tIns="45700" rIns="45700" bIns="45700" anchor="b" anchorCtr="0">
            <a:spAutoFit/>
          </a:bodyPr>
          <a:lstStyle/>
          <a:p>
            <a:pPr marL="0" lvl="0" indent="0" algn="r" rtl="0">
              <a:lnSpc>
                <a:spcPct val="100000"/>
              </a:lnSpc>
              <a:spcBef>
                <a:spcPts val="0"/>
              </a:spcBef>
              <a:spcAft>
                <a:spcPts val="0"/>
              </a:spcAft>
              <a:buClr>
                <a:srgbClr val="000000"/>
              </a:buClr>
              <a:buSzPts val="1400"/>
              <a:buFont typeface="Tahoma"/>
              <a:buNone/>
            </a:pPr>
            <a:fld id="{00000000-1234-1234-1234-123412341234}" type="slidenum">
              <a:rPr lang="en-US" sz="1400" b="0" i="0" u="none" strike="noStrike" cap="none">
                <a:solidFill>
                  <a:srgbClr val="000000"/>
                </a:solidFill>
                <a:latin typeface="Tahoma"/>
                <a:ea typeface="Tahoma"/>
                <a:cs typeface="Tahoma"/>
                <a:sym typeface="Tahoma"/>
              </a:rPr>
              <a:t>117</a:t>
            </a:fld>
            <a:endParaRPr sz="1400" b="0" i="0" u="none" strike="noStrike" cap="none">
              <a:solidFill>
                <a:srgbClr val="000000"/>
              </a:solidFill>
              <a:latin typeface="Tahoma"/>
              <a:ea typeface="Tahoma"/>
              <a:cs typeface="Tahoma"/>
              <a:sym typeface="Tahoma"/>
            </a:endParaRPr>
          </a:p>
        </p:txBody>
      </p:sp>
    </p:spTree>
  </p:cSld>
  <p:clrMapOvr>
    <a:masterClrMapping/>
  </p:clrMapOvr>
</p:sld>
</file>

<file path=ppt/slides/slide118.xml><?xml version="1.0" encoding="utf-8"?>
<p:sld xmlns:a="http://schemas.openxmlformats.org/drawingml/2006/main" xmlns:r="http://schemas.openxmlformats.org/officeDocument/2006/relationships" xmlns:p="http://schemas.openxmlformats.org/presentationml/2006/main">
  <p:cSld>
    <p:spTree>
      <p:nvGrpSpPr>
        <p:cNvPr id="1" name="Shape 2249"/>
        <p:cNvGrpSpPr/>
        <p:nvPr/>
      </p:nvGrpSpPr>
      <p:grpSpPr>
        <a:xfrm>
          <a:off x="0" y="0"/>
          <a:ext cx="0" cy="0"/>
          <a:chOff x="0" y="0"/>
          <a:chExt cx="0" cy="0"/>
        </a:xfrm>
      </p:grpSpPr>
      <p:sp>
        <p:nvSpPr>
          <p:cNvPr id="2250" name="Google Shape;2250;p118"/>
          <p:cNvSpPr txBox="1">
            <a:spLocks noGrp="1"/>
          </p:cNvSpPr>
          <p:nvPr>
            <p:ph type="title"/>
          </p:nvPr>
        </p:nvSpPr>
        <p:spPr>
          <a:xfrm>
            <a:off x="1150937" y="214313"/>
            <a:ext cx="7793037"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solidFill>
                  <a:srgbClr val="333399"/>
                </a:solidFill>
                <a:latin typeface="Tahoma"/>
                <a:ea typeface="Tahoma"/>
                <a:cs typeface="Tahoma"/>
                <a:sym typeface="Tahoma"/>
              </a:rPr>
              <a:t>World Top Foundries </a:t>
            </a:r>
            <a:br>
              <a:rPr lang="en-US">
                <a:solidFill>
                  <a:srgbClr val="333399"/>
                </a:solidFill>
                <a:latin typeface="Tahoma"/>
                <a:ea typeface="Tahoma"/>
                <a:cs typeface="Tahoma"/>
                <a:sym typeface="Tahoma"/>
              </a:rPr>
            </a:br>
            <a:r>
              <a:rPr lang="en-US">
                <a:solidFill>
                  <a:srgbClr val="333399"/>
                </a:solidFill>
                <a:latin typeface="Tahoma"/>
                <a:ea typeface="Tahoma"/>
                <a:cs typeface="Tahoma"/>
                <a:sym typeface="Tahoma"/>
              </a:rPr>
              <a:t>in VLSI for SuperComputing</a:t>
            </a:r>
            <a:endParaRPr/>
          </a:p>
        </p:txBody>
      </p:sp>
      <p:sp>
        <p:nvSpPr>
          <p:cNvPr id="2251" name="Google Shape;2251;p118"/>
          <p:cNvSpPr txBox="1">
            <a:spLocks noGrp="1"/>
          </p:cNvSpPr>
          <p:nvPr>
            <p:ph type="body" idx="1"/>
          </p:nvPr>
        </p:nvSpPr>
        <p:spPr>
          <a:xfrm>
            <a:off x="304800" y="1905000"/>
            <a:ext cx="8839200" cy="4267200"/>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3333CC"/>
              </a:buClr>
              <a:buSzPts val="1920"/>
              <a:buFont typeface="Tahoma"/>
              <a:buChar char="■"/>
            </a:pPr>
            <a:r>
              <a:rPr lang="en-US">
                <a:latin typeface="Tahoma"/>
                <a:ea typeface="Tahoma"/>
                <a:cs typeface="Tahoma"/>
                <a:sym typeface="Tahoma"/>
              </a:rPr>
              <a:t>#1? Qualcomm</a:t>
            </a:r>
            <a:endParaRPr/>
          </a:p>
          <a:p>
            <a:pPr marL="342900" lvl="0" indent="-342900" algn="l" rtl="0">
              <a:lnSpc>
                <a:spcPct val="100000"/>
              </a:lnSpc>
              <a:spcBef>
                <a:spcPts val="700"/>
              </a:spcBef>
              <a:spcAft>
                <a:spcPts val="0"/>
              </a:spcAft>
              <a:buClr>
                <a:srgbClr val="3333CC"/>
              </a:buClr>
              <a:buSzPts val="1920"/>
              <a:buFont typeface="Tahoma"/>
              <a:buChar char="■"/>
            </a:pPr>
            <a:r>
              <a:rPr lang="en-US">
                <a:latin typeface="Tahoma"/>
                <a:ea typeface="Tahoma"/>
                <a:cs typeface="Tahoma"/>
                <a:sym typeface="Tahoma"/>
              </a:rPr>
              <a:t>#2? </a:t>
            </a:r>
            <a:br>
              <a:rPr lang="en-US">
                <a:latin typeface="Tahoma"/>
                <a:ea typeface="Tahoma"/>
                <a:cs typeface="Tahoma"/>
                <a:sym typeface="Tahoma"/>
              </a:rPr>
            </a:br>
            <a:endParaRPr/>
          </a:p>
        </p:txBody>
      </p:sp>
      <p:sp>
        <p:nvSpPr>
          <p:cNvPr id="2252" name="Google Shape;2252;p118"/>
          <p:cNvSpPr txBox="1">
            <a:spLocks noGrp="1"/>
          </p:cNvSpPr>
          <p:nvPr>
            <p:ph type="sldNum" idx="4294967295"/>
          </p:nvPr>
        </p:nvSpPr>
        <p:spPr>
          <a:xfrm>
            <a:off x="8551837" y="6393507"/>
            <a:ext cx="395314" cy="307331"/>
          </a:xfrm>
          <a:prstGeom prst="rect">
            <a:avLst/>
          </a:prstGeom>
          <a:noFill/>
          <a:ln>
            <a:noFill/>
          </a:ln>
        </p:spPr>
        <p:txBody>
          <a:bodyPr spcFirstLastPara="1" wrap="square" lIns="45700" tIns="45700" rIns="45700" bIns="45700" anchor="b" anchorCtr="0">
            <a:spAutoFit/>
          </a:bodyPr>
          <a:lstStyle/>
          <a:p>
            <a:pPr marL="0" lvl="0" indent="0" algn="r" rtl="0">
              <a:lnSpc>
                <a:spcPct val="100000"/>
              </a:lnSpc>
              <a:spcBef>
                <a:spcPts val="0"/>
              </a:spcBef>
              <a:spcAft>
                <a:spcPts val="0"/>
              </a:spcAft>
              <a:buClr>
                <a:srgbClr val="000000"/>
              </a:buClr>
              <a:buSzPts val="1400"/>
              <a:buFont typeface="Tahoma"/>
              <a:buNone/>
            </a:pPr>
            <a:fld id="{00000000-1234-1234-1234-123412341234}" type="slidenum">
              <a:rPr lang="en-US" sz="1400" b="0" i="0" u="none" strike="noStrike" cap="none">
                <a:solidFill>
                  <a:srgbClr val="000000"/>
                </a:solidFill>
                <a:latin typeface="Tahoma"/>
                <a:ea typeface="Tahoma"/>
                <a:cs typeface="Tahoma"/>
                <a:sym typeface="Tahoma"/>
              </a:rPr>
              <a:t>118</a:t>
            </a:fld>
            <a:endParaRPr sz="1400" b="0" i="0" u="none" strike="noStrike" cap="none">
              <a:solidFill>
                <a:srgbClr val="000000"/>
              </a:solidFill>
              <a:latin typeface="Tahoma"/>
              <a:ea typeface="Tahoma"/>
              <a:cs typeface="Tahoma"/>
              <a:sym typeface="Tahoma"/>
            </a:endParaRPr>
          </a:p>
        </p:txBody>
      </p:sp>
    </p:spTree>
  </p:cSld>
  <p:clrMapOvr>
    <a:masterClrMapping/>
  </p:clrMapOvr>
</p:sld>
</file>

<file path=ppt/slides/slide119.xml><?xml version="1.0" encoding="utf-8"?>
<p:sld xmlns:a="http://schemas.openxmlformats.org/drawingml/2006/main" xmlns:r="http://schemas.openxmlformats.org/officeDocument/2006/relationships" xmlns:p="http://schemas.openxmlformats.org/presentationml/2006/main">
  <p:cSld>
    <p:spTree>
      <p:nvGrpSpPr>
        <p:cNvPr id="1" name="Shape 2256"/>
        <p:cNvGrpSpPr/>
        <p:nvPr/>
      </p:nvGrpSpPr>
      <p:grpSpPr>
        <a:xfrm>
          <a:off x="0" y="0"/>
          <a:ext cx="0" cy="0"/>
          <a:chOff x="0" y="0"/>
          <a:chExt cx="0" cy="0"/>
        </a:xfrm>
      </p:grpSpPr>
      <p:sp>
        <p:nvSpPr>
          <p:cNvPr id="2257" name="Google Shape;2257;p119"/>
          <p:cNvSpPr txBox="1">
            <a:spLocks noGrp="1"/>
          </p:cNvSpPr>
          <p:nvPr>
            <p:ph type="title"/>
          </p:nvPr>
        </p:nvSpPr>
        <p:spPr>
          <a:xfrm>
            <a:off x="1150937" y="214313"/>
            <a:ext cx="7793037"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solidFill>
                  <a:srgbClr val="333399"/>
                </a:solidFill>
                <a:latin typeface="Tahoma"/>
                <a:ea typeface="Tahoma"/>
                <a:cs typeface="Tahoma"/>
                <a:sym typeface="Tahoma"/>
              </a:rPr>
              <a:t>World Top Foundries </a:t>
            </a:r>
            <a:br>
              <a:rPr lang="en-US">
                <a:solidFill>
                  <a:srgbClr val="333399"/>
                </a:solidFill>
                <a:latin typeface="Tahoma"/>
                <a:ea typeface="Tahoma"/>
                <a:cs typeface="Tahoma"/>
                <a:sym typeface="Tahoma"/>
              </a:rPr>
            </a:br>
            <a:r>
              <a:rPr lang="en-US">
                <a:solidFill>
                  <a:srgbClr val="333399"/>
                </a:solidFill>
                <a:latin typeface="Tahoma"/>
                <a:ea typeface="Tahoma"/>
                <a:cs typeface="Tahoma"/>
                <a:sym typeface="Tahoma"/>
              </a:rPr>
              <a:t>in VLSI for SuperComputing</a:t>
            </a:r>
            <a:endParaRPr/>
          </a:p>
        </p:txBody>
      </p:sp>
      <p:sp>
        <p:nvSpPr>
          <p:cNvPr id="2258" name="Google Shape;2258;p119"/>
          <p:cNvSpPr txBox="1">
            <a:spLocks noGrp="1"/>
          </p:cNvSpPr>
          <p:nvPr>
            <p:ph type="body" idx="1"/>
          </p:nvPr>
        </p:nvSpPr>
        <p:spPr>
          <a:xfrm>
            <a:off x="304800" y="1905000"/>
            <a:ext cx="8839200" cy="4267200"/>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3333CC"/>
              </a:buClr>
              <a:buSzPts val="1920"/>
              <a:buFont typeface="Tahoma"/>
              <a:buChar char="■"/>
            </a:pPr>
            <a:r>
              <a:rPr lang="en-US">
                <a:latin typeface="Tahoma"/>
                <a:ea typeface="Tahoma"/>
                <a:cs typeface="Tahoma"/>
                <a:sym typeface="Tahoma"/>
              </a:rPr>
              <a:t>#1? Qualcomm</a:t>
            </a:r>
            <a:endParaRPr/>
          </a:p>
          <a:p>
            <a:pPr marL="342900" lvl="0" indent="-342900" algn="l" rtl="0">
              <a:lnSpc>
                <a:spcPct val="100000"/>
              </a:lnSpc>
              <a:spcBef>
                <a:spcPts val="700"/>
              </a:spcBef>
              <a:spcAft>
                <a:spcPts val="0"/>
              </a:spcAft>
              <a:buClr>
                <a:srgbClr val="3333CC"/>
              </a:buClr>
              <a:buSzPts val="1920"/>
              <a:buFont typeface="Tahoma"/>
              <a:buChar char="■"/>
            </a:pPr>
            <a:r>
              <a:rPr lang="en-US">
                <a:latin typeface="Tahoma"/>
                <a:ea typeface="Tahoma"/>
                <a:cs typeface="Tahoma"/>
                <a:sym typeface="Tahoma"/>
              </a:rPr>
              <a:t>#2? Intel</a:t>
            </a:r>
            <a:endParaRPr/>
          </a:p>
          <a:p>
            <a:pPr marL="0" lvl="0" indent="0" algn="l" rtl="0">
              <a:lnSpc>
                <a:spcPct val="100000"/>
              </a:lnSpc>
              <a:spcBef>
                <a:spcPts val="600"/>
              </a:spcBef>
              <a:spcAft>
                <a:spcPts val="0"/>
              </a:spcAft>
              <a:buSzPts val="2800"/>
              <a:buFont typeface="Noto Sans Symbols"/>
              <a:buNone/>
            </a:pPr>
            <a:br>
              <a:rPr lang="en-US" sz="2800">
                <a:solidFill>
                  <a:srgbClr val="FF0000"/>
                </a:solidFill>
              </a:rPr>
            </a:br>
            <a:endParaRPr/>
          </a:p>
        </p:txBody>
      </p:sp>
      <p:sp>
        <p:nvSpPr>
          <p:cNvPr id="2259" name="Google Shape;2259;p119"/>
          <p:cNvSpPr txBox="1">
            <a:spLocks noGrp="1"/>
          </p:cNvSpPr>
          <p:nvPr>
            <p:ph type="sldNum" idx="4294967295"/>
          </p:nvPr>
        </p:nvSpPr>
        <p:spPr>
          <a:xfrm>
            <a:off x="8551837" y="6393507"/>
            <a:ext cx="395314" cy="307331"/>
          </a:xfrm>
          <a:prstGeom prst="rect">
            <a:avLst/>
          </a:prstGeom>
          <a:noFill/>
          <a:ln>
            <a:noFill/>
          </a:ln>
        </p:spPr>
        <p:txBody>
          <a:bodyPr spcFirstLastPara="1" wrap="square" lIns="45700" tIns="45700" rIns="45700" bIns="45700" anchor="b" anchorCtr="0">
            <a:spAutoFit/>
          </a:bodyPr>
          <a:lstStyle/>
          <a:p>
            <a:pPr marL="0" lvl="0" indent="0" algn="r" rtl="0">
              <a:lnSpc>
                <a:spcPct val="100000"/>
              </a:lnSpc>
              <a:spcBef>
                <a:spcPts val="0"/>
              </a:spcBef>
              <a:spcAft>
                <a:spcPts val="0"/>
              </a:spcAft>
              <a:buClr>
                <a:srgbClr val="000000"/>
              </a:buClr>
              <a:buSzPts val="1400"/>
              <a:buFont typeface="Tahoma"/>
              <a:buNone/>
            </a:pPr>
            <a:fld id="{00000000-1234-1234-1234-123412341234}" type="slidenum">
              <a:rPr lang="en-US" sz="1400" b="0" i="0" u="none" strike="noStrike" cap="none">
                <a:solidFill>
                  <a:srgbClr val="000000"/>
                </a:solidFill>
                <a:latin typeface="Tahoma"/>
                <a:ea typeface="Tahoma"/>
                <a:cs typeface="Tahoma"/>
                <a:sym typeface="Tahoma"/>
              </a:rPr>
              <a:t>119</a:t>
            </a:fld>
            <a:endParaRPr sz="1400" b="0" i="0" u="none" strike="noStrike" cap="none">
              <a:solidFill>
                <a:srgbClr val="000000"/>
              </a:solidFill>
              <a:latin typeface="Tahoma"/>
              <a:ea typeface="Tahoma"/>
              <a:cs typeface="Tahoma"/>
              <a:sym typeface="Tahoma"/>
            </a:endParaRPr>
          </a:p>
        </p:txBody>
      </p:sp>
    </p:spTree>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97"/>
        <p:cNvGrpSpPr/>
        <p:nvPr/>
      </p:nvGrpSpPr>
      <p:grpSpPr>
        <a:xfrm>
          <a:off x="0" y="0"/>
          <a:ext cx="0" cy="0"/>
          <a:chOff x="0" y="0"/>
          <a:chExt cx="0" cy="0"/>
        </a:xfrm>
      </p:grpSpPr>
      <p:sp>
        <p:nvSpPr>
          <p:cNvPr id="998" name="Google Shape;998;p12"/>
          <p:cNvSpPr txBox="1">
            <a:spLocks noGrp="1"/>
          </p:cNvSpPr>
          <p:nvPr>
            <p:ph type="body" idx="1"/>
          </p:nvPr>
        </p:nvSpPr>
        <p:spPr>
          <a:xfrm>
            <a:off x="838200" y="1825624"/>
            <a:ext cx="10515600" cy="4833793"/>
          </a:xfrm>
          <a:prstGeom prst="rect">
            <a:avLst/>
          </a:prstGeom>
          <a:noFill/>
          <a:ln>
            <a:noFill/>
          </a:ln>
        </p:spPr>
        <p:txBody>
          <a:bodyPr spcFirstLastPara="1" wrap="square" lIns="45700" tIns="45700" rIns="45700" bIns="45700" anchor="t" anchorCtr="0">
            <a:normAutofit/>
          </a:bodyPr>
          <a:lstStyle/>
          <a:p>
            <a:pPr marL="228600" lvl="0" indent="-228600" algn="l" rtl="0">
              <a:lnSpc>
                <a:spcPct val="72000"/>
              </a:lnSpc>
              <a:spcBef>
                <a:spcPts val="0"/>
              </a:spcBef>
              <a:spcAft>
                <a:spcPts val="0"/>
              </a:spcAft>
              <a:buClr>
                <a:srgbClr val="000000"/>
              </a:buClr>
              <a:buSzPts val="2100"/>
              <a:buChar char="•"/>
            </a:pPr>
            <a:r>
              <a:rPr lang="en-US" sz="2100" b="1"/>
              <a:t>An introduction to Controlflow and Dataflow Supercomputing</a:t>
            </a:r>
            <a:endParaRPr/>
          </a:p>
          <a:p>
            <a:pPr marL="228600" lvl="0" indent="-228600" algn="l" rtl="0">
              <a:lnSpc>
                <a:spcPct val="72000"/>
              </a:lnSpc>
              <a:spcBef>
                <a:spcPts val="1000"/>
              </a:spcBef>
              <a:spcAft>
                <a:spcPts val="0"/>
              </a:spcAft>
              <a:buClr>
                <a:srgbClr val="000000"/>
              </a:buClr>
              <a:buSzPts val="2100"/>
              <a:buChar char="•"/>
            </a:pPr>
            <a:r>
              <a:rPr lang="en-US" sz="2100" b="1"/>
              <a:t>Introduction to Control Flow</a:t>
            </a:r>
            <a:endParaRPr/>
          </a:p>
          <a:p>
            <a:pPr marL="228600" lvl="0" indent="-228600" algn="l" rtl="0">
              <a:lnSpc>
                <a:spcPct val="72000"/>
              </a:lnSpc>
              <a:spcBef>
                <a:spcPts val="1000"/>
              </a:spcBef>
              <a:spcAft>
                <a:spcPts val="0"/>
              </a:spcAft>
              <a:buClr>
                <a:srgbClr val="000000"/>
              </a:buClr>
              <a:buSzPts val="2100"/>
              <a:buChar char="•"/>
            </a:pPr>
            <a:r>
              <a:rPr lang="en-US" sz="2100" b="1"/>
              <a:t>Optimal Scheduling of Parallel Jobs With Unknown Service Requirements</a:t>
            </a:r>
            <a:endParaRPr/>
          </a:p>
          <a:p>
            <a:pPr marL="228600" lvl="0" indent="-228600" algn="l" rtl="0">
              <a:lnSpc>
                <a:spcPct val="72000"/>
              </a:lnSpc>
              <a:spcBef>
                <a:spcPts val="1000"/>
              </a:spcBef>
              <a:spcAft>
                <a:spcPts val="0"/>
              </a:spcAft>
              <a:buClr>
                <a:srgbClr val="000000"/>
              </a:buClr>
              <a:buSzPts val="2100"/>
              <a:buChar char="•"/>
            </a:pPr>
            <a:r>
              <a:rPr lang="en-US" sz="2100" b="1"/>
              <a:t>Intelligent Management of Mobile Systems Through Computational Self-Awareness</a:t>
            </a:r>
            <a:endParaRPr/>
          </a:p>
          <a:p>
            <a:pPr marL="228600" lvl="0" indent="-228600" algn="l" rtl="0">
              <a:lnSpc>
                <a:spcPct val="72000"/>
              </a:lnSpc>
              <a:spcBef>
                <a:spcPts val="1000"/>
              </a:spcBef>
              <a:spcAft>
                <a:spcPts val="0"/>
              </a:spcAft>
              <a:buClr>
                <a:srgbClr val="000000"/>
              </a:buClr>
              <a:buSzPts val="2100"/>
              <a:buChar char="•"/>
            </a:pPr>
            <a:r>
              <a:rPr lang="en-US" sz="2100" b="1"/>
              <a:t>Paradigms for Effective Parallelization of Inherently Sequential Graph Algorithms </a:t>
            </a:r>
            <a:br>
              <a:rPr lang="en-US" sz="2100" b="1"/>
            </a:br>
            <a:r>
              <a:rPr lang="en-US" sz="2100" b="1"/>
              <a:t>on Multi-Core Architectures</a:t>
            </a:r>
            <a:endParaRPr/>
          </a:p>
          <a:p>
            <a:pPr marL="228600" lvl="0" indent="-228600" algn="l" rtl="0">
              <a:lnSpc>
                <a:spcPct val="72000"/>
              </a:lnSpc>
              <a:spcBef>
                <a:spcPts val="1000"/>
              </a:spcBef>
              <a:spcAft>
                <a:spcPts val="0"/>
              </a:spcAft>
              <a:buClr>
                <a:srgbClr val="000000"/>
              </a:buClr>
              <a:buSzPts val="2100"/>
              <a:buChar char="•"/>
            </a:pPr>
            <a:r>
              <a:rPr lang="en-US" sz="2100" b="1"/>
              <a:t>Introduction to Dataflow Computing</a:t>
            </a:r>
            <a:endParaRPr/>
          </a:p>
          <a:p>
            <a:pPr marL="228600" lvl="0" indent="-228600" algn="l" rtl="0">
              <a:lnSpc>
                <a:spcPct val="72000"/>
              </a:lnSpc>
              <a:spcBef>
                <a:spcPts val="1000"/>
              </a:spcBef>
              <a:spcAft>
                <a:spcPts val="0"/>
              </a:spcAft>
              <a:buClr>
                <a:srgbClr val="000000"/>
              </a:buClr>
              <a:buSzPts val="2100"/>
              <a:buChar char="•"/>
            </a:pPr>
            <a:r>
              <a:rPr lang="en-US" sz="2100" b="1"/>
              <a:t>Data Flow Implementation of Erosion and Dilation</a:t>
            </a:r>
            <a:endParaRPr/>
          </a:p>
          <a:p>
            <a:pPr marL="228600" lvl="0" indent="-228600" algn="l" rtl="0">
              <a:lnSpc>
                <a:spcPct val="72000"/>
              </a:lnSpc>
              <a:spcBef>
                <a:spcPts val="1000"/>
              </a:spcBef>
              <a:spcAft>
                <a:spcPts val="0"/>
              </a:spcAft>
              <a:buClr>
                <a:srgbClr val="000000"/>
              </a:buClr>
              <a:buSzPts val="2100"/>
              <a:buChar char="•"/>
            </a:pPr>
            <a:r>
              <a:rPr lang="en-US" sz="2100" b="1"/>
              <a:t>Transforming the Method of Least Squares to the Dataflow Paradigm</a:t>
            </a:r>
            <a:endParaRPr/>
          </a:p>
          <a:p>
            <a:pPr marL="228600" lvl="0" indent="-228600" algn="l" rtl="0">
              <a:lnSpc>
                <a:spcPct val="72000"/>
              </a:lnSpc>
              <a:spcBef>
                <a:spcPts val="1000"/>
              </a:spcBef>
              <a:spcAft>
                <a:spcPts val="0"/>
              </a:spcAft>
              <a:buClr>
                <a:srgbClr val="000000"/>
              </a:buClr>
              <a:buSzPts val="2100"/>
              <a:buChar char="•"/>
            </a:pPr>
            <a:r>
              <a:rPr lang="en-US" sz="2100" b="1"/>
              <a:t>Forest Fire Simulation: Efficient Realization Based on Cellular Automata</a:t>
            </a:r>
            <a:endParaRPr/>
          </a:p>
          <a:p>
            <a:pPr marL="228600" lvl="0" indent="-228600" algn="l" rtl="0">
              <a:lnSpc>
                <a:spcPct val="72000"/>
              </a:lnSpc>
              <a:spcBef>
                <a:spcPts val="1000"/>
              </a:spcBef>
              <a:spcAft>
                <a:spcPts val="0"/>
              </a:spcAft>
              <a:buClr>
                <a:srgbClr val="000000"/>
              </a:buClr>
              <a:buSzPts val="2100"/>
              <a:buChar char="•"/>
            </a:pPr>
            <a:r>
              <a:rPr lang="en-US" sz="2100" b="1"/>
              <a:t>High Performance Computing for Understanding Natural Language</a:t>
            </a:r>
            <a:endParaRPr/>
          </a:p>
          <a:p>
            <a:pPr marL="228600" lvl="0" indent="-228600" algn="l" rtl="0">
              <a:lnSpc>
                <a:spcPct val="72000"/>
              </a:lnSpc>
              <a:spcBef>
                <a:spcPts val="1000"/>
              </a:spcBef>
              <a:spcAft>
                <a:spcPts val="0"/>
              </a:spcAft>
              <a:buClr>
                <a:srgbClr val="000000"/>
              </a:buClr>
              <a:buSzPts val="2100"/>
              <a:buChar char="•"/>
            </a:pPr>
            <a:r>
              <a:rPr lang="en-US" sz="2100" b="1"/>
              <a:t>Deposition of Submicron Particles by Chaotic Mixing in the Pulmonary Acinus: </a:t>
            </a:r>
            <a:br>
              <a:rPr lang="en-US" sz="2100" b="1"/>
            </a:br>
            <a:r>
              <a:rPr lang="en-US" sz="2100" b="1"/>
              <a:t>Aciner Chaotic Moxing</a:t>
            </a:r>
            <a:endParaRPr/>
          </a:p>
        </p:txBody>
      </p:sp>
      <p:sp>
        <p:nvSpPr>
          <p:cNvPr id="999" name="Google Shape;999;p12"/>
          <p:cNvSpPr txBox="1"/>
          <p:nvPr/>
        </p:nvSpPr>
        <p:spPr>
          <a:xfrm>
            <a:off x="1036319" y="517525"/>
            <a:ext cx="10424161" cy="1325563"/>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400"/>
              <a:buFont typeface="Calibri"/>
              <a:buNone/>
            </a:pPr>
            <a:r>
              <a:rPr lang="en-US" sz="4400" b="0" i="0" u="none" strike="noStrike" cap="none">
                <a:solidFill>
                  <a:srgbClr val="000000"/>
                </a:solidFill>
                <a:latin typeface="Calibri"/>
                <a:ea typeface="Calibri"/>
                <a:cs typeface="Calibri"/>
                <a:sym typeface="Calibri"/>
              </a:rPr>
              <a:t>Table of Contents #1</a:t>
            </a:r>
            <a:endParaRPr sz="4400" b="0" i="0" u="none" strike="noStrike" cap="none">
              <a:solidFill>
                <a:srgbClr val="000000"/>
              </a:solidFill>
              <a:latin typeface="Calibri"/>
              <a:ea typeface="Calibri"/>
              <a:cs typeface="Calibri"/>
              <a:sym typeface="Calibri"/>
            </a:endParaRPr>
          </a:p>
        </p:txBody>
      </p:sp>
    </p:spTree>
  </p:cSld>
  <p:clrMapOvr>
    <a:masterClrMapping/>
  </p:clrMapOvr>
</p:sld>
</file>

<file path=ppt/slides/slide120.xml><?xml version="1.0" encoding="utf-8"?>
<p:sld xmlns:a="http://schemas.openxmlformats.org/drawingml/2006/main" xmlns:r="http://schemas.openxmlformats.org/officeDocument/2006/relationships" xmlns:p="http://schemas.openxmlformats.org/presentationml/2006/main">
  <p:cSld>
    <p:spTree>
      <p:nvGrpSpPr>
        <p:cNvPr id="1" name="Shape 2263"/>
        <p:cNvGrpSpPr/>
        <p:nvPr/>
      </p:nvGrpSpPr>
      <p:grpSpPr>
        <a:xfrm>
          <a:off x="0" y="0"/>
          <a:ext cx="0" cy="0"/>
          <a:chOff x="0" y="0"/>
          <a:chExt cx="0" cy="0"/>
        </a:xfrm>
      </p:grpSpPr>
      <p:sp>
        <p:nvSpPr>
          <p:cNvPr id="2264" name="Google Shape;2264;p120"/>
          <p:cNvSpPr txBox="1">
            <a:spLocks noGrp="1"/>
          </p:cNvSpPr>
          <p:nvPr>
            <p:ph type="title"/>
          </p:nvPr>
        </p:nvSpPr>
        <p:spPr>
          <a:xfrm>
            <a:off x="1150937" y="214313"/>
            <a:ext cx="7793037"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solidFill>
                  <a:srgbClr val="333399"/>
                </a:solidFill>
                <a:latin typeface="Tahoma"/>
                <a:ea typeface="Tahoma"/>
                <a:cs typeface="Tahoma"/>
                <a:sym typeface="Tahoma"/>
              </a:rPr>
              <a:t>World Top Foundries </a:t>
            </a:r>
            <a:br>
              <a:rPr lang="en-US">
                <a:solidFill>
                  <a:srgbClr val="333399"/>
                </a:solidFill>
                <a:latin typeface="Tahoma"/>
                <a:ea typeface="Tahoma"/>
                <a:cs typeface="Tahoma"/>
                <a:sym typeface="Tahoma"/>
              </a:rPr>
            </a:br>
            <a:r>
              <a:rPr lang="en-US">
                <a:solidFill>
                  <a:srgbClr val="333399"/>
                </a:solidFill>
                <a:latin typeface="Tahoma"/>
                <a:ea typeface="Tahoma"/>
                <a:cs typeface="Tahoma"/>
                <a:sym typeface="Tahoma"/>
              </a:rPr>
              <a:t>in VLSI for SuperComputing</a:t>
            </a:r>
            <a:endParaRPr/>
          </a:p>
        </p:txBody>
      </p:sp>
      <p:sp>
        <p:nvSpPr>
          <p:cNvPr id="2265" name="Google Shape;2265;p120"/>
          <p:cNvSpPr txBox="1">
            <a:spLocks noGrp="1"/>
          </p:cNvSpPr>
          <p:nvPr>
            <p:ph type="body" idx="1"/>
          </p:nvPr>
        </p:nvSpPr>
        <p:spPr>
          <a:xfrm>
            <a:off x="304800" y="1905000"/>
            <a:ext cx="8839200" cy="4267200"/>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3333CC"/>
              </a:buClr>
              <a:buSzPts val="1920"/>
              <a:buFont typeface="Tahoma"/>
              <a:buChar char="■"/>
            </a:pPr>
            <a:r>
              <a:rPr lang="en-US">
                <a:latin typeface="Tahoma"/>
                <a:ea typeface="Tahoma"/>
                <a:cs typeface="Tahoma"/>
                <a:sym typeface="Tahoma"/>
              </a:rPr>
              <a:t>#1? Qualcomm</a:t>
            </a:r>
            <a:endParaRPr/>
          </a:p>
          <a:p>
            <a:pPr marL="342900" lvl="0" indent="-342900" algn="l" rtl="0">
              <a:lnSpc>
                <a:spcPct val="100000"/>
              </a:lnSpc>
              <a:spcBef>
                <a:spcPts val="700"/>
              </a:spcBef>
              <a:spcAft>
                <a:spcPts val="0"/>
              </a:spcAft>
              <a:buClr>
                <a:srgbClr val="3333CC"/>
              </a:buClr>
              <a:buSzPts val="1920"/>
              <a:buFont typeface="Tahoma"/>
              <a:buChar char="■"/>
            </a:pPr>
            <a:r>
              <a:rPr lang="en-US">
                <a:latin typeface="Tahoma"/>
                <a:ea typeface="Tahoma"/>
                <a:cs typeface="Tahoma"/>
                <a:sym typeface="Tahoma"/>
              </a:rPr>
              <a:t>#2? Intel</a:t>
            </a:r>
            <a:endParaRPr/>
          </a:p>
          <a:p>
            <a:pPr marL="342900" lvl="0" indent="-342900" algn="l" rtl="0">
              <a:lnSpc>
                <a:spcPct val="100000"/>
              </a:lnSpc>
              <a:spcBef>
                <a:spcPts val="700"/>
              </a:spcBef>
              <a:spcAft>
                <a:spcPts val="0"/>
              </a:spcAft>
              <a:buClr>
                <a:srgbClr val="3333CC"/>
              </a:buClr>
              <a:buSzPts val="1920"/>
              <a:buFont typeface="Tahoma"/>
              <a:buChar char="■"/>
            </a:pPr>
            <a:r>
              <a:rPr lang="en-US">
                <a:latin typeface="Tahoma"/>
                <a:ea typeface="Tahoma"/>
                <a:cs typeface="Tahoma"/>
                <a:sym typeface="Tahoma"/>
              </a:rPr>
              <a:t>#3? </a:t>
            </a:r>
            <a:endParaRPr/>
          </a:p>
          <a:p>
            <a:pPr marL="0" lvl="0" indent="0" algn="l" rtl="0">
              <a:lnSpc>
                <a:spcPct val="100000"/>
              </a:lnSpc>
              <a:spcBef>
                <a:spcPts val="600"/>
              </a:spcBef>
              <a:spcAft>
                <a:spcPts val="0"/>
              </a:spcAft>
              <a:buSzPts val="2800"/>
              <a:buFont typeface="Noto Sans Symbols"/>
              <a:buNone/>
            </a:pPr>
            <a:br>
              <a:rPr lang="en-US" sz="2800">
                <a:solidFill>
                  <a:srgbClr val="FF0000"/>
                </a:solidFill>
              </a:rPr>
            </a:br>
            <a:endParaRPr/>
          </a:p>
        </p:txBody>
      </p:sp>
      <p:sp>
        <p:nvSpPr>
          <p:cNvPr id="2266" name="Google Shape;2266;p120"/>
          <p:cNvSpPr txBox="1">
            <a:spLocks noGrp="1"/>
          </p:cNvSpPr>
          <p:nvPr>
            <p:ph type="sldNum" idx="4294967295"/>
          </p:nvPr>
        </p:nvSpPr>
        <p:spPr>
          <a:xfrm>
            <a:off x="8551837" y="6393507"/>
            <a:ext cx="395314" cy="307331"/>
          </a:xfrm>
          <a:prstGeom prst="rect">
            <a:avLst/>
          </a:prstGeom>
          <a:noFill/>
          <a:ln>
            <a:noFill/>
          </a:ln>
        </p:spPr>
        <p:txBody>
          <a:bodyPr spcFirstLastPara="1" wrap="square" lIns="45700" tIns="45700" rIns="45700" bIns="45700" anchor="b" anchorCtr="0">
            <a:spAutoFit/>
          </a:bodyPr>
          <a:lstStyle/>
          <a:p>
            <a:pPr marL="0" lvl="0" indent="0" algn="r" rtl="0">
              <a:lnSpc>
                <a:spcPct val="100000"/>
              </a:lnSpc>
              <a:spcBef>
                <a:spcPts val="0"/>
              </a:spcBef>
              <a:spcAft>
                <a:spcPts val="0"/>
              </a:spcAft>
              <a:buClr>
                <a:srgbClr val="000000"/>
              </a:buClr>
              <a:buSzPts val="1400"/>
              <a:buFont typeface="Tahoma"/>
              <a:buNone/>
            </a:pPr>
            <a:fld id="{00000000-1234-1234-1234-123412341234}" type="slidenum">
              <a:rPr lang="en-US" sz="1400" b="0" i="0" u="none" strike="noStrike" cap="none">
                <a:solidFill>
                  <a:srgbClr val="000000"/>
                </a:solidFill>
                <a:latin typeface="Tahoma"/>
                <a:ea typeface="Tahoma"/>
                <a:cs typeface="Tahoma"/>
                <a:sym typeface="Tahoma"/>
              </a:rPr>
              <a:t>120</a:t>
            </a:fld>
            <a:endParaRPr sz="1400" b="0" i="0" u="none" strike="noStrike" cap="none">
              <a:solidFill>
                <a:srgbClr val="000000"/>
              </a:solidFill>
              <a:latin typeface="Tahoma"/>
              <a:ea typeface="Tahoma"/>
              <a:cs typeface="Tahoma"/>
              <a:sym typeface="Tahoma"/>
            </a:endParaRPr>
          </a:p>
        </p:txBody>
      </p:sp>
    </p:spTree>
  </p:cSld>
  <p:clrMapOvr>
    <a:masterClrMapping/>
  </p:clrMapOvr>
</p:sld>
</file>

<file path=ppt/slides/slide121.xml><?xml version="1.0" encoding="utf-8"?>
<p:sld xmlns:a="http://schemas.openxmlformats.org/drawingml/2006/main" xmlns:r="http://schemas.openxmlformats.org/officeDocument/2006/relationships" xmlns:p="http://schemas.openxmlformats.org/presentationml/2006/main">
  <p:cSld>
    <p:spTree>
      <p:nvGrpSpPr>
        <p:cNvPr id="1" name="Shape 2270"/>
        <p:cNvGrpSpPr/>
        <p:nvPr/>
      </p:nvGrpSpPr>
      <p:grpSpPr>
        <a:xfrm>
          <a:off x="0" y="0"/>
          <a:ext cx="0" cy="0"/>
          <a:chOff x="0" y="0"/>
          <a:chExt cx="0" cy="0"/>
        </a:xfrm>
      </p:grpSpPr>
      <p:sp>
        <p:nvSpPr>
          <p:cNvPr id="2271" name="Google Shape;2271;p121"/>
          <p:cNvSpPr txBox="1">
            <a:spLocks noGrp="1"/>
          </p:cNvSpPr>
          <p:nvPr>
            <p:ph type="title"/>
          </p:nvPr>
        </p:nvSpPr>
        <p:spPr>
          <a:xfrm>
            <a:off x="1150937" y="214313"/>
            <a:ext cx="7793037"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solidFill>
                  <a:srgbClr val="333399"/>
                </a:solidFill>
                <a:latin typeface="Tahoma"/>
                <a:ea typeface="Tahoma"/>
                <a:cs typeface="Tahoma"/>
                <a:sym typeface="Tahoma"/>
              </a:rPr>
              <a:t>World Top Foundries </a:t>
            </a:r>
            <a:br>
              <a:rPr lang="en-US">
                <a:solidFill>
                  <a:srgbClr val="333399"/>
                </a:solidFill>
                <a:latin typeface="Tahoma"/>
                <a:ea typeface="Tahoma"/>
                <a:cs typeface="Tahoma"/>
                <a:sym typeface="Tahoma"/>
              </a:rPr>
            </a:br>
            <a:r>
              <a:rPr lang="en-US">
                <a:solidFill>
                  <a:srgbClr val="333399"/>
                </a:solidFill>
                <a:latin typeface="Tahoma"/>
                <a:ea typeface="Tahoma"/>
                <a:cs typeface="Tahoma"/>
                <a:sym typeface="Tahoma"/>
              </a:rPr>
              <a:t>in VLSI for SuperComputing</a:t>
            </a:r>
            <a:endParaRPr/>
          </a:p>
        </p:txBody>
      </p:sp>
      <p:sp>
        <p:nvSpPr>
          <p:cNvPr id="2272" name="Google Shape;2272;p121"/>
          <p:cNvSpPr txBox="1">
            <a:spLocks noGrp="1"/>
          </p:cNvSpPr>
          <p:nvPr>
            <p:ph type="body" idx="1"/>
          </p:nvPr>
        </p:nvSpPr>
        <p:spPr>
          <a:xfrm>
            <a:off x="304800" y="1905000"/>
            <a:ext cx="9751640" cy="4267200"/>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3333CC"/>
              </a:buClr>
              <a:buSzPts val="1920"/>
              <a:buFont typeface="Tahoma"/>
              <a:buChar char="■"/>
            </a:pPr>
            <a:r>
              <a:rPr lang="en-US"/>
              <a:t>#1? Qualcomm</a:t>
            </a:r>
            <a:endParaRPr/>
          </a:p>
          <a:p>
            <a:pPr marL="342900" lvl="0" indent="-342900" algn="l" rtl="0">
              <a:lnSpc>
                <a:spcPct val="100000"/>
              </a:lnSpc>
              <a:spcBef>
                <a:spcPts val="700"/>
              </a:spcBef>
              <a:spcAft>
                <a:spcPts val="0"/>
              </a:spcAft>
              <a:buClr>
                <a:srgbClr val="3333CC"/>
              </a:buClr>
              <a:buSzPts val="1920"/>
              <a:buFont typeface="Tahoma"/>
              <a:buChar char="■"/>
            </a:pPr>
            <a:r>
              <a:rPr lang="en-US"/>
              <a:t>#2? Intel</a:t>
            </a:r>
            <a:endParaRPr/>
          </a:p>
          <a:p>
            <a:pPr marL="342900" lvl="0" indent="-342900" algn="l" rtl="0">
              <a:lnSpc>
                <a:spcPct val="100000"/>
              </a:lnSpc>
              <a:spcBef>
                <a:spcPts val="700"/>
              </a:spcBef>
              <a:spcAft>
                <a:spcPts val="0"/>
              </a:spcAft>
              <a:buClr>
                <a:srgbClr val="3333CC"/>
              </a:buClr>
              <a:buSzPts val="1920"/>
              <a:buFont typeface="Tahoma"/>
              <a:buChar char="■"/>
            </a:pPr>
            <a:r>
              <a:rPr lang="en-US"/>
              <a:t>#3? TSM (Taiwan Semiconductor Manufacturing)</a:t>
            </a:r>
            <a:endParaRPr/>
          </a:p>
          <a:p>
            <a:pPr marL="0" lvl="0" indent="0" algn="l" rtl="0">
              <a:lnSpc>
                <a:spcPct val="100000"/>
              </a:lnSpc>
              <a:spcBef>
                <a:spcPts val="600"/>
              </a:spcBef>
              <a:spcAft>
                <a:spcPts val="0"/>
              </a:spcAft>
              <a:buSzPts val="2800"/>
              <a:buFont typeface="Noto Sans Symbols"/>
              <a:buNone/>
            </a:pPr>
            <a:br>
              <a:rPr lang="en-US"/>
            </a:br>
            <a:endParaRPr/>
          </a:p>
        </p:txBody>
      </p:sp>
      <p:sp>
        <p:nvSpPr>
          <p:cNvPr id="2273" name="Google Shape;2273;p121"/>
          <p:cNvSpPr txBox="1">
            <a:spLocks noGrp="1"/>
          </p:cNvSpPr>
          <p:nvPr>
            <p:ph type="sldNum" idx="4294967295"/>
          </p:nvPr>
        </p:nvSpPr>
        <p:spPr>
          <a:xfrm>
            <a:off x="8551837" y="6393507"/>
            <a:ext cx="395314" cy="307331"/>
          </a:xfrm>
          <a:prstGeom prst="rect">
            <a:avLst/>
          </a:prstGeom>
          <a:noFill/>
          <a:ln>
            <a:noFill/>
          </a:ln>
        </p:spPr>
        <p:txBody>
          <a:bodyPr spcFirstLastPara="1" wrap="square" lIns="45700" tIns="45700" rIns="45700" bIns="45700" anchor="b" anchorCtr="0">
            <a:spAutoFit/>
          </a:bodyPr>
          <a:lstStyle/>
          <a:p>
            <a:pPr marL="0" lvl="0" indent="0" algn="r" rtl="0">
              <a:lnSpc>
                <a:spcPct val="100000"/>
              </a:lnSpc>
              <a:spcBef>
                <a:spcPts val="0"/>
              </a:spcBef>
              <a:spcAft>
                <a:spcPts val="0"/>
              </a:spcAft>
              <a:buClr>
                <a:srgbClr val="000000"/>
              </a:buClr>
              <a:buSzPts val="1400"/>
              <a:buFont typeface="Tahoma"/>
              <a:buNone/>
            </a:pPr>
            <a:fld id="{00000000-1234-1234-1234-123412341234}" type="slidenum">
              <a:rPr lang="en-US" sz="1400" b="0" i="0" u="none" strike="noStrike" cap="none">
                <a:solidFill>
                  <a:srgbClr val="000000"/>
                </a:solidFill>
                <a:latin typeface="Tahoma"/>
                <a:ea typeface="Tahoma"/>
                <a:cs typeface="Tahoma"/>
                <a:sym typeface="Tahoma"/>
              </a:rPr>
              <a:t>121</a:t>
            </a:fld>
            <a:endParaRPr sz="1400" b="0" i="0" u="none" strike="noStrike" cap="none">
              <a:solidFill>
                <a:srgbClr val="000000"/>
              </a:solidFill>
              <a:latin typeface="Tahoma"/>
              <a:ea typeface="Tahoma"/>
              <a:cs typeface="Tahoma"/>
              <a:sym typeface="Tahoma"/>
            </a:endParaRPr>
          </a:p>
        </p:txBody>
      </p:sp>
    </p:spTree>
  </p:cSld>
  <p:clrMapOvr>
    <a:masterClrMapping/>
  </p:clrMapOvr>
</p:sld>
</file>

<file path=ppt/slides/slide122.xml><?xml version="1.0" encoding="utf-8"?>
<p:sld xmlns:a="http://schemas.openxmlformats.org/drawingml/2006/main" xmlns:r="http://schemas.openxmlformats.org/officeDocument/2006/relationships" xmlns:p="http://schemas.openxmlformats.org/presentationml/2006/main">
  <p:cSld>
    <p:spTree>
      <p:nvGrpSpPr>
        <p:cNvPr id="1" name="Shape 2277"/>
        <p:cNvGrpSpPr/>
        <p:nvPr/>
      </p:nvGrpSpPr>
      <p:grpSpPr>
        <a:xfrm>
          <a:off x="0" y="0"/>
          <a:ext cx="0" cy="0"/>
          <a:chOff x="0" y="0"/>
          <a:chExt cx="0" cy="0"/>
        </a:xfrm>
      </p:grpSpPr>
      <p:sp>
        <p:nvSpPr>
          <p:cNvPr id="2278" name="Google Shape;2278;p122"/>
          <p:cNvSpPr txBox="1">
            <a:spLocks noGrp="1"/>
          </p:cNvSpPr>
          <p:nvPr>
            <p:ph type="title"/>
          </p:nvPr>
        </p:nvSpPr>
        <p:spPr>
          <a:xfrm>
            <a:off x="1150937" y="214313"/>
            <a:ext cx="7793037"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solidFill>
                  <a:srgbClr val="333399"/>
                </a:solidFill>
                <a:latin typeface="Tahoma"/>
                <a:ea typeface="Tahoma"/>
                <a:cs typeface="Tahoma"/>
                <a:sym typeface="Tahoma"/>
              </a:rPr>
              <a:t>World Top Foundries </a:t>
            </a:r>
            <a:br>
              <a:rPr lang="en-US">
                <a:solidFill>
                  <a:srgbClr val="333399"/>
                </a:solidFill>
                <a:latin typeface="Tahoma"/>
                <a:ea typeface="Tahoma"/>
                <a:cs typeface="Tahoma"/>
                <a:sym typeface="Tahoma"/>
              </a:rPr>
            </a:br>
            <a:r>
              <a:rPr lang="en-US">
                <a:solidFill>
                  <a:srgbClr val="333399"/>
                </a:solidFill>
                <a:latin typeface="Tahoma"/>
                <a:ea typeface="Tahoma"/>
                <a:cs typeface="Tahoma"/>
                <a:sym typeface="Tahoma"/>
              </a:rPr>
              <a:t>in VLSI for SuperComputing</a:t>
            </a:r>
            <a:endParaRPr/>
          </a:p>
        </p:txBody>
      </p:sp>
      <p:sp>
        <p:nvSpPr>
          <p:cNvPr id="2279" name="Google Shape;2279;p122"/>
          <p:cNvSpPr txBox="1">
            <a:spLocks noGrp="1"/>
          </p:cNvSpPr>
          <p:nvPr>
            <p:ph type="body" idx="1"/>
          </p:nvPr>
        </p:nvSpPr>
        <p:spPr>
          <a:xfrm>
            <a:off x="304800" y="1905000"/>
            <a:ext cx="8839200" cy="4267200"/>
          </a:xfrm>
          <a:prstGeom prst="rect">
            <a:avLst/>
          </a:prstGeom>
          <a:noFill/>
          <a:ln>
            <a:noFill/>
          </a:ln>
        </p:spPr>
        <p:txBody>
          <a:bodyPr spcFirstLastPara="1" wrap="square" lIns="45700" tIns="45700" rIns="45700" bIns="45700" anchor="t" anchorCtr="0">
            <a:normAutofit lnSpcReduction="10000"/>
          </a:bodyPr>
          <a:lstStyle/>
          <a:p>
            <a:pPr marL="342900" lvl="0" indent="-342900" algn="l" rtl="0">
              <a:lnSpc>
                <a:spcPct val="100000"/>
              </a:lnSpc>
              <a:spcBef>
                <a:spcPts val="0"/>
              </a:spcBef>
              <a:spcAft>
                <a:spcPts val="0"/>
              </a:spcAft>
              <a:buClr>
                <a:srgbClr val="3333CC"/>
              </a:buClr>
              <a:buSzPts val="1920"/>
              <a:buFont typeface="Tahoma"/>
              <a:buChar char="■"/>
            </a:pPr>
            <a:r>
              <a:rPr lang="en-US"/>
              <a:t>#1? Qualcomm</a:t>
            </a:r>
            <a:endParaRPr/>
          </a:p>
          <a:p>
            <a:pPr marL="342900" lvl="0" indent="-342900" algn="l" rtl="0">
              <a:lnSpc>
                <a:spcPct val="100000"/>
              </a:lnSpc>
              <a:spcBef>
                <a:spcPts val="700"/>
              </a:spcBef>
              <a:spcAft>
                <a:spcPts val="0"/>
              </a:spcAft>
              <a:buClr>
                <a:srgbClr val="3333CC"/>
              </a:buClr>
              <a:buSzPts val="1920"/>
              <a:buFont typeface="Tahoma"/>
              <a:buChar char="■"/>
            </a:pPr>
            <a:r>
              <a:rPr lang="en-US"/>
              <a:t>#2? Intel</a:t>
            </a:r>
            <a:endParaRPr/>
          </a:p>
          <a:p>
            <a:pPr marL="342900" lvl="0" indent="-342900" algn="l" rtl="0">
              <a:lnSpc>
                <a:spcPct val="100000"/>
              </a:lnSpc>
              <a:spcBef>
                <a:spcPts val="700"/>
              </a:spcBef>
              <a:spcAft>
                <a:spcPts val="0"/>
              </a:spcAft>
              <a:buClr>
                <a:srgbClr val="3333CC"/>
              </a:buClr>
              <a:buSzPts val="1920"/>
              <a:buFont typeface="Tahoma"/>
              <a:buChar char="■"/>
            </a:pPr>
            <a:r>
              <a:rPr lang="en-US"/>
              <a:t>#3? TSM</a:t>
            </a:r>
            <a:endParaRPr/>
          </a:p>
          <a:p>
            <a:pPr marL="342900" lvl="0" indent="-342900" algn="l" rtl="0">
              <a:lnSpc>
                <a:spcPct val="100000"/>
              </a:lnSpc>
              <a:spcBef>
                <a:spcPts val="600"/>
              </a:spcBef>
              <a:spcAft>
                <a:spcPts val="0"/>
              </a:spcAft>
              <a:buSzPts val="1680"/>
              <a:buChar char="■"/>
            </a:pPr>
            <a:r>
              <a:rPr lang="en-US"/>
              <a:t>The Qualcomm VP/TD started from this course</a:t>
            </a:r>
            <a:br>
              <a:rPr lang="en-US"/>
            </a:br>
            <a:r>
              <a:rPr lang="en-US"/>
              <a:t>(first as my PhD student and later as the course TA)</a:t>
            </a:r>
            <a:endParaRPr/>
          </a:p>
          <a:p>
            <a:pPr marL="0" lvl="0" indent="0" algn="l" rtl="0">
              <a:lnSpc>
                <a:spcPct val="100000"/>
              </a:lnSpc>
              <a:spcBef>
                <a:spcPts val="600"/>
              </a:spcBef>
              <a:spcAft>
                <a:spcPts val="0"/>
              </a:spcAft>
              <a:buSzPts val="2800"/>
              <a:buFont typeface="Noto Sans Symbols"/>
              <a:buNone/>
            </a:pPr>
            <a:br>
              <a:rPr lang="en-US"/>
            </a:br>
            <a:endParaRPr/>
          </a:p>
        </p:txBody>
      </p:sp>
      <p:sp>
        <p:nvSpPr>
          <p:cNvPr id="2280" name="Google Shape;2280;p122"/>
          <p:cNvSpPr txBox="1">
            <a:spLocks noGrp="1"/>
          </p:cNvSpPr>
          <p:nvPr>
            <p:ph type="sldNum" idx="4294967295"/>
          </p:nvPr>
        </p:nvSpPr>
        <p:spPr>
          <a:xfrm>
            <a:off x="8551837" y="6393507"/>
            <a:ext cx="395314" cy="307331"/>
          </a:xfrm>
          <a:prstGeom prst="rect">
            <a:avLst/>
          </a:prstGeom>
          <a:noFill/>
          <a:ln>
            <a:noFill/>
          </a:ln>
        </p:spPr>
        <p:txBody>
          <a:bodyPr spcFirstLastPara="1" wrap="square" lIns="45700" tIns="45700" rIns="45700" bIns="45700" anchor="b" anchorCtr="0">
            <a:spAutoFit/>
          </a:bodyPr>
          <a:lstStyle/>
          <a:p>
            <a:pPr marL="0" lvl="0" indent="0" algn="r" rtl="0">
              <a:lnSpc>
                <a:spcPct val="100000"/>
              </a:lnSpc>
              <a:spcBef>
                <a:spcPts val="0"/>
              </a:spcBef>
              <a:spcAft>
                <a:spcPts val="0"/>
              </a:spcAft>
              <a:buClr>
                <a:srgbClr val="000000"/>
              </a:buClr>
              <a:buSzPts val="1400"/>
              <a:buFont typeface="Tahoma"/>
              <a:buNone/>
            </a:pPr>
            <a:fld id="{00000000-1234-1234-1234-123412341234}" type="slidenum">
              <a:rPr lang="en-US" sz="1400" b="0" i="0" u="none" strike="noStrike" cap="none">
                <a:solidFill>
                  <a:srgbClr val="000000"/>
                </a:solidFill>
                <a:latin typeface="Tahoma"/>
                <a:ea typeface="Tahoma"/>
                <a:cs typeface="Tahoma"/>
                <a:sym typeface="Tahoma"/>
              </a:rPr>
              <a:t>122</a:t>
            </a:fld>
            <a:endParaRPr sz="1400" b="0" i="0" u="none" strike="noStrike" cap="none">
              <a:solidFill>
                <a:srgbClr val="000000"/>
              </a:solidFill>
              <a:latin typeface="Tahoma"/>
              <a:ea typeface="Tahoma"/>
              <a:cs typeface="Tahoma"/>
              <a:sym typeface="Tahoma"/>
            </a:endParaRPr>
          </a:p>
        </p:txBody>
      </p:sp>
    </p:spTree>
  </p:cSld>
  <p:clrMapOvr>
    <a:masterClrMapping/>
  </p:clrMapOvr>
</p:sld>
</file>

<file path=ppt/slides/slide123.xml><?xml version="1.0" encoding="utf-8"?>
<p:sld xmlns:a="http://schemas.openxmlformats.org/drawingml/2006/main" xmlns:r="http://schemas.openxmlformats.org/officeDocument/2006/relationships" xmlns:p="http://schemas.openxmlformats.org/presentationml/2006/main">
  <p:cSld>
    <p:spTree>
      <p:nvGrpSpPr>
        <p:cNvPr id="1" name="Shape 2284"/>
        <p:cNvGrpSpPr/>
        <p:nvPr/>
      </p:nvGrpSpPr>
      <p:grpSpPr>
        <a:xfrm>
          <a:off x="0" y="0"/>
          <a:ext cx="0" cy="0"/>
          <a:chOff x="0" y="0"/>
          <a:chExt cx="0" cy="0"/>
        </a:xfrm>
      </p:grpSpPr>
      <p:sp>
        <p:nvSpPr>
          <p:cNvPr id="2285" name="Google Shape;2285;p123"/>
          <p:cNvSpPr txBox="1">
            <a:spLocks noGrp="1"/>
          </p:cNvSpPr>
          <p:nvPr>
            <p:ph type="title"/>
          </p:nvPr>
        </p:nvSpPr>
        <p:spPr>
          <a:xfrm>
            <a:off x="1150937" y="214313"/>
            <a:ext cx="7793037"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solidFill>
                  <a:srgbClr val="333399"/>
                </a:solidFill>
                <a:latin typeface="Tahoma"/>
                <a:ea typeface="Tahoma"/>
                <a:cs typeface="Tahoma"/>
                <a:sym typeface="Tahoma"/>
              </a:rPr>
              <a:t>World Top Foundries </a:t>
            </a:r>
            <a:br>
              <a:rPr lang="en-US">
                <a:solidFill>
                  <a:srgbClr val="333399"/>
                </a:solidFill>
                <a:latin typeface="Tahoma"/>
                <a:ea typeface="Tahoma"/>
                <a:cs typeface="Tahoma"/>
                <a:sym typeface="Tahoma"/>
              </a:rPr>
            </a:br>
            <a:r>
              <a:rPr lang="en-US">
                <a:solidFill>
                  <a:srgbClr val="333399"/>
                </a:solidFill>
                <a:latin typeface="Tahoma"/>
                <a:ea typeface="Tahoma"/>
                <a:cs typeface="Tahoma"/>
                <a:sym typeface="Tahoma"/>
              </a:rPr>
              <a:t>in VLSI for SuperComputing</a:t>
            </a:r>
            <a:endParaRPr/>
          </a:p>
        </p:txBody>
      </p:sp>
      <p:sp>
        <p:nvSpPr>
          <p:cNvPr id="2286" name="Google Shape;2286;p123"/>
          <p:cNvSpPr txBox="1">
            <a:spLocks noGrp="1"/>
          </p:cNvSpPr>
          <p:nvPr>
            <p:ph type="body" idx="1"/>
          </p:nvPr>
        </p:nvSpPr>
        <p:spPr>
          <a:xfrm>
            <a:off x="304800" y="1905000"/>
            <a:ext cx="8839200" cy="4267200"/>
          </a:xfrm>
          <a:prstGeom prst="rect">
            <a:avLst/>
          </a:prstGeom>
          <a:noFill/>
          <a:ln>
            <a:noFill/>
          </a:ln>
        </p:spPr>
        <p:txBody>
          <a:bodyPr spcFirstLastPara="1" wrap="square" lIns="45700" tIns="45700" rIns="45700" bIns="45700" anchor="t" anchorCtr="0">
            <a:normAutofit fontScale="92500" lnSpcReduction="20000"/>
          </a:bodyPr>
          <a:lstStyle/>
          <a:p>
            <a:pPr marL="322325" lvl="0" indent="-322325" algn="l" rtl="0">
              <a:lnSpc>
                <a:spcPct val="100000"/>
              </a:lnSpc>
              <a:spcBef>
                <a:spcPts val="0"/>
              </a:spcBef>
              <a:spcAft>
                <a:spcPts val="0"/>
              </a:spcAft>
              <a:buSzPts val="1800"/>
              <a:buChar char="■"/>
            </a:pPr>
            <a:r>
              <a:rPr lang="en-US"/>
              <a:t>#1? Qualcomm</a:t>
            </a:r>
            <a:endParaRPr/>
          </a:p>
          <a:p>
            <a:pPr marL="322325" lvl="0" indent="-322325" algn="l" rtl="0">
              <a:lnSpc>
                <a:spcPct val="100000"/>
              </a:lnSpc>
              <a:spcBef>
                <a:spcPts val="700"/>
              </a:spcBef>
              <a:spcAft>
                <a:spcPts val="0"/>
              </a:spcAft>
              <a:buSzPts val="1800"/>
              <a:buChar char="■"/>
            </a:pPr>
            <a:r>
              <a:rPr lang="en-US"/>
              <a:t>#2? Intel</a:t>
            </a:r>
            <a:endParaRPr/>
          </a:p>
          <a:p>
            <a:pPr marL="322325" lvl="0" indent="-322325" algn="l" rtl="0">
              <a:lnSpc>
                <a:spcPct val="100000"/>
              </a:lnSpc>
              <a:spcBef>
                <a:spcPts val="700"/>
              </a:spcBef>
              <a:spcAft>
                <a:spcPts val="0"/>
              </a:spcAft>
              <a:buSzPts val="1800"/>
              <a:buChar char="■"/>
            </a:pPr>
            <a:r>
              <a:rPr lang="en-US"/>
              <a:t>#3? TSM</a:t>
            </a:r>
            <a:endParaRPr/>
          </a:p>
          <a:p>
            <a:pPr marL="322325" lvl="0" indent="-322325" algn="l" rtl="0">
              <a:lnSpc>
                <a:spcPct val="100000"/>
              </a:lnSpc>
              <a:spcBef>
                <a:spcPts val="600"/>
              </a:spcBef>
              <a:spcAft>
                <a:spcPts val="0"/>
              </a:spcAft>
              <a:buSzPts val="1560"/>
              <a:buChar char="■"/>
            </a:pPr>
            <a:r>
              <a:rPr lang="en-US"/>
              <a:t>The Qualcomm VP/TD started from this course</a:t>
            </a:r>
            <a:br>
              <a:rPr lang="en-US"/>
            </a:br>
            <a:r>
              <a:rPr lang="en-US"/>
              <a:t>(first as my PhD student and later as the course TA)</a:t>
            </a:r>
            <a:endParaRPr/>
          </a:p>
          <a:p>
            <a:pPr marL="322325" lvl="0" indent="-322325" algn="l" rtl="0">
              <a:lnSpc>
                <a:spcPct val="100000"/>
              </a:lnSpc>
              <a:spcBef>
                <a:spcPts val="600"/>
              </a:spcBef>
              <a:spcAft>
                <a:spcPts val="0"/>
              </a:spcAft>
              <a:buSzPts val="1560"/>
              <a:buChar char="■"/>
            </a:pPr>
            <a:r>
              <a:rPr lang="en-US"/>
              <a:t>An Intel VP/TD took the IR4RVL in-a-nut-shell</a:t>
            </a:r>
            <a:br>
              <a:rPr lang="en-US"/>
            </a:br>
            <a:r>
              <a:rPr lang="en-US"/>
              <a:t>(at my past IEEE/ACM tutorial)</a:t>
            </a:r>
            <a:endParaRPr/>
          </a:p>
          <a:p>
            <a:pPr marL="0" lvl="0" indent="0" algn="l" rtl="0">
              <a:lnSpc>
                <a:spcPct val="100000"/>
              </a:lnSpc>
              <a:spcBef>
                <a:spcPts val="600"/>
              </a:spcBef>
              <a:spcAft>
                <a:spcPts val="0"/>
              </a:spcAft>
              <a:buSzPts val="2600"/>
              <a:buFont typeface="Noto Sans Symbols"/>
              <a:buNone/>
            </a:pPr>
            <a:br>
              <a:rPr lang="en-US"/>
            </a:br>
            <a:endParaRPr/>
          </a:p>
        </p:txBody>
      </p:sp>
      <p:sp>
        <p:nvSpPr>
          <p:cNvPr id="2287" name="Google Shape;2287;p123"/>
          <p:cNvSpPr txBox="1">
            <a:spLocks noGrp="1"/>
          </p:cNvSpPr>
          <p:nvPr>
            <p:ph type="sldNum" idx="4294967295"/>
          </p:nvPr>
        </p:nvSpPr>
        <p:spPr>
          <a:xfrm>
            <a:off x="8551837" y="6393507"/>
            <a:ext cx="395314" cy="307331"/>
          </a:xfrm>
          <a:prstGeom prst="rect">
            <a:avLst/>
          </a:prstGeom>
          <a:noFill/>
          <a:ln>
            <a:noFill/>
          </a:ln>
        </p:spPr>
        <p:txBody>
          <a:bodyPr spcFirstLastPara="1" wrap="square" lIns="45700" tIns="45700" rIns="45700" bIns="45700" anchor="b" anchorCtr="0">
            <a:spAutoFit/>
          </a:bodyPr>
          <a:lstStyle/>
          <a:p>
            <a:pPr marL="0" lvl="0" indent="0" algn="r" rtl="0">
              <a:lnSpc>
                <a:spcPct val="100000"/>
              </a:lnSpc>
              <a:spcBef>
                <a:spcPts val="0"/>
              </a:spcBef>
              <a:spcAft>
                <a:spcPts val="0"/>
              </a:spcAft>
              <a:buClr>
                <a:srgbClr val="000000"/>
              </a:buClr>
              <a:buSzPts val="1400"/>
              <a:buFont typeface="Tahoma"/>
              <a:buNone/>
            </a:pPr>
            <a:fld id="{00000000-1234-1234-1234-123412341234}" type="slidenum">
              <a:rPr lang="en-US" sz="1400" b="0" i="0" u="none" strike="noStrike" cap="none">
                <a:solidFill>
                  <a:srgbClr val="000000"/>
                </a:solidFill>
                <a:latin typeface="Tahoma"/>
                <a:ea typeface="Tahoma"/>
                <a:cs typeface="Tahoma"/>
                <a:sym typeface="Tahoma"/>
              </a:rPr>
              <a:t>123</a:t>
            </a:fld>
            <a:endParaRPr sz="1400" b="0" i="0" u="none" strike="noStrike" cap="none">
              <a:solidFill>
                <a:srgbClr val="000000"/>
              </a:solidFill>
              <a:latin typeface="Tahoma"/>
              <a:ea typeface="Tahoma"/>
              <a:cs typeface="Tahoma"/>
              <a:sym typeface="Tahoma"/>
            </a:endParaRPr>
          </a:p>
        </p:txBody>
      </p:sp>
    </p:spTree>
  </p:cSld>
  <p:clrMapOvr>
    <a:masterClrMapping/>
  </p:clrMapOvr>
</p:sld>
</file>

<file path=ppt/slides/slide124.xml><?xml version="1.0" encoding="utf-8"?>
<p:sld xmlns:a="http://schemas.openxmlformats.org/drawingml/2006/main" xmlns:r="http://schemas.openxmlformats.org/officeDocument/2006/relationships" xmlns:p="http://schemas.openxmlformats.org/presentationml/2006/main">
  <p:cSld>
    <p:spTree>
      <p:nvGrpSpPr>
        <p:cNvPr id="1" name="Shape 2291"/>
        <p:cNvGrpSpPr/>
        <p:nvPr/>
      </p:nvGrpSpPr>
      <p:grpSpPr>
        <a:xfrm>
          <a:off x="0" y="0"/>
          <a:ext cx="0" cy="0"/>
          <a:chOff x="0" y="0"/>
          <a:chExt cx="0" cy="0"/>
        </a:xfrm>
      </p:grpSpPr>
      <p:sp>
        <p:nvSpPr>
          <p:cNvPr id="2292" name="Google Shape;2292;p124"/>
          <p:cNvSpPr txBox="1">
            <a:spLocks noGrp="1"/>
          </p:cNvSpPr>
          <p:nvPr>
            <p:ph type="title"/>
          </p:nvPr>
        </p:nvSpPr>
        <p:spPr>
          <a:xfrm>
            <a:off x="1150937" y="214313"/>
            <a:ext cx="7793037"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solidFill>
                  <a:srgbClr val="333399"/>
                </a:solidFill>
                <a:latin typeface="Tahoma"/>
                <a:ea typeface="Tahoma"/>
                <a:cs typeface="Tahoma"/>
                <a:sym typeface="Tahoma"/>
              </a:rPr>
              <a:t>World Top Foundries </a:t>
            </a:r>
            <a:br>
              <a:rPr lang="en-US">
                <a:solidFill>
                  <a:srgbClr val="333399"/>
                </a:solidFill>
                <a:latin typeface="Tahoma"/>
                <a:ea typeface="Tahoma"/>
                <a:cs typeface="Tahoma"/>
                <a:sym typeface="Tahoma"/>
              </a:rPr>
            </a:br>
            <a:r>
              <a:rPr lang="en-US">
                <a:solidFill>
                  <a:srgbClr val="333399"/>
                </a:solidFill>
                <a:latin typeface="Tahoma"/>
                <a:ea typeface="Tahoma"/>
                <a:cs typeface="Tahoma"/>
                <a:sym typeface="Tahoma"/>
              </a:rPr>
              <a:t>in VLSI for SuperComputing</a:t>
            </a:r>
            <a:endParaRPr/>
          </a:p>
        </p:txBody>
      </p:sp>
      <p:sp>
        <p:nvSpPr>
          <p:cNvPr id="2293" name="Google Shape;2293;p124"/>
          <p:cNvSpPr txBox="1">
            <a:spLocks noGrp="1"/>
          </p:cNvSpPr>
          <p:nvPr>
            <p:ph type="body" idx="1"/>
          </p:nvPr>
        </p:nvSpPr>
        <p:spPr>
          <a:xfrm>
            <a:off x="304800" y="1905000"/>
            <a:ext cx="8839200" cy="4267200"/>
          </a:xfrm>
          <a:prstGeom prst="rect">
            <a:avLst/>
          </a:prstGeom>
          <a:noFill/>
          <a:ln>
            <a:noFill/>
          </a:ln>
        </p:spPr>
        <p:txBody>
          <a:bodyPr spcFirstLastPara="1" wrap="square" lIns="45700" tIns="45700" rIns="45700" bIns="45700" anchor="t" anchorCtr="0">
            <a:normAutofit fontScale="85000" lnSpcReduction="10000"/>
          </a:bodyPr>
          <a:lstStyle/>
          <a:p>
            <a:pPr marL="288035" lvl="0" indent="-288035" algn="l" rtl="0">
              <a:lnSpc>
                <a:spcPct val="100000"/>
              </a:lnSpc>
              <a:spcBef>
                <a:spcPts val="0"/>
              </a:spcBef>
              <a:spcAft>
                <a:spcPts val="0"/>
              </a:spcAft>
              <a:buSzPts val="1560"/>
              <a:buChar char="■"/>
            </a:pPr>
            <a:r>
              <a:rPr lang="en-US"/>
              <a:t>#1? Qualcomm</a:t>
            </a:r>
            <a:endParaRPr/>
          </a:p>
          <a:p>
            <a:pPr marL="288035" lvl="0" indent="-288035" algn="l" rtl="0">
              <a:lnSpc>
                <a:spcPct val="100000"/>
              </a:lnSpc>
              <a:spcBef>
                <a:spcPts val="600"/>
              </a:spcBef>
              <a:spcAft>
                <a:spcPts val="0"/>
              </a:spcAft>
              <a:buSzPts val="1560"/>
              <a:buChar char="■"/>
            </a:pPr>
            <a:r>
              <a:rPr lang="en-US"/>
              <a:t>#2? Intel</a:t>
            </a:r>
            <a:endParaRPr/>
          </a:p>
          <a:p>
            <a:pPr marL="288035" lvl="0" indent="-288035" algn="l" rtl="0">
              <a:lnSpc>
                <a:spcPct val="100000"/>
              </a:lnSpc>
              <a:spcBef>
                <a:spcPts val="600"/>
              </a:spcBef>
              <a:spcAft>
                <a:spcPts val="0"/>
              </a:spcAft>
              <a:buSzPts val="1560"/>
              <a:buChar char="■"/>
            </a:pPr>
            <a:r>
              <a:rPr lang="en-US"/>
              <a:t>#3? TSM</a:t>
            </a:r>
            <a:endParaRPr/>
          </a:p>
          <a:p>
            <a:pPr marL="288035" lvl="0" indent="-288035" algn="l" rtl="0">
              <a:lnSpc>
                <a:spcPct val="100000"/>
              </a:lnSpc>
              <a:spcBef>
                <a:spcPts val="500"/>
              </a:spcBef>
              <a:spcAft>
                <a:spcPts val="0"/>
              </a:spcAft>
              <a:buSzPts val="1380"/>
              <a:buChar char="■"/>
            </a:pPr>
            <a:r>
              <a:rPr lang="en-US"/>
              <a:t>The Qualcomm VP/TD started from this course</a:t>
            </a:r>
            <a:br>
              <a:rPr lang="en-US"/>
            </a:br>
            <a:r>
              <a:rPr lang="en-US"/>
              <a:t>(first as my PhD student and later as the course TA)</a:t>
            </a:r>
            <a:endParaRPr/>
          </a:p>
          <a:p>
            <a:pPr marL="288035" lvl="0" indent="-288035" algn="l" rtl="0">
              <a:lnSpc>
                <a:spcPct val="100000"/>
              </a:lnSpc>
              <a:spcBef>
                <a:spcPts val="500"/>
              </a:spcBef>
              <a:spcAft>
                <a:spcPts val="0"/>
              </a:spcAft>
              <a:buSzPts val="1380"/>
              <a:buChar char="■"/>
            </a:pPr>
            <a:r>
              <a:rPr lang="en-US"/>
              <a:t>An Intel VP/TD took the IR4RVL in-a-nut-shell</a:t>
            </a:r>
            <a:br>
              <a:rPr lang="en-US"/>
            </a:br>
            <a:r>
              <a:rPr lang="en-US"/>
              <a:t>(at my past IEEE/ACM-HICSS conference tutorial)</a:t>
            </a:r>
            <a:endParaRPr/>
          </a:p>
          <a:p>
            <a:pPr marL="288035" lvl="0" indent="-288035" algn="l" rtl="0">
              <a:lnSpc>
                <a:spcPct val="100000"/>
              </a:lnSpc>
              <a:spcBef>
                <a:spcPts val="500"/>
              </a:spcBef>
              <a:spcAft>
                <a:spcPts val="0"/>
              </a:spcAft>
              <a:buSzPts val="1380"/>
              <a:buChar char="■"/>
            </a:pPr>
            <a:r>
              <a:rPr lang="en-US"/>
              <a:t>Maybe, </a:t>
            </a:r>
            <a:br>
              <a:rPr lang="en-US"/>
            </a:br>
            <a:r>
              <a:rPr lang="en-US"/>
              <a:t>a Next Gen VP/TD comes from ETF </a:t>
            </a:r>
            <a:r>
              <a:rPr lang="en-US">
                <a:latin typeface="Noto Sans Symbols"/>
                <a:ea typeface="Noto Sans Symbols"/>
                <a:cs typeface="Noto Sans Symbols"/>
                <a:sym typeface="Noto Sans Symbols"/>
              </a:rPr>
              <a:t>☺</a:t>
            </a:r>
            <a:br>
              <a:rPr lang="en-US">
                <a:latin typeface="Noto Sans Symbols"/>
                <a:ea typeface="Noto Sans Symbols"/>
                <a:cs typeface="Noto Sans Symbols"/>
                <a:sym typeface="Noto Sans Symbols"/>
              </a:rPr>
            </a:br>
            <a:endParaRPr>
              <a:latin typeface="Noto Sans Symbols"/>
              <a:ea typeface="Noto Sans Symbols"/>
              <a:cs typeface="Noto Sans Symbols"/>
              <a:sym typeface="Noto Sans Symbols"/>
            </a:endParaRPr>
          </a:p>
        </p:txBody>
      </p:sp>
      <p:sp>
        <p:nvSpPr>
          <p:cNvPr id="2294" name="Google Shape;2294;p124"/>
          <p:cNvSpPr txBox="1">
            <a:spLocks noGrp="1"/>
          </p:cNvSpPr>
          <p:nvPr>
            <p:ph type="sldNum" idx="4294967295"/>
          </p:nvPr>
        </p:nvSpPr>
        <p:spPr>
          <a:xfrm>
            <a:off x="8551837" y="6393507"/>
            <a:ext cx="395314" cy="307331"/>
          </a:xfrm>
          <a:prstGeom prst="rect">
            <a:avLst/>
          </a:prstGeom>
          <a:noFill/>
          <a:ln>
            <a:noFill/>
          </a:ln>
        </p:spPr>
        <p:txBody>
          <a:bodyPr spcFirstLastPara="1" wrap="square" lIns="45700" tIns="45700" rIns="45700" bIns="45700" anchor="b" anchorCtr="0">
            <a:spAutoFit/>
          </a:bodyPr>
          <a:lstStyle/>
          <a:p>
            <a:pPr marL="0" lvl="0" indent="0" algn="r" rtl="0">
              <a:lnSpc>
                <a:spcPct val="100000"/>
              </a:lnSpc>
              <a:spcBef>
                <a:spcPts val="0"/>
              </a:spcBef>
              <a:spcAft>
                <a:spcPts val="0"/>
              </a:spcAft>
              <a:buClr>
                <a:srgbClr val="000000"/>
              </a:buClr>
              <a:buSzPts val="1400"/>
              <a:buFont typeface="Tahoma"/>
              <a:buNone/>
            </a:pPr>
            <a:fld id="{00000000-1234-1234-1234-123412341234}" type="slidenum">
              <a:rPr lang="en-US" sz="1400" b="0" i="0" u="none" strike="noStrike" cap="none">
                <a:solidFill>
                  <a:srgbClr val="000000"/>
                </a:solidFill>
                <a:latin typeface="Tahoma"/>
                <a:ea typeface="Tahoma"/>
                <a:cs typeface="Tahoma"/>
                <a:sym typeface="Tahoma"/>
              </a:rPr>
              <a:t>124</a:t>
            </a:fld>
            <a:endParaRPr sz="1400" b="0" i="0" u="none" strike="noStrike" cap="none">
              <a:solidFill>
                <a:srgbClr val="000000"/>
              </a:solidFill>
              <a:latin typeface="Tahoma"/>
              <a:ea typeface="Tahoma"/>
              <a:cs typeface="Tahoma"/>
              <a:sym typeface="Tahoma"/>
            </a:endParaRPr>
          </a:p>
        </p:txBody>
      </p:sp>
    </p:spTree>
  </p:cSld>
  <p:clrMapOvr>
    <a:masterClrMapping/>
  </p:clrMapOvr>
</p:sld>
</file>

<file path=ppt/slides/slide125.xml><?xml version="1.0" encoding="utf-8"?>
<p:sld xmlns:a="http://schemas.openxmlformats.org/drawingml/2006/main" xmlns:r="http://schemas.openxmlformats.org/officeDocument/2006/relationships" xmlns:p="http://schemas.openxmlformats.org/presentationml/2006/main">
  <p:cSld>
    <p:spTree>
      <p:nvGrpSpPr>
        <p:cNvPr id="1" name="Shape 2298"/>
        <p:cNvGrpSpPr/>
        <p:nvPr/>
      </p:nvGrpSpPr>
      <p:grpSpPr>
        <a:xfrm>
          <a:off x="0" y="0"/>
          <a:ext cx="0" cy="0"/>
          <a:chOff x="0" y="0"/>
          <a:chExt cx="0" cy="0"/>
        </a:xfrm>
      </p:grpSpPr>
      <p:sp>
        <p:nvSpPr>
          <p:cNvPr id="2299" name="Google Shape;2299;p125"/>
          <p:cNvSpPr txBox="1">
            <a:spLocks noGrp="1"/>
          </p:cNvSpPr>
          <p:nvPr>
            <p:ph type="title"/>
          </p:nvPr>
        </p:nvSpPr>
        <p:spPr>
          <a:xfrm>
            <a:off x="1150937" y="214313"/>
            <a:ext cx="7793037"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solidFill>
                  <a:srgbClr val="333399"/>
                </a:solidFill>
                <a:latin typeface="Tahoma"/>
                <a:ea typeface="Tahoma"/>
                <a:cs typeface="Tahoma"/>
                <a:sym typeface="Tahoma"/>
              </a:rPr>
              <a:t>World Top Foundries </a:t>
            </a:r>
            <a:br>
              <a:rPr lang="en-US">
                <a:solidFill>
                  <a:srgbClr val="333399"/>
                </a:solidFill>
                <a:latin typeface="Tahoma"/>
                <a:ea typeface="Tahoma"/>
                <a:cs typeface="Tahoma"/>
                <a:sym typeface="Tahoma"/>
              </a:rPr>
            </a:br>
            <a:r>
              <a:rPr lang="en-US">
                <a:solidFill>
                  <a:srgbClr val="333399"/>
                </a:solidFill>
                <a:latin typeface="Tahoma"/>
                <a:ea typeface="Tahoma"/>
                <a:cs typeface="Tahoma"/>
                <a:sym typeface="Tahoma"/>
              </a:rPr>
              <a:t>in VLSI for SuperComputing</a:t>
            </a:r>
            <a:endParaRPr/>
          </a:p>
        </p:txBody>
      </p:sp>
      <p:sp>
        <p:nvSpPr>
          <p:cNvPr id="2300" name="Google Shape;2300;p125"/>
          <p:cNvSpPr txBox="1">
            <a:spLocks noGrp="1"/>
          </p:cNvSpPr>
          <p:nvPr>
            <p:ph type="body" idx="1"/>
          </p:nvPr>
        </p:nvSpPr>
        <p:spPr>
          <a:xfrm>
            <a:off x="304800" y="1905000"/>
            <a:ext cx="8839200" cy="4267200"/>
          </a:xfrm>
          <a:prstGeom prst="rect">
            <a:avLst/>
          </a:prstGeom>
          <a:noFill/>
          <a:ln>
            <a:noFill/>
          </a:ln>
        </p:spPr>
        <p:txBody>
          <a:bodyPr spcFirstLastPara="1" wrap="square" lIns="45700" tIns="45700" rIns="45700" bIns="45700" anchor="t" anchorCtr="0">
            <a:normAutofit fontScale="85000" lnSpcReduction="10000"/>
          </a:bodyPr>
          <a:lstStyle/>
          <a:p>
            <a:pPr marL="284606" lvl="0" indent="-284606" algn="l" rtl="0">
              <a:lnSpc>
                <a:spcPct val="100000"/>
              </a:lnSpc>
              <a:spcBef>
                <a:spcPts val="0"/>
              </a:spcBef>
              <a:spcAft>
                <a:spcPts val="0"/>
              </a:spcAft>
              <a:buSzPts val="1560"/>
              <a:buChar char="■"/>
            </a:pPr>
            <a:r>
              <a:rPr lang="en-US"/>
              <a:t>#1? Qualcomm</a:t>
            </a:r>
            <a:endParaRPr/>
          </a:p>
          <a:p>
            <a:pPr marL="284606" lvl="0" indent="-284606" algn="l" rtl="0">
              <a:lnSpc>
                <a:spcPct val="100000"/>
              </a:lnSpc>
              <a:spcBef>
                <a:spcPts val="600"/>
              </a:spcBef>
              <a:spcAft>
                <a:spcPts val="0"/>
              </a:spcAft>
              <a:buSzPts val="1560"/>
              <a:buChar char="■"/>
            </a:pPr>
            <a:r>
              <a:rPr lang="en-US"/>
              <a:t>#2? Intel</a:t>
            </a:r>
            <a:endParaRPr/>
          </a:p>
          <a:p>
            <a:pPr marL="284606" lvl="0" indent="-284606" algn="l" rtl="0">
              <a:lnSpc>
                <a:spcPct val="100000"/>
              </a:lnSpc>
              <a:spcBef>
                <a:spcPts val="600"/>
              </a:spcBef>
              <a:spcAft>
                <a:spcPts val="0"/>
              </a:spcAft>
              <a:buSzPts val="1560"/>
              <a:buChar char="■"/>
            </a:pPr>
            <a:r>
              <a:rPr lang="en-US"/>
              <a:t>#3? TSM</a:t>
            </a:r>
            <a:endParaRPr/>
          </a:p>
          <a:p>
            <a:pPr marL="284606" lvl="0" indent="-284606" algn="l" rtl="0">
              <a:lnSpc>
                <a:spcPct val="100000"/>
              </a:lnSpc>
              <a:spcBef>
                <a:spcPts val="500"/>
              </a:spcBef>
              <a:spcAft>
                <a:spcPts val="0"/>
              </a:spcAft>
              <a:buSzPts val="1380"/>
              <a:buChar char="■"/>
            </a:pPr>
            <a:r>
              <a:rPr lang="en-US"/>
              <a:t>The Qualcomm VP/TD started from this course</a:t>
            </a:r>
            <a:br>
              <a:rPr lang="en-US"/>
            </a:br>
            <a:r>
              <a:rPr lang="en-US"/>
              <a:t>(first as my PhD student and later as the course TA)</a:t>
            </a:r>
            <a:endParaRPr/>
          </a:p>
          <a:p>
            <a:pPr marL="284606" lvl="0" indent="-284606" algn="l" rtl="0">
              <a:lnSpc>
                <a:spcPct val="100000"/>
              </a:lnSpc>
              <a:spcBef>
                <a:spcPts val="500"/>
              </a:spcBef>
              <a:spcAft>
                <a:spcPts val="0"/>
              </a:spcAft>
              <a:buSzPts val="1380"/>
              <a:buChar char="■"/>
            </a:pPr>
            <a:r>
              <a:rPr lang="en-US"/>
              <a:t>An Intel VP/TD took the IR4RVL in-a-nut-shell</a:t>
            </a:r>
            <a:br>
              <a:rPr lang="en-US"/>
            </a:br>
            <a:r>
              <a:rPr lang="en-US"/>
              <a:t>(at my past IEEE/ACM-HICSS conference tutorial)</a:t>
            </a:r>
            <a:endParaRPr/>
          </a:p>
          <a:p>
            <a:pPr marL="284606" lvl="0" indent="-284606" algn="l" rtl="0">
              <a:lnSpc>
                <a:spcPct val="100000"/>
              </a:lnSpc>
              <a:spcBef>
                <a:spcPts val="500"/>
              </a:spcBef>
              <a:spcAft>
                <a:spcPts val="0"/>
              </a:spcAft>
              <a:buSzPts val="1380"/>
              <a:buChar char="■"/>
            </a:pPr>
            <a:r>
              <a:rPr lang="en-US"/>
              <a:t>Maybe, </a:t>
            </a:r>
            <a:br>
              <a:rPr lang="en-US"/>
            </a:br>
            <a:r>
              <a:rPr lang="en-US"/>
              <a:t>a next TSM VP/TD comes from ETF </a:t>
            </a:r>
            <a:r>
              <a:rPr lang="en-US">
                <a:latin typeface="Noto Sans Symbols"/>
                <a:ea typeface="Noto Sans Symbols"/>
                <a:cs typeface="Noto Sans Symbols"/>
                <a:sym typeface="Noto Sans Symbols"/>
              </a:rPr>
              <a:t>☺</a:t>
            </a:r>
            <a:br>
              <a:rPr lang="en-US">
                <a:latin typeface="Noto Sans Symbols"/>
                <a:ea typeface="Noto Sans Symbols"/>
                <a:cs typeface="Noto Sans Symbols"/>
                <a:sym typeface="Noto Sans Symbols"/>
              </a:rPr>
            </a:br>
            <a:r>
              <a:rPr lang="en-US"/>
              <a:t>or MF </a:t>
            </a:r>
            <a:r>
              <a:rPr lang="en-US">
                <a:latin typeface="Noto Sans Symbols"/>
                <a:ea typeface="Noto Sans Symbols"/>
                <a:cs typeface="Noto Sans Symbols"/>
                <a:sym typeface="Noto Sans Symbols"/>
              </a:rPr>
              <a:t>☺</a:t>
            </a:r>
            <a:endParaRPr/>
          </a:p>
        </p:txBody>
      </p:sp>
      <p:sp>
        <p:nvSpPr>
          <p:cNvPr id="2301" name="Google Shape;2301;p125"/>
          <p:cNvSpPr txBox="1">
            <a:spLocks noGrp="1"/>
          </p:cNvSpPr>
          <p:nvPr>
            <p:ph type="sldNum" idx="4294967295"/>
          </p:nvPr>
        </p:nvSpPr>
        <p:spPr>
          <a:xfrm>
            <a:off x="8551837" y="6393507"/>
            <a:ext cx="395314" cy="307331"/>
          </a:xfrm>
          <a:prstGeom prst="rect">
            <a:avLst/>
          </a:prstGeom>
          <a:noFill/>
          <a:ln>
            <a:noFill/>
          </a:ln>
        </p:spPr>
        <p:txBody>
          <a:bodyPr spcFirstLastPara="1" wrap="square" lIns="45700" tIns="45700" rIns="45700" bIns="45700" anchor="b" anchorCtr="0">
            <a:spAutoFit/>
          </a:bodyPr>
          <a:lstStyle/>
          <a:p>
            <a:pPr marL="0" lvl="0" indent="0" algn="r" rtl="0">
              <a:lnSpc>
                <a:spcPct val="100000"/>
              </a:lnSpc>
              <a:spcBef>
                <a:spcPts val="0"/>
              </a:spcBef>
              <a:spcAft>
                <a:spcPts val="0"/>
              </a:spcAft>
              <a:buClr>
                <a:srgbClr val="000000"/>
              </a:buClr>
              <a:buSzPts val="1400"/>
              <a:buFont typeface="Tahoma"/>
              <a:buNone/>
            </a:pPr>
            <a:fld id="{00000000-1234-1234-1234-123412341234}" type="slidenum">
              <a:rPr lang="en-US" sz="1400" b="0" i="0" u="none" strike="noStrike" cap="none">
                <a:solidFill>
                  <a:srgbClr val="000000"/>
                </a:solidFill>
                <a:latin typeface="Tahoma"/>
                <a:ea typeface="Tahoma"/>
                <a:cs typeface="Tahoma"/>
                <a:sym typeface="Tahoma"/>
              </a:rPr>
              <a:t>125</a:t>
            </a:fld>
            <a:endParaRPr sz="1400" b="0" i="0" u="none" strike="noStrike" cap="none">
              <a:solidFill>
                <a:srgbClr val="000000"/>
              </a:solidFill>
              <a:latin typeface="Tahoma"/>
              <a:ea typeface="Tahoma"/>
              <a:cs typeface="Tahoma"/>
              <a:sym typeface="Tahoma"/>
            </a:endParaRPr>
          </a:p>
        </p:txBody>
      </p:sp>
    </p:spTree>
  </p:cSld>
  <p:clrMapOvr>
    <a:masterClrMapping/>
  </p:clrMapOvr>
</p:sld>
</file>

<file path=ppt/slides/slide126.xml><?xml version="1.0" encoding="utf-8"?>
<p:sld xmlns:a="http://schemas.openxmlformats.org/drawingml/2006/main" xmlns:r="http://schemas.openxmlformats.org/officeDocument/2006/relationships" xmlns:p="http://schemas.openxmlformats.org/presentationml/2006/main">
  <p:cSld>
    <p:spTree>
      <p:nvGrpSpPr>
        <p:cNvPr id="1" name="Shape 2305"/>
        <p:cNvGrpSpPr/>
        <p:nvPr/>
      </p:nvGrpSpPr>
      <p:grpSpPr>
        <a:xfrm>
          <a:off x="0" y="0"/>
          <a:ext cx="0" cy="0"/>
          <a:chOff x="0" y="0"/>
          <a:chExt cx="0" cy="0"/>
        </a:xfrm>
      </p:grpSpPr>
      <p:sp>
        <p:nvSpPr>
          <p:cNvPr id="2306" name="Google Shape;2306;p126"/>
          <p:cNvSpPr txBox="1">
            <a:spLocks noGrp="1"/>
          </p:cNvSpPr>
          <p:nvPr>
            <p:ph type="title"/>
          </p:nvPr>
        </p:nvSpPr>
        <p:spPr>
          <a:xfrm>
            <a:off x="1150937" y="214313"/>
            <a:ext cx="7793037"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solidFill>
                  <a:srgbClr val="333399"/>
                </a:solidFill>
                <a:latin typeface="Tahoma"/>
                <a:ea typeface="Tahoma"/>
                <a:cs typeface="Tahoma"/>
                <a:sym typeface="Tahoma"/>
              </a:rPr>
              <a:t>World Top Foundries </a:t>
            </a:r>
            <a:br>
              <a:rPr lang="en-US">
                <a:solidFill>
                  <a:srgbClr val="333399"/>
                </a:solidFill>
                <a:latin typeface="Tahoma"/>
                <a:ea typeface="Tahoma"/>
                <a:cs typeface="Tahoma"/>
                <a:sym typeface="Tahoma"/>
              </a:rPr>
            </a:br>
            <a:r>
              <a:rPr lang="en-US">
                <a:solidFill>
                  <a:srgbClr val="333399"/>
                </a:solidFill>
                <a:latin typeface="Tahoma"/>
                <a:ea typeface="Tahoma"/>
                <a:cs typeface="Tahoma"/>
                <a:sym typeface="Tahoma"/>
              </a:rPr>
              <a:t>in VLSI for SuperComputing</a:t>
            </a:r>
            <a:endParaRPr/>
          </a:p>
        </p:txBody>
      </p:sp>
      <p:sp>
        <p:nvSpPr>
          <p:cNvPr id="2307" name="Google Shape;2307;p126"/>
          <p:cNvSpPr txBox="1">
            <a:spLocks noGrp="1"/>
          </p:cNvSpPr>
          <p:nvPr>
            <p:ph type="body" idx="1"/>
          </p:nvPr>
        </p:nvSpPr>
        <p:spPr>
          <a:xfrm>
            <a:off x="304800" y="1905000"/>
            <a:ext cx="8839200" cy="4267200"/>
          </a:xfrm>
          <a:prstGeom prst="rect">
            <a:avLst/>
          </a:prstGeom>
          <a:noFill/>
          <a:ln>
            <a:noFill/>
          </a:ln>
        </p:spPr>
        <p:txBody>
          <a:bodyPr spcFirstLastPara="1" wrap="square" lIns="45700" tIns="45700" rIns="45700" bIns="45700" anchor="t" anchorCtr="0">
            <a:normAutofit fontScale="85000" lnSpcReduction="10000"/>
          </a:bodyPr>
          <a:lstStyle/>
          <a:p>
            <a:pPr marL="284606" lvl="0" indent="-284606" algn="l" rtl="0">
              <a:lnSpc>
                <a:spcPct val="100000"/>
              </a:lnSpc>
              <a:spcBef>
                <a:spcPts val="0"/>
              </a:spcBef>
              <a:spcAft>
                <a:spcPts val="0"/>
              </a:spcAft>
              <a:buSzPts val="1560"/>
              <a:buChar char="■"/>
            </a:pPr>
            <a:r>
              <a:rPr lang="en-US"/>
              <a:t>#1? Qualcomm</a:t>
            </a:r>
            <a:endParaRPr/>
          </a:p>
          <a:p>
            <a:pPr marL="284606" lvl="0" indent="-284606" algn="l" rtl="0">
              <a:lnSpc>
                <a:spcPct val="100000"/>
              </a:lnSpc>
              <a:spcBef>
                <a:spcPts val="600"/>
              </a:spcBef>
              <a:spcAft>
                <a:spcPts val="0"/>
              </a:spcAft>
              <a:buSzPts val="1560"/>
              <a:buChar char="■"/>
            </a:pPr>
            <a:r>
              <a:rPr lang="en-US"/>
              <a:t>#2? Intel</a:t>
            </a:r>
            <a:endParaRPr/>
          </a:p>
          <a:p>
            <a:pPr marL="284606" lvl="0" indent="-284606" algn="l" rtl="0">
              <a:lnSpc>
                <a:spcPct val="100000"/>
              </a:lnSpc>
              <a:spcBef>
                <a:spcPts val="600"/>
              </a:spcBef>
              <a:spcAft>
                <a:spcPts val="0"/>
              </a:spcAft>
              <a:buSzPts val="1560"/>
              <a:buChar char="■"/>
            </a:pPr>
            <a:r>
              <a:rPr lang="en-US"/>
              <a:t>#3? TSM</a:t>
            </a:r>
            <a:endParaRPr/>
          </a:p>
          <a:p>
            <a:pPr marL="284606" lvl="0" indent="-284606" algn="l" rtl="0">
              <a:lnSpc>
                <a:spcPct val="100000"/>
              </a:lnSpc>
              <a:spcBef>
                <a:spcPts val="500"/>
              </a:spcBef>
              <a:spcAft>
                <a:spcPts val="0"/>
              </a:spcAft>
              <a:buSzPts val="1380"/>
              <a:buChar char="■"/>
            </a:pPr>
            <a:r>
              <a:rPr lang="en-US"/>
              <a:t>The Qualcomm VP/TD started from this course</a:t>
            </a:r>
            <a:br>
              <a:rPr lang="en-US"/>
            </a:br>
            <a:r>
              <a:rPr lang="en-US"/>
              <a:t>(first as my PhD student and later as the course TA)</a:t>
            </a:r>
            <a:endParaRPr/>
          </a:p>
          <a:p>
            <a:pPr marL="284606" lvl="0" indent="-284606" algn="l" rtl="0">
              <a:lnSpc>
                <a:spcPct val="100000"/>
              </a:lnSpc>
              <a:spcBef>
                <a:spcPts val="500"/>
              </a:spcBef>
              <a:spcAft>
                <a:spcPts val="0"/>
              </a:spcAft>
              <a:buSzPts val="1380"/>
              <a:buChar char="■"/>
            </a:pPr>
            <a:r>
              <a:rPr lang="en-US"/>
              <a:t>An Intel VP/TD took the IR4RVL in-a-nut-shell</a:t>
            </a:r>
            <a:br>
              <a:rPr lang="en-US"/>
            </a:br>
            <a:r>
              <a:rPr lang="en-US"/>
              <a:t>(at my past IEEE/ACM-HICSS conference tutorial)</a:t>
            </a:r>
            <a:endParaRPr/>
          </a:p>
          <a:p>
            <a:pPr marL="284606" lvl="0" indent="-284606" algn="l" rtl="0">
              <a:lnSpc>
                <a:spcPct val="100000"/>
              </a:lnSpc>
              <a:spcBef>
                <a:spcPts val="500"/>
              </a:spcBef>
              <a:spcAft>
                <a:spcPts val="0"/>
              </a:spcAft>
              <a:buSzPts val="1380"/>
              <a:buChar char="■"/>
            </a:pPr>
            <a:r>
              <a:rPr lang="en-US"/>
              <a:t>Maybe, </a:t>
            </a:r>
            <a:br>
              <a:rPr lang="en-US"/>
            </a:br>
            <a:r>
              <a:rPr lang="en-US"/>
              <a:t>a next TSM VP/TD comes from ETF </a:t>
            </a:r>
            <a:r>
              <a:rPr lang="en-US">
                <a:latin typeface="Noto Sans Symbols"/>
                <a:ea typeface="Noto Sans Symbols"/>
                <a:cs typeface="Noto Sans Symbols"/>
                <a:sym typeface="Noto Sans Symbols"/>
              </a:rPr>
              <a:t>☺</a:t>
            </a:r>
            <a:br>
              <a:rPr lang="en-US">
                <a:latin typeface="Noto Sans Symbols"/>
                <a:ea typeface="Noto Sans Symbols"/>
                <a:cs typeface="Noto Sans Symbols"/>
                <a:sym typeface="Noto Sans Symbols"/>
              </a:rPr>
            </a:br>
            <a:r>
              <a:rPr lang="en-US"/>
              <a:t>or MF </a:t>
            </a:r>
            <a:r>
              <a:rPr lang="en-US">
                <a:latin typeface="Noto Sans Symbols"/>
                <a:ea typeface="Noto Sans Symbols"/>
                <a:cs typeface="Noto Sans Symbols"/>
                <a:sym typeface="Noto Sans Symbols"/>
              </a:rPr>
              <a:t>☺ </a:t>
            </a:r>
            <a:r>
              <a:rPr lang="en-US"/>
              <a:t>or FFH </a:t>
            </a:r>
            <a:r>
              <a:rPr lang="en-US">
                <a:latin typeface="Noto Sans Symbols"/>
                <a:ea typeface="Noto Sans Symbols"/>
                <a:cs typeface="Noto Sans Symbols"/>
                <a:sym typeface="Noto Sans Symbols"/>
              </a:rPr>
              <a:t>☺</a:t>
            </a:r>
            <a:endParaRPr/>
          </a:p>
        </p:txBody>
      </p:sp>
      <p:sp>
        <p:nvSpPr>
          <p:cNvPr id="2308" name="Google Shape;2308;p126"/>
          <p:cNvSpPr txBox="1">
            <a:spLocks noGrp="1"/>
          </p:cNvSpPr>
          <p:nvPr>
            <p:ph type="sldNum" idx="4294967295"/>
          </p:nvPr>
        </p:nvSpPr>
        <p:spPr>
          <a:xfrm>
            <a:off x="8551837" y="6393507"/>
            <a:ext cx="395314" cy="307331"/>
          </a:xfrm>
          <a:prstGeom prst="rect">
            <a:avLst/>
          </a:prstGeom>
          <a:noFill/>
          <a:ln>
            <a:noFill/>
          </a:ln>
        </p:spPr>
        <p:txBody>
          <a:bodyPr spcFirstLastPara="1" wrap="square" lIns="45700" tIns="45700" rIns="45700" bIns="45700" anchor="b" anchorCtr="0">
            <a:spAutoFit/>
          </a:bodyPr>
          <a:lstStyle/>
          <a:p>
            <a:pPr marL="0" lvl="0" indent="0" algn="r" rtl="0">
              <a:lnSpc>
                <a:spcPct val="100000"/>
              </a:lnSpc>
              <a:spcBef>
                <a:spcPts val="0"/>
              </a:spcBef>
              <a:spcAft>
                <a:spcPts val="0"/>
              </a:spcAft>
              <a:buClr>
                <a:srgbClr val="000000"/>
              </a:buClr>
              <a:buSzPts val="1400"/>
              <a:buFont typeface="Tahoma"/>
              <a:buNone/>
            </a:pPr>
            <a:fld id="{00000000-1234-1234-1234-123412341234}" type="slidenum">
              <a:rPr lang="en-US" sz="1400" b="0" i="0" u="none" strike="noStrike" cap="none">
                <a:solidFill>
                  <a:srgbClr val="000000"/>
                </a:solidFill>
                <a:latin typeface="Tahoma"/>
                <a:ea typeface="Tahoma"/>
                <a:cs typeface="Tahoma"/>
                <a:sym typeface="Tahoma"/>
              </a:rPr>
              <a:t>126</a:t>
            </a:fld>
            <a:endParaRPr sz="1400" b="0" i="0" u="none" strike="noStrike" cap="none">
              <a:solidFill>
                <a:srgbClr val="000000"/>
              </a:solidFill>
              <a:latin typeface="Tahoma"/>
              <a:ea typeface="Tahoma"/>
              <a:cs typeface="Tahoma"/>
              <a:sym typeface="Tahoma"/>
            </a:endParaRPr>
          </a:p>
        </p:txBody>
      </p:sp>
    </p:spTree>
  </p:cSld>
  <p:clrMapOvr>
    <a:masterClrMapping/>
  </p:clrMapOvr>
</p:sld>
</file>

<file path=ppt/slides/slide127.xml><?xml version="1.0" encoding="utf-8"?>
<p:sld xmlns:a="http://schemas.openxmlformats.org/drawingml/2006/main" xmlns:r="http://schemas.openxmlformats.org/officeDocument/2006/relationships" xmlns:p="http://schemas.openxmlformats.org/presentationml/2006/main">
  <p:cSld>
    <p:spTree>
      <p:nvGrpSpPr>
        <p:cNvPr id="1" name="Shape 2312"/>
        <p:cNvGrpSpPr/>
        <p:nvPr/>
      </p:nvGrpSpPr>
      <p:grpSpPr>
        <a:xfrm>
          <a:off x="0" y="0"/>
          <a:ext cx="0" cy="0"/>
          <a:chOff x="0" y="0"/>
          <a:chExt cx="0" cy="0"/>
        </a:xfrm>
      </p:grpSpPr>
      <p:sp>
        <p:nvSpPr>
          <p:cNvPr id="2313" name="Google Shape;2313;p127"/>
          <p:cNvSpPr txBox="1">
            <a:spLocks noGrp="1"/>
          </p:cNvSpPr>
          <p:nvPr>
            <p:ph type="title"/>
          </p:nvPr>
        </p:nvSpPr>
        <p:spPr>
          <a:xfrm>
            <a:off x="1150937" y="214313"/>
            <a:ext cx="7793037"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solidFill>
                  <a:srgbClr val="333399"/>
                </a:solidFill>
                <a:latin typeface="Tahoma"/>
                <a:ea typeface="Tahoma"/>
                <a:cs typeface="Tahoma"/>
                <a:sym typeface="Tahoma"/>
              </a:rPr>
              <a:t>World Top Foundries </a:t>
            </a:r>
            <a:br>
              <a:rPr lang="en-US">
                <a:solidFill>
                  <a:srgbClr val="333399"/>
                </a:solidFill>
                <a:latin typeface="Tahoma"/>
                <a:ea typeface="Tahoma"/>
                <a:cs typeface="Tahoma"/>
                <a:sym typeface="Tahoma"/>
              </a:rPr>
            </a:br>
            <a:r>
              <a:rPr lang="en-US">
                <a:solidFill>
                  <a:srgbClr val="333399"/>
                </a:solidFill>
                <a:latin typeface="Tahoma"/>
                <a:ea typeface="Tahoma"/>
                <a:cs typeface="Tahoma"/>
                <a:sym typeface="Tahoma"/>
              </a:rPr>
              <a:t>in VLSI for SuperComputing</a:t>
            </a:r>
            <a:endParaRPr/>
          </a:p>
        </p:txBody>
      </p:sp>
      <p:sp>
        <p:nvSpPr>
          <p:cNvPr id="2314" name="Google Shape;2314;p127"/>
          <p:cNvSpPr txBox="1">
            <a:spLocks noGrp="1"/>
          </p:cNvSpPr>
          <p:nvPr>
            <p:ph type="body" idx="1"/>
          </p:nvPr>
        </p:nvSpPr>
        <p:spPr>
          <a:xfrm>
            <a:off x="304800" y="1905000"/>
            <a:ext cx="8839200" cy="4267200"/>
          </a:xfrm>
          <a:prstGeom prst="rect">
            <a:avLst/>
          </a:prstGeom>
          <a:noFill/>
          <a:ln>
            <a:noFill/>
          </a:ln>
        </p:spPr>
        <p:txBody>
          <a:bodyPr spcFirstLastPara="1" wrap="square" lIns="45700" tIns="45700" rIns="45700" bIns="45700" anchor="t" anchorCtr="0">
            <a:normAutofit fontScale="85000" lnSpcReduction="10000"/>
          </a:bodyPr>
          <a:lstStyle/>
          <a:p>
            <a:pPr marL="284606" lvl="0" indent="-284606" algn="l" rtl="0">
              <a:lnSpc>
                <a:spcPct val="100000"/>
              </a:lnSpc>
              <a:spcBef>
                <a:spcPts val="0"/>
              </a:spcBef>
              <a:spcAft>
                <a:spcPts val="0"/>
              </a:spcAft>
              <a:buSzPts val="1560"/>
              <a:buChar char="■"/>
            </a:pPr>
            <a:r>
              <a:rPr lang="en-US"/>
              <a:t>#1? Qualcomm</a:t>
            </a:r>
            <a:endParaRPr/>
          </a:p>
          <a:p>
            <a:pPr marL="284606" lvl="0" indent="-284606" algn="l" rtl="0">
              <a:lnSpc>
                <a:spcPct val="100000"/>
              </a:lnSpc>
              <a:spcBef>
                <a:spcPts val="600"/>
              </a:spcBef>
              <a:spcAft>
                <a:spcPts val="0"/>
              </a:spcAft>
              <a:buSzPts val="1560"/>
              <a:buChar char="■"/>
            </a:pPr>
            <a:r>
              <a:rPr lang="en-US"/>
              <a:t>#2? Intel</a:t>
            </a:r>
            <a:endParaRPr/>
          </a:p>
          <a:p>
            <a:pPr marL="284606" lvl="0" indent="-284606" algn="l" rtl="0">
              <a:lnSpc>
                <a:spcPct val="100000"/>
              </a:lnSpc>
              <a:spcBef>
                <a:spcPts val="600"/>
              </a:spcBef>
              <a:spcAft>
                <a:spcPts val="0"/>
              </a:spcAft>
              <a:buSzPts val="1560"/>
              <a:buChar char="■"/>
            </a:pPr>
            <a:r>
              <a:rPr lang="en-US"/>
              <a:t>#3? TSM</a:t>
            </a:r>
            <a:endParaRPr/>
          </a:p>
          <a:p>
            <a:pPr marL="284606" lvl="0" indent="-284606" algn="l" rtl="0">
              <a:lnSpc>
                <a:spcPct val="100000"/>
              </a:lnSpc>
              <a:spcBef>
                <a:spcPts val="500"/>
              </a:spcBef>
              <a:spcAft>
                <a:spcPts val="0"/>
              </a:spcAft>
              <a:buSzPts val="1380"/>
              <a:buChar char="■"/>
            </a:pPr>
            <a:r>
              <a:rPr lang="en-US"/>
              <a:t>The Qualcomm VP/TD started from this course</a:t>
            </a:r>
            <a:br>
              <a:rPr lang="en-US"/>
            </a:br>
            <a:r>
              <a:rPr lang="en-US"/>
              <a:t>(first as my PhD student and later as the course TA)</a:t>
            </a:r>
            <a:endParaRPr/>
          </a:p>
          <a:p>
            <a:pPr marL="284606" lvl="0" indent="-284606" algn="l" rtl="0">
              <a:lnSpc>
                <a:spcPct val="100000"/>
              </a:lnSpc>
              <a:spcBef>
                <a:spcPts val="500"/>
              </a:spcBef>
              <a:spcAft>
                <a:spcPts val="0"/>
              </a:spcAft>
              <a:buSzPts val="1380"/>
              <a:buChar char="■"/>
            </a:pPr>
            <a:r>
              <a:rPr lang="en-US"/>
              <a:t>An Intel VP/TD took the IR4RVL in-a-nut-shell</a:t>
            </a:r>
            <a:br>
              <a:rPr lang="en-US"/>
            </a:br>
            <a:r>
              <a:rPr lang="en-US"/>
              <a:t>(at my past IEEE/ACM-HICSS conference tutorial)</a:t>
            </a:r>
            <a:endParaRPr/>
          </a:p>
          <a:p>
            <a:pPr marL="284606" lvl="0" indent="-284606" algn="l" rtl="0">
              <a:lnSpc>
                <a:spcPct val="100000"/>
              </a:lnSpc>
              <a:spcBef>
                <a:spcPts val="500"/>
              </a:spcBef>
              <a:spcAft>
                <a:spcPts val="0"/>
              </a:spcAft>
              <a:buSzPts val="1380"/>
              <a:buChar char="■"/>
            </a:pPr>
            <a:r>
              <a:rPr lang="en-US"/>
              <a:t>Maybe, </a:t>
            </a:r>
            <a:br>
              <a:rPr lang="en-US"/>
            </a:br>
            <a:r>
              <a:rPr lang="en-US"/>
              <a:t>a next TSM VP/TD comes from ETF </a:t>
            </a:r>
            <a:r>
              <a:rPr lang="en-US">
                <a:latin typeface="Noto Sans Symbols"/>
                <a:ea typeface="Noto Sans Symbols"/>
                <a:cs typeface="Noto Sans Symbols"/>
                <a:sym typeface="Noto Sans Symbols"/>
              </a:rPr>
              <a:t>☺</a:t>
            </a:r>
            <a:br>
              <a:rPr lang="en-US">
                <a:latin typeface="Noto Sans Symbols"/>
                <a:ea typeface="Noto Sans Symbols"/>
                <a:cs typeface="Noto Sans Symbols"/>
                <a:sym typeface="Noto Sans Symbols"/>
              </a:rPr>
            </a:br>
            <a:r>
              <a:rPr lang="en-US"/>
              <a:t>or MF </a:t>
            </a:r>
            <a:r>
              <a:rPr lang="en-US">
                <a:latin typeface="Noto Sans Symbols"/>
                <a:ea typeface="Noto Sans Symbols"/>
                <a:cs typeface="Noto Sans Symbols"/>
                <a:sym typeface="Noto Sans Symbols"/>
              </a:rPr>
              <a:t>☺ </a:t>
            </a:r>
            <a:r>
              <a:rPr lang="en-US"/>
              <a:t>or FFH </a:t>
            </a:r>
            <a:r>
              <a:rPr lang="en-US">
                <a:latin typeface="Noto Sans Symbols"/>
                <a:ea typeface="Noto Sans Symbols"/>
                <a:cs typeface="Noto Sans Symbols"/>
                <a:sym typeface="Noto Sans Symbols"/>
              </a:rPr>
              <a:t>☺ </a:t>
            </a:r>
            <a:r>
              <a:rPr lang="en-US"/>
              <a:t>or FON </a:t>
            </a:r>
            <a:endParaRPr>
              <a:latin typeface="Noto Sans Symbols"/>
              <a:ea typeface="Noto Sans Symbols"/>
              <a:cs typeface="Noto Sans Symbols"/>
              <a:sym typeface="Noto Sans Symbols"/>
            </a:endParaRPr>
          </a:p>
        </p:txBody>
      </p:sp>
      <p:sp>
        <p:nvSpPr>
          <p:cNvPr id="2315" name="Google Shape;2315;p127"/>
          <p:cNvSpPr txBox="1">
            <a:spLocks noGrp="1"/>
          </p:cNvSpPr>
          <p:nvPr>
            <p:ph type="sldNum" idx="4294967295"/>
          </p:nvPr>
        </p:nvSpPr>
        <p:spPr>
          <a:xfrm>
            <a:off x="8551837" y="6393507"/>
            <a:ext cx="395314" cy="307331"/>
          </a:xfrm>
          <a:prstGeom prst="rect">
            <a:avLst/>
          </a:prstGeom>
          <a:noFill/>
          <a:ln>
            <a:noFill/>
          </a:ln>
        </p:spPr>
        <p:txBody>
          <a:bodyPr spcFirstLastPara="1" wrap="square" lIns="45700" tIns="45700" rIns="45700" bIns="45700" anchor="b" anchorCtr="0">
            <a:spAutoFit/>
          </a:bodyPr>
          <a:lstStyle/>
          <a:p>
            <a:pPr marL="0" lvl="0" indent="0" algn="r" rtl="0">
              <a:lnSpc>
                <a:spcPct val="100000"/>
              </a:lnSpc>
              <a:spcBef>
                <a:spcPts val="0"/>
              </a:spcBef>
              <a:spcAft>
                <a:spcPts val="0"/>
              </a:spcAft>
              <a:buClr>
                <a:srgbClr val="000000"/>
              </a:buClr>
              <a:buSzPts val="1400"/>
              <a:buFont typeface="Tahoma"/>
              <a:buNone/>
            </a:pPr>
            <a:fld id="{00000000-1234-1234-1234-123412341234}" type="slidenum">
              <a:rPr lang="en-US" sz="1400" b="0" i="0" u="none" strike="noStrike" cap="none">
                <a:solidFill>
                  <a:srgbClr val="000000"/>
                </a:solidFill>
                <a:latin typeface="Tahoma"/>
                <a:ea typeface="Tahoma"/>
                <a:cs typeface="Tahoma"/>
                <a:sym typeface="Tahoma"/>
              </a:rPr>
              <a:t>127</a:t>
            </a:fld>
            <a:endParaRPr sz="1400" b="0" i="0" u="none" strike="noStrike" cap="none">
              <a:solidFill>
                <a:srgbClr val="000000"/>
              </a:solidFill>
              <a:latin typeface="Tahoma"/>
              <a:ea typeface="Tahoma"/>
              <a:cs typeface="Tahoma"/>
              <a:sym typeface="Tahoma"/>
            </a:endParaRPr>
          </a:p>
        </p:txBody>
      </p:sp>
    </p:spTree>
  </p:cSld>
  <p:clrMapOvr>
    <a:masterClrMapping/>
  </p:clrMapOvr>
</p:sld>
</file>

<file path=ppt/slides/slide128.xml><?xml version="1.0" encoding="utf-8"?>
<p:sld xmlns:a="http://schemas.openxmlformats.org/drawingml/2006/main" xmlns:r="http://schemas.openxmlformats.org/officeDocument/2006/relationships" xmlns:p="http://schemas.openxmlformats.org/presentationml/2006/main">
  <p:cSld>
    <p:spTree>
      <p:nvGrpSpPr>
        <p:cNvPr id="1" name="Shape 2319"/>
        <p:cNvGrpSpPr/>
        <p:nvPr/>
      </p:nvGrpSpPr>
      <p:grpSpPr>
        <a:xfrm>
          <a:off x="0" y="0"/>
          <a:ext cx="0" cy="0"/>
          <a:chOff x="0" y="0"/>
          <a:chExt cx="0" cy="0"/>
        </a:xfrm>
      </p:grpSpPr>
      <p:sp>
        <p:nvSpPr>
          <p:cNvPr id="2320" name="Google Shape;2320;p128"/>
          <p:cNvSpPr txBox="1">
            <a:spLocks noGrp="1"/>
          </p:cNvSpPr>
          <p:nvPr>
            <p:ph type="title"/>
          </p:nvPr>
        </p:nvSpPr>
        <p:spPr>
          <a:xfrm>
            <a:off x="1150937" y="214313"/>
            <a:ext cx="7793037"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solidFill>
                  <a:srgbClr val="333399"/>
                </a:solidFill>
                <a:latin typeface="Tahoma"/>
                <a:ea typeface="Tahoma"/>
                <a:cs typeface="Tahoma"/>
                <a:sym typeface="Tahoma"/>
              </a:rPr>
              <a:t>Who works here? </a:t>
            </a:r>
            <a:endParaRPr/>
          </a:p>
        </p:txBody>
      </p:sp>
      <p:pic>
        <p:nvPicPr>
          <p:cNvPr id="2321" name="Google Shape;2321;p128" descr="Content Placeholder 4"/>
          <p:cNvPicPr preferRelativeResize="0"/>
          <p:nvPr/>
        </p:nvPicPr>
        <p:blipFill rotWithShape="1">
          <a:blip r:embed="rId3">
            <a:alphaModFix/>
          </a:blip>
          <a:srcRect/>
          <a:stretch/>
        </p:blipFill>
        <p:spPr>
          <a:xfrm>
            <a:off x="1219200" y="2209800"/>
            <a:ext cx="7042150" cy="4000500"/>
          </a:xfrm>
          <a:prstGeom prst="rect">
            <a:avLst/>
          </a:prstGeom>
          <a:noFill/>
          <a:ln>
            <a:noFill/>
          </a:ln>
        </p:spPr>
      </p:pic>
      <p:sp>
        <p:nvSpPr>
          <p:cNvPr id="2322" name="Google Shape;2322;p128"/>
          <p:cNvSpPr txBox="1">
            <a:spLocks noGrp="1"/>
          </p:cNvSpPr>
          <p:nvPr>
            <p:ph type="sldNum" idx="4294967295"/>
          </p:nvPr>
        </p:nvSpPr>
        <p:spPr>
          <a:xfrm>
            <a:off x="8551837" y="6393507"/>
            <a:ext cx="395314" cy="307331"/>
          </a:xfrm>
          <a:prstGeom prst="rect">
            <a:avLst/>
          </a:prstGeom>
          <a:noFill/>
          <a:ln>
            <a:noFill/>
          </a:ln>
        </p:spPr>
        <p:txBody>
          <a:bodyPr spcFirstLastPara="1" wrap="square" lIns="45700" tIns="45700" rIns="45700" bIns="45700" anchor="b" anchorCtr="0">
            <a:spAutoFit/>
          </a:bodyPr>
          <a:lstStyle/>
          <a:p>
            <a:pPr marL="0" lvl="0" indent="0" algn="r" rtl="0">
              <a:lnSpc>
                <a:spcPct val="100000"/>
              </a:lnSpc>
              <a:spcBef>
                <a:spcPts val="0"/>
              </a:spcBef>
              <a:spcAft>
                <a:spcPts val="0"/>
              </a:spcAft>
              <a:buClr>
                <a:srgbClr val="000000"/>
              </a:buClr>
              <a:buSzPts val="1400"/>
              <a:buFont typeface="Tahoma"/>
              <a:buNone/>
            </a:pPr>
            <a:fld id="{00000000-1234-1234-1234-123412341234}" type="slidenum">
              <a:rPr lang="en-US" sz="1400" b="0" i="0" u="none" strike="noStrike" cap="none">
                <a:solidFill>
                  <a:srgbClr val="000000"/>
                </a:solidFill>
                <a:latin typeface="Tahoma"/>
                <a:ea typeface="Tahoma"/>
                <a:cs typeface="Tahoma"/>
                <a:sym typeface="Tahoma"/>
              </a:rPr>
              <a:t>128</a:t>
            </a:fld>
            <a:endParaRPr sz="1400" b="0" i="0" u="none" strike="noStrike" cap="none">
              <a:solidFill>
                <a:srgbClr val="000000"/>
              </a:solidFill>
              <a:latin typeface="Tahoma"/>
              <a:ea typeface="Tahoma"/>
              <a:cs typeface="Tahoma"/>
              <a:sym typeface="Tahoma"/>
            </a:endParaRPr>
          </a:p>
        </p:txBody>
      </p:sp>
    </p:spTree>
  </p:cSld>
  <p:clrMapOvr>
    <a:masterClrMapping/>
  </p:clrMapOvr>
</p:sld>
</file>

<file path=ppt/slides/slide129.xml><?xml version="1.0" encoding="utf-8"?>
<p:sld xmlns:a="http://schemas.openxmlformats.org/drawingml/2006/main" xmlns:r="http://schemas.openxmlformats.org/officeDocument/2006/relationships" xmlns:p="http://schemas.openxmlformats.org/presentationml/2006/main">
  <p:cSld>
    <p:spTree>
      <p:nvGrpSpPr>
        <p:cNvPr id="1" name="Shape 2326"/>
        <p:cNvGrpSpPr/>
        <p:nvPr/>
      </p:nvGrpSpPr>
      <p:grpSpPr>
        <a:xfrm>
          <a:off x="0" y="0"/>
          <a:ext cx="0" cy="0"/>
          <a:chOff x="0" y="0"/>
          <a:chExt cx="0" cy="0"/>
        </a:xfrm>
      </p:grpSpPr>
      <p:sp>
        <p:nvSpPr>
          <p:cNvPr id="2327" name="Google Shape;2327;p129"/>
          <p:cNvSpPr txBox="1">
            <a:spLocks noGrp="1"/>
          </p:cNvSpPr>
          <p:nvPr>
            <p:ph type="title"/>
          </p:nvPr>
        </p:nvSpPr>
        <p:spPr>
          <a:xfrm>
            <a:off x="1066800" y="214313"/>
            <a:ext cx="8077200"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solidFill>
                  <a:srgbClr val="333399"/>
                </a:solidFill>
                <a:latin typeface="Tahoma"/>
                <a:ea typeface="Tahoma"/>
                <a:cs typeface="Tahoma"/>
                <a:sym typeface="Tahoma"/>
              </a:rPr>
              <a:t>The Holistic Foundry (R&amp;DFab)</a:t>
            </a:r>
            <a:br>
              <a:rPr lang="en-US">
                <a:solidFill>
                  <a:srgbClr val="333399"/>
                </a:solidFill>
                <a:latin typeface="Tahoma"/>
                <a:ea typeface="Tahoma"/>
                <a:cs typeface="Tahoma"/>
                <a:sym typeface="Tahoma"/>
              </a:rPr>
            </a:br>
            <a:r>
              <a:rPr lang="en-US">
                <a:solidFill>
                  <a:srgbClr val="333399"/>
                </a:solidFill>
                <a:latin typeface="Tahoma"/>
                <a:ea typeface="Tahoma"/>
                <a:cs typeface="Tahoma"/>
                <a:sym typeface="Tahoma"/>
              </a:rPr>
              <a:t>in VLSI for SuperComputing</a:t>
            </a:r>
            <a:endParaRPr/>
          </a:p>
        </p:txBody>
      </p:sp>
      <p:sp>
        <p:nvSpPr>
          <p:cNvPr id="2328" name="Google Shape;2328;p129"/>
          <p:cNvSpPr txBox="1">
            <a:spLocks noGrp="1"/>
          </p:cNvSpPr>
          <p:nvPr>
            <p:ph type="body" idx="1"/>
          </p:nvPr>
        </p:nvSpPr>
        <p:spPr>
          <a:xfrm>
            <a:off x="685799" y="2209800"/>
            <a:ext cx="8269290" cy="3922713"/>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SzPts val="1440"/>
              <a:buChar char="■"/>
            </a:pPr>
            <a:r>
              <a:rPr lang="en-US"/>
              <a:t>Phase#1: From Applications to Algorithms</a:t>
            </a:r>
            <a:br>
              <a:rPr lang="en-US"/>
            </a:br>
            <a:r>
              <a:rPr lang="en-US"/>
              <a:t>Phase#2: From Algorithms to Masks</a:t>
            </a:r>
            <a:br>
              <a:rPr lang="en-US"/>
            </a:br>
            <a:r>
              <a:rPr lang="en-US"/>
              <a:t>Phase#3: From Masks to Chips</a:t>
            </a:r>
            <a:br>
              <a:rPr lang="en-US"/>
            </a:br>
            <a:r>
              <a:rPr lang="en-US"/>
              <a:t>Phase#4: From Chips to Applications</a:t>
            </a:r>
            <a:endParaRPr/>
          </a:p>
        </p:txBody>
      </p:sp>
      <p:sp>
        <p:nvSpPr>
          <p:cNvPr id="2329" name="Google Shape;2329;p129"/>
          <p:cNvSpPr txBox="1">
            <a:spLocks noGrp="1"/>
          </p:cNvSpPr>
          <p:nvPr>
            <p:ph type="sldNum" idx="4294967295"/>
          </p:nvPr>
        </p:nvSpPr>
        <p:spPr>
          <a:xfrm>
            <a:off x="8551837" y="6393507"/>
            <a:ext cx="395314" cy="307331"/>
          </a:xfrm>
          <a:prstGeom prst="rect">
            <a:avLst/>
          </a:prstGeom>
          <a:noFill/>
          <a:ln>
            <a:noFill/>
          </a:ln>
        </p:spPr>
        <p:txBody>
          <a:bodyPr spcFirstLastPara="1" wrap="square" lIns="45700" tIns="45700" rIns="45700" bIns="45700" anchor="b" anchorCtr="0">
            <a:spAutoFit/>
          </a:bodyPr>
          <a:lstStyle/>
          <a:p>
            <a:pPr marL="0" lvl="0" indent="0" algn="r" rtl="0">
              <a:lnSpc>
                <a:spcPct val="100000"/>
              </a:lnSpc>
              <a:spcBef>
                <a:spcPts val="0"/>
              </a:spcBef>
              <a:spcAft>
                <a:spcPts val="0"/>
              </a:spcAft>
              <a:buClr>
                <a:srgbClr val="000000"/>
              </a:buClr>
              <a:buSzPts val="1400"/>
              <a:buFont typeface="Tahoma"/>
              <a:buNone/>
            </a:pPr>
            <a:fld id="{00000000-1234-1234-1234-123412341234}" type="slidenum">
              <a:rPr lang="en-US" sz="1400" b="0" i="0" u="none" strike="noStrike" cap="none">
                <a:solidFill>
                  <a:srgbClr val="000000"/>
                </a:solidFill>
                <a:latin typeface="Tahoma"/>
                <a:ea typeface="Tahoma"/>
                <a:cs typeface="Tahoma"/>
                <a:sym typeface="Tahoma"/>
              </a:rPr>
              <a:t>129</a:t>
            </a:fld>
            <a:endParaRPr sz="1400" b="0" i="0" u="none" strike="noStrike" cap="none">
              <a:solidFill>
                <a:srgbClr val="000000"/>
              </a:solidFill>
              <a:latin typeface="Tahoma"/>
              <a:ea typeface="Tahoma"/>
              <a:cs typeface="Tahoma"/>
              <a:sym typeface="Tahoma"/>
            </a:endParaRPr>
          </a:p>
        </p:txBody>
      </p:sp>
    </p:spTree>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03"/>
        <p:cNvGrpSpPr/>
        <p:nvPr/>
      </p:nvGrpSpPr>
      <p:grpSpPr>
        <a:xfrm>
          <a:off x="0" y="0"/>
          <a:ext cx="0" cy="0"/>
          <a:chOff x="0" y="0"/>
          <a:chExt cx="0" cy="0"/>
        </a:xfrm>
      </p:grpSpPr>
      <p:sp>
        <p:nvSpPr>
          <p:cNvPr id="1004" name="Google Shape;1004;p13"/>
          <p:cNvSpPr txBox="1">
            <a:spLocks noGrp="1"/>
          </p:cNvSpPr>
          <p:nvPr>
            <p:ph type="body" idx="1"/>
          </p:nvPr>
        </p:nvSpPr>
        <p:spPr>
          <a:xfrm>
            <a:off x="838200" y="1825624"/>
            <a:ext cx="10515600" cy="4833793"/>
          </a:xfrm>
          <a:prstGeom prst="rect">
            <a:avLst/>
          </a:prstGeom>
          <a:noFill/>
          <a:ln>
            <a:noFill/>
          </a:ln>
        </p:spPr>
        <p:txBody>
          <a:bodyPr spcFirstLastPara="1" wrap="square" lIns="45700" tIns="45700" rIns="45700" bIns="45700" anchor="t" anchorCtr="0">
            <a:normAutofit/>
          </a:bodyPr>
          <a:lstStyle/>
          <a:p>
            <a:pPr marL="228600" lvl="0" indent="-228600" algn="l" rtl="0">
              <a:lnSpc>
                <a:spcPct val="72000"/>
              </a:lnSpc>
              <a:spcBef>
                <a:spcPts val="0"/>
              </a:spcBef>
              <a:spcAft>
                <a:spcPts val="0"/>
              </a:spcAft>
              <a:buClr>
                <a:srgbClr val="000000"/>
              </a:buClr>
              <a:buSzPts val="1900"/>
              <a:buChar char="•"/>
            </a:pPr>
            <a:r>
              <a:rPr lang="en-US" sz="1900" b="1"/>
              <a:t>Recommender Systems in Digital Libraries Using Artificial Intelligence and Machine Learning:</a:t>
            </a:r>
            <a:br>
              <a:rPr lang="en-US" sz="1900" b="1"/>
            </a:br>
            <a:r>
              <a:rPr lang="en-US" sz="1900" b="1"/>
              <a:t>A Proposal to Create Automated Links Between Different Articles Dealing With Similar Topics</a:t>
            </a:r>
            <a:endParaRPr/>
          </a:p>
          <a:p>
            <a:pPr marL="228600" lvl="0" indent="-228600" algn="l" rtl="0">
              <a:lnSpc>
                <a:spcPct val="72000"/>
              </a:lnSpc>
              <a:spcBef>
                <a:spcPts val="1000"/>
              </a:spcBef>
              <a:spcAft>
                <a:spcPts val="0"/>
              </a:spcAft>
              <a:buClr>
                <a:srgbClr val="000000"/>
              </a:buClr>
              <a:buSzPts val="1900"/>
              <a:buChar char="•"/>
            </a:pPr>
            <a:r>
              <a:rPr lang="en-US" sz="1900" b="1"/>
              <a:t>Unified Modeling for Emulating Electric Energy Systems: Toward Digital Twin That Might Work</a:t>
            </a:r>
            <a:endParaRPr/>
          </a:p>
          <a:p>
            <a:pPr marL="228600" lvl="0" indent="-228600" algn="l" rtl="0">
              <a:lnSpc>
                <a:spcPct val="72000"/>
              </a:lnSpc>
              <a:spcBef>
                <a:spcPts val="1000"/>
              </a:spcBef>
              <a:spcAft>
                <a:spcPts val="0"/>
              </a:spcAft>
              <a:buClr>
                <a:srgbClr val="000000"/>
              </a:buClr>
              <a:buSzPts val="1900"/>
              <a:buChar char="•"/>
            </a:pPr>
            <a:r>
              <a:rPr lang="en-US" sz="1900" b="1"/>
              <a:t>A Backtracking Algorithmic Toolbox for Solving the Subgraph Isomorphism Problem</a:t>
            </a:r>
            <a:endParaRPr/>
          </a:p>
          <a:p>
            <a:pPr marL="228600" lvl="0" indent="-228600" algn="l" rtl="0">
              <a:lnSpc>
                <a:spcPct val="72000"/>
              </a:lnSpc>
              <a:spcBef>
                <a:spcPts val="1000"/>
              </a:spcBef>
              <a:spcAft>
                <a:spcPts val="0"/>
              </a:spcAft>
              <a:buClr>
                <a:srgbClr val="000000"/>
              </a:buClr>
              <a:buSzPts val="1900"/>
              <a:buChar char="•"/>
            </a:pPr>
            <a:r>
              <a:rPr lang="en-US" sz="1900" b="1"/>
              <a:t>AI Storm ... From Logical Inference and Chatbots to Signal Weighting, Entropy Pooling...:</a:t>
            </a:r>
            <a:br>
              <a:rPr lang="en-US" sz="1900" b="1"/>
            </a:br>
            <a:r>
              <a:rPr lang="en-US" sz="1900" b="1"/>
              <a:t>Future of AI in Marketing</a:t>
            </a:r>
            <a:endParaRPr/>
          </a:p>
          <a:p>
            <a:pPr marL="228600" lvl="0" indent="-228600" algn="l" rtl="0">
              <a:lnSpc>
                <a:spcPct val="72000"/>
              </a:lnSpc>
              <a:spcBef>
                <a:spcPts val="1000"/>
              </a:spcBef>
              <a:spcAft>
                <a:spcPts val="0"/>
              </a:spcAft>
              <a:buClr>
                <a:srgbClr val="000000"/>
              </a:buClr>
              <a:buSzPts val="1900"/>
              <a:buChar char="•"/>
            </a:pPr>
            <a:r>
              <a:rPr lang="en-US" sz="1900" b="1"/>
              <a:t>Efficient End-to-End Asynchronous Time-Series Modeling </a:t>
            </a:r>
            <a:br>
              <a:rPr lang="en-US" sz="1900" b="1"/>
            </a:br>
            <a:r>
              <a:rPr lang="en-US" sz="1900" b="1"/>
              <a:t>With Deep Learning to Predict Customer Attrition</a:t>
            </a:r>
            <a:endParaRPr/>
          </a:p>
          <a:p>
            <a:pPr marL="228600" lvl="0" indent="-228600" algn="l" rtl="0">
              <a:lnSpc>
                <a:spcPct val="72000"/>
              </a:lnSpc>
              <a:spcBef>
                <a:spcPts val="1000"/>
              </a:spcBef>
              <a:spcAft>
                <a:spcPts val="0"/>
              </a:spcAft>
              <a:buClr>
                <a:srgbClr val="000000"/>
              </a:buClr>
              <a:buSzPts val="1900"/>
              <a:buChar char="•"/>
            </a:pPr>
            <a:r>
              <a:rPr lang="en-US" sz="1900" b="1"/>
              <a:t>Mind Genomics With Big Data for Digital Marketing on the Internet</a:t>
            </a:r>
            <a:endParaRPr/>
          </a:p>
          <a:p>
            <a:pPr marL="228600" lvl="0" indent="-228600" algn="l" rtl="0">
              <a:lnSpc>
                <a:spcPct val="72000"/>
              </a:lnSpc>
              <a:spcBef>
                <a:spcPts val="1000"/>
              </a:spcBef>
              <a:spcAft>
                <a:spcPts val="0"/>
              </a:spcAft>
              <a:buClr>
                <a:srgbClr val="000000"/>
              </a:buClr>
              <a:buSzPts val="1900"/>
              <a:buChar char="•"/>
            </a:pPr>
            <a:r>
              <a:rPr lang="en-US" sz="1900" b="1"/>
              <a:t>Supercomputing in the Study and Stimulation of the Brain</a:t>
            </a:r>
            <a:endParaRPr/>
          </a:p>
          <a:p>
            <a:pPr marL="228600" lvl="0" indent="-228600" algn="l" rtl="0">
              <a:lnSpc>
                <a:spcPct val="72000"/>
              </a:lnSpc>
              <a:spcBef>
                <a:spcPts val="1000"/>
              </a:spcBef>
              <a:spcAft>
                <a:spcPts val="0"/>
              </a:spcAft>
              <a:buClr>
                <a:srgbClr val="000000"/>
              </a:buClr>
              <a:buSzPts val="1900"/>
              <a:buChar char="•"/>
            </a:pPr>
            <a:r>
              <a:rPr lang="en-US" sz="1900" b="1"/>
              <a:t>An Experimental Healthcare System: Essence and Challenges</a:t>
            </a:r>
            <a:endParaRPr/>
          </a:p>
          <a:p>
            <a:pPr marL="228600" lvl="0" indent="-228600" algn="l" rtl="0">
              <a:lnSpc>
                <a:spcPct val="72000"/>
              </a:lnSpc>
              <a:spcBef>
                <a:spcPts val="1000"/>
              </a:spcBef>
              <a:spcAft>
                <a:spcPts val="0"/>
              </a:spcAft>
              <a:buClr>
                <a:srgbClr val="000000"/>
              </a:buClr>
              <a:buSzPts val="1900"/>
              <a:buChar char="•"/>
            </a:pPr>
            <a:r>
              <a:rPr lang="en-US" sz="1900" b="1"/>
              <a:t>What Supercomputing Will Be Like in the Coming Years</a:t>
            </a:r>
            <a:endParaRPr/>
          </a:p>
          <a:p>
            <a:pPr marL="228600" lvl="0" indent="-228600" algn="l" rtl="0">
              <a:lnSpc>
                <a:spcPct val="72000"/>
              </a:lnSpc>
              <a:spcBef>
                <a:spcPts val="1000"/>
              </a:spcBef>
              <a:spcAft>
                <a:spcPts val="0"/>
              </a:spcAft>
              <a:buClr>
                <a:srgbClr val="000000"/>
              </a:buClr>
              <a:buSzPts val="1900"/>
              <a:buChar char="•"/>
            </a:pPr>
            <a:r>
              <a:rPr lang="en-US" sz="1900" b="1"/>
              <a:t>The Ultimate Data Flow for Ultimate Super Computers-on-a-Chip</a:t>
            </a:r>
            <a:endParaRPr/>
          </a:p>
        </p:txBody>
      </p:sp>
      <p:sp>
        <p:nvSpPr>
          <p:cNvPr id="1005" name="Google Shape;1005;p13"/>
          <p:cNvSpPr txBox="1"/>
          <p:nvPr/>
        </p:nvSpPr>
        <p:spPr>
          <a:xfrm>
            <a:off x="1036319" y="517525"/>
            <a:ext cx="10424161" cy="1325563"/>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400"/>
              <a:buFont typeface="Calibri"/>
              <a:buNone/>
            </a:pPr>
            <a:r>
              <a:rPr lang="en-US" sz="4400" b="0" i="0" u="none" strike="noStrike" cap="none">
                <a:solidFill>
                  <a:srgbClr val="000000"/>
                </a:solidFill>
                <a:latin typeface="Calibri"/>
                <a:ea typeface="Calibri"/>
                <a:cs typeface="Calibri"/>
                <a:sym typeface="Calibri"/>
              </a:rPr>
              <a:t>Table of Contents #2</a:t>
            </a:r>
            <a:endParaRPr/>
          </a:p>
        </p:txBody>
      </p:sp>
    </p:spTree>
  </p:cSld>
  <p:clrMapOvr>
    <a:masterClrMapping/>
  </p:clrMapOvr>
</p:sld>
</file>

<file path=ppt/slides/slide130.xml><?xml version="1.0" encoding="utf-8"?>
<p:sld xmlns:a="http://schemas.openxmlformats.org/drawingml/2006/main" xmlns:r="http://schemas.openxmlformats.org/officeDocument/2006/relationships" xmlns:p="http://schemas.openxmlformats.org/presentationml/2006/main">
  <p:cSld>
    <p:spTree>
      <p:nvGrpSpPr>
        <p:cNvPr id="1" name="Shape 2333"/>
        <p:cNvGrpSpPr/>
        <p:nvPr/>
      </p:nvGrpSpPr>
      <p:grpSpPr>
        <a:xfrm>
          <a:off x="0" y="0"/>
          <a:ext cx="0" cy="0"/>
          <a:chOff x="0" y="0"/>
          <a:chExt cx="0" cy="0"/>
        </a:xfrm>
      </p:grpSpPr>
      <p:sp>
        <p:nvSpPr>
          <p:cNvPr id="2334" name="Google Shape;2334;p130"/>
          <p:cNvSpPr txBox="1">
            <a:spLocks noGrp="1"/>
          </p:cNvSpPr>
          <p:nvPr>
            <p:ph type="title"/>
          </p:nvPr>
        </p:nvSpPr>
        <p:spPr>
          <a:xfrm>
            <a:off x="1066800" y="214313"/>
            <a:ext cx="8077200"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solidFill>
                  <a:srgbClr val="333399"/>
                </a:solidFill>
                <a:latin typeface="Tahoma"/>
                <a:ea typeface="Tahoma"/>
                <a:cs typeface="Tahoma"/>
                <a:sym typeface="Tahoma"/>
              </a:rPr>
              <a:t>The Holistic Foundry (R&amp;DFab)</a:t>
            </a:r>
            <a:br>
              <a:rPr lang="en-US">
                <a:solidFill>
                  <a:srgbClr val="333399"/>
                </a:solidFill>
                <a:latin typeface="Tahoma"/>
                <a:ea typeface="Tahoma"/>
                <a:cs typeface="Tahoma"/>
                <a:sym typeface="Tahoma"/>
              </a:rPr>
            </a:br>
            <a:r>
              <a:rPr lang="en-US">
                <a:solidFill>
                  <a:srgbClr val="333399"/>
                </a:solidFill>
                <a:latin typeface="Tahoma"/>
                <a:ea typeface="Tahoma"/>
                <a:cs typeface="Tahoma"/>
                <a:sym typeface="Tahoma"/>
              </a:rPr>
              <a:t>in VLSI for SuperComputing</a:t>
            </a:r>
            <a:endParaRPr/>
          </a:p>
        </p:txBody>
      </p:sp>
      <p:sp>
        <p:nvSpPr>
          <p:cNvPr id="2335" name="Google Shape;2335;p130"/>
          <p:cNvSpPr txBox="1">
            <a:spLocks noGrp="1"/>
          </p:cNvSpPr>
          <p:nvPr>
            <p:ph type="body" idx="1"/>
          </p:nvPr>
        </p:nvSpPr>
        <p:spPr>
          <a:xfrm>
            <a:off x="685799" y="2209800"/>
            <a:ext cx="8269290" cy="3922713"/>
          </a:xfrm>
          <a:prstGeom prst="rect">
            <a:avLst/>
          </a:prstGeom>
          <a:noFill/>
          <a:ln>
            <a:noFill/>
          </a:ln>
        </p:spPr>
        <p:txBody>
          <a:bodyPr spcFirstLastPara="1" wrap="square" lIns="45700" tIns="45700" rIns="45700" bIns="45700" anchor="t" anchorCtr="0">
            <a:normAutofit lnSpcReduction="10000"/>
          </a:bodyPr>
          <a:lstStyle/>
          <a:p>
            <a:pPr marL="342900" lvl="0" indent="-342900" algn="l" rtl="0">
              <a:lnSpc>
                <a:spcPct val="100000"/>
              </a:lnSpc>
              <a:spcBef>
                <a:spcPts val="0"/>
              </a:spcBef>
              <a:spcAft>
                <a:spcPts val="0"/>
              </a:spcAft>
              <a:buSzPts val="1440"/>
              <a:buChar char="■"/>
            </a:pPr>
            <a:r>
              <a:rPr lang="en-US"/>
              <a:t>Phase#1: From Applications to Algorithms</a:t>
            </a:r>
            <a:br>
              <a:rPr lang="en-US"/>
            </a:br>
            <a:r>
              <a:rPr lang="en-US"/>
              <a:t>Phase#2: From Algorithms to Masks</a:t>
            </a:r>
            <a:br>
              <a:rPr lang="en-US"/>
            </a:br>
            <a:r>
              <a:rPr lang="en-US"/>
              <a:t>Phase#3: From Masks to Chips</a:t>
            </a:r>
            <a:endParaRPr/>
          </a:p>
          <a:p>
            <a:pPr marL="342900" lvl="0" indent="-220980" algn="l" rtl="0">
              <a:lnSpc>
                <a:spcPct val="100000"/>
              </a:lnSpc>
              <a:spcBef>
                <a:spcPts val="700"/>
              </a:spcBef>
              <a:spcAft>
                <a:spcPts val="0"/>
              </a:spcAft>
              <a:buSzPts val="1920"/>
              <a:buNone/>
            </a:pPr>
            <a:endParaRPr/>
          </a:p>
          <a:p>
            <a:pPr marL="342900" lvl="0" indent="-342900" algn="l" rtl="0">
              <a:lnSpc>
                <a:spcPct val="100000"/>
              </a:lnSpc>
              <a:spcBef>
                <a:spcPts val="500"/>
              </a:spcBef>
              <a:spcAft>
                <a:spcPts val="0"/>
              </a:spcAft>
              <a:buSzPts val="1440"/>
              <a:buChar char="■"/>
            </a:pPr>
            <a:r>
              <a:rPr lang="en-US"/>
              <a:t>Verification is crucial </a:t>
            </a:r>
            <a:br>
              <a:rPr lang="en-US"/>
            </a:br>
            <a:r>
              <a:rPr lang="en-US"/>
              <a:t>in each one of these phases,</a:t>
            </a:r>
            <a:br>
              <a:rPr lang="en-US"/>
            </a:br>
            <a:r>
              <a:rPr lang="en-US"/>
              <a:t>and related teaching is done in coop </a:t>
            </a:r>
            <a:br>
              <a:rPr lang="en-US"/>
            </a:br>
            <a:r>
              <a:rPr lang="en-US"/>
              <a:t>with ELSYS or HDLDH!</a:t>
            </a:r>
            <a:endParaRPr/>
          </a:p>
        </p:txBody>
      </p:sp>
      <p:sp>
        <p:nvSpPr>
          <p:cNvPr id="2336" name="Google Shape;2336;p130"/>
          <p:cNvSpPr txBox="1">
            <a:spLocks noGrp="1"/>
          </p:cNvSpPr>
          <p:nvPr>
            <p:ph type="sldNum" idx="4294967295"/>
          </p:nvPr>
        </p:nvSpPr>
        <p:spPr>
          <a:xfrm>
            <a:off x="8551837" y="6393507"/>
            <a:ext cx="395314" cy="307331"/>
          </a:xfrm>
          <a:prstGeom prst="rect">
            <a:avLst/>
          </a:prstGeom>
          <a:noFill/>
          <a:ln>
            <a:noFill/>
          </a:ln>
        </p:spPr>
        <p:txBody>
          <a:bodyPr spcFirstLastPara="1" wrap="square" lIns="45700" tIns="45700" rIns="45700" bIns="45700" anchor="b" anchorCtr="0">
            <a:spAutoFit/>
          </a:bodyPr>
          <a:lstStyle/>
          <a:p>
            <a:pPr marL="0" lvl="0" indent="0" algn="r" rtl="0">
              <a:lnSpc>
                <a:spcPct val="100000"/>
              </a:lnSpc>
              <a:spcBef>
                <a:spcPts val="0"/>
              </a:spcBef>
              <a:spcAft>
                <a:spcPts val="0"/>
              </a:spcAft>
              <a:buClr>
                <a:srgbClr val="000000"/>
              </a:buClr>
              <a:buSzPts val="1400"/>
              <a:buFont typeface="Tahoma"/>
              <a:buNone/>
            </a:pPr>
            <a:fld id="{00000000-1234-1234-1234-123412341234}" type="slidenum">
              <a:rPr lang="en-US" sz="1400" b="0" i="0" u="none" strike="noStrike" cap="none">
                <a:solidFill>
                  <a:srgbClr val="000000"/>
                </a:solidFill>
                <a:latin typeface="Tahoma"/>
                <a:ea typeface="Tahoma"/>
                <a:cs typeface="Tahoma"/>
                <a:sym typeface="Tahoma"/>
              </a:rPr>
              <a:t>130</a:t>
            </a:fld>
            <a:endParaRPr sz="1400" b="0" i="0" u="none" strike="noStrike" cap="none">
              <a:solidFill>
                <a:srgbClr val="000000"/>
              </a:solidFill>
              <a:latin typeface="Tahoma"/>
              <a:ea typeface="Tahoma"/>
              <a:cs typeface="Tahoma"/>
              <a:sym typeface="Tahoma"/>
            </a:endParaRPr>
          </a:p>
        </p:txBody>
      </p:sp>
    </p:spTree>
  </p:cSld>
  <p:clrMapOvr>
    <a:masterClrMapping/>
  </p:clrMapOvr>
</p:sld>
</file>

<file path=ppt/slides/slide131.xml><?xml version="1.0" encoding="utf-8"?>
<p:sld xmlns:a="http://schemas.openxmlformats.org/drawingml/2006/main" xmlns:r="http://schemas.openxmlformats.org/officeDocument/2006/relationships" xmlns:p="http://schemas.openxmlformats.org/presentationml/2006/main">
  <p:cSld>
    <p:spTree>
      <p:nvGrpSpPr>
        <p:cNvPr id="1" name="Shape 2340"/>
        <p:cNvGrpSpPr/>
        <p:nvPr/>
      </p:nvGrpSpPr>
      <p:grpSpPr>
        <a:xfrm>
          <a:off x="0" y="0"/>
          <a:ext cx="0" cy="0"/>
          <a:chOff x="0" y="0"/>
          <a:chExt cx="0" cy="0"/>
        </a:xfrm>
      </p:grpSpPr>
      <p:sp>
        <p:nvSpPr>
          <p:cNvPr id="2341" name="Google Shape;2341;p131"/>
          <p:cNvSpPr txBox="1">
            <a:spLocks noGrp="1"/>
          </p:cNvSpPr>
          <p:nvPr>
            <p:ph type="title"/>
          </p:nvPr>
        </p:nvSpPr>
        <p:spPr>
          <a:xfrm>
            <a:off x="1066800" y="214313"/>
            <a:ext cx="8077200"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solidFill>
                  <a:srgbClr val="333399"/>
                </a:solidFill>
                <a:latin typeface="Tahoma"/>
                <a:ea typeface="Tahoma"/>
                <a:cs typeface="Tahoma"/>
                <a:sym typeface="Tahoma"/>
              </a:rPr>
              <a:t>The Holistic Foundry (R&amp;DFab)</a:t>
            </a:r>
            <a:br>
              <a:rPr lang="en-US">
                <a:solidFill>
                  <a:srgbClr val="333399"/>
                </a:solidFill>
                <a:latin typeface="Tahoma"/>
                <a:ea typeface="Tahoma"/>
                <a:cs typeface="Tahoma"/>
                <a:sym typeface="Tahoma"/>
              </a:rPr>
            </a:br>
            <a:r>
              <a:rPr lang="en-US">
                <a:solidFill>
                  <a:srgbClr val="333399"/>
                </a:solidFill>
                <a:latin typeface="Tahoma"/>
                <a:ea typeface="Tahoma"/>
                <a:cs typeface="Tahoma"/>
                <a:sym typeface="Tahoma"/>
              </a:rPr>
              <a:t>in VLSI for SuperComputing</a:t>
            </a:r>
            <a:endParaRPr/>
          </a:p>
        </p:txBody>
      </p:sp>
      <p:sp>
        <p:nvSpPr>
          <p:cNvPr id="2342" name="Google Shape;2342;p131"/>
          <p:cNvSpPr txBox="1">
            <a:spLocks noGrp="1"/>
          </p:cNvSpPr>
          <p:nvPr>
            <p:ph type="body" idx="1"/>
          </p:nvPr>
        </p:nvSpPr>
        <p:spPr>
          <a:xfrm>
            <a:off x="685799" y="2209800"/>
            <a:ext cx="8269290" cy="3922713"/>
          </a:xfrm>
          <a:prstGeom prst="rect">
            <a:avLst/>
          </a:prstGeom>
          <a:noFill/>
          <a:ln>
            <a:noFill/>
          </a:ln>
        </p:spPr>
        <p:txBody>
          <a:bodyPr spcFirstLastPara="1" wrap="square" lIns="45700" tIns="45700" rIns="45700" bIns="45700" anchor="t" anchorCtr="0">
            <a:normAutofit fontScale="70000" lnSpcReduction="20000"/>
          </a:bodyPr>
          <a:lstStyle/>
          <a:p>
            <a:pPr marL="332613" lvl="0" indent="-332613" algn="l" rtl="0">
              <a:lnSpc>
                <a:spcPct val="100000"/>
              </a:lnSpc>
              <a:spcBef>
                <a:spcPts val="0"/>
              </a:spcBef>
              <a:spcAft>
                <a:spcPts val="0"/>
              </a:spcAft>
              <a:buSzPts val="1380"/>
              <a:buChar char="■"/>
            </a:pPr>
            <a:r>
              <a:rPr lang="en-US"/>
              <a:t>Phase#1: From Applications to Algorithms</a:t>
            </a:r>
            <a:br>
              <a:rPr lang="en-US"/>
            </a:br>
            <a:r>
              <a:rPr lang="en-US"/>
              <a:t>Phase#2: From Algorithms to Masks</a:t>
            </a:r>
            <a:br>
              <a:rPr lang="en-US"/>
            </a:br>
            <a:r>
              <a:rPr lang="en-US"/>
              <a:t>Phase#3: From Masks to Chips</a:t>
            </a:r>
            <a:br>
              <a:rPr lang="en-US"/>
            </a:br>
            <a:r>
              <a:rPr lang="en-US"/>
              <a:t>Phase#4: From Chips to Applications</a:t>
            </a:r>
            <a:endParaRPr/>
          </a:p>
          <a:p>
            <a:pPr marL="332613" lvl="0" indent="-210693" algn="l" rtl="0">
              <a:lnSpc>
                <a:spcPct val="100000"/>
              </a:lnSpc>
              <a:spcBef>
                <a:spcPts val="700"/>
              </a:spcBef>
              <a:spcAft>
                <a:spcPts val="0"/>
              </a:spcAft>
              <a:buSzPts val="1920"/>
              <a:buNone/>
            </a:pPr>
            <a:endParaRPr/>
          </a:p>
          <a:p>
            <a:pPr marL="332613" lvl="0" indent="-332613" algn="l" rtl="0">
              <a:lnSpc>
                <a:spcPct val="100000"/>
              </a:lnSpc>
              <a:spcBef>
                <a:spcPts val="500"/>
              </a:spcBef>
              <a:spcAft>
                <a:spcPts val="0"/>
              </a:spcAft>
              <a:buSzPts val="1380"/>
              <a:buChar char="■"/>
            </a:pPr>
            <a:r>
              <a:rPr lang="en-US"/>
              <a:t>Verification is crucial </a:t>
            </a:r>
            <a:br>
              <a:rPr lang="en-US"/>
            </a:br>
            <a:r>
              <a:rPr lang="en-US"/>
              <a:t>in each one of these phases,</a:t>
            </a:r>
            <a:br>
              <a:rPr lang="en-US"/>
            </a:br>
            <a:r>
              <a:rPr lang="en-US"/>
              <a:t>and related teaching is done in coop with ELSYS or HDLDH!</a:t>
            </a:r>
            <a:endParaRPr/>
          </a:p>
          <a:p>
            <a:pPr marL="332613" lvl="0" indent="-210693" algn="l" rtl="0">
              <a:lnSpc>
                <a:spcPct val="100000"/>
              </a:lnSpc>
              <a:spcBef>
                <a:spcPts val="700"/>
              </a:spcBef>
              <a:spcAft>
                <a:spcPts val="0"/>
              </a:spcAft>
              <a:buSzPts val="1920"/>
              <a:buNone/>
            </a:pPr>
            <a:endParaRPr/>
          </a:p>
          <a:p>
            <a:pPr marL="332613" lvl="0" indent="-332613" algn="l" rtl="0">
              <a:lnSpc>
                <a:spcPct val="100000"/>
              </a:lnSpc>
              <a:spcBef>
                <a:spcPts val="500"/>
              </a:spcBef>
              <a:spcAft>
                <a:spcPts val="0"/>
              </a:spcAft>
              <a:buSzPts val="1380"/>
              <a:buChar char="■"/>
            </a:pPr>
            <a:r>
              <a:rPr lang="en-US"/>
              <a:t>Management issues of importance for an R&amp;D Fab </a:t>
            </a:r>
            <a:br>
              <a:rPr lang="en-US"/>
            </a:br>
            <a:r>
              <a:rPr lang="en-US"/>
              <a:t>are covered in the accompanying course: IR4USP </a:t>
            </a:r>
            <a:br>
              <a:rPr lang="en-US"/>
            </a:br>
            <a:r>
              <a:rPr lang="en-US"/>
              <a:t>(including 12 related homework assignments)!</a:t>
            </a:r>
            <a:endParaRPr/>
          </a:p>
        </p:txBody>
      </p:sp>
      <p:sp>
        <p:nvSpPr>
          <p:cNvPr id="2343" name="Google Shape;2343;p131"/>
          <p:cNvSpPr txBox="1">
            <a:spLocks noGrp="1"/>
          </p:cNvSpPr>
          <p:nvPr>
            <p:ph type="sldNum" idx="4294967295"/>
          </p:nvPr>
        </p:nvSpPr>
        <p:spPr>
          <a:xfrm>
            <a:off x="8551837" y="6393507"/>
            <a:ext cx="395314" cy="307331"/>
          </a:xfrm>
          <a:prstGeom prst="rect">
            <a:avLst/>
          </a:prstGeom>
          <a:noFill/>
          <a:ln>
            <a:noFill/>
          </a:ln>
        </p:spPr>
        <p:txBody>
          <a:bodyPr spcFirstLastPara="1" wrap="square" lIns="45700" tIns="45700" rIns="45700" bIns="45700" anchor="b" anchorCtr="0">
            <a:spAutoFit/>
          </a:bodyPr>
          <a:lstStyle/>
          <a:p>
            <a:pPr marL="0" lvl="0" indent="0" algn="r" rtl="0">
              <a:lnSpc>
                <a:spcPct val="100000"/>
              </a:lnSpc>
              <a:spcBef>
                <a:spcPts val="0"/>
              </a:spcBef>
              <a:spcAft>
                <a:spcPts val="0"/>
              </a:spcAft>
              <a:buClr>
                <a:srgbClr val="000000"/>
              </a:buClr>
              <a:buSzPts val="1400"/>
              <a:buFont typeface="Tahoma"/>
              <a:buNone/>
            </a:pPr>
            <a:fld id="{00000000-1234-1234-1234-123412341234}" type="slidenum">
              <a:rPr lang="en-US" sz="1400" b="0" i="0" u="none" strike="noStrike" cap="none">
                <a:solidFill>
                  <a:srgbClr val="000000"/>
                </a:solidFill>
                <a:latin typeface="Tahoma"/>
                <a:ea typeface="Tahoma"/>
                <a:cs typeface="Tahoma"/>
                <a:sym typeface="Tahoma"/>
              </a:rPr>
              <a:t>131</a:t>
            </a:fld>
            <a:endParaRPr sz="1400" b="0" i="0" u="none" strike="noStrike" cap="none">
              <a:solidFill>
                <a:srgbClr val="000000"/>
              </a:solidFill>
              <a:latin typeface="Tahoma"/>
              <a:ea typeface="Tahoma"/>
              <a:cs typeface="Tahoma"/>
              <a:sym typeface="Tahoma"/>
            </a:endParaRPr>
          </a:p>
        </p:txBody>
      </p:sp>
    </p:spTree>
  </p:cSld>
  <p:clrMapOvr>
    <a:masterClrMapping/>
  </p:clrMapOvr>
</p:sld>
</file>

<file path=ppt/slides/slide132.xml><?xml version="1.0" encoding="utf-8"?>
<p:sld xmlns:a="http://schemas.openxmlformats.org/drawingml/2006/main" xmlns:r="http://schemas.openxmlformats.org/officeDocument/2006/relationships" xmlns:p="http://schemas.openxmlformats.org/presentationml/2006/main">
  <p:cSld>
    <p:spTree>
      <p:nvGrpSpPr>
        <p:cNvPr id="1" name="Shape 2347"/>
        <p:cNvGrpSpPr/>
        <p:nvPr/>
      </p:nvGrpSpPr>
      <p:grpSpPr>
        <a:xfrm>
          <a:off x="0" y="0"/>
          <a:ext cx="0" cy="0"/>
          <a:chOff x="0" y="0"/>
          <a:chExt cx="0" cy="0"/>
        </a:xfrm>
      </p:grpSpPr>
      <p:sp>
        <p:nvSpPr>
          <p:cNvPr id="2348" name="Google Shape;2348;p132"/>
          <p:cNvSpPr txBox="1">
            <a:spLocks noGrp="1"/>
          </p:cNvSpPr>
          <p:nvPr>
            <p:ph type="title"/>
          </p:nvPr>
        </p:nvSpPr>
        <p:spPr>
          <a:xfrm>
            <a:off x="1295400" y="214313"/>
            <a:ext cx="7648575"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b="1">
                <a:latin typeface="Tahoma"/>
                <a:ea typeface="Tahoma"/>
                <a:cs typeface="Tahoma"/>
                <a:sym typeface="Tahoma"/>
              </a:rPr>
              <a:t>Contents: </a:t>
            </a:r>
            <a:br>
              <a:rPr lang="en-US" b="1">
                <a:latin typeface="Tahoma"/>
                <a:ea typeface="Tahoma"/>
                <a:cs typeface="Tahoma"/>
                <a:sym typeface="Tahoma"/>
              </a:rPr>
            </a:br>
            <a:r>
              <a:rPr lang="en-US" b="1">
                <a:latin typeface="Tahoma"/>
                <a:ea typeface="Tahoma"/>
                <a:cs typeface="Tahoma"/>
                <a:sym typeface="Tahoma"/>
              </a:rPr>
              <a:t>From Algorithms to Masks</a:t>
            </a:r>
            <a:endParaRPr/>
          </a:p>
        </p:txBody>
      </p:sp>
      <p:sp>
        <p:nvSpPr>
          <p:cNvPr id="2349" name="Google Shape;2349;p132"/>
          <p:cNvSpPr txBox="1">
            <a:spLocks noGrp="1"/>
          </p:cNvSpPr>
          <p:nvPr>
            <p:ph type="body" idx="1"/>
          </p:nvPr>
        </p:nvSpPr>
        <p:spPr>
          <a:xfrm>
            <a:off x="457198" y="1828800"/>
            <a:ext cx="9383217" cy="4303713"/>
          </a:xfrm>
          <a:prstGeom prst="rect">
            <a:avLst/>
          </a:prstGeom>
          <a:noFill/>
          <a:ln>
            <a:noFill/>
          </a:ln>
        </p:spPr>
        <p:txBody>
          <a:bodyPr spcFirstLastPara="1" wrap="square" lIns="45700" tIns="45700" rIns="45700" bIns="45700" anchor="t" anchorCtr="0">
            <a:normAutofit/>
          </a:bodyPr>
          <a:lstStyle/>
          <a:p>
            <a:pPr marL="342900" lvl="0" indent="-220980" algn="l" rtl="0">
              <a:lnSpc>
                <a:spcPct val="100000"/>
              </a:lnSpc>
              <a:spcBef>
                <a:spcPts val="0"/>
              </a:spcBef>
              <a:spcAft>
                <a:spcPts val="0"/>
              </a:spcAft>
              <a:buSzPts val="1920"/>
              <a:buNone/>
            </a:pPr>
            <a:endParaRPr/>
          </a:p>
          <a:p>
            <a:pPr marL="342900" lvl="0" indent="-342900" algn="l" rtl="0">
              <a:lnSpc>
                <a:spcPct val="100000"/>
              </a:lnSpc>
              <a:spcBef>
                <a:spcPts val="600"/>
              </a:spcBef>
              <a:spcAft>
                <a:spcPts val="0"/>
              </a:spcAft>
              <a:buSzPts val="1680"/>
              <a:buChar char="■"/>
            </a:pPr>
            <a:r>
              <a:rPr lang="en-US"/>
              <a:t>Part#1: VLSI for ControlFlow SuperComputing </a:t>
            </a:r>
            <a:endParaRPr/>
          </a:p>
          <a:p>
            <a:pPr marL="342900" lvl="0" indent="-342900" algn="l" rtl="0">
              <a:lnSpc>
                <a:spcPct val="100000"/>
              </a:lnSpc>
              <a:spcBef>
                <a:spcPts val="600"/>
              </a:spcBef>
              <a:spcAft>
                <a:spcPts val="0"/>
              </a:spcAft>
              <a:buSzPts val="1680"/>
              <a:buChar char="■"/>
            </a:pPr>
            <a:r>
              <a:rPr lang="en-US"/>
              <a:t>Part#2: VLSI for DataFlow SuperComputing </a:t>
            </a:r>
            <a:endParaRPr/>
          </a:p>
          <a:p>
            <a:pPr marL="342900" lvl="0" indent="-342900" algn="l" rtl="0">
              <a:lnSpc>
                <a:spcPct val="100000"/>
              </a:lnSpc>
              <a:spcBef>
                <a:spcPts val="600"/>
              </a:spcBef>
              <a:spcAft>
                <a:spcPts val="0"/>
              </a:spcAft>
              <a:buSzPts val="1680"/>
              <a:buChar char="■"/>
            </a:pPr>
            <a:r>
              <a:rPr lang="en-US"/>
              <a:t>Part#3: VLSI for WirelessFlow SuperComputing</a:t>
            </a:r>
            <a:endParaRPr/>
          </a:p>
          <a:p>
            <a:pPr marL="342900" lvl="0" indent="-342900" algn="l" rtl="0">
              <a:lnSpc>
                <a:spcPct val="100000"/>
              </a:lnSpc>
              <a:spcBef>
                <a:spcPts val="600"/>
              </a:spcBef>
              <a:spcAft>
                <a:spcPts val="0"/>
              </a:spcAft>
              <a:buSzPts val="1680"/>
              <a:buChar char="■"/>
            </a:pPr>
            <a:r>
              <a:rPr lang="en-US"/>
              <a:t>Part#4: VLSI for EnergyFlow SuperComputing (QMOC) </a:t>
            </a:r>
            <a:endParaRPr/>
          </a:p>
        </p:txBody>
      </p:sp>
      <p:pic>
        <p:nvPicPr>
          <p:cNvPr id="2350" name="Google Shape;2350;p132" descr="Picture 4"/>
          <p:cNvPicPr preferRelativeResize="0"/>
          <p:nvPr/>
        </p:nvPicPr>
        <p:blipFill rotWithShape="1">
          <a:blip r:embed="rId3">
            <a:alphaModFix/>
          </a:blip>
          <a:srcRect/>
          <a:stretch/>
        </p:blipFill>
        <p:spPr>
          <a:xfrm>
            <a:off x="3124200" y="4419600"/>
            <a:ext cx="2466975" cy="1847850"/>
          </a:xfrm>
          <a:prstGeom prst="rect">
            <a:avLst/>
          </a:prstGeom>
          <a:noFill/>
          <a:ln>
            <a:noFill/>
          </a:ln>
        </p:spPr>
      </p:pic>
      <p:sp>
        <p:nvSpPr>
          <p:cNvPr id="2351" name="Google Shape;2351;p132"/>
          <p:cNvSpPr txBox="1">
            <a:spLocks noGrp="1"/>
          </p:cNvSpPr>
          <p:nvPr>
            <p:ph type="sldNum" idx="4294967295"/>
          </p:nvPr>
        </p:nvSpPr>
        <p:spPr>
          <a:xfrm>
            <a:off x="8551837" y="6393507"/>
            <a:ext cx="395314" cy="307331"/>
          </a:xfrm>
          <a:prstGeom prst="rect">
            <a:avLst/>
          </a:prstGeom>
          <a:noFill/>
          <a:ln>
            <a:noFill/>
          </a:ln>
        </p:spPr>
        <p:txBody>
          <a:bodyPr spcFirstLastPara="1" wrap="square" lIns="45700" tIns="45700" rIns="45700" bIns="45700" anchor="b" anchorCtr="0">
            <a:spAutoFit/>
          </a:bodyPr>
          <a:lstStyle/>
          <a:p>
            <a:pPr marL="0" lvl="0" indent="0" algn="r" rtl="0">
              <a:lnSpc>
                <a:spcPct val="100000"/>
              </a:lnSpc>
              <a:spcBef>
                <a:spcPts val="0"/>
              </a:spcBef>
              <a:spcAft>
                <a:spcPts val="0"/>
              </a:spcAft>
              <a:buClr>
                <a:srgbClr val="000000"/>
              </a:buClr>
              <a:buSzPts val="1400"/>
              <a:buFont typeface="Tahoma"/>
              <a:buNone/>
            </a:pPr>
            <a:fld id="{00000000-1234-1234-1234-123412341234}" type="slidenum">
              <a:rPr lang="en-US" sz="1400" b="0" i="0" u="none" strike="noStrike" cap="none">
                <a:solidFill>
                  <a:srgbClr val="000000"/>
                </a:solidFill>
                <a:latin typeface="Tahoma"/>
                <a:ea typeface="Tahoma"/>
                <a:cs typeface="Tahoma"/>
                <a:sym typeface="Tahoma"/>
              </a:rPr>
              <a:t>132</a:t>
            </a:fld>
            <a:endParaRPr sz="1400" b="0" i="0" u="none" strike="noStrike" cap="none">
              <a:solidFill>
                <a:srgbClr val="000000"/>
              </a:solidFill>
              <a:latin typeface="Tahoma"/>
              <a:ea typeface="Tahoma"/>
              <a:cs typeface="Tahoma"/>
              <a:sym typeface="Tahoma"/>
            </a:endParaRPr>
          </a:p>
        </p:txBody>
      </p:sp>
    </p:spTree>
  </p:cSld>
  <p:clrMapOvr>
    <a:masterClrMapping/>
  </p:clrMapOvr>
</p:sld>
</file>

<file path=ppt/slides/slide133.xml><?xml version="1.0" encoding="utf-8"?>
<p:sld xmlns:a="http://schemas.openxmlformats.org/drawingml/2006/main" xmlns:r="http://schemas.openxmlformats.org/officeDocument/2006/relationships" xmlns:p="http://schemas.openxmlformats.org/presentationml/2006/main">
  <p:cSld>
    <p:spTree>
      <p:nvGrpSpPr>
        <p:cNvPr id="1" name="Shape 2355"/>
        <p:cNvGrpSpPr/>
        <p:nvPr/>
      </p:nvGrpSpPr>
      <p:grpSpPr>
        <a:xfrm>
          <a:off x="0" y="0"/>
          <a:ext cx="0" cy="0"/>
          <a:chOff x="0" y="0"/>
          <a:chExt cx="0" cy="0"/>
        </a:xfrm>
      </p:grpSpPr>
      <p:sp>
        <p:nvSpPr>
          <p:cNvPr id="2356" name="Google Shape;2356;p133"/>
          <p:cNvSpPr txBox="1">
            <a:spLocks noGrp="1"/>
          </p:cNvSpPr>
          <p:nvPr>
            <p:ph type="title"/>
          </p:nvPr>
        </p:nvSpPr>
        <p:spPr>
          <a:xfrm>
            <a:off x="1150937" y="214313"/>
            <a:ext cx="7793037"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2800"/>
              <a:buFont typeface="Tahoma"/>
              <a:buNone/>
            </a:pPr>
            <a:r>
              <a:rPr lang="en-US" sz="2800" b="1">
                <a:latin typeface="Tahoma"/>
                <a:ea typeface="Tahoma"/>
                <a:cs typeface="Tahoma"/>
                <a:sym typeface="Tahoma"/>
              </a:rPr>
              <a:t>VLSI for ControlFlow SuperComputing</a:t>
            </a:r>
            <a:r>
              <a:rPr lang="en-US" sz="4400">
                <a:latin typeface="Tahoma"/>
                <a:ea typeface="Tahoma"/>
                <a:cs typeface="Tahoma"/>
                <a:sym typeface="Tahoma"/>
              </a:rPr>
              <a:t> </a:t>
            </a:r>
            <a:endParaRPr/>
          </a:p>
        </p:txBody>
      </p:sp>
      <p:sp>
        <p:nvSpPr>
          <p:cNvPr id="2357" name="Google Shape;2357;p133"/>
          <p:cNvSpPr txBox="1"/>
          <p:nvPr/>
        </p:nvSpPr>
        <p:spPr>
          <a:xfrm>
            <a:off x="198120" y="2286000"/>
            <a:ext cx="8703310" cy="288544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Tahoma"/>
              <a:buNone/>
            </a:pPr>
            <a:r>
              <a:rPr lang="en-US" sz="1800" b="0" i="0" u="none" strike="noStrike" cap="none">
                <a:solidFill>
                  <a:srgbClr val="000000"/>
                </a:solidFill>
                <a:latin typeface="Tahoma"/>
                <a:ea typeface="Tahoma"/>
                <a:cs typeface="Tahoma"/>
                <a:sym typeface="Tahoma"/>
              </a:rPr>
              <a:t>    </a:t>
            </a:r>
            <a:endParaRPr/>
          </a:p>
          <a:p>
            <a:pPr marL="0" marR="0" lvl="0" indent="0" algn="l"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Tahoma"/>
              <a:buNone/>
            </a:pPr>
            <a:r>
              <a:rPr lang="en-US" sz="1800" b="0" i="0" u="none" strike="noStrike" cap="none">
                <a:solidFill>
                  <a:srgbClr val="000000"/>
                </a:solidFill>
                <a:latin typeface="Tahoma"/>
                <a:ea typeface="Tahoma"/>
                <a:cs typeface="Tahoma"/>
                <a:sym typeface="Tahoma"/>
              </a:rPr>
              <a:t>ManyCore Systems:</a:t>
            </a:r>
            <a:endParaRPr/>
          </a:p>
          <a:p>
            <a:pPr marL="0" marR="0" lvl="0" indent="-114300" algn="l" rtl="0">
              <a:lnSpc>
                <a:spcPct val="100000"/>
              </a:lnSpc>
              <a:spcBef>
                <a:spcPts val="0"/>
              </a:spcBef>
              <a:spcAft>
                <a:spcPts val="0"/>
              </a:spcAft>
              <a:buClr>
                <a:srgbClr val="262673"/>
              </a:buClr>
              <a:buSzPts val="1800"/>
              <a:buFont typeface="Arial"/>
              <a:buChar char="•"/>
            </a:pPr>
            <a:r>
              <a:rPr lang="en-US" sz="1800" b="0" i="0" u="none" strike="noStrike" cap="none">
                <a:solidFill>
                  <a:srgbClr val="262673"/>
                </a:solidFill>
                <a:latin typeface="Tahoma"/>
                <a:ea typeface="Tahoma"/>
                <a:cs typeface="Tahoma"/>
                <a:sym typeface="Tahoma"/>
              </a:rPr>
              <a:t> Enabler Technology: VHDL vs Verilog </a:t>
            </a:r>
            <a:r>
              <a:rPr lang="en-US" sz="1800" b="0" i="0" u="none" strike="noStrike" cap="none">
                <a:solidFill>
                  <a:srgbClr val="000000"/>
                </a:solidFill>
                <a:latin typeface="Tahoma"/>
                <a:ea typeface="Tahoma"/>
                <a:cs typeface="Tahoma"/>
                <a:sym typeface="Tahoma"/>
              </a:rPr>
              <a:t>(0.5 weeks)</a:t>
            </a:r>
            <a:endParaRPr/>
          </a:p>
          <a:p>
            <a:pPr marL="0" marR="0" lvl="0" indent="-114300" algn="l" rtl="0">
              <a:lnSpc>
                <a:spcPct val="100000"/>
              </a:lnSpc>
              <a:spcBef>
                <a:spcPts val="0"/>
              </a:spcBef>
              <a:spcAft>
                <a:spcPts val="0"/>
              </a:spcAft>
              <a:buClr>
                <a:srgbClr val="262673"/>
              </a:buClr>
              <a:buSzPts val="1800"/>
              <a:buFont typeface="Arial"/>
              <a:buChar char="•"/>
            </a:pPr>
            <a:r>
              <a:rPr lang="en-US" sz="1800" b="0" i="0" u="none" strike="noStrike" cap="none">
                <a:solidFill>
                  <a:srgbClr val="262673"/>
                </a:solidFill>
                <a:latin typeface="Tahoma"/>
                <a:ea typeface="Tahoma"/>
                <a:cs typeface="Tahoma"/>
                <a:sym typeface="Tahoma"/>
              </a:rPr>
              <a:t> Design and Programming of a 200MHz RISC Microprocessor</a:t>
            </a:r>
            <a:r>
              <a:rPr lang="en-US" sz="1800" b="0" i="0" u="none" strike="noStrike" cap="none">
                <a:solidFill>
                  <a:srgbClr val="7575D1"/>
                </a:solidFill>
                <a:latin typeface="Tahoma"/>
                <a:ea typeface="Tahoma"/>
                <a:cs typeface="Tahoma"/>
                <a:sym typeface="Tahoma"/>
              </a:rPr>
              <a:t> </a:t>
            </a:r>
            <a:r>
              <a:rPr lang="en-US" sz="1800" b="0" i="0" u="none" strike="noStrike" cap="none">
                <a:solidFill>
                  <a:srgbClr val="000000"/>
                </a:solidFill>
                <a:latin typeface="Tahoma"/>
                <a:ea typeface="Tahoma"/>
                <a:cs typeface="Tahoma"/>
                <a:sym typeface="Tahoma"/>
              </a:rPr>
              <a:t>(2.5 weeks) + HW#1</a:t>
            </a:r>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Tahoma"/>
              <a:buNone/>
            </a:pPr>
            <a:r>
              <a:rPr lang="en-US" sz="1800" b="0" i="0" u="none" strike="noStrike" cap="none">
                <a:solidFill>
                  <a:srgbClr val="000000"/>
                </a:solidFill>
                <a:latin typeface="Tahoma"/>
                <a:ea typeface="Tahoma"/>
                <a:cs typeface="Tahoma"/>
                <a:sym typeface="Tahoma"/>
              </a:rPr>
              <a:t>MultiCore Systems:</a:t>
            </a:r>
            <a:endParaRPr/>
          </a:p>
          <a:p>
            <a:pPr marL="0" marR="0" lvl="0" indent="-114300" algn="l" rtl="0">
              <a:lnSpc>
                <a:spcPct val="100000"/>
              </a:lnSpc>
              <a:spcBef>
                <a:spcPts val="0"/>
              </a:spcBef>
              <a:spcAft>
                <a:spcPts val="0"/>
              </a:spcAft>
              <a:buClr>
                <a:srgbClr val="262673"/>
              </a:buClr>
              <a:buSzPts val="1800"/>
              <a:buFont typeface="Arial"/>
              <a:buChar char="•"/>
            </a:pPr>
            <a:r>
              <a:rPr lang="en-US" sz="1800" b="0" i="0" u="none" strike="noStrike" cap="none">
                <a:solidFill>
                  <a:srgbClr val="262673"/>
                </a:solidFill>
                <a:latin typeface="Tahoma"/>
                <a:ea typeface="Tahoma"/>
                <a:cs typeface="Tahoma"/>
                <a:sym typeface="Tahoma"/>
              </a:rPr>
              <a:t> Enabler Technology: Verification by Elsys</a:t>
            </a:r>
            <a:r>
              <a:rPr lang="en-US" sz="1800" b="0" i="0" u="none" strike="noStrike" cap="none">
                <a:solidFill>
                  <a:srgbClr val="000000"/>
                </a:solidFill>
                <a:latin typeface="Tahoma"/>
                <a:ea typeface="Tahoma"/>
                <a:cs typeface="Tahoma"/>
                <a:sym typeface="Tahoma"/>
              </a:rPr>
              <a:t> (2 weeks) + Lab#1</a:t>
            </a:r>
            <a:endParaRPr/>
          </a:p>
          <a:p>
            <a:pPr marL="0" marR="0" lvl="0" indent="-114300" algn="l" rtl="0">
              <a:lnSpc>
                <a:spcPct val="100000"/>
              </a:lnSpc>
              <a:spcBef>
                <a:spcPts val="0"/>
              </a:spcBef>
              <a:spcAft>
                <a:spcPts val="0"/>
              </a:spcAft>
              <a:buClr>
                <a:srgbClr val="262673"/>
              </a:buClr>
              <a:buSzPts val="1800"/>
              <a:buFont typeface="Arial"/>
              <a:buChar char="•"/>
            </a:pPr>
            <a:r>
              <a:rPr lang="en-US" sz="1800" b="0" i="0" u="none" strike="noStrike" cap="none">
                <a:solidFill>
                  <a:srgbClr val="262673"/>
                </a:solidFill>
                <a:latin typeface="Tahoma"/>
                <a:ea typeface="Tahoma"/>
                <a:cs typeface="Tahoma"/>
                <a:sym typeface="Tahoma"/>
              </a:rPr>
              <a:t> Design of MicroProcessor and MultiMicroProcessor Systems by Wiley</a:t>
            </a:r>
            <a:r>
              <a:rPr lang="en-US" sz="1800" b="0" i="0" u="none" strike="noStrike" cap="none">
                <a:solidFill>
                  <a:srgbClr val="000000"/>
                </a:solidFill>
                <a:latin typeface="Tahoma"/>
                <a:ea typeface="Tahoma"/>
                <a:cs typeface="Tahoma"/>
                <a:sym typeface="Tahoma"/>
              </a:rPr>
              <a:t> (1 week)</a:t>
            </a:r>
            <a:endParaRPr/>
          </a:p>
        </p:txBody>
      </p:sp>
      <p:sp>
        <p:nvSpPr>
          <p:cNvPr id="2358" name="Google Shape;2358;p133"/>
          <p:cNvSpPr txBox="1">
            <a:spLocks noGrp="1"/>
          </p:cNvSpPr>
          <p:nvPr>
            <p:ph type="sldNum" idx="4294967295"/>
          </p:nvPr>
        </p:nvSpPr>
        <p:spPr>
          <a:xfrm>
            <a:off x="8551837" y="6393507"/>
            <a:ext cx="395314" cy="307331"/>
          </a:xfrm>
          <a:prstGeom prst="rect">
            <a:avLst/>
          </a:prstGeom>
          <a:noFill/>
          <a:ln>
            <a:noFill/>
          </a:ln>
        </p:spPr>
        <p:txBody>
          <a:bodyPr spcFirstLastPara="1" wrap="square" lIns="45700" tIns="45700" rIns="45700" bIns="45700" anchor="b" anchorCtr="0">
            <a:spAutoFit/>
          </a:bodyPr>
          <a:lstStyle/>
          <a:p>
            <a:pPr marL="0" lvl="0" indent="0" algn="r" rtl="0">
              <a:lnSpc>
                <a:spcPct val="100000"/>
              </a:lnSpc>
              <a:spcBef>
                <a:spcPts val="0"/>
              </a:spcBef>
              <a:spcAft>
                <a:spcPts val="0"/>
              </a:spcAft>
              <a:buClr>
                <a:srgbClr val="000000"/>
              </a:buClr>
              <a:buSzPts val="1400"/>
              <a:buFont typeface="Tahoma"/>
              <a:buNone/>
            </a:pPr>
            <a:fld id="{00000000-1234-1234-1234-123412341234}" type="slidenum">
              <a:rPr lang="en-US" sz="1400" b="0" i="0" u="none" strike="noStrike" cap="none">
                <a:solidFill>
                  <a:srgbClr val="000000"/>
                </a:solidFill>
                <a:latin typeface="Tahoma"/>
                <a:ea typeface="Tahoma"/>
                <a:cs typeface="Tahoma"/>
                <a:sym typeface="Tahoma"/>
              </a:rPr>
              <a:t>133</a:t>
            </a:fld>
            <a:endParaRPr sz="1400" b="0" i="0" u="none" strike="noStrike" cap="none">
              <a:solidFill>
                <a:srgbClr val="000000"/>
              </a:solidFill>
              <a:latin typeface="Tahoma"/>
              <a:ea typeface="Tahoma"/>
              <a:cs typeface="Tahoma"/>
              <a:sym typeface="Tahoma"/>
            </a:endParaRPr>
          </a:p>
        </p:txBody>
      </p:sp>
    </p:spTree>
  </p:cSld>
  <p:clrMapOvr>
    <a:masterClrMapping/>
  </p:clrMapOvr>
</p:sld>
</file>

<file path=ppt/slides/slide134.xml><?xml version="1.0" encoding="utf-8"?>
<p:sld xmlns:a="http://schemas.openxmlformats.org/drawingml/2006/main" xmlns:r="http://schemas.openxmlformats.org/officeDocument/2006/relationships" xmlns:p="http://schemas.openxmlformats.org/presentationml/2006/main">
  <p:cSld>
    <p:spTree>
      <p:nvGrpSpPr>
        <p:cNvPr id="1" name="Shape 2362"/>
        <p:cNvGrpSpPr/>
        <p:nvPr/>
      </p:nvGrpSpPr>
      <p:grpSpPr>
        <a:xfrm>
          <a:off x="0" y="0"/>
          <a:ext cx="0" cy="0"/>
          <a:chOff x="0" y="0"/>
          <a:chExt cx="0" cy="0"/>
        </a:xfrm>
      </p:grpSpPr>
      <p:sp>
        <p:nvSpPr>
          <p:cNvPr id="2363" name="Google Shape;2363;p134"/>
          <p:cNvSpPr txBox="1">
            <a:spLocks noGrp="1"/>
          </p:cNvSpPr>
          <p:nvPr>
            <p:ph type="title"/>
          </p:nvPr>
        </p:nvSpPr>
        <p:spPr>
          <a:xfrm>
            <a:off x="1150937" y="214313"/>
            <a:ext cx="7793037"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endParaRPr/>
          </a:p>
        </p:txBody>
      </p:sp>
      <p:pic>
        <p:nvPicPr>
          <p:cNvPr id="2364" name="Google Shape;2364;p134" descr="Picture 4"/>
          <p:cNvPicPr preferRelativeResize="0"/>
          <p:nvPr/>
        </p:nvPicPr>
        <p:blipFill rotWithShape="1">
          <a:blip r:embed="rId3">
            <a:alphaModFix/>
          </a:blip>
          <a:srcRect/>
          <a:stretch/>
        </p:blipFill>
        <p:spPr>
          <a:xfrm>
            <a:off x="2514600" y="1066800"/>
            <a:ext cx="3627438" cy="5181600"/>
          </a:xfrm>
          <a:prstGeom prst="rect">
            <a:avLst/>
          </a:prstGeom>
          <a:noFill/>
          <a:ln>
            <a:noFill/>
          </a:ln>
        </p:spPr>
      </p:pic>
      <p:sp>
        <p:nvSpPr>
          <p:cNvPr id="2365" name="Google Shape;2365;p134"/>
          <p:cNvSpPr txBox="1">
            <a:spLocks noGrp="1"/>
          </p:cNvSpPr>
          <p:nvPr>
            <p:ph type="sldNum" idx="4294967295"/>
          </p:nvPr>
        </p:nvSpPr>
        <p:spPr>
          <a:xfrm>
            <a:off x="8551837" y="6393507"/>
            <a:ext cx="395314" cy="307331"/>
          </a:xfrm>
          <a:prstGeom prst="rect">
            <a:avLst/>
          </a:prstGeom>
          <a:noFill/>
          <a:ln>
            <a:noFill/>
          </a:ln>
        </p:spPr>
        <p:txBody>
          <a:bodyPr spcFirstLastPara="1" wrap="square" lIns="45700" tIns="45700" rIns="45700" bIns="45700" anchor="b" anchorCtr="0">
            <a:spAutoFit/>
          </a:bodyPr>
          <a:lstStyle/>
          <a:p>
            <a:pPr marL="0" lvl="0" indent="0" algn="r" rtl="0">
              <a:lnSpc>
                <a:spcPct val="100000"/>
              </a:lnSpc>
              <a:spcBef>
                <a:spcPts val="0"/>
              </a:spcBef>
              <a:spcAft>
                <a:spcPts val="0"/>
              </a:spcAft>
              <a:buClr>
                <a:srgbClr val="000000"/>
              </a:buClr>
              <a:buSzPts val="1400"/>
              <a:buFont typeface="Tahoma"/>
              <a:buNone/>
            </a:pPr>
            <a:fld id="{00000000-1234-1234-1234-123412341234}" type="slidenum">
              <a:rPr lang="en-US" sz="1400" b="0" i="0" u="none" strike="noStrike" cap="none">
                <a:solidFill>
                  <a:srgbClr val="000000"/>
                </a:solidFill>
                <a:latin typeface="Tahoma"/>
                <a:ea typeface="Tahoma"/>
                <a:cs typeface="Tahoma"/>
                <a:sym typeface="Tahoma"/>
              </a:rPr>
              <a:t>134</a:t>
            </a:fld>
            <a:endParaRPr sz="1400" b="0" i="0" u="none" strike="noStrike" cap="none">
              <a:solidFill>
                <a:srgbClr val="000000"/>
              </a:solidFill>
              <a:latin typeface="Tahoma"/>
              <a:ea typeface="Tahoma"/>
              <a:cs typeface="Tahoma"/>
              <a:sym typeface="Tahoma"/>
            </a:endParaRPr>
          </a:p>
        </p:txBody>
      </p:sp>
    </p:spTree>
  </p:cSld>
  <p:clrMapOvr>
    <a:masterClrMapping/>
  </p:clrMapOvr>
</p:sld>
</file>

<file path=ppt/slides/slide135.xml><?xml version="1.0" encoding="utf-8"?>
<p:sld xmlns:a="http://schemas.openxmlformats.org/drawingml/2006/main" xmlns:r="http://schemas.openxmlformats.org/officeDocument/2006/relationships" xmlns:p="http://schemas.openxmlformats.org/presentationml/2006/main">
  <p:cSld>
    <p:spTree>
      <p:nvGrpSpPr>
        <p:cNvPr id="1" name="Shape 2369"/>
        <p:cNvGrpSpPr/>
        <p:nvPr/>
      </p:nvGrpSpPr>
      <p:grpSpPr>
        <a:xfrm>
          <a:off x="0" y="0"/>
          <a:ext cx="0" cy="0"/>
          <a:chOff x="0" y="0"/>
          <a:chExt cx="0" cy="0"/>
        </a:xfrm>
      </p:grpSpPr>
      <p:sp>
        <p:nvSpPr>
          <p:cNvPr id="2370" name="Google Shape;2370;p135"/>
          <p:cNvSpPr txBox="1">
            <a:spLocks noGrp="1"/>
          </p:cNvSpPr>
          <p:nvPr>
            <p:ph type="title"/>
          </p:nvPr>
        </p:nvSpPr>
        <p:spPr>
          <a:xfrm>
            <a:off x="1150937" y="214313"/>
            <a:ext cx="7793037"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endParaRPr/>
          </a:p>
        </p:txBody>
      </p:sp>
      <p:pic>
        <p:nvPicPr>
          <p:cNvPr id="2371" name="Google Shape;2371;p135" descr="Picture 4"/>
          <p:cNvPicPr preferRelativeResize="0"/>
          <p:nvPr/>
        </p:nvPicPr>
        <p:blipFill rotWithShape="1">
          <a:blip r:embed="rId3">
            <a:alphaModFix/>
          </a:blip>
          <a:srcRect/>
          <a:stretch/>
        </p:blipFill>
        <p:spPr>
          <a:xfrm>
            <a:off x="2590800" y="990600"/>
            <a:ext cx="3481388" cy="5233988"/>
          </a:xfrm>
          <a:prstGeom prst="rect">
            <a:avLst/>
          </a:prstGeom>
          <a:noFill/>
          <a:ln>
            <a:noFill/>
          </a:ln>
        </p:spPr>
      </p:pic>
      <p:sp>
        <p:nvSpPr>
          <p:cNvPr id="2372" name="Google Shape;2372;p135"/>
          <p:cNvSpPr txBox="1">
            <a:spLocks noGrp="1"/>
          </p:cNvSpPr>
          <p:nvPr>
            <p:ph type="sldNum" idx="4294967295"/>
          </p:nvPr>
        </p:nvSpPr>
        <p:spPr>
          <a:xfrm>
            <a:off x="8551837" y="6393507"/>
            <a:ext cx="395314" cy="307331"/>
          </a:xfrm>
          <a:prstGeom prst="rect">
            <a:avLst/>
          </a:prstGeom>
          <a:noFill/>
          <a:ln>
            <a:noFill/>
          </a:ln>
        </p:spPr>
        <p:txBody>
          <a:bodyPr spcFirstLastPara="1" wrap="square" lIns="45700" tIns="45700" rIns="45700" bIns="45700" anchor="b" anchorCtr="0">
            <a:spAutoFit/>
          </a:bodyPr>
          <a:lstStyle/>
          <a:p>
            <a:pPr marL="0" lvl="0" indent="0" algn="r" rtl="0">
              <a:lnSpc>
                <a:spcPct val="100000"/>
              </a:lnSpc>
              <a:spcBef>
                <a:spcPts val="0"/>
              </a:spcBef>
              <a:spcAft>
                <a:spcPts val="0"/>
              </a:spcAft>
              <a:buClr>
                <a:srgbClr val="000000"/>
              </a:buClr>
              <a:buSzPts val="1400"/>
              <a:buFont typeface="Tahoma"/>
              <a:buNone/>
            </a:pPr>
            <a:fld id="{00000000-1234-1234-1234-123412341234}" type="slidenum">
              <a:rPr lang="en-US" sz="1400" b="0" i="0" u="none" strike="noStrike" cap="none">
                <a:solidFill>
                  <a:srgbClr val="000000"/>
                </a:solidFill>
                <a:latin typeface="Tahoma"/>
                <a:ea typeface="Tahoma"/>
                <a:cs typeface="Tahoma"/>
                <a:sym typeface="Tahoma"/>
              </a:rPr>
              <a:t>135</a:t>
            </a:fld>
            <a:endParaRPr sz="1400" b="0" i="0" u="none" strike="noStrike" cap="none">
              <a:solidFill>
                <a:srgbClr val="000000"/>
              </a:solidFill>
              <a:latin typeface="Tahoma"/>
              <a:ea typeface="Tahoma"/>
              <a:cs typeface="Tahoma"/>
              <a:sym typeface="Tahoma"/>
            </a:endParaRPr>
          </a:p>
        </p:txBody>
      </p:sp>
    </p:spTree>
  </p:cSld>
  <p:clrMapOvr>
    <a:masterClrMapping/>
  </p:clrMapOvr>
</p:sld>
</file>

<file path=ppt/slides/slide136.xml><?xml version="1.0" encoding="utf-8"?>
<p:sld xmlns:a="http://schemas.openxmlformats.org/drawingml/2006/main" xmlns:r="http://schemas.openxmlformats.org/officeDocument/2006/relationships" xmlns:p="http://schemas.openxmlformats.org/presentationml/2006/main">
  <p:cSld>
    <p:spTree>
      <p:nvGrpSpPr>
        <p:cNvPr id="1" name="Shape 2376"/>
        <p:cNvGrpSpPr/>
        <p:nvPr/>
      </p:nvGrpSpPr>
      <p:grpSpPr>
        <a:xfrm>
          <a:off x="0" y="0"/>
          <a:ext cx="0" cy="0"/>
          <a:chOff x="0" y="0"/>
          <a:chExt cx="0" cy="0"/>
        </a:xfrm>
      </p:grpSpPr>
      <p:sp>
        <p:nvSpPr>
          <p:cNvPr id="2377" name="Google Shape;2377;p136"/>
          <p:cNvSpPr txBox="1">
            <a:spLocks noGrp="1"/>
          </p:cNvSpPr>
          <p:nvPr>
            <p:ph type="title"/>
          </p:nvPr>
        </p:nvSpPr>
        <p:spPr>
          <a:xfrm>
            <a:off x="1150937" y="214313"/>
            <a:ext cx="7793037"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2800"/>
              <a:buFont typeface="Tahoma"/>
              <a:buNone/>
            </a:pPr>
            <a:r>
              <a:rPr lang="en-US" sz="2800" b="1">
                <a:latin typeface="Tahoma"/>
                <a:ea typeface="Tahoma"/>
                <a:cs typeface="Tahoma"/>
                <a:sym typeface="Tahoma"/>
              </a:rPr>
              <a:t>VLSI for DataFlow SuperComputing</a:t>
            </a:r>
            <a:r>
              <a:rPr lang="en-US" sz="4400">
                <a:latin typeface="Tahoma"/>
                <a:ea typeface="Tahoma"/>
                <a:cs typeface="Tahoma"/>
                <a:sym typeface="Tahoma"/>
              </a:rPr>
              <a:t> </a:t>
            </a:r>
            <a:endParaRPr/>
          </a:p>
        </p:txBody>
      </p:sp>
      <p:sp>
        <p:nvSpPr>
          <p:cNvPr id="2378" name="Google Shape;2378;p136"/>
          <p:cNvSpPr txBox="1"/>
          <p:nvPr/>
        </p:nvSpPr>
        <p:spPr>
          <a:xfrm>
            <a:off x="198120" y="2819400"/>
            <a:ext cx="8627110" cy="204724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Tahoma"/>
              <a:buNone/>
            </a:pPr>
            <a:r>
              <a:rPr lang="en-US" sz="1800" b="0" i="0" u="none" strike="noStrike" cap="none">
                <a:solidFill>
                  <a:srgbClr val="000000"/>
                </a:solidFill>
                <a:latin typeface="Tahoma"/>
                <a:ea typeface="Tahoma"/>
                <a:cs typeface="Tahoma"/>
                <a:sym typeface="Tahoma"/>
              </a:rPr>
              <a:t>FineGrain DataFlow:</a:t>
            </a:r>
            <a:endParaRPr/>
          </a:p>
          <a:p>
            <a:pPr marL="0" marR="0" lvl="0" indent="-114300" algn="l" rtl="0">
              <a:lnSpc>
                <a:spcPct val="100000"/>
              </a:lnSpc>
              <a:spcBef>
                <a:spcPts val="0"/>
              </a:spcBef>
              <a:spcAft>
                <a:spcPts val="0"/>
              </a:spcAft>
              <a:buClr>
                <a:srgbClr val="262673"/>
              </a:buClr>
              <a:buSzPts val="1800"/>
              <a:buFont typeface="Arial"/>
              <a:buChar char="•"/>
            </a:pPr>
            <a:r>
              <a:rPr lang="en-US" sz="1800" b="0" i="0" u="none" strike="noStrike" cap="none">
                <a:solidFill>
                  <a:srgbClr val="262673"/>
                </a:solidFill>
                <a:latin typeface="Tahoma"/>
                <a:ea typeface="Tahoma"/>
                <a:cs typeface="Tahoma"/>
                <a:sym typeface="Tahoma"/>
              </a:rPr>
              <a:t> Enabler Technology: Altera vs Xilinx </a:t>
            </a:r>
            <a:r>
              <a:rPr lang="en-US" sz="1800" b="0" i="0" u="none" strike="noStrike" cap="none">
                <a:solidFill>
                  <a:srgbClr val="000000"/>
                </a:solidFill>
                <a:latin typeface="Tahoma"/>
                <a:ea typeface="Tahoma"/>
                <a:cs typeface="Tahoma"/>
                <a:sym typeface="Tahoma"/>
              </a:rPr>
              <a:t>(0.5 weeks)</a:t>
            </a:r>
            <a:endParaRPr/>
          </a:p>
          <a:p>
            <a:pPr marL="0" marR="0" lvl="0" indent="-114300" algn="l" rtl="0">
              <a:lnSpc>
                <a:spcPct val="100000"/>
              </a:lnSpc>
              <a:spcBef>
                <a:spcPts val="0"/>
              </a:spcBef>
              <a:spcAft>
                <a:spcPts val="0"/>
              </a:spcAft>
              <a:buClr>
                <a:srgbClr val="262673"/>
              </a:buClr>
              <a:buSzPts val="1800"/>
              <a:buFont typeface="Arial"/>
              <a:buChar char="•"/>
            </a:pPr>
            <a:r>
              <a:rPr lang="en-US" sz="1800" b="0" i="0" u="none" strike="noStrike" cap="none">
                <a:solidFill>
                  <a:srgbClr val="262673"/>
                </a:solidFill>
                <a:latin typeface="Tahoma"/>
                <a:ea typeface="Tahoma"/>
                <a:cs typeface="Tahoma"/>
                <a:sym typeface="Tahoma"/>
              </a:rPr>
              <a:t> Design and Programming of the 200MHz Maxeler Machine </a:t>
            </a:r>
            <a:r>
              <a:rPr lang="en-US" sz="1800" b="0" i="0" u="none" strike="noStrike" cap="none">
                <a:solidFill>
                  <a:srgbClr val="000000"/>
                </a:solidFill>
                <a:latin typeface="Tahoma"/>
                <a:ea typeface="Tahoma"/>
                <a:cs typeface="Tahoma"/>
                <a:sym typeface="Tahoma"/>
              </a:rPr>
              <a:t>(3.5 weeks) + HW#2</a:t>
            </a:r>
            <a:endParaRPr/>
          </a:p>
          <a:p>
            <a:pPr marL="0" marR="0" lvl="0" indent="0" algn="l"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Tahoma"/>
              <a:buNone/>
            </a:pPr>
            <a:r>
              <a:rPr lang="en-US" sz="1800" b="0" i="0" u="none" strike="noStrike" cap="none">
                <a:solidFill>
                  <a:srgbClr val="000000"/>
                </a:solidFill>
                <a:latin typeface="Tahoma"/>
                <a:ea typeface="Tahoma"/>
                <a:cs typeface="Tahoma"/>
                <a:sym typeface="Tahoma"/>
              </a:rPr>
              <a:t>SystolicArray DataFlow:</a:t>
            </a:r>
            <a:endParaRPr/>
          </a:p>
          <a:p>
            <a:pPr marL="0" marR="0" lvl="0" indent="-114300" algn="l" rtl="0">
              <a:lnSpc>
                <a:spcPct val="100000"/>
              </a:lnSpc>
              <a:spcBef>
                <a:spcPts val="0"/>
              </a:spcBef>
              <a:spcAft>
                <a:spcPts val="0"/>
              </a:spcAft>
              <a:buClr>
                <a:srgbClr val="262673"/>
              </a:buClr>
              <a:buSzPts val="1800"/>
              <a:buFont typeface="Arial"/>
              <a:buChar char="•"/>
            </a:pPr>
            <a:r>
              <a:rPr lang="en-US" sz="1800" b="0" i="0" u="none" strike="noStrike" cap="none">
                <a:solidFill>
                  <a:srgbClr val="262673"/>
                </a:solidFill>
                <a:latin typeface="Tahoma"/>
                <a:ea typeface="Tahoma"/>
                <a:cs typeface="Tahoma"/>
                <a:sym typeface="Tahoma"/>
              </a:rPr>
              <a:t> Enabler Technology: Systolic Array Architectures </a:t>
            </a:r>
            <a:r>
              <a:rPr lang="en-US" sz="1800" b="0" i="0" u="none" strike="noStrike" cap="none">
                <a:solidFill>
                  <a:srgbClr val="000000"/>
                </a:solidFill>
                <a:latin typeface="Tahoma"/>
                <a:ea typeface="Tahoma"/>
                <a:cs typeface="Tahoma"/>
                <a:sym typeface="Tahoma"/>
              </a:rPr>
              <a:t>(0.5 weeks)</a:t>
            </a:r>
            <a:endParaRPr/>
          </a:p>
          <a:p>
            <a:pPr marL="0" marR="0" lvl="0" indent="-114300" algn="l" rtl="0">
              <a:lnSpc>
                <a:spcPct val="100000"/>
              </a:lnSpc>
              <a:spcBef>
                <a:spcPts val="0"/>
              </a:spcBef>
              <a:spcAft>
                <a:spcPts val="0"/>
              </a:spcAft>
              <a:buClr>
                <a:srgbClr val="262673"/>
              </a:buClr>
              <a:buSzPts val="1800"/>
              <a:buFont typeface="Arial"/>
              <a:buChar char="•"/>
            </a:pPr>
            <a:r>
              <a:rPr lang="en-US" sz="1800" b="0" i="0" u="none" strike="noStrike" cap="none">
                <a:solidFill>
                  <a:srgbClr val="262673"/>
                </a:solidFill>
                <a:latin typeface="Tahoma"/>
                <a:ea typeface="Tahoma"/>
                <a:cs typeface="Tahoma"/>
                <a:sym typeface="Tahoma"/>
              </a:rPr>
              <a:t> Design of DARPA Systolic Architectures </a:t>
            </a:r>
            <a:r>
              <a:rPr lang="en-US" sz="1800" b="0" i="0" u="none" strike="noStrike" cap="none">
                <a:solidFill>
                  <a:srgbClr val="000000"/>
                </a:solidFill>
                <a:latin typeface="Tahoma"/>
                <a:ea typeface="Tahoma"/>
                <a:cs typeface="Tahoma"/>
                <a:sym typeface="Tahoma"/>
              </a:rPr>
              <a:t>(0.5 weeks) + Lab#2</a:t>
            </a:r>
            <a:endParaRPr/>
          </a:p>
        </p:txBody>
      </p:sp>
      <p:sp>
        <p:nvSpPr>
          <p:cNvPr id="2379" name="Google Shape;2379;p136"/>
          <p:cNvSpPr txBox="1">
            <a:spLocks noGrp="1"/>
          </p:cNvSpPr>
          <p:nvPr>
            <p:ph type="sldNum" idx="4294967295"/>
          </p:nvPr>
        </p:nvSpPr>
        <p:spPr>
          <a:xfrm>
            <a:off x="8551837" y="6393507"/>
            <a:ext cx="395314" cy="307331"/>
          </a:xfrm>
          <a:prstGeom prst="rect">
            <a:avLst/>
          </a:prstGeom>
          <a:noFill/>
          <a:ln>
            <a:noFill/>
          </a:ln>
        </p:spPr>
        <p:txBody>
          <a:bodyPr spcFirstLastPara="1" wrap="square" lIns="45700" tIns="45700" rIns="45700" bIns="45700" anchor="b" anchorCtr="0">
            <a:spAutoFit/>
          </a:bodyPr>
          <a:lstStyle/>
          <a:p>
            <a:pPr marL="0" lvl="0" indent="0" algn="r" rtl="0">
              <a:lnSpc>
                <a:spcPct val="100000"/>
              </a:lnSpc>
              <a:spcBef>
                <a:spcPts val="0"/>
              </a:spcBef>
              <a:spcAft>
                <a:spcPts val="0"/>
              </a:spcAft>
              <a:buClr>
                <a:srgbClr val="000000"/>
              </a:buClr>
              <a:buSzPts val="1400"/>
              <a:buFont typeface="Tahoma"/>
              <a:buNone/>
            </a:pPr>
            <a:fld id="{00000000-1234-1234-1234-123412341234}" type="slidenum">
              <a:rPr lang="en-US" sz="1400" b="0" i="0" u="none" strike="noStrike" cap="none">
                <a:solidFill>
                  <a:srgbClr val="000000"/>
                </a:solidFill>
                <a:latin typeface="Tahoma"/>
                <a:ea typeface="Tahoma"/>
                <a:cs typeface="Tahoma"/>
                <a:sym typeface="Tahoma"/>
              </a:rPr>
              <a:t>136</a:t>
            </a:fld>
            <a:endParaRPr sz="1400" b="0" i="0" u="none" strike="noStrike" cap="none">
              <a:solidFill>
                <a:srgbClr val="000000"/>
              </a:solidFill>
              <a:latin typeface="Tahoma"/>
              <a:ea typeface="Tahoma"/>
              <a:cs typeface="Tahoma"/>
              <a:sym typeface="Tahoma"/>
            </a:endParaRPr>
          </a:p>
        </p:txBody>
      </p:sp>
    </p:spTree>
  </p:cSld>
  <p:clrMapOvr>
    <a:masterClrMapping/>
  </p:clrMapOvr>
</p:sld>
</file>

<file path=ppt/slides/slide137.xml><?xml version="1.0" encoding="utf-8"?>
<p:sld xmlns:a="http://schemas.openxmlformats.org/drawingml/2006/main" xmlns:r="http://schemas.openxmlformats.org/officeDocument/2006/relationships" xmlns:p="http://schemas.openxmlformats.org/presentationml/2006/main">
  <p:cSld>
    <p:spTree>
      <p:nvGrpSpPr>
        <p:cNvPr id="1" name="Shape 2383"/>
        <p:cNvGrpSpPr/>
        <p:nvPr/>
      </p:nvGrpSpPr>
      <p:grpSpPr>
        <a:xfrm>
          <a:off x="0" y="0"/>
          <a:ext cx="0" cy="0"/>
          <a:chOff x="0" y="0"/>
          <a:chExt cx="0" cy="0"/>
        </a:xfrm>
      </p:grpSpPr>
      <p:sp>
        <p:nvSpPr>
          <p:cNvPr id="2384" name="Google Shape;2384;p137"/>
          <p:cNvSpPr txBox="1">
            <a:spLocks noGrp="1"/>
          </p:cNvSpPr>
          <p:nvPr>
            <p:ph type="title"/>
          </p:nvPr>
        </p:nvSpPr>
        <p:spPr>
          <a:xfrm>
            <a:off x="1150937" y="214313"/>
            <a:ext cx="7793037"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t>On Flexible DataFlow:</a:t>
            </a:r>
            <a:endParaRPr/>
          </a:p>
        </p:txBody>
      </p:sp>
      <p:sp>
        <p:nvSpPr>
          <p:cNvPr id="2385" name="Google Shape;2385;p137"/>
          <p:cNvSpPr txBox="1">
            <a:spLocks noGrp="1"/>
          </p:cNvSpPr>
          <p:nvPr>
            <p:ph type="body" idx="1"/>
          </p:nvPr>
        </p:nvSpPr>
        <p:spPr>
          <a:xfrm>
            <a:off x="1182687" y="2017713"/>
            <a:ext cx="7772401" cy="4114801"/>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SzPts val="1920"/>
              <a:buChar char="■"/>
            </a:pPr>
            <a:r>
              <a:rPr lang="en-US" u="sng">
                <a:solidFill>
                  <a:srgbClr val="0000FF"/>
                </a:solidFill>
                <a:hlinkClick r:id="rId3">
                  <a:extLst>
                    <a:ext uri="{A12FA001-AC4F-418D-AE19-62706E023703}">
                      <ahyp:hlinkClr xmlns:ahyp="http://schemas.microsoft.com/office/drawing/2018/hyperlinkcolor" val="tx"/>
                    </a:ext>
                  </a:extLst>
                </a:hlinkClick>
              </a:rPr>
              <a:t>Advances in Computer Architecture </a:t>
            </a:r>
            <a:r>
              <a:rPr lang="en-US" u="none">
                <a:solidFill>
                  <a:srgbClr val="7575D1"/>
                </a:solidFill>
              </a:rPr>
              <a:t>(North Holland)</a:t>
            </a:r>
            <a:r>
              <a:rPr lang="en-US" b="0" u="none">
                <a:solidFill>
                  <a:srgbClr val="000000"/>
                </a:solidFill>
              </a:rPr>
              <a:t> </a:t>
            </a:r>
            <a:br>
              <a:rPr lang="en-US" b="0" u="none">
                <a:solidFill>
                  <a:srgbClr val="000000"/>
                </a:solidFill>
              </a:rPr>
            </a:br>
            <a:r>
              <a:rPr lang="en-US" b="0" u="none">
                <a:solidFill>
                  <a:srgbClr val="000000"/>
                </a:solidFill>
              </a:rPr>
              <a:t>by Veljko M. Milutinovic </a:t>
            </a:r>
            <a:br>
              <a:rPr lang="en-US" b="0" u="none">
                <a:solidFill>
                  <a:srgbClr val="000000"/>
                </a:solidFill>
              </a:rPr>
            </a:br>
            <a:r>
              <a:rPr lang="en-US" b="0" u="none">
                <a:solidFill>
                  <a:srgbClr val="000000"/>
                </a:solidFill>
              </a:rPr>
              <a:t>with a contribution from John Hennessy</a:t>
            </a:r>
            <a:endParaRPr/>
          </a:p>
        </p:txBody>
      </p:sp>
      <p:pic>
        <p:nvPicPr>
          <p:cNvPr id="2386" name="Google Shape;2386;p137" descr="Picture 4"/>
          <p:cNvPicPr preferRelativeResize="0"/>
          <p:nvPr/>
        </p:nvPicPr>
        <p:blipFill rotWithShape="1">
          <a:blip r:embed="rId4">
            <a:alphaModFix/>
          </a:blip>
          <a:srcRect/>
          <a:stretch/>
        </p:blipFill>
        <p:spPr>
          <a:xfrm>
            <a:off x="3352800" y="4191000"/>
            <a:ext cx="2609850" cy="1752600"/>
          </a:xfrm>
          <a:prstGeom prst="rect">
            <a:avLst/>
          </a:prstGeom>
          <a:noFill/>
          <a:ln>
            <a:noFill/>
          </a:ln>
        </p:spPr>
      </p:pic>
      <p:sp>
        <p:nvSpPr>
          <p:cNvPr id="2387" name="Google Shape;2387;p137"/>
          <p:cNvSpPr txBox="1">
            <a:spLocks noGrp="1"/>
          </p:cNvSpPr>
          <p:nvPr>
            <p:ph type="sldNum" idx="4294967295"/>
          </p:nvPr>
        </p:nvSpPr>
        <p:spPr>
          <a:xfrm>
            <a:off x="8551837" y="6393507"/>
            <a:ext cx="395314" cy="307331"/>
          </a:xfrm>
          <a:prstGeom prst="rect">
            <a:avLst/>
          </a:prstGeom>
          <a:noFill/>
          <a:ln>
            <a:noFill/>
          </a:ln>
        </p:spPr>
        <p:txBody>
          <a:bodyPr spcFirstLastPara="1" wrap="square" lIns="45700" tIns="45700" rIns="45700" bIns="45700" anchor="b" anchorCtr="0">
            <a:spAutoFit/>
          </a:bodyPr>
          <a:lstStyle/>
          <a:p>
            <a:pPr marL="0" lvl="0" indent="0" algn="r" rtl="0">
              <a:lnSpc>
                <a:spcPct val="100000"/>
              </a:lnSpc>
              <a:spcBef>
                <a:spcPts val="0"/>
              </a:spcBef>
              <a:spcAft>
                <a:spcPts val="0"/>
              </a:spcAft>
              <a:buClr>
                <a:srgbClr val="000000"/>
              </a:buClr>
              <a:buSzPts val="1400"/>
              <a:buFont typeface="Tahoma"/>
              <a:buNone/>
            </a:pPr>
            <a:fld id="{00000000-1234-1234-1234-123412341234}" type="slidenum">
              <a:rPr lang="en-US" sz="1400" b="0" i="0" u="none" strike="noStrike" cap="none">
                <a:solidFill>
                  <a:srgbClr val="000000"/>
                </a:solidFill>
                <a:latin typeface="Tahoma"/>
                <a:ea typeface="Tahoma"/>
                <a:cs typeface="Tahoma"/>
                <a:sym typeface="Tahoma"/>
              </a:rPr>
              <a:t>137</a:t>
            </a:fld>
            <a:endParaRPr sz="1400" b="0" i="0" u="none" strike="noStrike" cap="none">
              <a:solidFill>
                <a:srgbClr val="000000"/>
              </a:solidFill>
              <a:latin typeface="Tahoma"/>
              <a:ea typeface="Tahoma"/>
              <a:cs typeface="Tahoma"/>
              <a:sym typeface="Tahoma"/>
            </a:endParaRPr>
          </a:p>
        </p:txBody>
      </p:sp>
    </p:spTree>
  </p:cSld>
  <p:clrMapOvr>
    <a:masterClrMapping/>
  </p:clrMapOvr>
</p:sld>
</file>

<file path=ppt/slides/slide138.xml><?xml version="1.0" encoding="utf-8"?>
<p:sld xmlns:a="http://schemas.openxmlformats.org/drawingml/2006/main" xmlns:r="http://schemas.openxmlformats.org/officeDocument/2006/relationships" xmlns:p="http://schemas.openxmlformats.org/presentationml/2006/main">
  <p:cSld>
    <p:spTree>
      <p:nvGrpSpPr>
        <p:cNvPr id="1" name="Shape 2391"/>
        <p:cNvGrpSpPr/>
        <p:nvPr/>
      </p:nvGrpSpPr>
      <p:grpSpPr>
        <a:xfrm>
          <a:off x="0" y="0"/>
          <a:ext cx="0" cy="0"/>
          <a:chOff x="0" y="0"/>
          <a:chExt cx="0" cy="0"/>
        </a:xfrm>
      </p:grpSpPr>
      <p:sp>
        <p:nvSpPr>
          <p:cNvPr id="2392" name="Google Shape;2392;p138"/>
          <p:cNvSpPr txBox="1">
            <a:spLocks noGrp="1"/>
          </p:cNvSpPr>
          <p:nvPr>
            <p:ph type="title"/>
          </p:nvPr>
        </p:nvSpPr>
        <p:spPr>
          <a:xfrm>
            <a:off x="1150937" y="214313"/>
            <a:ext cx="7793037"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t>On Fixed DataFlow:</a:t>
            </a:r>
            <a:endParaRPr/>
          </a:p>
        </p:txBody>
      </p:sp>
      <p:sp>
        <p:nvSpPr>
          <p:cNvPr id="2393" name="Google Shape;2393;p138"/>
          <p:cNvSpPr txBox="1">
            <a:spLocks noGrp="1"/>
          </p:cNvSpPr>
          <p:nvPr>
            <p:ph type="body" idx="1"/>
          </p:nvPr>
        </p:nvSpPr>
        <p:spPr>
          <a:xfrm>
            <a:off x="533399" y="2057400"/>
            <a:ext cx="8421690" cy="4114800"/>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SzPts val="1680"/>
              <a:buChar char="■"/>
            </a:pPr>
            <a:r>
              <a:rPr lang="en-US" u="sng">
                <a:solidFill>
                  <a:srgbClr val="0000FF"/>
                </a:solidFill>
                <a:hlinkClick r:id="rId3">
                  <a:extLst>
                    <a:ext uri="{A12FA001-AC4F-418D-AE19-62706E023703}">
                      <ahyp:hlinkClr xmlns:ahyp="http://schemas.microsoft.com/office/drawing/2018/hyperlinkcolor" val="tx"/>
                    </a:ext>
                  </a:extLst>
                </a:hlinkClick>
              </a:rPr>
              <a:t>High-Level Language Computer Architecture </a:t>
            </a:r>
            <a:br>
              <a:rPr lang="en-US" sz="2800" b="1" u="sng">
                <a:solidFill>
                  <a:srgbClr val="CC6600"/>
                </a:solidFill>
                <a:latin typeface="Arial"/>
                <a:ea typeface="Arial"/>
                <a:cs typeface="Arial"/>
                <a:sym typeface="Arial"/>
              </a:rPr>
            </a:br>
            <a:r>
              <a:rPr lang="en-US" u="none">
                <a:solidFill>
                  <a:srgbClr val="7575D1"/>
                </a:solidFill>
              </a:rPr>
              <a:t>(Elsevier </a:t>
            </a:r>
            <a:r>
              <a:rPr lang="en-US" b="1" u="none">
                <a:solidFill>
                  <a:srgbClr val="7575D1"/>
                </a:solidFill>
                <a:latin typeface="Tahoma"/>
                <a:ea typeface="Tahoma"/>
                <a:cs typeface="Tahoma"/>
                <a:sym typeface="Tahoma"/>
              </a:rPr>
              <a:t>Computer Science Press</a:t>
            </a:r>
            <a:r>
              <a:rPr lang="en-US" u="none">
                <a:solidFill>
                  <a:srgbClr val="7575D1"/>
                </a:solidFill>
              </a:rPr>
              <a:t>)</a:t>
            </a:r>
            <a:r>
              <a:rPr lang="en-US" b="0" u="none">
                <a:solidFill>
                  <a:srgbClr val="000000"/>
                </a:solidFill>
              </a:rPr>
              <a:t> </a:t>
            </a:r>
            <a:br>
              <a:rPr lang="en-US" b="0" u="none">
                <a:solidFill>
                  <a:srgbClr val="000000"/>
                </a:solidFill>
              </a:rPr>
            </a:br>
            <a:r>
              <a:rPr lang="en-US" b="0" u="none">
                <a:solidFill>
                  <a:srgbClr val="000000"/>
                </a:solidFill>
              </a:rPr>
              <a:t>by Veljko M. Milutinovic </a:t>
            </a:r>
            <a:br>
              <a:rPr lang="en-US" b="0" u="none">
                <a:solidFill>
                  <a:srgbClr val="000000"/>
                </a:solidFill>
              </a:rPr>
            </a:br>
            <a:r>
              <a:rPr lang="en-US" b="0" u="none">
                <a:solidFill>
                  <a:srgbClr val="000000"/>
                </a:solidFill>
              </a:rPr>
              <a:t>with a contribution from Michael Flynn</a:t>
            </a:r>
            <a:endParaRPr/>
          </a:p>
        </p:txBody>
      </p:sp>
      <p:pic>
        <p:nvPicPr>
          <p:cNvPr id="2394" name="Google Shape;2394;p138" descr="Picture 4"/>
          <p:cNvPicPr preferRelativeResize="0"/>
          <p:nvPr/>
        </p:nvPicPr>
        <p:blipFill rotWithShape="1">
          <a:blip r:embed="rId4">
            <a:alphaModFix/>
          </a:blip>
          <a:srcRect l="1420" t="3629" r="1421" b="4879"/>
          <a:stretch/>
        </p:blipFill>
        <p:spPr>
          <a:xfrm>
            <a:off x="3284537" y="4248150"/>
            <a:ext cx="2859088" cy="1673226"/>
          </a:xfrm>
          <a:prstGeom prst="rect">
            <a:avLst/>
          </a:prstGeom>
          <a:noFill/>
          <a:ln>
            <a:noFill/>
          </a:ln>
        </p:spPr>
      </p:pic>
      <p:sp>
        <p:nvSpPr>
          <p:cNvPr id="2395" name="Google Shape;2395;p138"/>
          <p:cNvSpPr txBox="1">
            <a:spLocks noGrp="1"/>
          </p:cNvSpPr>
          <p:nvPr>
            <p:ph type="sldNum" idx="4294967295"/>
          </p:nvPr>
        </p:nvSpPr>
        <p:spPr>
          <a:xfrm>
            <a:off x="8551837" y="6393507"/>
            <a:ext cx="395314" cy="307331"/>
          </a:xfrm>
          <a:prstGeom prst="rect">
            <a:avLst/>
          </a:prstGeom>
          <a:noFill/>
          <a:ln>
            <a:noFill/>
          </a:ln>
        </p:spPr>
        <p:txBody>
          <a:bodyPr spcFirstLastPara="1" wrap="square" lIns="45700" tIns="45700" rIns="45700" bIns="45700" anchor="b" anchorCtr="0">
            <a:spAutoFit/>
          </a:bodyPr>
          <a:lstStyle/>
          <a:p>
            <a:pPr marL="0" lvl="0" indent="0" algn="r" rtl="0">
              <a:lnSpc>
                <a:spcPct val="100000"/>
              </a:lnSpc>
              <a:spcBef>
                <a:spcPts val="0"/>
              </a:spcBef>
              <a:spcAft>
                <a:spcPts val="0"/>
              </a:spcAft>
              <a:buClr>
                <a:srgbClr val="000000"/>
              </a:buClr>
              <a:buSzPts val="1400"/>
              <a:buFont typeface="Tahoma"/>
              <a:buNone/>
            </a:pPr>
            <a:fld id="{00000000-1234-1234-1234-123412341234}" type="slidenum">
              <a:rPr lang="en-US" sz="1400" b="0" i="0" u="none" strike="noStrike" cap="none">
                <a:solidFill>
                  <a:srgbClr val="000000"/>
                </a:solidFill>
                <a:latin typeface="Tahoma"/>
                <a:ea typeface="Tahoma"/>
                <a:cs typeface="Tahoma"/>
                <a:sym typeface="Tahoma"/>
              </a:rPr>
              <a:t>138</a:t>
            </a:fld>
            <a:endParaRPr sz="1400" b="0" i="0" u="none" strike="noStrike" cap="none">
              <a:solidFill>
                <a:srgbClr val="000000"/>
              </a:solidFill>
              <a:latin typeface="Tahoma"/>
              <a:ea typeface="Tahoma"/>
              <a:cs typeface="Tahoma"/>
              <a:sym typeface="Tahoma"/>
            </a:endParaRPr>
          </a:p>
        </p:txBody>
      </p:sp>
    </p:spTree>
  </p:cSld>
  <p:clrMapOvr>
    <a:masterClrMapping/>
  </p:clrMapOvr>
</p:sld>
</file>

<file path=ppt/slides/slide139.xml><?xml version="1.0" encoding="utf-8"?>
<p:sld xmlns:a="http://schemas.openxmlformats.org/drawingml/2006/main" xmlns:r="http://schemas.openxmlformats.org/officeDocument/2006/relationships" xmlns:p="http://schemas.openxmlformats.org/presentationml/2006/main">
  <p:cSld>
    <p:spTree>
      <p:nvGrpSpPr>
        <p:cNvPr id="1" name="Shape 2399"/>
        <p:cNvGrpSpPr/>
        <p:nvPr/>
      </p:nvGrpSpPr>
      <p:grpSpPr>
        <a:xfrm>
          <a:off x="0" y="0"/>
          <a:ext cx="0" cy="0"/>
          <a:chOff x="0" y="0"/>
          <a:chExt cx="0" cy="0"/>
        </a:xfrm>
      </p:grpSpPr>
      <p:sp>
        <p:nvSpPr>
          <p:cNvPr id="2400" name="Google Shape;2400;p139"/>
          <p:cNvSpPr txBox="1">
            <a:spLocks noGrp="1"/>
          </p:cNvSpPr>
          <p:nvPr>
            <p:ph type="title"/>
          </p:nvPr>
        </p:nvSpPr>
        <p:spPr>
          <a:xfrm>
            <a:off x="1127448" y="188640"/>
            <a:ext cx="7793037"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2800"/>
              <a:buFont typeface="Tahoma"/>
              <a:buNone/>
            </a:pPr>
            <a:r>
              <a:rPr lang="en-US" sz="2800" b="1">
                <a:latin typeface="Tahoma"/>
                <a:ea typeface="Tahoma"/>
                <a:cs typeface="Tahoma"/>
                <a:sym typeface="Tahoma"/>
              </a:rPr>
              <a:t>VLSI for WirelessFlow SuperComputing</a:t>
            </a:r>
            <a:r>
              <a:rPr lang="en-US" sz="4400">
                <a:latin typeface="Tahoma"/>
                <a:ea typeface="Tahoma"/>
                <a:cs typeface="Tahoma"/>
                <a:sym typeface="Tahoma"/>
              </a:rPr>
              <a:t> </a:t>
            </a:r>
            <a:endParaRPr/>
          </a:p>
        </p:txBody>
      </p:sp>
      <p:sp>
        <p:nvSpPr>
          <p:cNvPr id="2401" name="Google Shape;2401;p139"/>
          <p:cNvSpPr txBox="1"/>
          <p:nvPr/>
        </p:nvSpPr>
        <p:spPr>
          <a:xfrm>
            <a:off x="1112519" y="2667000"/>
            <a:ext cx="7528561" cy="232664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Tahoma"/>
              <a:buNone/>
            </a:pPr>
            <a:r>
              <a:rPr lang="en-US" sz="1800" b="0" i="0" u="none" strike="noStrike" cap="none">
                <a:solidFill>
                  <a:srgbClr val="000000"/>
                </a:solidFill>
                <a:latin typeface="Tahoma"/>
                <a:ea typeface="Tahoma"/>
                <a:cs typeface="Tahoma"/>
                <a:sym typeface="Tahoma"/>
              </a:rPr>
              <a:t>   </a:t>
            </a:r>
            <a:endParaRPr/>
          </a:p>
          <a:p>
            <a:pPr marL="0" marR="0" lvl="0" indent="0" algn="l" rtl="0">
              <a:lnSpc>
                <a:spcPct val="100000"/>
              </a:lnSpc>
              <a:spcBef>
                <a:spcPts val="0"/>
              </a:spcBef>
              <a:spcAft>
                <a:spcPts val="0"/>
              </a:spcAft>
              <a:buClr>
                <a:srgbClr val="000000"/>
              </a:buClr>
              <a:buSzPts val="1800"/>
              <a:buFont typeface="Tahoma"/>
              <a:buNone/>
            </a:pPr>
            <a:r>
              <a:rPr lang="en-US" sz="1800" b="0" i="0" u="none" strike="noStrike" cap="none">
                <a:solidFill>
                  <a:srgbClr val="000000"/>
                </a:solidFill>
                <a:latin typeface="Tahoma"/>
                <a:ea typeface="Tahoma"/>
                <a:cs typeface="Tahoma"/>
                <a:sym typeface="Tahoma"/>
              </a:rPr>
              <a:t>WSNs: Part#1</a:t>
            </a:r>
            <a:endParaRPr/>
          </a:p>
          <a:p>
            <a:pPr marL="0" marR="0" lvl="0" indent="-114300" algn="l" rtl="0">
              <a:lnSpc>
                <a:spcPct val="100000"/>
              </a:lnSpc>
              <a:spcBef>
                <a:spcPts val="0"/>
              </a:spcBef>
              <a:spcAft>
                <a:spcPts val="0"/>
              </a:spcAft>
              <a:buClr>
                <a:srgbClr val="262673"/>
              </a:buClr>
              <a:buSzPts val="1800"/>
              <a:buFont typeface="Arial"/>
              <a:buChar char="•"/>
            </a:pPr>
            <a:r>
              <a:rPr lang="en-US" sz="1800" b="0" i="0" u="none" strike="noStrike" cap="none">
                <a:solidFill>
                  <a:srgbClr val="262673"/>
                </a:solidFill>
                <a:latin typeface="Tahoma"/>
                <a:ea typeface="Tahoma"/>
                <a:cs typeface="Tahoma"/>
                <a:sym typeface="Tahoma"/>
              </a:rPr>
              <a:t> Hardware</a:t>
            </a:r>
            <a:r>
              <a:rPr lang="en-US" sz="1800" b="0" i="0" u="none" strike="noStrike" cap="none">
                <a:solidFill>
                  <a:srgbClr val="000000"/>
                </a:solidFill>
                <a:latin typeface="Tahoma"/>
                <a:ea typeface="Tahoma"/>
                <a:cs typeface="Tahoma"/>
                <a:sym typeface="Tahoma"/>
              </a:rPr>
              <a:t> (0.25 weeks)</a:t>
            </a:r>
            <a:endParaRPr/>
          </a:p>
          <a:p>
            <a:pPr marL="0" marR="0" lvl="0" indent="-114300" algn="l" rtl="0">
              <a:lnSpc>
                <a:spcPct val="100000"/>
              </a:lnSpc>
              <a:spcBef>
                <a:spcPts val="0"/>
              </a:spcBef>
              <a:spcAft>
                <a:spcPts val="0"/>
              </a:spcAft>
              <a:buClr>
                <a:srgbClr val="262673"/>
              </a:buClr>
              <a:buSzPts val="1800"/>
              <a:buFont typeface="Arial"/>
              <a:buChar char="•"/>
            </a:pPr>
            <a:r>
              <a:rPr lang="en-US" sz="1800" b="0" i="0" u="none" strike="noStrike" cap="none">
                <a:solidFill>
                  <a:srgbClr val="262673"/>
                </a:solidFill>
                <a:latin typeface="Tahoma"/>
                <a:ea typeface="Tahoma"/>
                <a:cs typeface="Tahoma"/>
                <a:sym typeface="Tahoma"/>
              </a:rPr>
              <a:t> Software</a:t>
            </a:r>
            <a:r>
              <a:rPr lang="en-US" sz="1800" b="0" i="0" u="none" strike="noStrike" cap="none">
                <a:solidFill>
                  <a:srgbClr val="000000"/>
                </a:solidFill>
                <a:latin typeface="Tahoma"/>
                <a:ea typeface="Tahoma"/>
                <a:cs typeface="Tahoma"/>
                <a:sym typeface="Tahoma"/>
              </a:rPr>
              <a:t> (0.25 weeks)</a:t>
            </a:r>
            <a:endParaRPr/>
          </a:p>
          <a:p>
            <a:pPr marL="0" marR="0" lvl="0" indent="0" algn="l"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Tahoma"/>
              <a:buNone/>
            </a:pPr>
            <a:r>
              <a:rPr lang="en-US" sz="1800" b="0" i="0" u="none" strike="noStrike" cap="none">
                <a:solidFill>
                  <a:srgbClr val="000000"/>
                </a:solidFill>
                <a:latin typeface="Tahoma"/>
                <a:ea typeface="Tahoma"/>
                <a:cs typeface="Tahoma"/>
                <a:sym typeface="Tahoma"/>
              </a:rPr>
              <a:t>WSNs: Part#2</a:t>
            </a:r>
            <a:endParaRPr/>
          </a:p>
          <a:p>
            <a:pPr marL="0" marR="0" lvl="0" indent="-114300" algn="l" rtl="0">
              <a:lnSpc>
                <a:spcPct val="100000"/>
              </a:lnSpc>
              <a:spcBef>
                <a:spcPts val="0"/>
              </a:spcBef>
              <a:spcAft>
                <a:spcPts val="0"/>
              </a:spcAft>
              <a:buClr>
                <a:srgbClr val="262673"/>
              </a:buClr>
              <a:buSzPts val="1800"/>
              <a:buFont typeface="Arial"/>
              <a:buChar char="•"/>
            </a:pPr>
            <a:r>
              <a:rPr lang="en-US" sz="1800" b="0" i="0" u="none" strike="noStrike" cap="none">
                <a:solidFill>
                  <a:srgbClr val="262673"/>
                </a:solidFill>
                <a:latin typeface="Tahoma"/>
                <a:ea typeface="Tahoma"/>
                <a:cs typeface="Tahoma"/>
                <a:sym typeface="Tahoma"/>
              </a:rPr>
              <a:t> Systems (SUN+Slimmer)</a:t>
            </a:r>
            <a:r>
              <a:rPr lang="en-US" sz="1800" b="0" i="0" u="none" strike="noStrike" cap="none">
                <a:solidFill>
                  <a:srgbClr val="000000"/>
                </a:solidFill>
                <a:latin typeface="Tahoma"/>
                <a:ea typeface="Tahoma"/>
                <a:cs typeface="Tahoma"/>
                <a:sym typeface="Tahoma"/>
              </a:rPr>
              <a:t> (0.25 weeks)</a:t>
            </a:r>
            <a:endParaRPr/>
          </a:p>
          <a:p>
            <a:pPr marL="0" marR="0" lvl="0" indent="-114300" algn="l" rtl="0">
              <a:lnSpc>
                <a:spcPct val="100000"/>
              </a:lnSpc>
              <a:spcBef>
                <a:spcPts val="0"/>
              </a:spcBef>
              <a:spcAft>
                <a:spcPts val="0"/>
              </a:spcAft>
              <a:buClr>
                <a:srgbClr val="262673"/>
              </a:buClr>
              <a:buSzPts val="1800"/>
              <a:buFont typeface="Arial"/>
              <a:buChar char="•"/>
            </a:pPr>
            <a:r>
              <a:rPr lang="en-US" sz="1800" b="0" i="0" u="none" strike="noStrike" cap="none">
                <a:solidFill>
                  <a:srgbClr val="262673"/>
                </a:solidFill>
                <a:latin typeface="Tahoma"/>
                <a:ea typeface="Tahoma"/>
                <a:cs typeface="Tahoma"/>
                <a:sym typeface="Tahoma"/>
              </a:rPr>
              <a:t> Applications (UbiComputing@WSN+DataMining@WSN)</a:t>
            </a:r>
            <a:r>
              <a:rPr lang="en-US" sz="1800" b="0" i="0" u="none" strike="noStrike" cap="none">
                <a:solidFill>
                  <a:srgbClr val="000000"/>
                </a:solidFill>
                <a:latin typeface="Tahoma"/>
                <a:ea typeface="Tahoma"/>
                <a:cs typeface="Tahoma"/>
                <a:sym typeface="Tahoma"/>
              </a:rPr>
              <a:t> (0.25 weeks)  </a:t>
            </a:r>
            <a:endParaRPr/>
          </a:p>
        </p:txBody>
      </p:sp>
      <p:sp>
        <p:nvSpPr>
          <p:cNvPr id="2402" name="Google Shape;2402;p139"/>
          <p:cNvSpPr txBox="1">
            <a:spLocks noGrp="1"/>
          </p:cNvSpPr>
          <p:nvPr>
            <p:ph type="sldNum" idx="4294967295"/>
          </p:nvPr>
        </p:nvSpPr>
        <p:spPr>
          <a:xfrm>
            <a:off x="8551837" y="6393507"/>
            <a:ext cx="395314" cy="307331"/>
          </a:xfrm>
          <a:prstGeom prst="rect">
            <a:avLst/>
          </a:prstGeom>
          <a:noFill/>
          <a:ln>
            <a:noFill/>
          </a:ln>
        </p:spPr>
        <p:txBody>
          <a:bodyPr spcFirstLastPara="1" wrap="square" lIns="45700" tIns="45700" rIns="45700" bIns="45700" anchor="b" anchorCtr="0">
            <a:spAutoFit/>
          </a:bodyPr>
          <a:lstStyle/>
          <a:p>
            <a:pPr marL="0" lvl="0" indent="0" algn="r" rtl="0">
              <a:lnSpc>
                <a:spcPct val="100000"/>
              </a:lnSpc>
              <a:spcBef>
                <a:spcPts val="0"/>
              </a:spcBef>
              <a:spcAft>
                <a:spcPts val="0"/>
              </a:spcAft>
              <a:buClr>
                <a:srgbClr val="000000"/>
              </a:buClr>
              <a:buSzPts val="1400"/>
              <a:buFont typeface="Tahoma"/>
              <a:buNone/>
            </a:pPr>
            <a:fld id="{00000000-1234-1234-1234-123412341234}" type="slidenum">
              <a:rPr lang="en-US" sz="1400" b="0" i="0" u="none" strike="noStrike" cap="none">
                <a:solidFill>
                  <a:srgbClr val="000000"/>
                </a:solidFill>
                <a:latin typeface="Tahoma"/>
                <a:ea typeface="Tahoma"/>
                <a:cs typeface="Tahoma"/>
                <a:sym typeface="Tahoma"/>
              </a:rPr>
              <a:t>139</a:t>
            </a:fld>
            <a:endParaRPr sz="1400" b="0" i="0" u="none" strike="noStrike" cap="none">
              <a:solidFill>
                <a:srgbClr val="000000"/>
              </a:solidFill>
              <a:latin typeface="Tahoma"/>
              <a:ea typeface="Tahoma"/>
              <a:cs typeface="Tahoma"/>
              <a:sym typeface="Tahoma"/>
            </a:endParaRPr>
          </a:p>
        </p:txBody>
      </p:sp>
      <p:sp>
        <p:nvSpPr>
          <p:cNvPr id="2403" name="Google Shape;2403;p139"/>
          <p:cNvSpPr txBox="1"/>
          <p:nvPr/>
        </p:nvSpPr>
        <p:spPr>
          <a:xfrm>
            <a:off x="695400" y="5445224"/>
            <a:ext cx="11017224" cy="64633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Tahoma"/>
              <a:buNone/>
            </a:pPr>
            <a:r>
              <a:rPr lang="en-US" sz="1800" b="0" i="0" u="none" strike="noStrike" cap="none">
                <a:solidFill>
                  <a:srgbClr val="000000"/>
                </a:solidFill>
                <a:latin typeface="Tahoma"/>
                <a:ea typeface="Tahoma"/>
                <a:cs typeface="Tahoma"/>
                <a:sym typeface="Tahoma"/>
              </a:rPr>
              <a:t>The stress is on integration of WSNs, IoT, Ethernet, and Internet:</a:t>
            </a:r>
            <a:br>
              <a:rPr lang="en-US" sz="1800" b="0" i="0" u="none" strike="noStrike" cap="none">
                <a:solidFill>
                  <a:srgbClr val="000000"/>
                </a:solidFill>
                <a:latin typeface="Tahoma"/>
                <a:ea typeface="Tahoma"/>
                <a:cs typeface="Tahoma"/>
                <a:sym typeface="Tahoma"/>
              </a:rPr>
            </a:br>
            <a:r>
              <a:rPr lang="en-US" sz="1800" b="0" i="0" u="none" strike="noStrike" cap="none">
                <a:solidFill>
                  <a:srgbClr val="000000"/>
                </a:solidFill>
                <a:latin typeface="Tahoma"/>
                <a:ea typeface="Tahoma"/>
                <a:cs typeface="Tahoma"/>
                <a:sym typeface="Tahoma"/>
              </a:rPr>
              <a:t>Z. Babovic et al., “Web Performance Evaluation of Internet of Things Applications,” IEEE Access 2016. </a:t>
            </a: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1009"/>
        <p:cNvGrpSpPr/>
        <p:nvPr/>
      </p:nvGrpSpPr>
      <p:grpSpPr>
        <a:xfrm>
          <a:off x="0" y="0"/>
          <a:ext cx="0" cy="0"/>
          <a:chOff x="0" y="0"/>
          <a:chExt cx="0" cy="0"/>
        </a:xfrm>
      </p:grpSpPr>
      <p:sp>
        <p:nvSpPr>
          <p:cNvPr id="1010" name="Google Shape;1010;p14"/>
          <p:cNvSpPr txBox="1">
            <a:spLocks noGrp="1"/>
          </p:cNvSpPr>
          <p:nvPr>
            <p:ph type="title"/>
          </p:nvPr>
        </p:nvSpPr>
        <p:spPr>
          <a:xfrm>
            <a:off x="1524000" y="2419929"/>
            <a:ext cx="9144000" cy="1924763"/>
          </a:xfrm>
          <a:prstGeom prst="rect">
            <a:avLst/>
          </a:prstGeom>
          <a:noFill/>
          <a:ln>
            <a:noFill/>
          </a:ln>
        </p:spPr>
        <p:txBody>
          <a:bodyPr spcFirstLastPara="1" wrap="square" lIns="45700" tIns="45700" rIns="45700" bIns="45700" anchor="b" anchorCtr="0">
            <a:normAutofit/>
          </a:bodyPr>
          <a:lstStyle/>
          <a:p>
            <a:pPr marL="0" lvl="0" indent="0" algn="ctr" rtl="0">
              <a:lnSpc>
                <a:spcPct val="90000"/>
              </a:lnSpc>
              <a:spcBef>
                <a:spcPts val="0"/>
              </a:spcBef>
              <a:spcAft>
                <a:spcPts val="0"/>
              </a:spcAft>
              <a:buClr>
                <a:srgbClr val="333333"/>
              </a:buClr>
              <a:buSzPts val="6000"/>
              <a:buFont typeface="Tahoma"/>
              <a:buNone/>
            </a:pPr>
            <a:r>
              <a:rPr lang="en-US">
                <a:solidFill>
                  <a:srgbClr val="333333"/>
                </a:solidFill>
                <a:latin typeface="Tahoma"/>
                <a:ea typeface="Tahoma"/>
                <a:cs typeface="Tahoma"/>
                <a:sym typeface="Tahoma"/>
              </a:rPr>
              <a:t>Reviews and Testimonials of 8 Nobel Laureates</a:t>
            </a:r>
            <a:endParaRPr/>
          </a:p>
        </p:txBody>
      </p:sp>
    </p:spTree>
  </p:cSld>
  <p:clrMapOvr>
    <a:masterClrMapping/>
  </p:clrMapOvr>
</p:sld>
</file>

<file path=ppt/slides/slide140.xml><?xml version="1.0" encoding="utf-8"?>
<p:sld xmlns:a="http://schemas.openxmlformats.org/drawingml/2006/main" xmlns:r="http://schemas.openxmlformats.org/officeDocument/2006/relationships" xmlns:p="http://schemas.openxmlformats.org/presentationml/2006/main">
  <p:cSld>
    <p:spTree>
      <p:nvGrpSpPr>
        <p:cNvPr id="1" name="Shape 2407"/>
        <p:cNvGrpSpPr/>
        <p:nvPr/>
      </p:nvGrpSpPr>
      <p:grpSpPr>
        <a:xfrm>
          <a:off x="0" y="0"/>
          <a:ext cx="0" cy="0"/>
          <a:chOff x="0" y="0"/>
          <a:chExt cx="0" cy="0"/>
        </a:xfrm>
      </p:grpSpPr>
      <p:sp>
        <p:nvSpPr>
          <p:cNvPr id="2408" name="Google Shape;2408;p140"/>
          <p:cNvSpPr txBox="1">
            <a:spLocks noGrp="1"/>
          </p:cNvSpPr>
          <p:nvPr>
            <p:ph type="title"/>
          </p:nvPr>
        </p:nvSpPr>
        <p:spPr>
          <a:xfrm>
            <a:off x="1150937" y="214313"/>
            <a:ext cx="7793037"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endParaRPr/>
          </a:p>
        </p:txBody>
      </p:sp>
      <p:pic>
        <p:nvPicPr>
          <p:cNvPr id="2409" name="Google Shape;2409;p140" descr="Picture 4"/>
          <p:cNvPicPr preferRelativeResize="0"/>
          <p:nvPr/>
        </p:nvPicPr>
        <p:blipFill rotWithShape="1">
          <a:blip r:embed="rId3">
            <a:alphaModFix/>
          </a:blip>
          <a:srcRect/>
          <a:stretch/>
        </p:blipFill>
        <p:spPr>
          <a:xfrm>
            <a:off x="1905000" y="609600"/>
            <a:ext cx="5391150" cy="5391150"/>
          </a:xfrm>
          <a:prstGeom prst="rect">
            <a:avLst/>
          </a:prstGeom>
          <a:noFill/>
          <a:ln>
            <a:noFill/>
          </a:ln>
        </p:spPr>
      </p:pic>
      <p:sp>
        <p:nvSpPr>
          <p:cNvPr id="2410" name="Google Shape;2410;p140"/>
          <p:cNvSpPr txBox="1">
            <a:spLocks noGrp="1"/>
          </p:cNvSpPr>
          <p:nvPr>
            <p:ph type="sldNum" idx="4294967295"/>
          </p:nvPr>
        </p:nvSpPr>
        <p:spPr>
          <a:xfrm>
            <a:off x="8551837" y="6393507"/>
            <a:ext cx="395314" cy="307331"/>
          </a:xfrm>
          <a:prstGeom prst="rect">
            <a:avLst/>
          </a:prstGeom>
          <a:noFill/>
          <a:ln>
            <a:noFill/>
          </a:ln>
        </p:spPr>
        <p:txBody>
          <a:bodyPr spcFirstLastPara="1" wrap="square" lIns="45700" tIns="45700" rIns="45700" bIns="45700" anchor="b" anchorCtr="0">
            <a:spAutoFit/>
          </a:bodyPr>
          <a:lstStyle/>
          <a:p>
            <a:pPr marL="0" lvl="0" indent="0" algn="r" rtl="0">
              <a:lnSpc>
                <a:spcPct val="100000"/>
              </a:lnSpc>
              <a:spcBef>
                <a:spcPts val="0"/>
              </a:spcBef>
              <a:spcAft>
                <a:spcPts val="0"/>
              </a:spcAft>
              <a:buClr>
                <a:srgbClr val="000000"/>
              </a:buClr>
              <a:buSzPts val="1400"/>
              <a:buFont typeface="Tahoma"/>
              <a:buNone/>
            </a:pPr>
            <a:fld id="{00000000-1234-1234-1234-123412341234}" type="slidenum">
              <a:rPr lang="en-US" sz="1400" b="0" i="0" u="none" strike="noStrike" cap="none">
                <a:solidFill>
                  <a:srgbClr val="000000"/>
                </a:solidFill>
                <a:latin typeface="Tahoma"/>
                <a:ea typeface="Tahoma"/>
                <a:cs typeface="Tahoma"/>
                <a:sym typeface="Tahoma"/>
              </a:rPr>
              <a:t>140</a:t>
            </a:fld>
            <a:endParaRPr sz="1400" b="0" i="0" u="none" strike="noStrike" cap="none">
              <a:solidFill>
                <a:srgbClr val="000000"/>
              </a:solidFill>
              <a:latin typeface="Tahoma"/>
              <a:ea typeface="Tahoma"/>
              <a:cs typeface="Tahoma"/>
              <a:sym typeface="Tahoma"/>
            </a:endParaRPr>
          </a:p>
        </p:txBody>
      </p:sp>
    </p:spTree>
  </p:cSld>
  <p:clrMapOvr>
    <a:masterClrMapping/>
  </p:clrMapOvr>
</p:sld>
</file>

<file path=ppt/slides/slide141.xml><?xml version="1.0" encoding="utf-8"?>
<p:sld xmlns:a="http://schemas.openxmlformats.org/drawingml/2006/main" xmlns:r="http://schemas.openxmlformats.org/officeDocument/2006/relationships" xmlns:p="http://schemas.openxmlformats.org/presentationml/2006/main">
  <p:cSld>
    <p:spTree>
      <p:nvGrpSpPr>
        <p:cNvPr id="1" name="Shape 2414"/>
        <p:cNvGrpSpPr/>
        <p:nvPr/>
      </p:nvGrpSpPr>
      <p:grpSpPr>
        <a:xfrm>
          <a:off x="0" y="0"/>
          <a:ext cx="0" cy="0"/>
          <a:chOff x="0" y="0"/>
          <a:chExt cx="0" cy="0"/>
        </a:xfrm>
      </p:grpSpPr>
      <p:sp>
        <p:nvSpPr>
          <p:cNvPr id="2415" name="Google Shape;2415;p141"/>
          <p:cNvSpPr txBox="1">
            <a:spLocks noGrp="1"/>
          </p:cNvSpPr>
          <p:nvPr>
            <p:ph type="title"/>
          </p:nvPr>
        </p:nvSpPr>
        <p:spPr>
          <a:xfrm>
            <a:off x="1150937" y="214313"/>
            <a:ext cx="7793037"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endParaRPr/>
          </a:p>
        </p:txBody>
      </p:sp>
      <p:pic>
        <p:nvPicPr>
          <p:cNvPr id="2416" name="Google Shape;2416;p141" descr="Content Placeholder 4"/>
          <p:cNvPicPr preferRelativeResize="0"/>
          <p:nvPr/>
        </p:nvPicPr>
        <p:blipFill rotWithShape="1">
          <a:blip r:embed="rId3">
            <a:alphaModFix/>
          </a:blip>
          <a:srcRect/>
          <a:stretch/>
        </p:blipFill>
        <p:spPr>
          <a:xfrm>
            <a:off x="2971800" y="1104900"/>
            <a:ext cx="3430588" cy="5146675"/>
          </a:xfrm>
          <a:prstGeom prst="rect">
            <a:avLst/>
          </a:prstGeom>
          <a:noFill/>
          <a:ln>
            <a:noFill/>
          </a:ln>
        </p:spPr>
      </p:pic>
      <p:sp>
        <p:nvSpPr>
          <p:cNvPr id="2417" name="Google Shape;2417;p141"/>
          <p:cNvSpPr txBox="1">
            <a:spLocks noGrp="1"/>
          </p:cNvSpPr>
          <p:nvPr>
            <p:ph type="sldNum" idx="4294967295"/>
          </p:nvPr>
        </p:nvSpPr>
        <p:spPr>
          <a:xfrm>
            <a:off x="8551837" y="6393507"/>
            <a:ext cx="395314" cy="307331"/>
          </a:xfrm>
          <a:prstGeom prst="rect">
            <a:avLst/>
          </a:prstGeom>
          <a:noFill/>
          <a:ln>
            <a:noFill/>
          </a:ln>
        </p:spPr>
        <p:txBody>
          <a:bodyPr spcFirstLastPara="1" wrap="square" lIns="45700" tIns="45700" rIns="45700" bIns="45700" anchor="b" anchorCtr="0">
            <a:spAutoFit/>
          </a:bodyPr>
          <a:lstStyle/>
          <a:p>
            <a:pPr marL="0" lvl="0" indent="0" algn="r" rtl="0">
              <a:lnSpc>
                <a:spcPct val="100000"/>
              </a:lnSpc>
              <a:spcBef>
                <a:spcPts val="0"/>
              </a:spcBef>
              <a:spcAft>
                <a:spcPts val="0"/>
              </a:spcAft>
              <a:buClr>
                <a:srgbClr val="000000"/>
              </a:buClr>
              <a:buSzPts val="1400"/>
              <a:buFont typeface="Tahoma"/>
              <a:buNone/>
            </a:pPr>
            <a:fld id="{00000000-1234-1234-1234-123412341234}" type="slidenum">
              <a:rPr lang="en-US" sz="1400" b="0" i="0" u="none" strike="noStrike" cap="none">
                <a:solidFill>
                  <a:srgbClr val="000000"/>
                </a:solidFill>
                <a:latin typeface="Tahoma"/>
                <a:ea typeface="Tahoma"/>
                <a:cs typeface="Tahoma"/>
                <a:sym typeface="Tahoma"/>
              </a:rPr>
              <a:t>141</a:t>
            </a:fld>
            <a:endParaRPr sz="1400" b="0" i="0" u="none" strike="noStrike" cap="none">
              <a:solidFill>
                <a:srgbClr val="000000"/>
              </a:solidFill>
              <a:latin typeface="Tahoma"/>
              <a:ea typeface="Tahoma"/>
              <a:cs typeface="Tahoma"/>
              <a:sym typeface="Tahoma"/>
            </a:endParaRPr>
          </a:p>
        </p:txBody>
      </p:sp>
      <p:sp>
        <p:nvSpPr>
          <p:cNvPr id="2418" name="Google Shape;2418;p141"/>
          <p:cNvSpPr txBox="1"/>
          <p:nvPr/>
        </p:nvSpPr>
        <p:spPr>
          <a:xfrm>
            <a:off x="4098607" y="3244850"/>
            <a:ext cx="948443" cy="37084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Tahoma"/>
              <a:buNone/>
            </a:pPr>
            <a:r>
              <a:rPr lang="en-US" sz="1800" b="0" i="0" u="none" strike="noStrike" cap="none">
                <a:solidFill>
                  <a:srgbClr val="000000"/>
                </a:solidFill>
                <a:latin typeface="Tahoma"/>
                <a:ea typeface="Tahoma"/>
                <a:cs typeface="Tahoma"/>
                <a:sym typeface="Tahoma"/>
              </a:rPr>
              <a:t>opt.html</a:t>
            </a:r>
            <a:endParaRPr/>
          </a:p>
        </p:txBody>
      </p:sp>
    </p:spTree>
  </p:cSld>
  <p:clrMapOvr>
    <a:masterClrMapping/>
  </p:clrMapOvr>
</p:sld>
</file>

<file path=ppt/slides/slide142.xml><?xml version="1.0" encoding="utf-8"?>
<p:sld xmlns:a="http://schemas.openxmlformats.org/drawingml/2006/main" xmlns:r="http://schemas.openxmlformats.org/officeDocument/2006/relationships" xmlns:p="http://schemas.openxmlformats.org/presentationml/2006/main">
  <p:cSld>
    <p:spTree>
      <p:nvGrpSpPr>
        <p:cNvPr id="1" name="Shape 2422"/>
        <p:cNvGrpSpPr/>
        <p:nvPr/>
      </p:nvGrpSpPr>
      <p:grpSpPr>
        <a:xfrm>
          <a:off x="0" y="0"/>
          <a:ext cx="0" cy="0"/>
          <a:chOff x="0" y="0"/>
          <a:chExt cx="0" cy="0"/>
        </a:xfrm>
      </p:grpSpPr>
      <p:sp>
        <p:nvSpPr>
          <p:cNvPr id="2423" name="Google Shape;2423;p142"/>
          <p:cNvSpPr txBox="1">
            <a:spLocks noGrp="1"/>
          </p:cNvSpPr>
          <p:nvPr>
            <p:ph type="title"/>
          </p:nvPr>
        </p:nvSpPr>
        <p:spPr>
          <a:xfrm>
            <a:off x="1066800" y="214313"/>
            <a:ext cx="9709720"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2600"/>
              <a:buFont typeface="Tahoma"/>
              <a:buNone/>
            </a:pPr>
            <a:r>
              <a:rPr lang="en-US" sz="2600" b="1" i="0" u="none" strike="noStrike" cap="none">
                <a:solidFill>
                  <a:srgbClr val="333399"/>
                </a:solidFill>
                <a:latin typeface="Tahoma"/>
                <a:ea typeface="Tahoma"/>
                <a:cs typeface="Tahoma"/>
                <a:sym typeface="Tahoma"/>
              </a:rPr>
              <a:t>VLSI for Quantum, Molecular, Optical, and Chemical SuperComputing</a:t>
            </a:r>
            <a:endParaRPr sz="2600" b="1" i="0" u="none" strike="noStrike" cap="none">
              <a:solidFill>
                <a:srgbClr val="333399"/>
              </a:solidFill>
              <a:latin typeface="Tahoma"/>
              <a:ea typeface="Tahoma"/>
              <a:cs typeface="Tahoma"/>
              <a:sym typeface="Tahoma"/>
            </a:endParaRPr>
          </a:p>
        </p:txBody>
      </p:sp>
      <p:sp>
        <p:nvSpPr>
          <p:cNvPr id="2424" name="Google Shape;2424;p142"/>
          <p:cNvSpPr txBox="1"/>
          <p:nvPr/>
        </p:nvSpPr>
        <p:spPr>
          <a:xfrm>
            <a:off x="1112519" y="2667000"/>
            <a:ext cx="3794761" cy="232664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Tahoma"/>
              <a:buNone/>
            </a:pPr>
            <a:r>
              <a:rPr lang="en-US" sz="1800" b="0" i="0" u="none" strike="noStrike" cap="none">
                <a:solidFill>
                  <a:srgbClr val="000000"/>
                </a:solidFill>
                <a:latin typeface="Tahoma"/>
                <a:ea typeface="Tahoma"/>
                <a:cs typeface="Tahoma"/>
                <a:sym typeface="Tahoma"/>
              </a:rPr>
              <a:t>   </a:t>
            </a:r>
            <a:endParaRPr/>
          </a:p>
          <a:p>
            <a:pPr marL="0" marR="0" lvl="0" indent="0" algn="l" rtl="0">
              <a:lnSpc>
                <a:spcPct val="100000"/>
              </a:lnSpc>
              <a:spcBef>
                <a:spcPts val="0"/>
              </a:spcBef>
              <a:spcAft>
                <a:spcPts val="0"/>
              </a:spcAft>
              <a:buClr>
                <a:srgbClr val="000000"/>
              </a:buClr>
              <a:buSzPts val="1800"/>
              <a:buFont typeface="Tahoma"/>
              <a:buNone/>
            </a:pPr>
            <a:r>
              <a:rPr lang="en-US" sz="1800" b="0" i="0" u="none" strike="noStrike" cap="none">
                <a:solidFill>
                  <a:srgbClr val="000000"/>
                </a:solidFill>
                <a:latin typeface="Tahoma"/>
                <a:ea typeface="Tahoma"/>
                <a:cs typeface="Tahoma"/>
                <a:sym typeface="Tahoma"/>
              </a:rPr>
              <a:t>Basics:</a:t>
            </a:r>
            <a:endParaRPr/>
          </a:p>
          <a:p>
            <a:pPr marL="0" marR="0" lvl="0" indent="-114300" algn="l" rtl="0">
              <a:lnSpc>
                <a:spcPct val="100000"/>
              </a:lnSpc>
              <a:spcBef>
                <a:spcPts val="0"/>
              </a:spcBef>
              <a:spcAft>
                <a:spcPts val="0"/>
              </a:spcAft>
              <a:buClr>
                <a:srgbClr val="262673"/>
              </a:buClr>
              <a:buSzPts val="1800"/>
              <a:buFont typeface="Arial"/>
              <a:buChar char="•"/>
            </a:pPr>
            <a:r>
              <a:rPr lang="en-US" sz="1800" b="0" i="0" u="none" strike="noStrike" cap="none">
                <a:solidFill>
                  <a:srgbClr val="262673"/>
                </a:solidFill>
                <a:latin typeface="Tahoma"/>
                <a:ea typeface="Tahoma"/>
                <a:cs typeface="Tahoma"/>
                <a:sym typeface="Tahoma"/>
              </a:rPr>
              <a:t> Hardware</a:t>
            </a:r>
            <a:r>
              <a:rPr lang="en-US" sz="1800" b="0" i="0" u="none" strike="noStrike" cap="none">
                <a:solidFill>
                  <a:srgbClr val="000000"/>
                </a:solidFill>
                <a:latin typeface="Tahoma"/>
                <a:ea typeface="Tahoma"/>
                <a:cs typeface="Tahoma"/>
                <a:sym typeface="Tahoma"/>
              </a:rPr>
              <a:t> (N weeks)</a:t>
            </a:r>
            <a:endParaRPr/>
          </a:p>
          <a:p>
            <a:pPr marL="0" marR="0" lvl="0" indent="-114300" algn="l" rtl="0">
              <a:lnSpc>
                <a:spcPct val="100000"/>
              </a:lnSpc>
              <a:spcBef>
                <a:spcPts val="0"/>
              </a:spcBef>
              <a:spcAft>
                <a:spcPts val="0"/>
              </a:spcAft>
              <a:buClr>
                <a:srgbClr val="262673"/>
              </a:buClr>
              <a:buSzPts val="1800"/>
              <a:buFont typeface="Arial"/>
              <a:buChar char="•"/>
            </a:pPr>
            <a:r>
              <a:rPr lang="en-US" sz="1800" b="0" i="0" u="none" strike="noStrike" cap="none">
                <a:solidFill>
                  <a:srgbClr val="262673"/>
                </a:solidFill>
                <a:latin typeface="Tahoma"/>
                <a:ea typeface="Tahoma"/>
                <a:cs typeface="Tahoma"/>
                <a:sym typeface="Tahoma"/>
              </a:rPr>
              <a:t> Software</a:t>
            </a:r>
            <a:r>
              <a:rPr lang="en-US" sz="1800" b="0" i="0" u="none" strike="noStrike" cap="none">
                <a:solidFill>
                  <a:srgbClr val="000000"/>
                </a:solidFill>
                <a:latin typeface="Tahoma"/>
                <a:ea typeface="Tahoma"/>
                <a:cs typeface="Tahoma"/>
                <a:sym typeface="Tahoma"/>
              </a:rPr>
              <a:t> (N weeks)</a:t>
            </a:r>
            <a:endParaRPr/>
          </a:p>
          <a:p>
            <a:pPr marL="0" marR="0" lvl="0" indent="0" algn="l"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Tahoma"/>
              <a:buNone/>
            </a:pPr>
            <a:r>
              <a:rPr lang="en-US" sz="1800" b="0" i="0" u="none" strike="noStrike" cap="none">
                <a:solidFill>
                  <a:srgbClr val="000000"/>
                </a:solidFill>
                <a:latin typeface="Tahoma"/>
                <a:ea typeface="Tahoma"/>
                <a:cs typeface="Tahoma"/>
                <a:sym typeface="Tahoma"/>
              </a:rPr>
              <a:t>Advances:</a:t>
            </a:r>
            <a:endParaRPr/>
          </a:p>
          <a:p>
            <a:pPr marL="0" marR="0" lvl="0" indent="-114300" algn="l" rtl="0">
              <a:lnSpc>
                <a:spcPct val="100000"/>
              </a:lnSpc>
              <a:spcBef>
                <a:spcPts val="0"/>
              </a:spcBef>
              <a:spcAft>
                <a:spcPts val="0"/>
              </a:spcAft>
              <a:buClr>
                <a:srgbClr val="262673"/>
              </a:buClr>
              <a:buSzPts val="1800"/>
              <a:buFont typeface="Arial"/>
              <a:buChar char="•"/>
            </a:pPr>
            <a:r>
              <a:rPr lang="en-US" sz="1800" b="0" i="0" u="none" strike="noStrike" cap="none">
                <a:solidFill>
                  <a:srgbClr val="262673"/>
                </a:solidFill>
                <a:latin typeface="Tahoma"/>
                <a:ea typeface="Tahoma"/>
                <a:cs typeface="Tahoma"/>
                <a:sym typeface="Tahoma"/>
              </a:rPr>
              <a:t> Systems</a:t>
            </a:r>
            <a:r>
              <a:rPr lang="en-US" sz="1800" b="0" i="0" u="none" strike="noStrike" cap="none">
                <a:solidFill>
                  <a:srgbClr val="000000"/>
                </a:solidFill>
                <a:latin typeface="Tahoma"/>
                <a:ea typeface="Tahoma"/>
                <a:cs typeface="Tahoma"/>
                <a:sym typeface="Tahoma"/>
              </a:rPr>
              <a:t> (N weeks)</a:t>
            </a:r>
            <a:endParaRPr/>
          </a:p>
          <a:p>
            <a:pPr marL="0" marR="0" lvl="0" indent="-114300" algn="l" rtl="0">
              <a:lnSpc>
                <a:spcPct val="100000"/>
              </a:lnSpc>
              <a:spcBef>
                <a:spcPts val="0"/>
              </a:spcBef>
              <a:spcAft>
                <a:spcPts val="0"/>
              </a:spcAft>
              <a:buClr>
                <a:srgbClr val="262673"/>
              </a:buClr>
              <a:buSzPts val="1800"/>
              <a:buFont typeface="Arial"/>
              <a:buChar char="•"/>
            </a:pPr>
            <a:r>
              <a:rPr lang="en-US" sz="1800" b="0" i="0" u="none" strike="noStrike" cap="none">
                <a:solidFill>
                  <a:srgbClr val="262673"/>
                </a:solidFill>
                <a:latin typeface="Tahoma"/>
                <a:ea typeface="Tahoma"/>
                <a:cs typeface="Tahoma"/>
                <a:sym typeface="Tahoma"/>
              </a:rPr>
              <a:t> Applications</a:t>
            </a:r>
            <a:r>
              <a:rPr lang="en-US" sz="1800" b="0" i="0" u="none" strike="noStrike" cap="none">
                <a:solidFill>
                  <a:srgbClr val="000000"/>
                </a:solidFill>
                <a:latin typeface="Tahoma"/>
                <a:ea typeface="Tahoma"/>
                <a:cs typeface="Tahoma"/>
                <a:sym typeface="Tahoma"/>
              </a:rPr>
              <a:t> (N weeks)  </a:t>
            </a:r>
            <a:endParaRPr/>
          </a:p>
        </p:txBody>
      </p:sp>
      <p:sp>
        <p:nvSpPr>
          <p:cNvPr id="2425" name="Google Shape;2425;p142"/>
          <p:cNvSpPr txBox="1">
            <a:spLocks noGrp="1"/>
          </p:cNvSpPr>
          <p:nvPr>
            <p:ph type="sldNum" idx="4294967295"/>
          </p:nvPr>
        </p:nvSpPr>
        <p:spPr>
          <a:xfrm>
            <a:off x="8551837" y="6393507"/>
            <a:ext cx="395314" cy="307331"/>
          </a:xfrm>
          <a:prstGeom prst="rect">
            <a:avLst/>
          </a:prstGeom>
          <a:noFill/>
          <a:ln>
            <a:noFill/>
          </a:ln>
        </p:spPr>
        <p:txBody>
          <a:bodyPr spcFirstLastPara="1" wrap="square" lIns="45700" tIns="45700" rIns="45700" bIns="45700" anchor="b" anchorCtr="0">
            <a:spAutoFit/>
          </a:bodyPr>
          <a:lstStyle/>
          <a:p>
            <a:pPr marL="0" lvl="0" indent="0" algn="r" rtl="0">
              <a:lnSpc>
                <a:spcPct val="100000"/>
              </a:lnSpc>
              <a:spcBef>
                <a:spcPts val="0"/>
              </a:spcBef>
              <a:spcAft>
                <a:spcPts val="0"/>
              </a:spcAft>
              <a:buClr>
                <a:srgbClr val="000000"/>
              </a:buClr>
              <a:buSzPts val="1400"/>
              <a:buFont typeface="Tahoma"/>
              <a:buNone/>
            </a:pPr>
            <a:fld id="{00000000-1234-1234-1234-123412341234}" type="slidenum">
              <a:rPr lang="en-US" sz="1400" b="0" i="0" u="none" strike="noStrike" cap="none">
                <a:solidFill>
                  <a:srgbClr val="000000"/>
                </a:solidFill>
                <a:latin typeface="Tahoma"/>
                <a:ea typeface="Tahoma"/>
                <a:cs typeface="Tahoma"/>
                <a:sym typeface="Tahoma"/>
              </a:rPr>
              <a:t>142</a:t>
            </a:fld>
            <a:endParaRPr sz="1400" b="0" i="0" u="none" strike="noStrike" cap="none">
              <a:solidFill>
                <a:srgbClr val="000000"/>
              </a:solidFill>
              <a:latin typeface="Tahoma"/>
              <a:ea typeface="Tahoma"/>
              <a:cs typeface="Tahoma"/>
              <a:sym typeface="Tahoma"/>
            </a:endParaRPr>
          </a:p>
        </p:txBody>
      </p:sp>
      <p:sp>
        <p:nvSpPr>
          <p:cNvPr id="2426" name="Google Shape;2426;p142"/>
          <p:cNvSpPr txBox="1"/>
          <p:nvPr/>
        </p:nvSpPr>
        <p:spPr>
          <a:xfrm>
            <a:off x="731519" y="6096000"/>
            <a:ext cx="2518059" cy="25654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100"/>
              <a:buFont typeface="Tahoma"/>
              <a:buNone/>
            </a:pPr>
            <a:r>
              <a:rPr lang="en-US" sz="1100" b="0" i="0" u="none" strike="noStrike" cap="none">
                <a:solidFill>
                  <a:srgbClr val="000000"/>
                </a:solidFill>
                <a:latin typeface="Tahoma"/>
                <a:ea typeface="Tahoma"/>
                <a:cs typeface="Tahoma"/>
                <a:sym typeface="Tahoma"/>
              </a:rPr>
              <a:t>Optional class projects for extra points!</a:t>
            </a:r>
            <a:endParaRPr/>
          </a:p>
        </p:txBody>
      </p:sp>
    </p:spTree>
  </p:cSld>
  <p:clrMapOvr>
    <a:masterClrMapping/>
  </p:clrMapOvr>
</p:sld>
</file>

<file path=ppt/slides/slide143.xml><?xml version="1.0" encoding="utf-8"?>
<p:sld xmlns:a="http://schemas.openxmlformats.org/drawingml/2006/main" xmlns:r="http://schemas.openxmlformats.org/officeDocument/2006/relationships" xmlns:p="http://schemas.openxmlformats.org/presentationml/2006/main">
  <p:cSld>
    <p:spTree>
      <p:nvGrpSpPr>
        <p:cNvPr id="1" name="Shape 2430"/>
        <p:cNvGrpSpPr/>
        <p:nvPr/>
      </p:nvGrpSpPr>
      <p:grpSpPr>
        <a:xfrm>
          <a:off x="0" y="0"/>
          <a:ext cx="0" cy="0"/>
          <a:chOff x="0" y="0"/>
          <a:chExt cx="0" cy="0"/>
        </a:xfrm>
      </p:grpSpPr>
      <p:sp>
        <p:nvSpPr>
          <p:cNvPr id="2431" name="Google Shape;2431;p143"/>
          <p:cNvSpPr txBox="1">
            <a:spLocks noGrp="1"/>
          </p:cNvSpPr>
          <p:nvPr>
            <p:ph type="title"/>
          </p:nvPr>
        </p:nvSpPr>
        <p:spPr>
          <a:xfrm>
            <a:off x="1150936" y="214313"/>
            <a:ext cx="9841607" cy="1462088"/>
          </a:xfrm>
          <a:prstGeom prst="rect">
            <a:avLst/>
          </a:prstGeom>
          <a:noFill/>
          <a:ln>
            <a:noFill/>
          </a:ln>
        </p:spPr>
        <p:txBody>
          <a:bodyPr spcFirstLastPara="1" wrap="square" lIns="45700" tIns="45700" rIns="45700" bIns="45700" anchor="b" anchorCtr="0">
            <a:noAutofit/>
          </a:bodyPr>
          <a:lstStyle/>
          <a:p>
            <a:pPr marL="0" lvl="0" indent="0" algn="l" rtl="0">
              <a:lnSpc>
                <a:spcPct val="100000"/>
              </a:lnSpc>
              <a:spcBef>
                <a:spcPts val="0"/>
              </a:spcBef>
              <a:spcAft>
                <a:spcPts val="0"/>
              </a:spcAft>
              <a:buClr>
                <a:srgbClr val="333399"/>
              </a:buClr>
              <a:buSzPts val="6000"/>
              <a:buFont typeface="Tahoma"/>
              <a:buNone/>
            </a:pPr>
            <a:r>
              <a:rPr lang="en-US" sz="6000" b="1"/>
              <a:t>Quantum Computing</a:t>
            </a:r>
            <a:endParaRPr sz="6000" b="1"/>
          </a:p>
        </p:txBody>
      </p:sp>
      <p:sp>
        <p:nvSpPr>
          <p:cNvPr id="2432" name="Google Shape;2432;p143"/>
          <p:cNvSpPr txBox="1">
            <a:spLocks noGrp="1"/>
          </p:cNvSpPr>
          <p:nvPr>
            <p:ph type="body" idx="1"/>
          </p:nvPr>
        </p:nvSpPr>
        <p:spPr>
          <a:xfrm>
            <a:off x="1182687" y="2017713"/>
            <a:ext cx="10601945" cy="4114801"/>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3333CC"/>
              </a:buClr>
              <a:buSzPts val="1920"/>
              <a:buFont typeface="Tahoma"/>
              <a:buChar char="■"/>
            </a:pPr>
            <a:r>
              <a:rPr lang="en-US"/>
              <a:t>A quantum computer </a:t>
            </a:r>
            <a:r>
              <a:rPr lang="en-US" b="1"/>
              <a:t>uses qubits </a:t>
            </a:r>
            <a:br>
              <a:rPr lang="en-US" b="1"/>
            </a:br>
            <a:r>
              <a:rPr lang="en-US" b="1"/>
              <a:t>to run multidimensional quantum algorithms</a:t>
            </a:r>
            <a:r>
              <a:rPr lang="en-US"/>
              <a:t>.</a:t>
            </a:r>
            <a:endParaRPr/>
          </a:p>
          <a:p>
            <a:pPr marL="342900" lvl="0" indent="-342900" algn="l" rtl="0">
              <a:lnSpc>
                <a:spcPct val="100000"/>
              </a:lnSpc>
              <a:spcBef>
                <a:spcPts val="700"/>
              </a:spcBef>
              <a:spcAft>
                <a:spcPts val="0"/>
              </a:spcAft>
              <a:buClr>
                <a:srgbClr val="3333CC"/>
              </a:buClr>
              <a:buSzPts val="1920"/>
              <a:buFont typeface="Tahoma"/>
              <a:buChar char="■"/>
            </a:pPr>
            <a:r>
              <a:rPr lang="en-US"/>
              <a:t>Their processing power increases exponentially </a:t>
            </a:r>
            <a:br>
              <a:rPr lang="en-US"/>
            </a:br>
            <a:r>
              <a:rPr lang="en-US"/>
              <a:t>as qubits are added. </a:t>
            </a:r>
            <a:endParaRPr/>
          </a:p>
          <a:p>
            <a:pPr marL="342900" lvl="0" indent="-342900" algn="l" rtl="0">
              <a:lnSpc>
                <a:spcPct val="100000"/>
              </a:lnSpc>
              <a:spcBef>
                <a:spcPts val="700"/>
              </a:spcBef>
              <a:spcAft>
                <a:spcPts val="0"/>
              </a:spcAft>
              <a:buClr>
                <a:srgbClr val="3333CC"/>
              </a:buClr>
              <a:buSzPts val="1920"/>
              <a:buFont typeface="Tahoma"/>
              <a:buChar char="■"/>
            </a:pPr>
            <a:r>
              <a:rPr lang="en-US"/>
              <a:t>A classical processor uses bits </a:t>
            </a:r>
            <a:br>
              <a:rPr lang="en-US"/>
            </a:br>
            <a:r>
              <a:rPr lang="en-US"/>
              <a:t>to operate various programs. </a:t>
            </a:r>
            <a:endParaRPr/>
          </a:p>
          <a:p>
            <a:pPr marL="342900" lvl="0" indent="-342900" algn="l" rtl="0">
              <a:lnSpc>
                <a:spcPct val="100000"/>
              </a:lnSpc>
              <a:spcBef>
                <a:spcPts val="700"/>
              </a:spcBef>
              <a:spcAft>
                <a:spcPts val="0"/>
              </a:spcAft>
              <a:buClr>
                <a:srgbClr val="3333CC"/>
              </a:buClr>
              <a:buSzPts val="1920"/>
              <a:buFont typeface="Tahoma"/>
              <a:buChar char="■"/>
            </a:pPr>
            <a:r>
              <a:rPr lang="en-US"/>
              <a:t>Their power increases linearly as more bits are added.</a:t>
            </a:r>
            <a:endParaRPr/>
          </a:p>
        </p:txBody>
      </p:sp>
    </p:spTree>
  </p:cSld>
  <p:clrMapOvr>
    <a:masterClrMapping/>
  </p:clrMapOvr>
</p:sld>
</file>

<file path=ppt/slides/slide144.xml><?xml version="1.0" encoding="utf-8"?>
<p:sld xmlns:a="http://schemas.openxmlformats.org/drawingml/2006/main" xmlns:r="http://schemas.openxmlformats.org/officeDocument/2006/relationships" xmlns:p="http://schemas.openxmlformats.org/presentationml/2006/main">
  <p:cSld>
    <p:spTree>
      <p:nvGrpSpPr>
        <p:cNvPr id="1" name="Shape 2436"/>
        <p:cNvGrpSpPr/>
        <p:nvPr/>
      </p:nvGrpSpPr>
      <p:grpSpPr>
        <a:xfrm>
          <a:off x="0" y="0"/>
          <a:ext cx="0" cy="0"/>
          <a:chOff x="0" y="0"/>
          <a:chExt cx="0" cy="0"/>
        </a:xfrm>
      </p:grpSpPr>
      <p:sp>
        <p:nvSpPr>
          <p:cNvPr id="2437" name="Google Shape;2437;p144"/>
          <p:cNvSpPr txBox="1">
            <a:spLocks noGrp="1"/>
          </p:cNvSpPr>
          <p:nvPr>
            <p:ph type="title"/>
          </p:nvPr>
        </p:nvSpPr>
        <p:spPr>
          <a:xfrm>
            <a:off x="1150937" y="214313"/>
            <a:ext cx="7793038"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t>Potentials:</a:t>
            </a:r>
            <a:endParaRPr/>
          </a:p>
        </p:txBody>
      </p:sp>
      <p:sp>
        <p:nvSpPr>
          <p:cNvPr id="2438" name="Google Shape;2438;p144"/>
          <p:cNvSpPr txBox="1">
            <a:spLocks noGrp="1"/>
          </p:cNvSpPr>
          <p:nvPr>
            <p:ph type="body" idx="1"/>
          </p:nvPr>
        </p:nvSpPr>
        <p:spPr>
          <a:xfrm>
            <a:off x="1182687" y="2017713"/>
            <a:ext cx="10529937" cy="4114801"/>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3333CC"/>
              </a:buClr>
              <a:buSzPts val="1920"/>
              <a:buFont typeface="Tahoma"/>
              <a:buChar char="■"/>
            </a:pPr>
            <a:r>
              <a:rPr lang="en-US"/>
              <a:t>Quantum computing is </a:t>
            </a:r>
            <a:r>
              <a:rPr lang="en-US" b="1"/>
              <a:t>158 million times faster </a:t>
            </a:r>
            <a:br>
              <a:rPr lang="en-US" b="1"/>
            </a:br>
            <a:r>
              <a:rPr lang="en-US" b="1"/>
              <a:t>than the most sophisticated supercomputer </a:t>
            </a:r>
            <a:br>
              <a:rPr lang="en-US" b="1"/>
            </a:br>
            <a:r>
              <a:rPr lang="en-US" b="1"/>
              <a:t>we have in the world today</a:t>
            </a:r>
            <a:r>
              <a:rPr lang="en-US"/>
              <a:t>. </a:t>
            </a:r>
            <a:endParaRPr/>
          </a:p>
          <a:p>
            <a:pPr marL="342900" lvl="0" indent="-342900" algn="l" rtl="0">
              <a:lnSpc>
                <a:spcPct val="100000"/>
              </a:lnSpc>
              <a:spcBef>
                <a:spcPts val="700"/>
              </a:spcBef>
              <a:spcAft>
                <a:spcPts val="0"/>
              </a:spcAft>
              <a:buClr>
                <a:srgbClr val="3333CC"/>
              </a:buClr>
              <a:buSzPts val="1920"/>
              <a:buFont typeface="Tahoma"/>
              <a:buChar char="■"/>
            </a:pPr>
            <a:r>
              <a:rPr lang="en-US"/>
              <a:t>It is a device that could do in four minutes </a:t>
            </a:r>
            <a:br>
              <a:rPr lang="en-US"/>
            </a:br>
            <a:r>
              <a:rPr lang="en-US"/>
              <a:t>what it would take a traditional supercomputer </a:t>
            </a:r>
            <a:br>
              <a:rPr lang="en-US"/>
            </a:br>
            <a:r>
              <a:rPr lang="en-US"/>
              <a:t>10,000 years to accomplish.</a:t>
            </a:r>
            <a:endParaRPr/>
          </a:p>
          <a:p>
            <a:pPr marL="342900" lvl="0" indent="-220980" algn="l" rtl="0">
              <a:lnSpc>
                <a:spcPct val="100000"/>
              </a:lnSpc>
              <a:spcBef>
                <a:spcPts val="700"/>
              </a:spcBef>
              <a:spcAft>
                <a:spcPts val="0"/>
              </a:spcAft>
              <a:buClr>
                <a:srgbClr val="3333CC"/>
              </a:buClr>
              <a:buSzPts val="1920"/>
              <a:buFont typeface="Tahoma"/>
              <a:buNone/>
            </a:pPr>
            <a:endParaRPr/>
          </a:p>
        </p:txBody>
      </p:sp>
    </p:spTree>
  </p:cSld>
  <p:clrMapOvr>
    <a:masterClrMapping/>
  </p:clrMapOvr>
</p:sld>
</file>

<file path=ppt/slides/slide145.xml><?xml version="1.0" encoding="utf-8"?>
<p:sld xmlns:a="http://schemas.openxmlformats.org/drawingml/2006/main" xmlns:r="http://schemas.openxmlformats.org/officeDocument/2006/relationships" xmlns:p="http://schemas.openxmlformats.org/presentationml/2006/main">
  <p:cSld>
    <p:spTree>
      <p:nvGrpSpPr>
        <p:cNvPr id="1" name="Shape 2442"/>
        <p:cNvGrpSpPr/>
        <p:nvPr/>
      </p:nvGrpSpPr>
      <p:grpSpPr>
        <a:xfrm>
          <a:off x="0" y="0"/>
          <a:ext cx="0" cy="0"/>
          <a:chOff x="0" y="0"/>
          <a:chExt cx="0" cy="0"/>
        </a:xfrm>
      </p:grpSpPr>
      <p:sp>
        <p:nvSpPr>
          <p:cNvPr id="2443" name="Google Shape;2443;p145"/>
          <p:cNvSpPr txBox="1">
            <a:spLocks noGrp="1"/>
          </p:cNvSpPr>
          <p:nvPr>
            <p:ph type="title"/>
          </p:nvPr>
        </p:nvSpPr>
        <p:spPr>
          <a:xfrm>
            <a:off x="1150937" y="214313"/>
            <a:ext cx="7793038"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t>Reality:</a:t>
            </a:r>
            <a:endParaRPr/>
          </a:p>
        </p:txBody>
      </p:sp>
      <p:pic>
        <p:nvPicPr>
          <p:cNvPr id="2444" name="Google Shape;2444;p145" descr="Rezultat slika"/>
          <p:cNvPicPr preferRelativeResize="0"/>
          <p:nvPr/>
        </p:nvPicPr>
        <p:blipFill rotWithShape="1">
          <a:blip r:embed="rId3">
            <a:alphaModFix/>
          </a:blip>
          <a:srcRect/>
          <a:stretch/>
        </p:blipFill>
        <p:spPr>
          <a:xfrm>
            <a:off x="2639616" y="1844824"/>
            <a:ext cx="5760640" cy="4248471"/>
          </a:xfrm>
          <a:prstGeom prst="rect">
            <a:avLst/>
          </a:prstGeom>
          <a:noFill/>
          <a:ln>
            <a:noFill/>
          </a:ln>
        </p:spPr>
      </p:pic>
    </p:spTree>
  </p:cSld>
  <p:clrMapOvr>
    <a:masterClrMapping/>
  </p:clrMapOvr>
</p:sld>
</file>

<file path=ppt/slides/slide146.xml><?xml version="1.0" encoding="utf-8"?>
<p:sld xmlns:a="http://schemas.openxmlformats.org/drawingml/2006/main" xmlns:r="http://schemas.openxmlformats.org/officeDocument/2006/relationships" xmlns:p="http://schemas.openxmlformats.org/presentationml/2006/main">
  <p:cSld>
    <p:spTree>
      <p:nvGrpSpPr>
        <p:cNvPr id="1" name="Shape 2448"/>
        <p:cNvGrpSpPr/>
        <p:nvPr/>
      </p:nvGrpSpPr>
      <p:grpSpPr>
        <a:xfrm>
          <a:off x="0" y="0"/>
          <a:ext cx="0" cy="0"/>
          <a:chOff x="0" y="0"/>
          <a:chExt cx="0" cy="0"/>
        </a:xfrm>
      </p:grpSpPr>
      <p:sp>
        <p:nvSpPr>
          <p:cNvPr id="2449" name="Google Shape;2449;p146"/>
          <p:cNvSpPr txBox="1">
            <a:spLocks noGrp="1"/>
          </p:cNvSpPr>
          <p:nvPr>
            <p:ph type="title"/>
          </p:nvPr>
        </p:nvSpPr>
        <p:spPr>
          <a:xfrm>
            <a:off x="1127449" y="332656"/>
            <a:ext cx="9001000"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t>The First Eight Companies </a:t>
            </a:r>
            <a:br>
              <a:rPr lang="en-US"/>
            </a:br>
            <a:r>
              <a:rPr lang="en-US"/>
              <a:t>in Quantum Computing:</a:t>
            </a:r>
            <a:endParaRPr/>
          </a:p>
        </p:txBody>
      </p:sp>
      <p:sp>
        <p:nvSpPr>
          <p:cNvPr id="2450" name="Google Shape;2450;p146"/>
          <p:cNvSpPr txBox="1">
            <a:spLocks noGrp="1"/>
          </p:cNvSpPr>
          <p:nvPr>
            <p:ph type="body" idx="1"/>
          </p:nvPr>
        </p:nvSpPr>
        <p:spPr>
          <a:xfrm>
            <a:off x="1182687" y="2017713"/>
            <a:ext cx="9665841" cy="4114801"/>
          </a:xfrm>
          <a:prstGeom prst="rect">
            <a:avLst/>
          </a:prstGeom>
          <a:noFill/>
          <a:ln>
            <a:noFill/>
          </a:ln>
        </p:spPr>
        <p:txBody>
          <a:bodyPr spcFirstLastPara="1" wrap="square" lIns="45700" tIns="45700" rIns="45700" bIns="45700" anchor="t" anchorCtr="0">
            <a:normAutofit fontScale="92500" lnSpcReduction="10000"/>
          </a:bodyPr>
          <a:lstStyle/>
          <a:p>
            <a:pPr marL="342900" lvl="0" indent="-342900" algn="l" rtl="0">
              <a:lnSpc>
                <a:spcPct val="100000"/>
              </a:lnSpc>
              <a:spcBef>
                <a:spcPts val="0"/>
              </a:spcBef>
              <a:spcAft>
                <a:spcPts val="0"/>
              </a:spcAft>
              <a:buSzPct val="60000"/>
              <a:buChar char="■"/>
            </a:pPr>
            <a:r>
              <a:rPr lang="en-US"/>
              <a:t>Atom Computing</a:t>
            </a:r>
            <a:endParaRPr/>
          </a:p>
          <a:p>
            <a:pPr marL="342900" lvl="0" indent="-342900" algn="l" rtl="0">
              <a:lnSpc>
                <a:spcPct val="100000"/>
              </a:lnSpc>
              <a:spcBef>
                <a:spcPts val="700"/>
              </a:spcBef>
              <a:spcAft>
                <a:spcPts val="0"/>
              </a:spcAft>
              <a:buSzPct val="60000"/>
              <a:buChar char="■"/>
            </a:pPr>
            <a:r>
              <a:rPr lang="en-US"/>
              <a:t>Xanadu</a:t>
            </a:r>
            <a:endParaRPr/>
          </a:p>
          <a:p>
            <a:pPr marL="342900" lvl="0" indent="-342900" algn="l" rtl="0">
              <a:lnSpc>
                <a:spcPct val="100000"/>
              </a:lnSpc>
              <a:spcBef>
                <a:spcPts val="700"/>
              </a:spcBef>
              <a:spcAft>
                <a:spcPts val="0"/>
              </a:spcAft>
              <a:buSzPct val="60000"/>
              <a:buChar char="■"/>
            </a:pPr>
            <a:r>
              <a:rPr lang="en-US"/>
              <a:t>IBM</a:t>
            </a:r>
            <a:endParaRPr/>
          </a:p>
          <a:p>
            <a:pPr marL="342900" lvl="0" indent="-342900" algn="l" rtl="0">
              <a:lnSpc>
                <a:spcPct val="100000"/>
              </a:lnSpc>
              <a:spcBef>
                <a:spcPts val="700"/>
              </a:spcBef>
              <a:spcAft>
                <a:spcPts val="0"/>
              </a:spcAft>
              <a:buSzPct val="60000"/>
              <a:buChar char="■"/>
            </a:pPr>
            <a:r>
              <a:rPr lang="en-US"/>
              <a:t>ColdQuanta</a:t>
            </a:r>
            <a:endParaRPr/>
          </a:p>
          <a:p>
            <a:pPr marL="342900" lvl="0" indent="-342900" algn="l" rtl="0">
              <a:lnSpc>
                <a:spcPct val="100000"/>
              </a:lnSpc>
              <a:spcBef>
                <a:spcPts val="700"/>
              </a:spcBef>
              <a:spcAft>
                <a:spcPts val="0"/>
              </a:spcAft>
              <a:buSzPct val="60000"/>
              <a:buChar char="■"/>
            </a:pPr>
            <a:r>
              <a:rPr lang="en-US"/>
              <a:t>Zapata Computing</a:t>
            </a:r>
            <a:endParaRPr/>
          </a:p>
          <a:p>
            <a:pPr marL="342900" lvl="0" indent="-342900" algn="l" rtl="0">
              <a:lnSpc>
                <a:spcPct val="100000"/>
              </a:lnSpc>
              <a:spcBef>
                <a:spcPts val="700"/>
              </a:spcBef>
              <a:spcAft>
                <a:spcPts val="0"/>
              </a:spcAft>
              <a:buSzPct val="60000"/>
              <a:buChar char="■"/>
            </a:pPr>
            <a:r>
              <a:rPr lang="en-US"/>
              <a:t>Azure Quantum</a:t>
            </a:r>
            <a:endParaRPr/>
          </a:p>
          <a:p>
            <a:pPr marL="342900" lvl="0" indent="-342900" algn="l" rtl="0">
              <a:lnSpc>
                <a:spcPct val="100000"/>
              </a:lnSpc>
              <a:spcBef>
                <a:spcPts val="700"/>
              </a:spcBef>
              <a:spcAft>
                <a:spcPts val="0"/>
              </a:spcAft>
              <a:buSzPct val="60000"/>
              <a:buChar char="■"/>
            </a:pPr>
            <a:r>
              <a:rPr lang="en-US"/>
              <a:t>D-Wave</a:t>
            </a:r>
            <a:endParaRPr/>
          </a:p>
          <a:p>
            <a:pPr marL="342900" lvl="0" indent="-342900" algn="l" rtl="0">
              <a:lnSpc>
                <a:spcPct val="100000"/>
              </a:lnSpc>
              <a:spcBef>
                <a:spcPts val="700"/>
              </a:spcBef>
              <a:spcAft>
                <a:spcPts val="0"/>
              </a:spcAft>
              <a:buSzPct val="60000"/>
              <a:buChar char="■"/>
            </a:pPr>
            <a:r>
              <a:rPr lang="en-US"/>
              <a:t>Strangeworks</a:t>
            </a:r>
            <a:endParaRPr/>
          </a:p>
          <a:p>
            <a:pPr marL="342900" lvl="0" indent="-230123" algn="l" rtl="0">
              <a:lnSpc>
                <a:spcPct val="100000"/>
              </a:lnSpc>
              <a:spcBef>
                <a:spcPts val="700"/>
              </a:spcBef>
              <a:spcAft>
                <a:spcPts val="0"/>
              </a:spcAft>
              <a:buClr>
                <a:srgbClr val="3333CC"/>
              </a:buClr>
              <a:buSzPct val="60000"/>
              <a:buFont typeface="Tahoma"/>
              <a:buNone/>
            </a:pPr>
            <a:endParaRPr/>
          </a:p>
        </p:txBody>
      </p:sp>
    </p:spTree>
  </p:cSld>
  <p:clrMapOvr>
    <a:masterClrMapping/>
  </p:clrMapOvr>
</p:sld>
</file>

<file path=ppt/slides/slide147.xml><?xml version="1.0" encoding="utf-8"?>
<p:sld xmlns:a="http://schemas.openxmlformats.org/drawingml/2006/main" xmlns:r="http://schemas.openxmlformats.org/officeDocument/2006/relationships" xmlns:p="http://schemas.openxmlformats.org/presentationml/2006/main">
  <p:cSld>
    <p:spTree>
      <p:nvGrpSpPr>
        <p:cNvPr id="1" name="Shape 2454"/>
        <p:cNvGrpSpPr/>
        <p:nvPr/>
      </p:nvGrpSpPr>
      <p:grpSpPr>
        <a:xfrm>
          <a:off x="0" y="0"/>
          <a:ext cx="0" cy="0"/>
          <a:chOff x="0" y="0"/>
          <a:chExt cx="0" cy="0"/>
        </a:xfrm>
      </p:grpSpPr>
      <p:sp>
        <p:nvSpPr>
          <p:cNvPr id="2455" name="Google Shape;2455;p147"/>
          <p:cNvSpPr txBox="1">
            <a:spLocks noGrp="1"/>
          </p:cNvSpPr>
          <p:nvPr>
            <p:ph type="title"/>
          </p:nvPr>
        </p:nvSpPr>
        <p:spPr>
          <a:xfrm>
            <a:off x="1150937" y="214313"/>
            <a:ext cx="7793038"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t>Beginnings:</a:t>
            </a:r>
            <a:endParaRPr/>
          </a:p>
        </p:txBody>
      </p:sp>
      <p:pic>
        <p:nvPicPr>
          <p:cNvPr id="2456" name="Google Shape;2456;p147" descr="https://www.economist.com/img/b/1424/801/90/sites/default/files/20200926_LCP001.jpg"/>
          <p:cNvPicPr preferRelativeResize="0"/>
          <p:nvPr/>
        </p:nvPicPr>
        <p:blipFill rotWithShape="1">
          <a:blip r:embed="rId3">
            <a:alphaModFix/>
          </a:blip>
          <a:srcRect/>
          <a:stretch/>
        </p:blipFill>
        <p:spPr>
          <a:xfrm>
            <a:off x="1775520" y="1844824"/>
            <a:ext cx="7128792" cy="4350587"/>
          </a:xfrm>
          <a:prstGeom prst="rect">
            <a:avLst/>
          </a:prstGeom>
          <a:noFill/>
          <a:ln>
            <a:noFill/>
          </a:ln>
        </p:spPr>
      </p:pic>
    </p:spTree>
  </p:cSld>
  <p:clrMapOvr>
    <a:masterClrMapping/>
  </p:clrMapOvr>
</p:sld>
</file>

<file path=ppt/slides/slide148.xml><?xml version="1.0" encoding="utf-8"?>
<p:sld xmlns:a="http://schemas.openxmlformats.org/drawingml/2006/main" xmlns:r="http://schemas.openxmlformats.org/officeDocument/2006/relationships" xmlns:p="http://schemas.openxmlformats.org/presentationml/2006/main">
  <p:cSld>
    <p:spTree>
      <p:nvGrpSpPr>
        <p:cNvPr id="1" name="Shape 2460"/>
        <p:cNvGrpSpPr/>
        <p:nvPr/>
      </p:nvGrpSpPr>
      <p:grpSpPr>
        <a:xfrm>
          <a:off x="0" y="0"/>
          <a:ext cx="0" cy="0"/>
          <a:chOff x="0" y="0"/>
          <a:chExt cx="0" cy="0"/>
        </a:xfrm>
      </p:grpSpPr>
      <p:sp>
        <p:nvSpPr>
          <p:cNvPr id="2461" name="Google Shape;2461;p148"/>
          <p:cNvSpPr txBox="1">
            <a:spLocks noGrp="1"/>
          </p:cNvSpPr>
          <p:nvPr>
            <p:ph type="title"/>
          </p:nvPr>
        </p:nvSpPr>
        <p:spPr>
          <a:xfrm>
            <a:off x="1150936" y="214313"/>
            <a:ext cx="11041064"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t>The Best Quantum Computing Stocks:</a:t>
            </a:r>
            <a:endParaRPr/>
          </a:p>
        </p:txBody>
      </p:sp>
      <p:sp>
        <p:nvSpPr>
          <p:cNvPr id="2462" name="Google Shape;2462;p148"/>
          <p:cNvSpPr txBox="1">
            <a:spLocks noGrp="1"/>
          </p:cNvSpPr>
          <p:nvPr>
            <p:ph type="body" idx="1"/>
          </p:nvPr>
        </p:nvSpPr>
        <p:spPr>
          <a:xfrm>
            <a:off x="1182687" y="2017713"/>
            <a:ext cx="10025881" cy="4114801"/>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SzPts val="1920"/>
              <a:buChar char="■"/>
            </a:pPr>
            <a:r>
              <a:rPr lang="en-US"/>
              <a:t>IBM (NYSE: IBM)</a:t>
            </a:r>
            <a:endParaRPr/>
          </a:p>
          <a:p>
            <a:pPr marL="342900" lvl="0" indent="-342900" algn="l" rtl="0">
              <a:lnSpc>
                <a:spcPct val="100000"/>
              </a:lnSpc>
              <a:spcBef>
                <a:spcPts val="700"/>
              </a:spcBef>
              <a:spcAft>
                <a:spcPts val="0"/>
              </a:spcAft>
              <a:buSzPts val="1920"/>
              <a:buChar char="■"/>
            </a:pPr>
            <a:r>
              <a:rPr lang="en-US"/>
              <a:t>Alphabet (Nasdaq: GOOG, Nasdaq: GOOGL)</a:t>
            </a:r>
            <a:endParaRPr/>
          </a:p>
          <a:p>
            <a:pPr marL="342900" lvl="0" indent="-342900" algn="l" rtl="0">
              <a:lnSpc>
                <a:spcPct val="100000"/>
              </a:lnSpc>
              <a:spcBef>
                <a:spcPts val="700"/>
              </a:spcBef>
              <a:spcAft>
                <a:spcPts val="0"/>
              </a:spcAft>
              <a:buSzPts val="1920"/>
              <a:buChar char="■"/>
            </a:pPr>
            <a:r>
              <a:rPr lang="en-US"/>
              <a:t>Intel (Nasdaq: INTC)</a:t>
            </a:r>
            <a:endParaRPr/>
          </a:p>
          <a:p>
            <a:pPr marL="342900" lvl="0" indent="-342900" algn="l" rtl="0">
              <a:lnSpc>
                <a:spcPct val="100000"/>
              </a:lnSpc>
              <a:spcBef>
                <a:spcPts val="700"/>
              </a:spcBef>
              <a:spcAft>
                <a:spcPts val="0"/>
              </a:spcAft>
              <a:buSzPts val="1920"/>
              <a:buChar char="■"/>
            </a:pPr>
            <a:r>
              <a:rPr lang="en-US"/>
              <a:t>Microsoft (Nasdaq: MSFT)</a:t>
            </a:r>
            <a:endParaRPr/>
          </a:p>
          <a:p>
            <a:pPr marL="342900" lvl="0" indent="-342900" algn="l" rtl="0">
              <a:lnSpc>
                <a:spcPct val="100000"/>
              </a:lnSpc>
              <a:spcBef>
                <a:spcPts val="700"/>
              </a:spcBef>
              <a:spcAft>
                <a:spcPts val="0"/>
              </a:spcAft>
              <a:buSzPts val="1920"/>
              <a:buChar char="■"/>
            </a:pPr>
            <a:r>
              <a:rPr lang="en-US"/>
              <a:t>Amazon (Nasdaq: AMZN)</a:t>
            </a:r>
            <a:endParaRPr/>
          </a:p>
          <a:p>
            <a:pPr marL="342900" lvl="0" indent="-342900" algn="l" rtl="0">
              <a:lnSpc>
                <a:spcPct val="100000"/>
              </a:lnSpc>
              <a:spcBef>
                <a:spcPts val="700"/>
              </a:spcBef>
              <a:spcAft>
                <a:spcPts val="0"/>
              </a:spcAft>
              <a:buSzPts val="1920"/>
              <a:buChar char="■"/>
            </a:pPr>
            <a:r>
              <a:rPr lang="en-US"/>
              <a:t>Quantum Computing (OTC: QUBT)</a:t>
            </a:r>
            <a:endParaRPr/>
          </a:p>
          <a:p>
            <a:pPr marL="342900" lvl="0" indent="-220980" algn="l" rtl="0">
              <a:lnSpc>
                <a:spcPct val="100000"/>
              </a:lnSpc>
              <a:spcBef>
                <a:spcPts val="700"/>
              </a:spcBef>
              <a:spcAft>
                <a:spcPts val="0"/>
              </a:spcAft>
              <a:buClr>
                <a:srgbClr val="3333CC"/>
              </a:buClr>
              <a:buSzPts val="1920"/>
              <a:buFont typeface="Tahoma"/>
              <a:buNone/>
            </a:pPr>
            <a:endParaRPr/>
          </a:p>
        </p:txBody>
      </p:sp>
    </p:spTree>
  </p:cSld>
  <p:clrMapOvr>
    <a:masterClrMapping/>
  </p:clrMapOvr>
</p:sld>
</file>

<file path=ppt/slides/slide149.xml><?xml version="1.0" encoding="utf-8"?>
<p:sld xmlns:a="http://schemas.openxmlformats.org/drawingml/2006/main" xmlns:r="http://schemas.openxmlformats.org/officeDocument/2006/relationships" xmlns:p="http://schemas.openxmlformats.org/presentationml/2006/main">
  <p:cSld>
    <p:spTree>
      <p:nvGrpSpPr>
        <p:cNvPr id="1" name="Shape 2466"/>
        <p:cNvGrpSpPr/>
        <p:nvPr/>
      </p:nvGrpSpPr>
      <p:grpSpPr>
        <a:xfrm>
          <a:off x="0" y="0"/>
          <a:ext cx="0" cy="0"/>
          <a:chOff x="0" y="0"/>
          <a:chExt cx="0" cy="0"/>
        </a:xfrm>
      </p:grpSpPr>
      <p:sp>
        <p:nvSpPr>
          <p:cNvPr id="2467" name="Google Shape;2467;p149"/>
          <p:cNvSpPr txBox="1">
            <a:spLocks noGrp="1"/>
          </p:cNvSpPr>
          <p:nvPr>
            <p:ph type="title"/>
          </p:nvPr>
        </p:nvSpPr>
        <p:spPr>
          <a:xfrm>
            <a:off x="1150937" y="214313"/>
            <a:ext cx="7793038"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t>Libraries:</a:t>
            </a:r>
            <a:endParaRPr/>
          </a:p>
        </p:txBody>
      </p:sp>
      <p:sp>
        <p:nvSpPr>
          <p:cNvPr id="2468" name="Google Shape;2468;p149"/>
          <p:cNvSpPr txBox="1">
            <a:spLocks noGrp="1"/>
          </p:cNvSpPr>
          <p:nvPr>
            <p:ph type="body" idx="1"/>
          </p:nvPr>
        </p:nvSpPr>
        <p:spPr>
          <a:xfrm>
            <a:off x="1127448" y="1988840"/>
            <a:ext cx="7772401" cy="4114801"/>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3333CC"/>
              </a:buClr>
              <a:buSzPts val="1920"/>
              <a:buFont typeface="Tahoma"/>
              <a:buChar char="■"/>
            </a:pPr>
            <a:r>
              <a:rPr lang="en-US"/>
              <a:t>TensorFlow Quantum (TFQ)</a:t>
            </a:r>
            <a:br>
              <a:rPr lang="en-US"/>
            </a:br>
            <a:r>
              <a:rPr lang="en-US"/>
              <a:t>is a </a:t>
            </a:r>
            <a:r>
              <a:rPr lang="en-US" u="sng">
                <a:solidFill>
                  <a:schemeClr val="hlink"/>
                </a:solidFill>
                <a:hlinkClick r:id="rId3"/>
              </a:rPr>
              <a:t>quantum machine learning</a:t>
            </a:r>
            <a:r>
              <a:rPr lang="en-US"/>
              <a:t> library </a:t>
            </a:r>
            <a:br>
              <a:rPr lang="en-US"/>
            </a:br>
            <a:r>
              <a:rPr lang="en-US"/>
              <a:t>for rapid prototyping </a:t>
            </a:r>
            <a:br>
              <a:rPr lang="en-US"/>
            </a:br>
            <a:r>
              <a:rPr lang="en-US"/>
              <a:t>of hybrid quantum-classical ML models.</a:t>
            </a:r>
            <a:endParaRPr/>
          </a:p>
          <a:p>
            <a:pPr marL="342900" lvl="0" indent="-342900" algn="l" rtl="0">
              <a:lnSpc>
                <a:spcPct val="100000"/>
              </a:lnSpc>
              <a:spcBef>
                <a:spcPts val="700"/>
              </a:spcBef>
              <a:spcAft>
                <a:spcPts val="0"/>
              </a:spcAft>
              <a:buClr>
                <a:srgbClr val="3333CC"/>
              </a:buClr>
              <a:buSzPts val="1920"/>
              <a:buFont typeface="Tahoma"/>
              <a:buChar char="■"/>
            </a:pPr>
            <a:r>
              <a:rPr lang="en-US"/>
              <a:t>Interfacing for control-flow. </a:t>
            </a:r>
            <a:endParaRPr/>
          </a:p>
          <a:p>
            <a:pPr marL="342900" lvl="0" indent="-220980" algn="l" rtl="0">
              <a:lnSpc>
                <a:spcPct val="100000"/>
              </a:lnSpc>
              <a:spcBef>
                <a:spcPts val="700"/>
              </a:spcBef>
              <a:spcAft>
                <a:spcPts val="0"/>
              </a:spcAft>
              <a:buClr>
                <a:srgbClr val="3333CC"/>
              </a:buClr>
              <a:buSzPts val="1920"/>
              <a:buFont typeface="Tahoma"/>
              <a:buNone/>
            </a:pPr>
            <a:endParaRPr/>
          </a:p>
        </p:txBody>
      </p:sp>
    </p:spTree>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014"/>
        <p:cNvGrpSpPr/>
        <p:nvPr/>
      </p:nvGrpSpPr>
      <p:grpSpPr>
        <a:xfrm>
          <a:off x="0" y="0"/>
          <a:ext cx="0" cy="0"/>
          <a:chOff x="0" y="0"/>
          <a:chExt cx="0" cy="0"/>
        </a:xfrm>
      </p:grpSpPr>
      <p:pic>
        <p:nvPicPr>
          <p:cNvPr id="1015" name="Google Shape;1015;p15" descr="Picture 2"/>
          <p:cNvPicPr preferRelativeResize="0"/>
          <p:nvPr/>
        </p:nvPicPr>
        <p:blipFill rotWithShape="1">
          <a:blip r:embed="rId3">
            <a:alphaModFix/>
          </a:blip>
          <a:srcRect l="1119" r="14312"/>
          <a:stretch/>
        </p:blipFill>
        <p:spPr>
          <a:xfrm>
            <a:off x="20" y="9"/>
            <a:ext cx="4639713" cy="6857991"/>
          </a:xfrm>
          <a:prstGeom prst="rect">
            <a:avLst/>
          </a:prstGeom>
          <a:noFill/>
          <a:ln>
            <a:noFill/>
          </a:ln>
        </p:spPr>
      </p:pic>
      <p:sp>
        <p:nvSpPr>
          <p:cNvPr id="1016" name="Google Shape;1016;p15"/>
          <p:cNvSpPr txBox="1">
            <a:spLocks noGrp="1"/>
          </p:cNvSpPr>
          <p:nvPr>
            <p:ph type="body" idx="1"/>
          </p:nvPr>
        </p:nvSpPr>
        <p:spPr>
          <a:xfrm>
            <a:off x="5069940" y="2322576"/>
            <a:ext cx="6172201" cy="3858769"/>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FFFFFF"/>
              </a:buClr>
              <a:buSzPts val="2400"/>
              <a:buChar char="•"/>
            </a:pPr>
            <a:r>
              <a:rPr lang="en-US" sz="2400">
                <a:latin typeface="Arial"/>
                <a:ea typeface="Arial"/>
                <a:cs typeface="Arial"/>
                <a:sym typeface="Arial"/>
              </a:rPr>
              <a:t>"I want to commend Dr. Veljko Milutinovic and Dr. Milos Kotlar for having completed this volume in the timely field of supercomputing in these difficult times, and I want to share their optimism regarding its use as a textbook around the world."</a:t>
            </a:r>
            <a:endParaRPr/>
          </a:p>
          <a:p>
            <a:pPr marL="228600" lvl="0" indent="-228600" algn="l" rtl="0">
              <a:lnSpc>
                <a:spcPct val="90000"/>
              </a:lnSpc>
              <a:spcBef>
                <a:spcPts val="1000"/>
              </a:spcBef>
              <a:spcAft>
                <a:spcPts val="0"/>
              </a:spcAft>
              <a:buClr>
                <a:srgbClr val="FFFFFF"/>
              </a:buClr>
              <a:buSzPts val="2400"/>
              <a:buChar char="•"/>
            </a:pPr>
            <a:r>
              <a:rPr lang="en-US" sz="2400" i="1">
                <a:latin typeface="Arial"/>
                <a:ea typeface="Arial"/>
                <a:cs typeface="Arial"/>
                <a:sym typeface="Arial"/>
              </a:rPr>
              <a:t>– Prof. Kurt Wüthrich, Nobel Laureate, Switzerland</a:t>
            </a:r>
            <a:endParaRPr/>
          </a:p>
        </p:txBody>
      </p:sp>
    </p:spTree>
  </p:cSld>
  <p:clrMapOvr>
    <a:masterClrMapping/>
  </p:clrMapOvr>
</p:sld>
</file>

<file path=ppt/slides/slide150.xml><?xml version="1.0" encoding="utf-8"?>
<p:sld xmlns:a="http://schemas.openxmlformats.org/drawingml/2006/main" xmlns:r="http://schemas.openxmlformats.org/officeDocument/2006/relationships" xmlns:p="http://schemas.openxmlformats.org/presentationml/2006/main">
  <p:cSld>
    <p:spTree>
      <p:nvGrpSpPr>
        <p:cNvPr id="1" name="Shape 2472"/>
        <p:cNvGrpSpPr/>
        <p:nvPr/>
      </p:nvGrpSpPr>
      <p:grpSpPr>
        <a:xfrm>
          <a:off x="0" y="0"/>
          <a:ext cx="0" cy="0"/>
          <a:chOff x="0" y="0"/>
          <a:chExt cx="0" cy="0"/>
        </a:xfrm>
      </p:grpSpPr>
      <p:sp>
        <p:nvSpPr>
          <p:cNvPr id="2473" name="Google Shape;2473;p150"/>
          <p:cNvSpPr txBox="1">
            <a:spLocks noGrp="1"/>
          </p:cNvSpPr>
          <p:nvPr>
            <p:ph type="title"/>
          </p:nvPr>
        </p:nvSpPr>
        <p:spPr>
          <a:xfrm>
            <a:off x="1150937" y="214313"/>
            <a:ext cx="7793038"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t>Tensor Flow Quantum:</a:t>
            </a:r>
            <a:endParaRPr/>
          </a:p>
        </p:txBody>
      </p:sp>
      <p:sp>
        <p:nvSpPr>
          <p:cNvPr id="2474" name="Google Shape;2474;p150"/>
          <p:cNvSpPr txBox="1">
            <a:spLocks noGrp="1"/>
          </p:cNvSpPr>
          <p:nvPr>
            <p:ph type="body" idx="1"/>
          </p:nvPr>
        </p:nvSpPr>
        <p:spPr>
          <a:xfrm>
            <a:off x="1182687" y="2017713"/>
            <a:ext cx="10745961" cy="4114801"/>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3333CC"/>
              </a:buClr>
              <a:buSzPts val="1920"/>
              <a:buFont typeface="Tahoma"/>
              <a:buChar char="■"/>
            </a:pPr>
            <a:r>
              <a:rPr lang="en-US"/>
              <a:t>TensorFlow Quantum focuses on </a:t>
            </a:r>
            <a:r>
              <a:rPr lang="en-US" i="1"/>
              <a:t>quantum data</a:t>
            </a:r>
            <a:r>
              <a:rPr lang="en-US"/>
              <a:t> </a:t>
            </a:r>
            <a:br>
              <a:rPr lang="en-US"/>
            </a:br>
            <a:r>
              <a:rPr lang="en-US"/>
              <a:t>and building </a:t>
            </a:r>
            <a:r>
              <a:rPr lang="en-US" i="1"/>
              <a:t>hybrid quantum-classical models</a:t>
            </a:r>
            <a:r>
              <a:rPr lang="en-US"/>
              <a:t>. </a:t>
            </a:r>
            <a:endParaRPr/>
          </a:p>
          <a:p>
            <a:pPr marL="342900" lvl="0" indent="-342900" algn="l" rtl="0">
              <a:lnSpc>
                <a:spcPct val="100000"/>
              </a:lnSpc>
              <a:spcBef>
                <a:spcPts val="700"/>
              </a:spcBef>
              <a:spcAft>
                <a:spcPts val="0"/>
              </a:spcAft>
              <a:buClr>
                <a:srgbClr val="3333CC"/>
              </a:buClr>
              <a:buSzPts val="1920"/>
              <a:buFont typeface="Tahoma"/>
              <a:buChar char="■"/>
            </a:pPr>
            <a:r>
              <a:rPr lang="en-US"/>
              <a:t>It integrates quantum computing algorithms </a:t>
            </a:r>
            <a:br>
              <a:rPr lang="en-US"/>
            </a:br>
            <a:r>
              <a:rPr lang="en-US"/>
              <a:t>and logic designed in </a:t>
            </a:r>
            <a:r>
              <a:rPr lang="en-US" u="sng">
                <a:solidFill>
                  <a:schemeClr val="hlink"/>
                </a:solidFill>
                <a:hlinkClick r:id="rId3"/>
              </a:rPr>
              <a:t>Cirq</a:t>
            </a:r>
            <a:r>
              <a:rPr lang="en-US"/>
              <a:t>, </a:t>
            </a:r>
            <a:br>
              <a:rPr lang="en-US"/>
            </a:br>
            <a:r>
              <a:rPr lang="en-US"/>
              <a:t>and provides quantum computing primitives compatible with existing TensorFlow APIs, </a:t>
            </a:r>
            <a:br>
              <a:rPr lang="en-US"/>
            </a:br>
            <a:r>
              <a:rPr lang="en-US"/>
              <a:t>along with high-performance </a:t>
            </a:r>
            <a:br>
              <a:rPr lang="en-US"/>
            </a:br>
            <a:r>
              <a:rPr lang="en-US"/>
              <a:t>quantum circuit simulators. </a:t>
            </a:r>
            <a:endParaRPr/>
          </a:p>
          <a:p>
            <a:pPr marL="342900" lvl="0" indent="-220980" algn="l" rtl="0">
              <a:lnSpc>
                <a:spcPct val="100000"/>
              </a:lnSpc>
              <a:spcBef>
                <a:spcPts val="700"/>
              </a:spcBef>
              <a:spcAft>
                <a:spcPts val="0"/>
              </a:spcAft>
              <a:buClr>
                <a:srgbClr val="3333CC"/>
              </a:buClr>
              <a:buSzPts val="1920"/>
              <a:buFont typeface="Tahoma"/>
              <a:buNone/>
            </a:pPr>
            <a:endParaRPr/>
          </a:p>
        </p:txBody>
      </p:sp>
    </p:spTree>
  </p:cSld>
  <p:clrMapOvr>
    <a:masterClrMapping/>
  </p:clrMapOvr>
</p:sld>
</file>

<file path=ppt/slides/slide151.xml><?xml version="1.0" encoding="utf-8"?>
<p:sld xmlns:a="http://schemas.openxmlformats.org/drawingml/2006/main" xmlns:r="http://schemas.openxmlformats.org/officeDocument/2006/relationships" xmlns:p="http://schemas.openxmlformats.org/presentationml/2006/main">
  <p:cSld>
    <p:spTree>
      <p:nvGrpSpPr>
        <p:cNvPr id="1" name="Shape 2478"/>
        <p:cNvGrpSpPr/>
        <p:nvPr/>
      </p:nvGrpSpPr>
      <p:grpSpPr>
        <a:xfrm>
          <a:off x="0" y="0"/>
          <a:ext cx="0" cy="0"/>
          <a:chOff x="0" y="0"/>
          <a:chExt cx="0" cy="0"/>
        </a:xfrm>
      </p:grpSpPr>
      <p:sp>
        <p:nvSpPr>
          <p:cNvPr id="2479" name="Google Shape;2479;p151"/>
          <p:cNvSpPr txBox="1">
            <a:spLocks noGrp="1"/>
          </p:cNvSpPr>
          <p:nvPr>
            <p:ph type="title"/>
          </p:nvPr>
        </p:nvSpPr>
        <p:spPr>
          <a:xfrm>
            <a:off x="1150937" y="214313"/>
            <a:ext cx="7793038"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t>A Programming Example:</a:t>
            </a:r>
            <a:endParaRPr/>
          </a:p>
        </p:txBody>
      </p:sp>
      <p:sp>
        <p:nvSpPr>
          <p:cNvPr id="2480" name="Google Shape;2480;p151"/>
          <p:cNvSpPr txBox="1">
            <a:spLocks noGrp="1"/>
          </p:cNvSpPr>
          <p:nvPr>
            <p:ph type="body" idx="1"/>
          </p:nvPr>
        </p:nvSpPr>
        <p:spPr>
          <a:xfrm>
            <a:off x="1182687" y="2017713"/>
            <a:ext cx="9809857" cy="4114801"/>
          </a:xfrm>
          <a:prstGeom prst="rect">
            <a:avLst/>
          </a:prstGeom>
          <a:noFill/>
          <a:ln>
            <a:noFill/>
          </a:ln>
        </p:spPr>
        <p:txBody>
          <a:bodyPr spcFirstLastPara="1" wrap="square" lIns="45700" tIns="45700" rIns="45700" bIns="45700" anchor="t" anchorCtr="0">
            <a:normAutofit fontScale="55000" lnSpcReduction="20000"/>
          </a:bodyPr>
          <a:lstStyle/>
          <a:p>
            <a:pPr marL="342900" lvl="0" indent="-342900" algn="l" rtl="0">
              <a:lnSpc>
                <a:spcPct val="100000"/>
              </a:lnSpc>
              <a:spcBef>
                <a:spcPts val="0"/>
              </a:spcBef>
              <a:spcAft>
                <a:spcPts val="0"/>
              </a:spcAft>
              <a:buSzPct val="60000"/>
              <a:buNone/>
            </a:pPr>
            <a:r>
              <a:rPr lang="en-US"/>
              <a:t>	# A hybrid quantum-classical model.</a:t>
            </a:r>
            <a:br>
              <a:rPr lang="en-US"/>
            </a:br>
            <a:r>
              <a:rPr lang="en-US"/>
              <a:t>	model = tf.keras.Sequential</a:t>
            </a:r>
            <a:br>
              <a:rPr lang="en-US"/>
            </a:br>
            <a:br>
              <a:rPr lang="en-US"/>
            </a:br>
            <a:r>
              <a:rPr lang="en-US"/>
              <a:t>([</a:t>
            </a:r>
            <a:br>
              <a:rPr lang="en-US"/>
            </a:br>
            <a:br>
              <a:rPr lang="en-US"/>
            </a:br>
            <a:r>
              <a:rPr lang="en-US"/>
              <a:t># Quantum circuit data comes in inside of tensors.</a:t>
            </a:r>
            <a:br>
              <a:rPr lang="en-US"/>
            </a:br>
            <a:r>
              <a:rPr lang="en-US"/>
              <a:t>	tf.keras.Input(shape=(), dtype=tf.dtypes.string),</a:t>
            </a:r>
            <a:br>
              <a:rPr lang="en-US"/>
            </a:br>
            <a:br>
              <a:rPr lang="en-US"/>
            </a:br>
            <a:r>
              <a:rPr lang="en-US"/>
              <a:t># Parametrized Quantum Circuit (PQC) provides output</a:t>
            </a:r>
            <a:br>
              <a:rPr lang="en-US"/>
            </a:br>
            <a:br>
              <a:rPr lang="en-US"/>
            </a:br>
            <a:r>
              <a:rPr lang="en-US"/>
              <a:t># data from the input circuits run on a quantum computer.</a:t>
            </a:r>
            <a:br>
              <a:rPr lang="en-US"/>
            </a:br>
            <a:r>
              <a:rPr lang="en-US"/>
              <a:t> 	tfq.layers.PQC(my_circuit, [cirq.Z(q1), cirq.X(q0)]),</a:t>
            </a:r>
            <a:br>
              <a:rPr lang="en-US"/>
            </a:br>
            <a:br>
              <a:rPr lang="en-US"/>
            </a:br>
            <a:r>
              <a:rPr lang="en-US"/>
              <a:t> # Output data from quantum computer passed through model.</a:t>
            </a:r>
            <a:br>
              <a:rPr lang="en-US"/>
            </a:br>
            <a:br>
              <a:rPr lang="en-US"/>
            </a:br>
            <a:r>
              <a:rPr lang="en-US"/>
              <a:t> 	tf.keras.layers.Dense(50)</a:t>
            </a:r>
            <a:br>
              <a:rPr lang="en-US"/>
            </a:br>
            <a:r>
              <a:rPr lang="en-US"/>
              <a:t>])</a:t>
            </a:r>
            <a:endParaRPr/>
          </a:p>
        </p:txBody>
      </p:sp>
    </p:spTree>
  </p:cSld>
  <p:clrMapOvr>
    <a:masterClrMapping/>
  </p:clrMapOvr>
</p:sld>
</file>

<file path=ppt/slides/slide152.xml><?xml version="1.0" encoding="utf-8"?>
<p:sld xmlns:a="http://schemas.openxmlformats.org/drawingml/2006/main" xmlns:r="http://schemas.openxmlformats.org/officeDocument/2006/relationships" xmlns:p="http://schemas.openxmlformats.org/presentationml/2006/main">
  <p:cSld>
    <p:spTree>
      <p:nvGrpSpPr>
        <p:cNvPr id="1" name="Shape 2484"/>
        <p:cNvGrpSpPr/>
        <p:nvPr/>
      </p:nvGrpSpPr>
      <p:grpSpPr>
        <a:xfrm>
          <a:off x="0" y="0"/>
          <a:ext cx="0" cy="0"/>
          <a:chOff x="0" y="0"/>
          <a:chExt cx="0" cy="0"/>
        </a:xfrm>
      </p:grpSpPr>
      <p:sp>
        <p:nvSpPr>
          <p:cNvPr id="2485" name="Google Shape;2485;p152"/>
          <p:cNvSpPr txBox="1">
            <a:spLocks noGrp="1"/>
          </p:cNvSpPr>
          <p:nvPr>
            <p:ph type="title"/>
          </p:nvPr>
        </p:nvSpPr>
        <p:spPr>
          <a:xfrm>
            <a:off x="1150936" y="214313"/>
            <a:ext cx="9481567" cy="1462088"/>
          </a:xfrm>
          <a:prstGeom prst="rect">
            <a:avLst/>
          </a:prstGeom>
          <a:noFill/>
          <a:ln>
            <a:noFill/>
          </a:ln>
        </p:spPr>
        <p:txBody>
          <a:bodyPr spcFirstLastPara="1" wrap="square" lIns="45700" tIns="45700" rIns="45700" bIns="45700" anchor="b" anchorCtr="0">
            <a:noAutofit/>
          </a:bodyPr>
          <a:lstStyle/>
          <a:p>
            <a:pPr marL="0" lvl="0" indent="0" algn="l" rtl="0">
              <a:lnSpc>
                <a:spcPct val="100000"/>
              </a:lnSpc>
              <a:spcBef>
                <a:spcPts val="0"/>
              </a:spcBef>
              <a:spcAft>
                <a:spcPts val="0"/>
              </a:spcAft>
              <a:buClr>
                <a:srgbClr val="333399"/>
              </a:buClr>
              <a:buSzPts val="6000"/>
              <a:buFont typeface="Tahoma"/>
              <a:buNone/>
            </a:pPr>
            <a:r>
              <a:rPr lang="en-US" sz="6000" b="1"/>
              <a:t>Molecular Computing</a:t>
            </a:r>
            <a:endParaRPr sz="6000" b="1"/>
          </a:p>
        </p:txBody>
      </p:sp>
      <p:sp>
        <p:nvSpPr>
          <p:cNvPr id="2486" name="Google Shape;2486;p152"/>
          <p:cNvSpPr txBox="1">
            <a:spLocks noGrp="1"/>
          </p:cNvSpPr>
          <p:nvPr>
            <p:ph type="body" idx="1"/>
          </p:nvPr>
        </p:nvSpPr>
        <p:spPr>
          <a:xfrm>
            <a:off x="1182687" y="2017713"/>
            <a:ext cx="9305801" cy="4114801"/>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3333CC"/>
              </a:buClr>
              <a:buSzPts val="1920"/>
              <a:buFont typeface="Tahoma"/>
              <a:buChar char="■"/>
            </a:pPr>
            <a:r>
              <a:rPr lang="en-US"/>
              <a:t>Molecular computing is </a:t>
            </a:r>
            <a:r>
              <a:rPr lang="en-US" b="1"/>
              <a:t>a branch of computing </a:t>
            </a:r>
            <a:br>
              <a:rPr lang="en-US" b="1"/>
            </a:br>
            <a:r>
              <a:rPr lang="en-US" b="1"/>
              <a:t>that uses DNA, biochemistry, </a:t>
            </a:r>
            <a:br>
              <a:rPr lang="en-US" b="1"/>
            </a:br>
            <a:r>
              <a:rPr lang="en-US" b="1"/>
              <a:t>and molecular biology hardware,</a:t>
            </a:r>
            <a:br>
              <a:rPr lang="en-US" b="1"/>
            </a:br>
            <a:r>
              <a:rPr lang="en-US" b="1"/>
              <a:t>instead of traditional </a:t>
            </a:r>
            <a:br>
              <a:rPr lang="en-US" b="1"/>
            </a:br>
            <a:r>
              <a:rPr lang="en-US" b="1"/>
              <a:t>silicon-based computer technologies,</a:t>
            </a:r>
            <a:br>
              <a:rPr lang="en-US" b="1"/>
            </a:br>
            <a:r>
              <a:rPr lang="en-US" b="1"/>
              <a:t>to achieve dense computing!</a:t>
            </a:r>
            <a:endParaRPr/>
          </a:p>
          <a:p>
            <a:pPr marL="342900" lvl="0" indent="-342900" algn="l" rtl="0">
              <a:lnSpc>
                <a:spcPct val="100000"/>
              </a:lnSpc>
              <a:spcBef>
                <a:spcPts val="700"/>
              </a:spcBef>
              <a:spcAft>
                <a:spcPts val="0"/>
              </a:spcAft>
              <a:buClr>
                <a:srgbClr val="3333CC"/>
              </a:buClr>
              <a:buSzPts val="1920"/>
              <a:buFont typeface="Tahoma"/>
              <a:buChar char="■"/>
            </a:pPr>
            <a:r>
              <a:rPr lang="en-US"/>
              <a:t>Applications for dense computing are many!</a:t>
            </a:r>
            <a:r>
              <a:rPr lang="en-US" b="1"/>
              <a:t> </a:t>
            </a:r>
            <a:endParaRPr/>
          </a:p>
          <a:p>
            <a:pPr marL="342900" lvl="0" indent="-220980" algn="l" rtl="0">
              <a:lnSpc>
                <a:spcPct val="100000"/>
              </a:lnSpc>
              <a:spcBef>
                <a:spcPts val="700"/>
              </a:spcBef>
              <a:spcAft>
                <a:spcPts val="0"/>
              </a:spcAft>
              <a:buClr>
                <a:srgbClr val="3333CC"/>
              </a:buClr>
              <a:buSzPts val="1920"/>
              <a:buFont typeface="Tahoma"/>
              <a:buNone/>
            </a:pPr>
            <a:endParaRPr/>
          </a:p>
        </p:txBody>
      </p:sp>
      <p:pic>
        <p:nvPicPr>
          <p:cNvPr id="2487" name="Google Shape;2487;p152" descr="https://upload.wikimedia.org/wikipedia/commons/thumb/1/16/DNA_orbit_animated.gif/220px-DNA_orbit_animated.gif"/>
          <p:cNvPicPr preferRelativeResize="0"/>
          <p:nvPr/>
        </p:nvPicPr>
        <p:blipFill rotWithShape="1">
          <a:blip r:embed="rId3">
            <a:alphaModFix/>
          </a:blip>
          <a:srcRect/>
          <a:stretch/>
        </p:blipFill>
        <p:spPr>
          <a:xfrm>
            <a:off x="9912424" y="2780928"/>
            <a:ext cx="2094865" cy="3449955"/>
          </a:xfrm>
          <a:prstGeom prst="rect">
            <a:avLst/>
          </a:prstGeom>
          <a:noFill/>
          <a:ln>
            <a:noFill/>
          </a:ln>
        </p:spPr>
      </p:pic>
    </p:spTree>
  </p:cSld>
  <p:clrMapOvr>
    <a:masterClrMapping/>
  </p:clrMapOvr>
</p:sld>
</file>

<file path=ppt/slides/slide153.xml><?xml version="1.0" encoding="utf-8"?>
<p:sld xmlns:a="http://schemas.openxmlformats.org/drawingml/2006/main" xmlns:r="http://schemas.openxmlformats.org/officeDocument/2006/relationships" xmlns:p="http://schemas.openxmlformats.org/presentationml/2006/main">
  <p:cSld>
    <p:spTree>
      <p:nvGrpSpPr>
        <p:cNvPr id="1" name="Shape 2491"/>
        <p:cNvGrpSpPr/>
        <p:nvPr/>
      </p:nvGrpSpPr>
      <p:grpSpPr>
        <a:xfrm>
          <a:off x="0" y="0"/>
          <a:ext cx="0" cy="0"/>
          <a:chOff x="0" y="0"/>
          <a:chExt cx="0" cy="0"/>
        </a:xfrm>
      </p:grpSpPr>
      <p:sp>
        <p:nvSpPr>
          <p:cNvPr id="2492" name="Google Shape;2492;p153"/>
          <p:cNvSpPr txBox="1">
            <a:spLocks noGrp="1"/>
          </p:cNvSpPr>
          <p:nvPr>
            <p:ph type="title"/>
          </p:nvPr>
        </p:nvSpPr>
        <p:spPr>
          <a:xfrm>
            <a:off x="1150936" y="214313"/>
            <a:ext cx="9769599"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t>Who invented DNA computing?</a:t>
            </a:r>
            <a:endParaRPr/>
          </a:p>
        </p:txBody>
      </p:sp>
      <p:sp>
        <p:nvSpPr>
          <p:cNvPr id="2493" name="Google Shape;2493;p153"/>
          <p:cNvSpPr txBox="1">
            <a:spLocks noGrp="1"/>
          </p:cNvSpPr>
          <p:nvPr>
            <p:ph type="body" idx="1"/>
          </p:nvPr>
        </p:nvSpPr>
        <p:spPr>
          <a:xfrm>
            <a:off x="1182687" y="2017713"/>
            <a:ext cx="10601945" cy="4114801"/>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3333CC"/>
              </a:buClr>
              <a:buSzPts val="1920"/>
              <a:buFont typeface="Tahoma"/>
              <a:buChar char="■"/>
            </a:pPr>
            <a:r>
              <a:rPr lang="en-US" b="1"/>
              <a:t>Leonard Adleman</a:t>
            </a:r>
            <a:r>
              <a:rPr lang="en-US"/>
              <a:t>, </a:t>
            </a:r>
            <a:br>
              <a:rPr lang="en-US"/>
            </a:br>
            <a:r>
              <a:rPr lang="en-US"/>
              <a:t>professor of computer science and molecular biology </a:t>
            </a:r>
            <a:br>
              <a:rPr lang="en-US"/>
            </a:br>
            <a:r>
              <a:rPr lang="en-US"/>
              <a:t>at the University of Southern California, USA, </a:t>
            </a:r>
            <a:br>
              <a:rPr lang="en-US"/>
            </a:br>
            <a:r>
              <a:rPr lang="en-US"/>
              <a:t>who pioneered the field </a:t>
            </a:r>
            <a:br>
              <a:rPr lang="en-US"/>
            </a:br>
            <a:r>
              <a:rPr lang="en-US"/>
              <a:t>when he built the first DNA based computer.</a:t>
            </a:r>
            <a:endParaRPr/>
          </a:p>
          <a:p>
            <a:pPr marL="342900" lvl="0" indent="-342900" algn="l" rtl="0">
              <a:lnSpc>
                <a:spcPct val="100000"/>
              </a:lnSpc>
              <a:spcBef>
                <a:spcPts val="700"/>
              </a:spcBef>
              <a:spcAft>
                <a:spcPts val="0"/>
              </a:spcAft>
              <a:buSzPts val="1920"/>
              <a:buNone/>
            </a:pPr>
            <a:endParaRPr/>
          </a:p>
          <a:p>
            <a:pPr marL="342900" lvl="0" indent="-342900" algn="l" rtl="0">
              <a:lnSpc>
                <a:spcPct val="100000"/>
              </a:lnSpc>
              <a:spcBef>
                <a:spcPts val="700"/>
              </a:spcBef>
              <a:spcAft>
                <a:spcPts val="0"/>
              </a:spcAft>
              <a:buClr>
                <a:srgbClr val="3333CC"/>
              </a:buClr>
              <a:buSzPts val="1920"/>
              <a:buFont typeface="Tahoma"/>
              <a:buChar char="■"/>
            </a:pPr>
            <a:r>
              <a:rPr lang="en-US"/>
              <a:t>L. M. Adleman, Science 266, 1021–102; 1994.</a:t>
            </a:r>
            <a:endParaRPr/>
          </a:p>
          <a:p>
            <a:pPr marL="342900" lvl="0" indent="-220980" algn="l" rtl="0">
              <a:lnSpc>
                <a:spcPct val="100000"/>
              </a:lnSpc>
              <a:spcBef>
                <a:spcPts val="700"/>
              </a:spcBef>
              <a:spcAft>
                <a:spcPts val="0"/>
              </a:spcAft>
              <a:buClr>
                <a:srgbClr val="3333CC"/>
              </a:buClr>
              <a:buSzPts val="1920"/>
              <a:buFont typeface="Tahoma"/>
              <a:buNone/>
            </a:pPr>
            <a:endParaRPr/>
          </a:p>
        </p:txBody>
      </p:sp>
    </p:spTree>
  </p:cSld>
  <p:clrMapOvr>
    <a:masterClrMapping/>
  </p:clrMapOvr>
</p:sld>
</file>

<file path=ppt/slides/slide154.xml><?xml version="1.0" encoding="utf-8"?>
<p:sld xmlns:a="http://schemas.openxmlformats.org/drawingml/2006/main" xmlns:r="http://schemas.openxmlformats.org/officeDocument/2006/relationships" xmlns:p="http://schemas.openxmlformats.org/presentationml/2006/main">
  <p:cSld>
    <p:spTree>
      <p:nvGrpSpPr>
        <p:cNvPr id="1" name="Shape 2497"/>
        <p:cNvGrpSpPr/>
        <p:nvPr/>
      </p:nvGrpSpPr>
      <p:grpSpPr>
        <a:xfrm>
          <a:off x="0" y="0"/>
          <a:ext cx="0" cy="0"/>
          <a:chOff x="0" y="0"/>
          <a:chExt cx="0" cy="0"/>
        </a:xfrm>
      </p:grpSpPr>
      <p:sp>
        <p:nvSpPr>
          <p:cNvPr id="2498" name="Google Shape;2498;p154"/>
          <p:cNvSpPr txBox="1">
            <a:spLocks noGrp="1"/>
          </p:cNvSpPr>
          <p:nvPr>
            <p:ph type="title"/>
          </p:nvPr>
        </p:nvSpPr>
        <p:spPr>
          <a:xfrm>
            <a:off x="1150937" y="214313"/>
            <a:ext cx="7793038"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t>Essence:</a:t>
            </a:r>
            <a:endParaRPr/>
          </a:p>
        </p:txBody>
      </p:sp>
      <p:sp>
        <p:nvSpPr>
          <p:cNvPr id="2499" name="Google Shape;2499;p154"/>
          <p:cNvSpPr txBox="1">
            <a:spLocks noGrp="1"/>
          </p:cNvSpPr>
          <p:nvPr>
            <p:ph type="body" idx="1"/>
          </p:nvPr>
        </p:nvSpPr>
        <p:spPr>
          <a:xfrm>
            <a:off x="1182687" y="2017713"/>
            <a:ext cx="8441705" cy="4114801"/>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3333CC"/>
              </a:buClr>
              <a:buSzPts val="1920"/>
              <a:buFont typeface="Tahoma"/>
              <a:buChar char="■"/>
            </a:pPr>
            <a:r>
              <a:rPr lang="en-US"/>
              <a:t>With DNA, </a:t>
            </a:r>
            <a:br>
              <a:rPr lang="en-US"/>
            </a:br>
            <a:r>
              <a:rPr lang="en-US"/>
              <a:t>the way the molecules can be triggered </a:t>
            </a:r>
            <a:br>
              <a:rPr lang="en-US"/>
            </a:br>
            <a:r>
              <a:rPr lang="en-US"/>
              <a:t>to bind with each other </a:t>
            </a:r>
            <a:br>
              <a:rPr lang="en-US"/>
            </a:br>
            <a:r>
              <a:rPr lang="en-US"/>
              <a:t>can be used to create a circuit</a:t>
            </a:r>
            <a:br>
              <a:rPr lang="en-US"/>
            </a:br>
            <a:r>
              <a:rPr lang="en-US"/>
              <a:t>of logic gates in test tubes. </a:t>
            </a:r>
            <a:endParaRPr/>
          </a:p>
          <a:p>
            <a:pPr marL="342900" lvl="0" indent="-342900" algn="l" rtl="0">
              <a:lnSpc>
                <a:spcPct val="100000"/>
              </a:lnSpc>
              <a:spcBef>
                <a:spcPts val="700"/>
              </a:spcBef>
              <a:spcAft>
                <a:spcPts val="0"/>
              </a:spcAft>
              <a:buClr>
                <a:srgbClr val="3333CC"/>
              </a:buClr>
              <a:buSzPts val="1920"/>
              <a:buFont typeface="Tahoma"/>
              <a:buChar char="■"/>
            </a:pPr>
            <a:r>
              <a:rPr lang="en-US"/>
              <a:t>Compatible with nature based computing!</a:t>
            </a:r>
            <a:br>
              <a:rPr lang="en-US"/>
            </a:br>
            <a:endParaRPr/>
          </a:p>
        </p:txBody>
      </p:sp>
    </p:spTree>
  </p:cSld>
  <p:clrMapOvr>
    <a:masterClrMapping/>
  </p:clrMapOvr>
</p:sld>
</file>

<file path=ppt/slides/slide155.xml><?xml version="1.0" encoding="utf-8"?>
<p:sld xmlns:a="http://schemas.openxmlformats.org/drawingml/2006/main" xmlns:r="http://schemas.openxmlformats.org/officeDocument/2006/relationships" xmlns:p="http://schemas.openxmlformats.org/presentationml/2006/main">
  <p:cSld>
    <p:spTree>
      <p:nvGrpSpPr>
        <p:cNvPr id="1" name="Shape 2503"/>
        <p:cNvGrpSpPr/>
        <p:nvPr/>
      </p:nvGrpSpPr>
      <p:grpSpPr>
        <a:xfrm>
          <a:off x="0" y="0"/>
          <a:ext cx="0" cy="0"/>
          <a:chOff x="0" y="0"/>
          <a:chExt cx="0" cy="0"/>
        </a:xfrm>
      </p:grpSpPr>
      <p:sp>
        <p:nvSpPr>
          <p:cNvPr id="2504" name="Google Shape;2504;p155"/>
          <p:cNvSpPr txBox="1">
            <a:spLocks noGrp="1"/>
          </p:cNvSpPr>
          <p:nvPr>
            <p:ph type="title"/>
          </p:nvPr>
        </p:nvSpPr>
        <p:spPr>
          <a:xfrm>
            <a:off x="1150937" y="214313"/>
            <a:ext cx="7793038"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t>Techniques:</a:t>
            </a:r>
            <a:endParaRPr/>
          </a:p>
        </p:txBody>
      </p:sp>
      <p:sp>
        <p:nvSpPr>
          <p:cNvPr id="2505" name="Google Shape;2505;p155"/>
          <p:cNvSpPr txBox="1">
            <a:spLocks noGrp="1"/>
          </p:cNvSpPr>
          <p:nvPr>
            <p:ph type="body" idx="1"/>
          </p:nvPr>
        </p:nvSpPr>
        <p:spPr>
          <a:xfrm>
            <a:off x="1182687" y="2017713"/>
            <a:ext cx="9953873" cy="4114801"/>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3333CC"/>
              </a:buClr>
              <a:buSzPts val="1920"/>
              <a:buFont typeface="Tahoma"/>
              <a:buChar char="■"/>
            </a:pPr>
            <a:r>
              <a:rPr lang="en-US"/>
              <a:t>Many gates can be combined in a circuit: </a:t>
            </a:r>
            <a:endParaRPr/>
          </a:p>
          <a:p>
            <a:pPr marL="342900" lvl="0" indent="-342900" algn="l" rtl="0">
              <a:lnSpc>
                <a:spcPct val="100000"/>
              </a:lnSpc>
              <a:spcBef>
                <a:spcPts val="700"/>
              </a:spcBef>
              <a:spcAft>
                <a:spcPts val="0"/>
              </a:spcAft>
              <a:buClr>
                <a:srgbClr val="3333CC"/>
              </a:buClr>
              <a:buSzPts val="1920"/>
              <a:buFont typeface="Tahoma"/>
              <a:buChar char="■"/>
            </a:pPr>
            <a:r>
              <a:rPr lang="en-US"/>
              <a:t>Each output DNA will bind to the next logic gate </a:t>
            </a:r>
            <a:br>
              <a:rPr lang="en-US"/>
            </a:br>
            <a:r>
              <a:rPr lang="en-US"/>
              <a:t>until some predictable terminal output strand </a:t>
            </a:r>
            <a:br>
              <a:rPr lang="en-US"/>
            </a:br>
            <a:r>
              <a:rPr lang="en-US"/>
              <a:t>is liberated,</a:t>
            </a:r>
            <a:br>
              <a:rPr lang="en-US"/>
            </a:br>
            <a:r>
              <a:rPr lang="en-US"/>
              <a:t>to produce an intermediate or final result.</a:t>
            </a:r>
            <a:endParaRPr/>
          </a:p>
          <a:p>
            <a:pPr marL="342900" lvl="0" indent="-220980" algn="l" rtl="0">
              <a:lnSpc>
                <a:spcPct val="100000"/>
              </a:lnSpc>
              <a:spcBef>
                <a:spcPts val="700"/>
              </a:spcBef>
              <a:spcAft>
                <a:spcPts val="0"/>
              </a:spcAft>
              <a:buClr>
                <a:srgbClr val="3333CC"/>
              </a:buClr>
              <a:buSzPts val="1920"/>
              <a:buFont typeface="Tahoma"/>
              <a:buNone/>
            </a:pPr>
            <a:endParaRPr/>
          </a:p>
        </p:txBody>
      </p:sp>
    </p:spTree>
  </p:cSld>
  <p:clrMapOvr>
    <a:masterClrMapping/>
  </p:clrMapOvr>
</p:sld>
</file>

<file path=ppt/slides/slide156.xml><?xml version="1.0" encoding="utf-8"?>
<p:sld xmlns:a="http://schemas.openxmlformats.org/drawingml/2006/main" xmlns:r="http://schemas.openxmlformats.org/officeDocument/2006/relationships" xmlns:p="http://schemas.openxmlformats.org/presentationml/2006/main">
  <p:cSld>
    <p:spTree>
      <p:nvGrpSpPr>
        <p:cNvPr id="1" name="Shape 2509"/>
        <p:cNvGrpSpPr/>
        <p:nvPr/>
      </p:nvGrpSpPr>
      <p:grpSpPr>
        <a:xfrm>
          <a:off x="0" y="0"/>
          <a:ext cx="0" cy="0"/>
          <a:chOff x="0" y="0"/>
          <a:chExt cx="0" cy="0"/>
        </a:xfrm>
      </p:grpSpPr>
      <p:sp>
        <p:nvSpPr>
          <p:cNvPr id="2510" name="Google Shape;2510;p156"/>
          <p:cNvSpPr txBox="1">
            <a:spLocks noGrp="1"/>
          </p:cNvSpPr>
          <p:nvPr>
            <p:ph type="title"/>
          </p:nvPr>
        </p:nvSpPr>
        <p:spPr>
          <a:xfrm>
            <a:off x="1150937" y="214313"/>
            <a:ext cx="7793038"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t>N.B.:</a:t>
            </a:r>
            <a:endParaRPr/>
          </a:p>
        </p:txBody>
      </p:sp>
      <p:sp>
        <p:nvSpPr>
          <p:cNvPr id="2511" name="Google Shape;2511;p156"/>
          <p:cNvSpPr txBox="1">
            <a:spLocks noGrp="1"/>
          </p:cNvSpPr>
          <p:nvPr>
            <p:ph type="body" idx="1"/>
          </p:nvPr>
        </p:nvSpPr>
        <p:spPr>
          <a:xfrm>
            <a:off x="1182687" y="2017713"/>
            <a:ext cx="10385921" cy="4114801"/>
          </a:xfrm>
          <a:prstGeom prst="rect">
            <a:avLst/>
          </a:prstGeom>
          <a:noFill/>
          <a:ln>
            <a:noFill/>
          </a:ln>
        </p:spPr>
        <p:txBody>
          <a:bodyPr spcFirstLastPara="1" wrap="square" lIns="45700" tIns="45700" rIns="45700" bIns="45700" anchor="t" anchorCtr="0">
            <a:normAutofit fontScale="92500"/>
          </a:bodyPr>
          <a:lstStyle/>
          <a:p>
            <a:pPr marL="342900" lvl="0" indent="-342900" algn="l" rtl="0">
              <a:lnSpc>
                <a:spcPct val="100000"/>
              </a:lnSpc>
              <a:spcBef>
                <a:spcPts val="0"/>
              </a:spcBef>
              <a:spcAft>
                <a:spcPts val="0"/>
              </a:spcAft>
              <a:buClr>
                <a:srgbClr val="3333CC"/>
              </a:buClr>
              <a:buSzPct val="60000"/>
              <a:buFont typeface="Tahoma"/>
              <a:buChar char="■"/>
            </a:pPr>
            <a:r>
              <a:rPr lang="en-US"/>
              <a:t>In </a:t>
            </a:r>
            <a:r>
              <a:rPr lang="en-US" b="1" i="1"/>
              <a:t>DNA computing</a:t>
            </a:r>
            <a:r>
              <a:rPr lang="en-US"/>
              <a:t>, information is represented </a:t>
            </a:r>
            <a:br>
              <a:rPr lang="en-US"/>
            </a:br>
            <a:r>
              <a:rPr lang="en-US"/>
              <a:t>using the four-character genetic alphabet: </a:t>
            </a:r>
            <a:br>
              <a:rPr lang="en-US"/>
            </a:br>
            <a:r>
              <a:rPr lang="en-US"/>
              <a:t>A [adenine], G [guanine], C [cytosine], and T [thymine].</a:t>
            </a:r>
            <a:endParaRPr/>
          </a:p>
          <a:p>
            <a:pPr marL="342900" lvl="0" indent="-342900" algn="l" rtl="0">
              <a:lnSpc>
                <a:spcPct val="100000"/>
              </a:lnSpc>
              <a:spcBef>
                <a:spcPts val="700"/>
              </a:spcBef>
              <a:spcAft>
                <a:spcPts val="0"/>
              </a:spcAft>
              <a:buClr>
                <a:srgbClr val="3333CC"/>
              </a:buClr>
              <a:buSzPct val="60000"/>
              <a:buFont typeface="Tahoma"/>
              <a:buChar char="■"/>
            </a:pPr>
            <a:r>
              <a:rPr lang="en-US"/>
              <a:t>The core advantage of molecular computing is its potential </a:t>
            </a:r>
            <a:br>
              <a:rPr lang="en-US"/>
            </a:br>
            <a:r>
              <a:rPr lang="en-US"/>
              <a:t>to pack vastly more circuitry onto a microchip </a:t>
            </a:r>
            <a:br>
              <a:rPr lang="en-US"/>
            </a:br>
            <a:r>
              <a:rPr lang="en-US"/>
              <a:t>than silicon will ever be capable of—and to do it cheaply. </a:t>
            </a:r>
            <a:br>
              <a:rPr lang="en-US"/>
            </a:br>
            <a:endParaRPr/>
          </a:p>
          <a:p>
            <a:pPr marL="342900" lvl="0" indent="-230123" algn="l" rtl="0">
              <a:lnSpc>
                <a:spcPct val="100000"/>
              </a:lnSpc>
              <a:spcBef>
                <a:spcPts val="700"/>
              </a:spcBef>
              <a:spcAft>
                <a:spcPts val="0"/>
              </a:spcAft>
              <a:buClr>
                <a:srgbClr val="3333CC"/>
              </a:buClr>
              <a:buSzPct val="60000"/>
              <a:buFont typeface="Tahoma"/>
              <a:buNone/>
            </a:pPr>
            <a:endParaRPr/>
          </a:p>
        </p:txBody>
      </p:sp>
    </p:spTree>
  </p:cSld>
  <p:clrMapOvr>
    <a:masterClrMapping/>
  </p:clrMapOvr>
</p:sld>
</file>

<file path=ppt/slides/slide157.xml><?xml version="1.0" encoding="utf-8"?>
<p:sld xmlns:a="http://schemas.openxmlformats.org/drawingml/2006/main" xmlns:r="http://schemas.openxmlformats.org/officeDocument/2006/relationships" xmlns:p="http://schemas.openxmlformats.org/presentationml/2006/main">
  <p:cSld>
    <p:spTree>
      <p:nvGrpSpPr>
        <p:cNvPr id="1" name="Shape 2515"/>
        <p:cNvGrpSpPr/>
        <p:nvPr/>
      </p:nvGrpSpPr>
      <p:grpSpPr>
        <a:xfrm>
          <a:off x="0" y="0"/>
          <a:ext cx="0" cy="0"/>
          <a:chOff x="0" y="0"/>
          <a:chExt cx="0" cy="0"/>
        </a:xfrm>
      </p:grpSpPr>
      <p:sp>
        <p:nvSpPr>
          <p:cNvPr id="2516" name="Google Shape;2516;p157"/>
          <p:cNvSpPr txBox="1">
            <a:spLocks noGrp="1"/>
          </p:cNvSpPr>
          <p:nvPr>
            <p:ph type="title"/>
          </p:nvPr>
        </p:nvSpPr>
        <p:spPr>
          <a:xfrm>
            <a:off x="1150937" y="214313"/>
            <a:ext cx="7793038"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t>Miniaturization:</a:t>
            </a:r>
            <a:endParaRPr/>
          </a:p>
        </p:txBody>
      </p:sp>
      <p:sp>
        <p:nvSpPr>
          <p:cNvPr id="2517" name="Google Shape;2517;p157"/>
          <p:cNvSpPr txBox="1">
            <a:spLocks noGrp="1"/>
          </p:cNvSpPr>
          <p:nvPr>
            <p:ph type="body" idx="1"/>
          </p:nvPr>
        </p:nvSpPr>
        <p:spPr>
          <a:xfrm>
            <a:off x="1182687" y="2017713"/>
            <a:ext cx="10241905" cy="4114801"/>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3333CC"/>
              </a:buClr>
              <a:buSzPts val="1920"/>
              <a:buFont typeface="Tahoma"/>
              <a:buChar char="■"/>
            </a:pPr>
            <a:r>
              <a:rPr lang="en-US"/>
              <a:t>Molecules are only a few nanometers in size.</a:t>
            </a:r>
            <a:endParaRPr/>
          </a:p>
          <a:p>
            <a:pPr marL="342900" lvl="0" indent="-342900" algn="l" rtl="0">
              <a:lnSpc>
                <a:spcPct val="100000"/>
              </a:lnSpc>
              <a:spcBef>
                <a:spcPts val="700"/>
              </a:spcBef>
              <a:spcAft>
                <a:spcPts val="0"/>
              </a:spcAft>
              <a:buClr>
                <a:srgbClr val="3333CC"/>
              </a:buClr>
              <a:buSzPts val="1920"/>
              <a:buFont typeface="Tahoma"/>
              <a:buChar char="■"/>
            </a:pPr>
            <a:r>
              <a:rPr lang="en-US"/>
              <a:t>Making it possible to manufacture chips </a:t>
            </a:r>
            <a:br>
              <a:rPr lang="en-US"/>
            </a:br>
            <a:r>
              <a:rPr lang="en-US"/>
              <a:t>that contain billions, even trillions,</a:t>
            </a:r>
            <a:br>
              <a:rPr lang="en-US"/>
            </a:br>
            <a:r>
              <a:rPr lang="en-US"/>
              <a:t>of switches and components. </a:t>
            </a:r>
            <a:endParaRPr/>
          </a:p>
        </p:txBody>
      </p:sp>
    </p:spTree>
  </p:cSld>
  <p:clrMapOvr>
    <a:masterClrMapping/>
  </p:clrMapOvr>
</p:sld>
</file>

<file path=ppt/slides/slide158.xml><?xml version="1.0" encoding="utf-8"?>
<p:sld xmlns:a="http://schemas.openxmlformats.org/drawingml/2006/main" xmlns:r="http://schemas.openxmlformats.org/officeDocument/2006/relationships" xmlns:p="http://schemas.openxmlformats.org/presentationml/2006/main">
  <p:cSld>
    <p:spTree>
      <p:nvGrpSpPr>
        <p:cNvPr id="1" name="Shape 2521"/>
        <p:cNvGrpSpPr/>
        <p:nvPr/>
      </p:nvGrpSpPr>
      <p:grpSpPr>
        <a:xfrm>
          <a:off x="0" y="0"/>
          <a:ext cx="0" cy="0"/>
          <a:chOff x="0" y="0"/>
          <a:chExt cx="0" cy="0"/>
        </a:xfrm>
      </p:grpSpPr>
      <p:sp>
        <p:nvSpPr>
          <p:cNvPr id="2522" name="Google Shape;2522;p158"/>
          <p:cNvSpPr txBox="1">
            <a:spLocks noGrp="1"/>
          </p:cNvSpPr>
          <p:nvPr>
            <p:ph type="title"/>
          </p:nvPr>
        </p:nvSpPr>
        <p:spPr>
          <a:xfrm>
            <a:off x="1150937" y="214313"/>
            <a:ext cx="7793038"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t>Can DNA be programmed?</a:t>
            </a:r>
            <a:endParaRPr/>
          </a:p>
        </p:txBody>
      </p:sp>
      <p:sp>
        <p:nvSpPr>
          <p:cNvPr id="2523" name="Google Shape;2523;p158"/>
          <p:cNvSpPr txBox="1">
            <a:spLocks noGrp="1"/>
          </p:cNvSpPr>
          <p:nvPr>
            <p:ph type="body" idx="1"/>
          </p:nvPr>
        </p:nvSpPr>
        <p:spPr>
          <a:xfrm>
            <a:off x="1182687" y="2017713"/>
            <a:ext cx="10745961" cy="4114801"/>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3333CC"/>
              </a:buClr>
              <a:buSzPts val="1920"/>
              <a:buFont typeface="Tahoma"/>
              <a:buChar char="■"/>
            </a:pPr>
            <a:r>
              <a:rPr lang="en-US" b="1"/>
              <a:t>Researchers at The University of Texas at Austin have programmed DNA molecules</a:t>
            </a:r>
            <a:r>
              <a:rPr lang="en-US"/>
              <a:t> </a:t>
            </a:r>
            <a:br>
              <a:rPr lang="en-US"/>
            </a:br>
            <a:r>
              <a:rPr lang="en-US"/>
              <a:t>to follow specific instructions </a:t>
            </a:r>
            <a:br>
              <a:rPr lang="en-US"/>
            </a:br>
            <a:r>
              <a:rPr lang="en-US"/>
              <a:t>to create sophisticated molecular machines </a:t>
            </a:r>
            <a:br>
              <a:rPr lang="en-US"/>
            </a:br>
            <a:r>
              <a:rPr lang="en-US"/>
              <a:t>that could be capable of communication, </a:t>
            </a:r>
            <a:br>
              <a:rPr lang="en-US"/>
            </a:br>
            <a:r>
              <a:rPr lang="en-US"/>
              <a:t>signal processing, problem-solving, decision-making, </a:t>
            </a:r>
            <a:br>
              <a:rPr lang="en-US"/>
            </a:br>
            <a:r>
              <a:rPr lang="en-US"/>
              <a:t>and control of motion in living cells.</a:t>
            </a:r>
            <a:endParaRPr/>
          </a:p>
          <a:p>
            <a:pPr marL="342900" lvl="0" indent="-342900" algn="l" rtl="0">
              <a:lnSpc>
                <a:spcPct val="100000"/>
              </a:lnSpc>
              <a:spcBef>
                <a:spcPts val="700"/>
              </a:spcBef>
              <a:spcAft>
                <a:spcPts val="0"/>
              </a:spcAft>
              <a:buClr>
                <a:srgbClr val="3333CC"/>
              </a:buClr>
              <a:buSzPts val="1920"/>
              <a:buFont typeface="Tahoma"/>
              <a:buChar char="■"/>
            </a:pPr>
            <a:r>
              <a:rPr lang="en-US"/>
              <a:t>Libraries under construction at MIT.</a:t>
            </a:r>
            <a:endParaRPr/>
          </a:p>
          <a:p>
            <a:pPr marL="342900" lvl="0" indent="-220980" algn="l" rtl="0">
              <a:lnSpc>
                <a:spcPct val="100000"/>
              </a:lnSpc>
              <a:spcBef>
                <a:spcPts val="700"/>
              </a:spcBef>
              <a:spcAft>
                <a:spcPts val="0"/>
              </a:spcAft>
              <a:buClr>
                <a:srgbClr val="3333CC"/>
              </a:buClr>
              <a:buSzPts val="1920"/>
              <a:buFont typeface="Tahoma"/>
              <a:buNone/>
            </a:pPr>
            <a:endParaRPr/>
          </a:p>
        </p:txBody>
      </p:sp>
    </p:spTree>
  </p:cSld>
  <p:clrMapOvr>
    <a:masterClrMapping/>
  </p:clrMapOvr>
</p:sld>
</file>

<file path=ppt/slides/slide159.xml><?xml version="1.0" encoding="utf-8"?>
<p:sld xmlns:a="http://schemas.openxmlformats.org/drawingml/2006/main" xmlns:r="http://schemas.openxmlformats.org/officeDocument/2006/relationships" xmlns:p="http://schemas.openxmlformats.org/presentationml/2006/main">
  <p:cSld>
    <p:spTree>
      <p:nvGrpSpPr>
        <p:cNvPr id="1" name="Shape 2527"/>
        <p:cNvGrpSpPr/>
        <p:nvPr/>
      </p:nvGrpSpPr>
      <p:grpSpPr>
        <a:xfrm>
          <a:off x="0" y="0"/>
          <a:ext cx="0" cy="0"/>
          <a:chOff x="0" y="0"/>
          <a:chExt cx="0" cy="0"/>
        </a:xfrm>
      </p:grpSpPr>
      <p:sp>
        <p:nvSpPr>
          <p:cNvPr id="2528" name="Google Shape;2528;p159"/>
          <p:cNvSpPr txBox="1">
            <a:spLocks noGrp="1"/>
          </p:cNvSpPr>
          <p:nvPr>
            <p:ph type="title"/>
          </p:nvPr>
        </p:nvSpPr>
        <p:spPr>
          <a:xfrm>
            <a:off x="1150936" y="214313"/>
            <a:ext cx="9481567"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t>How does DNA computing work?</a:t>
            </a:r>
            <a:endParaRPr/>
          </a:p>
        </p:txBody>
      </p:sp>
      <p:sp>
        <p:nvSpPr>
          <p:cNvPr id="2529" name="Google Shape;2529;p159"/>
          <p:cNvSpPr txBox="1">
            <a:spLocks noGrp="1"/>
          </p:cNvSpPr>
          <p:nvPr>
            <p:ph type="body" idx="1"/>
          </p:nvPr>
        </p:nvSpPr>
        <p:spPr>
          <a:xfrm>
            <a:off x="1182687" y="2017713"/>
            <a:ext cx="10529937" cy="4114801"/>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3333CC"/>
              </a:buClr>
              <a:buSzPts val="1920"/>
              <a:buFont typeface="Tahoma"/>
              <a:buChar char="■"/>
            </a:pPr>
            <a:r>
              <a:rPr lang="en-US"/>
              <a:t>In one method, called DNA strand displacement,</a:t>
            </a:r>
            <a:br>
              <a:rPr lang="en-US"/>
            </a:br>
            <a:r>
              <a:rPr lang="en-US"/>
              <a:t>the input of DNA that binds to a DNA logic gate </a:t>
            </a:r>
            <a:br>
              <a:rPr lang="en-US"/>
            </a:br>
            <a:r>
              <a:rPr lang="en-US"/>
              <a:t>displaces a strand of DNA that serves as the output.</a:t>
            </a:r>
            <a:endParaRPr/>
          </a:p>
          <a:p>
            <a:pPr marL="342900" lvl="0" indent="-342900" algn="l" rtl="0">
              <a:lnSpc>
                <a:spcPct val="100000"/>
              </a:lnSpc>
              <a:spcBef>
                <a:spcPts val="700"/>
              </a:spcBef>
              <a:spcAft>
                <a:spcPts val="0"/>
              </a:spcAft>
              <a:buClr>
                <a:srgbClr val="3333CC"/>
              </a:buClr>
              <a:buSzPts val="1920"/>
              <a:buFont typeface="Tahoma"/>
              <a:buChar char="■"/>
            </a:pPr>
            <a:r>
              <a:rPr lang="en-US"/>
              <a:t>Many gates can be combined in a circuit: </a:t>
            </a:r>
            <a:br>
              <a:rPr lang="en-US"/>
            </a:br>
            <a:r>
              <a:rPr lang="en-US"/>
              <a:t>Each output DNA will bind to the next logic gate </a:t>
            </a:r>
            <a:br>
              <a:rPr lang="en-US"/>
            </a:br>
            <a:r>
              <a:rPr lang="en-US"/>
              <a:t>until some predictable terminal output strand </a:t>
            </a:r>
            <a:br>
              <a:rPr lang="en-US"/>
            </a:br>
            <a:r>
              <a:rPr lang="en-US"/>
              <a:t>is liberated.</a:t>
            </a:r>
            <a:endParaRPr/>
          </a:p>
          <a:p>
            <a:pPr marL="342900" lvl="0" indent="-220980" algn="l" rtl="0">
              <a:lnSpc>
                <a:spcPct val="100000"/>
              </a:lnSpc>
              <a:spcBef>
                <a:spcPts val="700"/>
              </a:spcBef>
              <a:spcAft>
                <a:spcPts val="0"/>
              </a:spcAft>
              <a:buClr>
                <a:srgbClr val="3333CC"/>
              </a:buClr>
              <a:buSzPts val="1920"/>
              <a:buFont typeface="Tahoma"/>
              <a:buNone/>
            </a:pPr>
            <a:endParaRPr/>
          </a:p>
        </p:txBody>
      </p:sp>
    </p:spTree>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020"/>
        <p:cNvGrpSpPr/>
        <p:nvPr/>
      </p:nvGrpSpPr>
      <p:grpSpPr>
        <a:xfrm>
          <a:off x="0" y="0"/>
          <a:ext cx="0" cy="0"/>
          <a:chOff x="0" y="0"/>
          <a:chExt cx="0" cy="0"/>
        </a:xfrm>
      </p:grpSpPr>
      <p:sp>
        <p:nvSpPr>
          <p:cNvPr id="1021" name="Google Shape;1021;p16"/>
          <p:cNvSpPr txBox="1">
            <a:spLocks noGrp="1"/>
          </p:cNvSpPr>
          <p:nvPr>
            <p:ph type="body" idx="1"/>
          </p:nvPr>
        </p:nvSpPr>
        <p:spPr>
          <a:xfrm>
            <a:off x="838199" y="2322576"/>
            <a:ext cx="6254498" cy="3858769"/>
          </a:xfrm>
          <a:prstGeom prst="rect">
            <a:avLst/>
          </a:prstGeom>
          <a:noFill/>
          <a:ln>
            <a:noFill/>
          </a:ln>
        </p:spPr>
        <p:txBody>
          <a:bodyPr spcFirstLastPara="1" wrap="square" lIns="45700" tIns="45700" rIns="45700" bIns="45700" anchor="t" anchorCtr="0">
            <a:normAutofit/>
          </a:bodyPr>
          <a:lstStyle/>
          <a:p>
            <a:pPr marL="0" lvl="0" indent="0" algn="l" rtl="0">
              <a:lnSpc>
                <a:spcPct val="90000"/>
              </a:lnSpc>
              <a:spcBef>
                <a:spcPts val="0"/>
              </a:spcBef>
              <a:spcAft>
                <a:spcPts val="0"/>
              </a:spcAft>
              <a:buClr>
                <a:srgbClr val="FFFFFF"/>
              </a:buClr>
              <a:buSzPts val="2000"/>
              <a:buNone/>
            </a:pPr>
            <a:r>
              <a:rPr lang="en-US" sz="2000">
                <a:latin typeface="Arial"/>
                <a:ea typeface="Arial"/>
                <a:cs typeface="Arial"/>
                <a:sym typeface="Arial"/>
              </a:rPr>
              <a:t>"Our complex and fast-moving world meets big data issues that call for reliable, efficient analysis and prompt response. A most advanced approach to dealing with these issues is presented in this book where algorithms of Control Flow represent the host architecture of supercomputers and Data Flow represents the acceleration architecture. A comprehensive list of applications is illustrated in the book including natural language processing, medical research, customer-oriented studies, and many more.“</a:t>
            </a:r>
            <a:endParaRPr/>
          </a:p>
          <a:p>
            <a:pPr marL="0" lvl="0" indent="0" algn="l" rtl="0">
              <a:lnSpc>
                <a:spcPct val="90000"/>
              </a:lnSpc>
              <a:spcBef>
                <a:spcPts val="1000"/>
              </a:spcBef>
              <a:spcAft>
                <a:spcPts val="0"/>
              </a:spcAft>
              <a:buClr>
                <a:srgbClr val="FFFFFF"/>
              </a:buClr>
              <a:buSzPts val="2000"/>
              <a:buNone/>
            </a:pPr>
            <a:br>
              <a:rPr lang="en-US" sz="2000">
                <a:latin typeface="Arial"/>
                <a:ea typeface="Arial"/>
                <a:cs typeface="Arial"/>
                <a:sym typeface="Arial"/>
              </a:rPr>
            </a:br>
            <a:r>
              <a:rPr lang="en-US" sz="2000">
                <a:latin typeface="Arial"/>
                <a:ea typeface="Arial"/>
                <a:cs typeface="Arial"/>
                <a:sym typeface="Arial"/>
              </a:rPr>
              <a:t> – Prof. Dan Shechtman, Nobel Laureate, Israel</a:t>
            </a:r>
            <a:endParaRPr/>
          </a:p>
        </p:txBody>
      </p:sp>
      <p:pic>
        <p:nvPicPr>
          <p:cNvPr id="1022" name="Google Shape;1022;p16" descr="Picture 2"/>
          <p:cNvPicPr preferRelativeResize="0"/>
          <p:nvPr/>
        </p:nvPicPr>
        <p:blipFill rotWithShape="1">
          <a:blip r:embed="rId3">
            <a:alphaModFix/>
          </a:blip>
          <a:srcRect b="1333"/>
          <a:stretch/>
        </p:blipFill>
        <p:spPr>
          <a:xfrm>
            <a:off x="7552266" y="10"/>
            <a:ext cx="4639641" cy="6857991"/>
          </a:xfrm>
          <a:prstGeom prst="rect">
            <a:avLst/>
          </a:prstGeom>
          <a:noFill/>
          <a:ln>
            <a:noFill/>
          </a:ln>
        </p:spPr>
      </p:pic>
    </p:spTree>
  </p:cSld>
  <p:clrMapOvr>
    <a:masterClrMapping/>
  </p:clrMapOvr>
</p:sld>
</file>

<file path=ppt/slides/slide160.xml><?xml version="1.0" encoding="utf-8"?>
<p:sld xmlns:a="http://schemas.openxmlformats.org/drawingml/2006/main" xmlns:r="http://schemas.openxmlformats.org/officeDocument/2006/relationships" xmlns:p="http://schemas.openxmlformats.org/presentationml/2006/main">
  <p:cSld>
    <p:spTree>
      <p:nvGrpSpPr>
        <p:cNvPr id="1" name="Shape 2533"/>
        <p:cNvGrpSpPr/>
        <p:nvPr/>
      </p:nvGrpSpPr>
      <p:grpSpPr>
        <a:xfrm>
          <a:off x="0" y="0"/>
          <a:ext cx="0" cy="0"/>
          <a:chOff x="0" y="0"/>
          <a:chExt cx="0" cy="0"/>
        </a:xfrm>
      </p:grpSpPr>
      <p:sp>
        <p:nvSpPr>
          <p:cNvPr id="2534" name="Google Shape;2534;p160"/>
          <p:cNvSpPr txBox="1">
            <a:spLocks noGrp="1"/>
          </p:cNvSpPr>
          <p:nvPr>
            <p:ph type="title"/>
          </p:nvPr>
        </p:nvSpPr>
        <p:spPr>
          <a:xfrm>
            <a:off x="1150937" y="214313"/>
            <a:ext cx="7793038"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t>An Experiment:</a:t>
            </a:r>
            <a:endParaRPr/>
          </a:p>
        </p:txBody>
      </p:sp>
      <p:pic>
        <p:nvPicPr>
          <p:cNvPr id="2535" name="Google Shape;2535;p160" descr="https://www.kurzweilai.net/images/Chemical-Oscillator.jpg"/>
          <p:cNvPicPr preferRelativeResize="0"/>
          <p:nvPr/>
        </p:nvPicPr>
        <p:blipFill rotWithShape="1">
          <a:blip r:embed="rId3">
            <a:alphaModFix/>
          </a:blip>
          <a:srcRect/>
          <a:stretch/>
        </p:blipFill>
        <p:spPr>
          <a:xfrm>
            <a:off x="2351584" y="1988840"/>
            <a:ext cx="4968552" cy="4221088"/>
          </a:xfrm>
          <a:prstGeom prst="rect">
            <a:avLst/>
          </a:prstGeom>
          <a:noFill/>
          <a:ln>
            <a:noFill/>
          </a:ln>
        </p:spPr>
      </p:pic>
    </p:spTree>
  </p:cSld>
  <p:clrMapOvr>
    <a:masterClrMapping/>
  </p:clrMapOvr>
</p:sld>
</file>

<file path=ppt/slides/slide161.xml><?xml version="1.0" encoding="utf-8"?>
<p:sld xmlns:a="http://schemas.openxmlformats.org/drawingml/2006/main" xmlns:r="http://schemas.openxmlformats.org/officeDocument/2006/relationships" xmlns:p="http://schemas.openxmlformats.org/presentationml/2006/main">
  <p:cSld>
    <p:spTree>
      <p:nvGrpSpPr>
        <p:cNvPr id="1" name="Shape 2539"/>
        <p:cNvGrpSpPr/>
        <p:nvPr/>
      </p:nvGrpSpPr>
      <p:grpSpPr>
        <a:xfrm>
          <a:off x="0" y="0"/>
          <a:ext cx="0" cy="0"/>
          <a:chOff x="0" y="0"/>
          <a:chExt cx="0" cy="0"/>
        </a:xfrm>
      </p:grpSpPr>
      <p:sp>
        <p:nvSpPr>
          <p:cNvPr id="2540" name="Google Shape;2540;p161"/>
          <p:cNvSpPr txBox="1">
            <a:spLocks noGrp="1"/>
          </p:cNvSpPr>
          <p:nvPr>
            <p:ph type="title"/>
          </p:nvPr>
        </p:nvSpPr>
        <p:spPr>
          <a:xfrm>
            <a:off x="1150937" y="214313"/>
            <a:ext cx="7793038"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t>Flexibility:</a:t>
            </a:r>
            <a:endParaRPr/>
          </a:p>
        </p:txBody>
      </p:sp>
      <p:sp>
        <p:nvSpPr>
          <p:cNvPr id="2541" name="Google Shape;2541;p161"/>
          <p:cNvSpPr txBox="1">
            <a:spLocks noGrp="1"/>
          </p:cNvSpPr>
          <p:nvPr>
            <p:ph type="body" idx="1"/>
          </p:nvPr>
        </p:nvSpPr>
        <p:spPr>
          <a:xfrm>
            <a:off x="1182687" y="2017713"/>
            <a:ext cx="10025881" cy="4114801"/>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3333CC"/>
              </a:buClr>
              <a:buSzPts val="1920"/>
              <a:buFont typeface="Tahoma"/>
              <a:buChar char="■"/>
            </a:pPr>
            <a:r>
              <a:rPr lang="en-US"/>
              <a:t>With the flexible molecular algorithms on the rise, </a:t>
            </a:r>
            <a:br>
              <a:rPr lang="en-US"/>
            </a:br>
            <a:r>
              <a:rPr lang="en-US"/>
              <a:t>one might be able to assemble a complex entity </a:t>
            </a:r>
            <a:br>
              <a:rPr lang="en-US"/>
            </a:br>
            <a:r>
              <a:rPr lang="en-US"/>
              <a:t>on the nanoscale </a:t>
            </a:r>
            <a:br>
              <a:rPr lang="en-US"/>
            </a:br>
            <a:r>
              <a:rPr lang="en-US"/>
              <a:t>with the reprogrammable tile set.</a:t>
            </a:r>
            <a:endParaRPr/>
          </a:p>
          <a:p>
            <a:pPr marL="342900" lvl="0" indent="-342900" algn="l" rtl="0">
              <a:lnSpc>
                <a:spcPct val="100000"/>
              </a:lnSpc>
              <a:spcBef>
                <a:spcPts val="700"/>
              </a:spcBef>
              <a:spcAft>
                <a:spcPts val="0"/>
              </a:spcAft>
              <a:buClr>
                <a:srgbClr val="3333CC"/>
              </a:buClr>
              <a:buSzPts val="1920"/>
              <a:buFont typeface="Tahoma"/>
              <a:buChar char="■"/>
            </a:pPr>
            <a:r>
              <a:rPr lang="en-US"/>
              <a:t>Flexibility is the issue </a:t>
            </a:r>
            <a:br>
              <a:rPr lang="en-US"/>
            </a:br>
            <a:r>
              <a:rPr lang="en-US"/>
              <a:t>for a great number of applications!</a:t>
            </a:r>
            <a:endParaRPr/>
          </a:p>
          <a:p>
            <a:pPr marL="342900" lvl="0" indent="-220980" algn="l" rtl="0">
              <a:lnSpc>
                <a:spcPct val="100000"/>
              </a:lnSpc>
              <a:spcBef>
                <a:spcPts val="700"/>
              </a:spcBef>
              <a:spcAft>
                <a:spcPts val="0"/>
              </a:spcAft>
              <a:buClr>
                <a:srgbClr val="3333CC"/>
              </a:buClr>
              <a:buSzPts val="1920"/>
              <a:buFont typeface="Tahoma"/>
              <a:buNone/>
            </a:pPr>
            <a:endParaRPr/>
          </a:p>
        </p:txBody>
      </p:sp>
    </p:spTree>
  </p:cSld>
  <p:clrMapOvr>
    <a:masterClrMapping/>
  </p:clrMapOvr>
</p:sld>
</file>

<file path=ppt/slides/slide162.xml><?xml version="1.0" encoding="utf-8"?>
<p:sld xmlns:a="http://schemas.openxmlformats.org/drawingml/2006/main" xmlns:r="http://schemas.openxmlformats.org/officeDocument/2006/relationships" xmlns:p="http://schemas.openxmlformats.org/presentationml/2006/main">
  <p:cSld>
    <p:spTree>
      <p:nvGrpSpPr>
        <p:cNvPr id="1" name="Shape 2545"/>
        <p:cNvGrpSpPr/>
        <p:nvPr/>
      </p:nvGrpSpPr>
      <p:grpSpPr>
        <a:xfrm>
          <a:off x="0" y="0"/>
          <a:ext cx="0" cy="0"/>
          <a:chOff x="0" y="0"/>
          <a:chExt cx="0" cy="0"/>
        </a:xfrm>
      </p:grpSpPr>
      <p:sp>
        <p:nvSpPr>
          <p:cNvPr id="2546" name="Google Shape;2546;p162"/>
          <p:cNvSpPr txBox="1">
            <a:spLocks noGrp="1"/>
          </p:cNvSpPr>
          <p:nvPr>
            <p:ph type="title"/>
          </p:nvPr>
        </p:nvSpPr>
        <p:spPr>
          <a:xfrm>
            <a:off x="1150937" y="214313"/>
            <a:ext cx="7793038"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t>Do DNA computers exist?</a:t>
            </a:r>
            <a:endParaRPr/>
          </a:p>
        </p:txBody>
      </p:sp>
      <p:sp>
        <p:nvSpPr>
          <p:cNvPr id="2547" name="Google Shape;2547;p162"/>
          <p:cNvSpPr txBox="1">
            <a:spLocks noGrp="1"/>
          </p:cNvSpPr>
          <p:nvPr>
            <p:ph type="body" idx="1"/>
          </p:nvPr>
        </p:nvSpPr>
        <p:spPr>
          <a:xfrm>
            <a:off x="695400" y="1988840"/>
            <a:ext cx="11305256" cy="4114801"/>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3333CC"/>
              </a:buClr>
              <a:buSzPts val="1920"/>
              <a:buFont typeface="Tahoma"/>
              <a:buChar char="■"/>
            </a:pPr>
            <a:r>
              <a:rPr lang="en-US"/>
              <a:t>The DNA Computing Technology is in the research phase. </a:t>
            </a:r>
            <a:endParaRPr/>
          </a:p>
          <a:p>
            <a:pPr marL="342900" lvl="0" indent="-342900" algn="l" rtl="0">
              <a:lnSpc>
                <a:spcPct val="100000"/>
              </a:lnSpc>
              <a:spcBef>
                <a:spcPts val="700"/>
              </a:spcBef>
              <a:spcAft>
                <a:spcPts val="0"/>
              </a:spcAft>
              <a:buClr>
                <a:srgbClr val="3333CC"/>
              </a:buClr>
              <a:buSzPts val="1920"/>
              <a:buFont typeface="Tahoma"/>
              <a:buChar char="■"/>
            </a:pPr>
            <a:r>
              <a:rPr lang="en-US" b="1"/>
              <a:t>DNA computers can't be found </a:t>
            </a:r>
            <a:br>
              <a:rPr lang="en-US" b="1"/>
            </a:br>
            <a:r>
              <a:rPr lang="en-US" b="1"/>
              <a:t>at your local electronics store yet</a:t>
            </a:r>
            <a:r>
              <a:rPr lang="en-US"/>
              <a:t>. </a:t>
            </a:r>
            <a:endParaRPr/>
          </a:p>
          <a:p>
            <a:pPr marL="342900" lvl="0" indent="-342900" algn="l" rtl="0">
              <a:lnSpc>
                <a:spcPct val="100000"/>
              </a:lnSpc>
              <a:spcBef>
                <a:spcPts val="700"/>
              </a:spcBef>
              <a:spcAft>
                <a:spcPts val="0"/>
              </a:spcAft>
              <a:buClr>
                <a:srgbClr val="3333CC"/>
              </a:buClr>
              <a:buSzPts val="1920"/>
              <a:buFont typeface="Tahoma"/>
              <a:buChar char="■"/>
            </a:pPr>
            <a:r>
              <a:rPr lang="en-US"/>
              <a:t>The technology is still in development; </a:t>
            </a:r>
            <a:br>
              <a:rPr lang="en-US"/>
            </a:br>
            <a:r>
              <a:rPr lang="en-US"/>
              <a:t>it didn't even exist as a concept a decade ago. </a:t>
            </a:r>
            <a:endParaRPr/>
          </a:p>
          <a:p>
            <a:pPr marL="342900" lvl="0" indent="-220980" algn="l" rtl="0">
              <a:lnSpc>
                <a:spcPct val="100000"/>
              </a:lnSpc>
              <a:spcBef>
                <a:spcPts val="700"/>
              </a:spcBef>
              <a:spcAft>
                <a:spcPts val="0"/>
              </a:spcAft>
              <a:buClr>
                <a:srgbClr val="3333CC"/>
              </a:buClr>
              <a:buSzPts val="1920"/>
              <a:buFont typeface="Tahoma"/>
              <a:buNone/>
            </a:pPr>
            <a:endParaRPr/>
          </a:p>
        </p:txBody>
      </p:sp>
      <p:pic>
        <p:nvPicPr>
          <p:cNvPr id="2548" name="Google Shape;2548;p162" descr="Rezultat slika za what is a molecular computer"/>
          <p:cNvPicPr preferRelativeResize="0"/>
          <p:nvPr/>
        </p:nvPicPr>
        <p:blipFill rotWithShape="1">
          <a:blip r:embed="rId3">
            <a:alphaModFix/>
          </a:blip>
          <a:srcRect/>
          <a:stretch/>
        </p:blipFill>
        <p:spPr>
          <a:xfrm>
            <a:off x="4295800" y="5013176"/>
            <a:ext cx="2717800" cy="1524000"/>
          </a:xfrm>
          <a:prstGeom prst="rect">
            <a:avLst/>
          </a:prstGeom>
          <a:noFill/>
          <a:ln>
            <a:noFill/>
          </a:ln>
        </p:spPr>
      </p:pic>
    </p:spTree>
  </p:cSld>
  <p:clrMapOvr>
    <a:masterClrMapping/>
  </p:clrMapOvr>
</p:sld>
</file>

<file path=ppt/slides/slide163.xml><?xml version="1.0" encoding="utf-8"?>
<p:sld xmlns:a="http://schemas.openxmlformats.org/drawingml/2006/main" xmlns:r="http://schemas.openxmlformats.org/officeDocument/2006/relationships" xmlns:p="http://schemas.openxmlformats.org/presentationml/2006/main">
  <p:cSld>
    <p:spTree>
      <p:nvGrpSpPr>
        <p:cNvPr id="1" name="Shape 2552"/>
        <p:cNvGrpSpPr/>
        <p:nvPr/>
      </p:nvGrpSpPr>
      <p:grpSpPr>
        <a:xfrm>
          <a:off x="0" y="0"/>
          <a:ext cx="0" cy="0"/>
          <a:chOff x="0" y="0"/>
          <a:chExt cx="0" cy="0"/>
        </a:xfrm>
      </p:grpSpPr>
      <p:sp>
        <p:nvSpPr>
          <p:cNvPr id="2553" name="Google Shape;2553;p163"/>
          <p:cNvSpPr txBox="1">
            <a:spLocks noGrp="1"/>
          </p:cNvSpPr>
          <p:nvPr>
            <p:ph type="title"/>
          </p:nvPr>
        </p:nvSpPr>
        <p:spPr>
          <a:xfrm>
            <a:off x="1150937" y="214313"/>
            <a:ext cx="7793038"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6000"/>
              <a:buFont typeface="Tahoma"/>
              <a:buNone/>
            </a:pPr>
            <a:r>
              <a:rPr lang="en-US" sz="6000" b="1"/>
              <a:t>Optical Computing</a:t>
            </a:r>
            <a:endParaRPr sz="6000" b="1"/>
          </a:p>
        </p:txBody>
      </p:sp>
      <p:sp>
        <p:nvSpPr>
          <p:cNvPr id="2554" name="Google Shape;2554;p163"/>
          <p:cNvSpPr txBox="1">
            <a:spLocks noGrp="1"/>
          </p:cNvSpPr>
          <p:nvPr>
            <p:ph type="body" idx="1"/>
          </p:nvPr>
        </p:nvSpPr>
        <p:spPr>
          <a:xfrm>
            <a:off x="1182687" y="2017713"/>
            <a:ext cx="10169897" cy="4114801"/>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3333CC"/>
              </a:buClr>
              <a:buSzPts val="1920"/>
              <a:buFont typeface="Tahoma"/>
              <a:buChar char="■"/>
            </a:pPr>
            <a:r>
              <a:rPr lang="en-US" b="1"/>
              <a:t>Optical computing</a:t>
            </a:r>
            <a:r>
              <a:rPr lang="en-US"/>
              <a:t> or </a:t>
            </a:r>
            <a:r>
              <a:rPr lang="en-US" b="1"/>
              <a:t>photonic computing</a:t>
            </a:r>
            <a:r>
              <a:rPr lang="en-US"/>
              <a:t> </a:t>
            </a:r>
            <a:br>
              <a:rPr lang="en-US"/>
            </a:br>
            <a:r>
              <a:rPr lang="en-US"/>
              <a:t>uses </a:t>
            </a:r>
            <a:r>
              <a:rPr lang="en-US" u="sng">
                <a:solidFill>
                  <a:schemeClr val="hlink"/>
                </a:solidFill>
                <a:hlinkClick r:id="rId3"/>
              </a:rPr>
              <a:t>light waves</a:t>
            </a:r>
            <a:r>
              <a:rPr lang="en-US"/>
              <a:t> produced by </a:t>
            </a:r>
            <a:r>
              <a:rPr lang="en-US" u="sng">
                <a:solidFill>
                  <a:schemeClr val="hlink"/>
                </a:solidFill>
                <a:hlinkClick r:id="rId4"/>
              </a:rPr>
              <a:t>lasers</a:t>
            </a:r>
            <a:r>
              <a:rPr lang="en-US"/>
              <a:t> </a:t>
            </a:r>
            <a:br>
              <a:rPr lang="en-US"/>
            </a:br>
            <a:r>
              <a:rPr lang="en-US"/>
              <a:t>or incoherent sources for </a:t>
            </a:r>
            <a:r>
              <a:rPr lang="en-US" u="sng">
                <a:solidFill>
                  <a:schemeClr val="hlink"/>
                </a:solidFill>
                <a:hlinkClick r:id="rId5"/>
              </a:rPr>
              <a:t>data processing</a:t>
            </a:r>
            <a:r>
              <a:rPr lang="en-US"/>
              <a:t>, </a:t>
            </a:r>
            <a:br>
              <a:rPr lang="en-US"/>
            </a:br>
            <a:r>
              <a:rPr lang="en-US"/>
              <a:t>data storage or data communication for computing.</a:t>
            </a:r>
            <a:endParaRPr/>
          </a:p>
          <a:p>
            <a:pPr marL="342900" lvl="0" indent="-342900" algn="l" rtl="0">
              <a:lnSpc>
                <a:spcPct val="100000"/>
              </a:lnSpc>
              <a:spcBef>
                <a:spcPts val="700"/>
              </a:spcBef>
              <a:spcAft>
                <a:spcPts val="0"/>
              </a:spcAft>
              <a:buClr>
                <a:srgbClr val="3333CC"/>
              </a:buClr>
              <a:buSzPts val="1920"/>
              <a:buFont typeface="Tahoma"/>
              <a:buChar char="■"/>
            </a:pPr>
            <a:r>
              <a:rPr lang="en-US"/>
              <a:t>For decades, </a:t>
            </a:r>
            <a:r>
              <a:rPr lang="en-US" u="sng">
                <a:solidFill>
                  <a:schemeClr val="hlink"/>
                </a:solidFill>
                <a:hlinkClick r:id="rId6"/>
              </a:rPr>
              <a:t>photons</a:t>
            </a:r>
            <a:r>
              <a:rPr lang="en-US"/>
              <a:t> have shown promise </a:t>
            </a:r>
            <a:br>
              <a:rPr lang="en-US"/>
            </a:br>
            <a:r>
              <a:rPr lang="en-US"/>
              <a:t>to enable a higher </a:t>
            </a:r>
            <a:r>
              <a:rPr lang="en-US" u="sng">
                <a:solidFill>
                  <a:schemeClr val="hlink"/>
                </a:solidFill>
                <a:hlinkClick r:id="rId7"/>
              </a:rPr>
              <a:t>bandwidth</a:t>
            </a:r>
            <a:r>
              <a:rPr lang="en-US"/>
              <a:t> </a:t>
            </a:r>
            <a:br>
              <a:rPr lang="en-US"/>
            </a:br>
            <a:r>
              <a:rPr lang="en-US"/>
              <a:t>than the </a:t>
            </a:r>
            <a:r>
              <a:rPr lang="en-US" u="sng">
                <a:solidFill>
                  <a:schemeClr val="hlink"/>
                </a:solidFill>
                <a:hlinkClick r:id="rId8"/>
              </a:rPr>
              <a:t>electrons</a:t>
            </a:r>
            <a:r>
              <a:rPr lang="en-US"/>
              <a:t> used in conventional computers.</a:t>
            </a:r>
            <a:endParaRPr/>
          </a:p>
          <a:p>
            <a:pPr marL="342900" lvl="0" indent="-220980" algn="l" rtl="0">
              <a:lnSpc>
                <a:spcPct val="100000"/>
              </a:lnSpc>
              <a:spcBef>
                <a:spcPts val="700"/>
              </a:spcBef>
              <a:spcAft>
                <a:spcPts val="0"/>
              </a:spcAft>
              <a:buClr>
                <a:srgbClr val="3333CC"/>
              </a:buClr>
              <a:buSzPts val="1920"/>
              <a:buFont typeface="Tahoma"/>
              <a:buNone/>
            </a:pPr>
            <a:endParaRPr/>
          </a:p>
        </p:txBody>
      </p:sp>
    </p:spTree>
  </p:cSld>
  <p:clrMapOvr>
    <a:masterClrMapping/>
  </p:clrMapOvr>
</p:sld>
</file>

<file path=ppt/slides/slide164.xml><?xml version="1.0" encoding="utf-8"?>
<p:sld xmlns:a="http://schemas.openxmlformats.org/drawingml/2006/main" xmlns:r="http://schemas.openxmlformats.org/officeDocument/2006/relationships" xmlns:p="http://schemas.openxmlformats.org/presentationml/2006/main">
  <p:cSld>
    <p:spTree>
      <p:nvGrpSpPr>
        <p:cNvPr id="1" name="Shape 2558"/>
        <p:cNvGrpSpPr/>
        <p:nvPr/>
      </p:nvGrpSpPr>
      <p:grpSpPr>
        <a:xfrm>
          <a:off x="0" y="0"/>
          <a:ext cx="0" cy="0"/>
          <a:chOff x="0" y="0"/>
          <a:chExt cx="0" cy="0"/>
        </a:xfrm>
      </p:grpSpPr>
      <p:sp>
        <p:nvSpPr>
          <p:cNvPr id="2559" name="Google Shape;2559;p164"/>
          <p:cNvSpPr txBox="1">
            <a:spLocks noGrp="1"/>
          </p:cNvSpPr>
          <p:nvPr>
            <p:ph type="title"/>
          </p:nvPr>
        </p:nvSpPr>
        <p:spPr>
          <a:xfrm>
            <a:off x="1150937" y="214313"/>
            <a:ext cx="7793038"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t>Essence:</a:t>
            </a:r>
            <a:endParaRPr/>
          </a:p>
        </p:txBody>
      </p:sp>
      <p:sp>
        <p:nvSpPr>
          <p:cNvPr id="2560" name="Google Shape;2560;p164"/>
          <p:cNvSpPr txBox="1">
            <a:spLocks noGrp="1"/>
          </p:cNvSpPr>
          <p:nvPr>
            <p:ph type="body" idx="1"/>
          </p:nvPr>
        </p:nvSpPr>
        <p:spPr>
          <a:xfrm>
            <a:off x="1182687" y="2017713"/>
            <a:ext cx="9881865" cy="4114801"/>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3333CC"/>
              </a:buClr>
              <a:buSzPts val="1920"/>
              <a:buFont typeface="Tahoma"/>
              <a:buChar char="■"/>
            </a:pPr>
            <a:r>
              <a:rPr lang="en-US"/>
              <a:t>“Computation-by-propagation, </a:t>
            </a:r>
            <a:br>
              <a:rPr lang="en-US"/>
            </a:br>
            <a:r>
              <a:rPr lang="en-US"/>
              <a:t>where the computation takes place </a:t>
            </a:r>
            <a:br>
              <a:rPr lang="en-US"/>
            </a:br>
            <a:r>
              <a:rPr lang="en-US"/>
              <a:t>as the wave propagates through a medium, </a:t>
            </a:r>
            <a:br>
              <a:rPr lang="en-US"/>
            </a:br>
            <a:r>
              <a:rPr lang="en-US"/>
              <a:t>can perform computation at the speed of light!”</a:t>
            </a:r>
            <a:endParaRPr/>
          </a:p>
          <a:p>
            <a:pPr marL="342900" lvl="0" indent="-342900" algn="l" rtl="0">
              <a:lnSpc>
                <a:spcPct val="100000"/>
              </a:lnSpc>
              <a:spcBef>
                <a:spcPts val="700"/>
              </a:spcBef>
              <a:spcAft>
                <a:spcPts val="0"/>
              </a:spcAft>
              <a:buClr>
                <a:srgbClr val="3333CC"/>
              </a:buClr>
              <a:buSzPts val="1920"/>
              <a:buFont typeface="Tahoma"/>
              <a:buChar char="■"/>
            </a:pPr>
            <a:r>
              <a:rPr lang="en-US"/>
              <a:t>Speed of light = 300.000km/sec</a:t>
            </a:r>
            <a:endParaRPr/>
          </a:p>
          <a:p>
            <a:pPr marL="342900" lvl="0" indent="-220980" algn="l" rtl="0">
              <a:lnSpc>
                <a:spcPct val="100000"/>
              </a:lnSpc>
              <a:spcBef>
                <a:spcPts val="700"/>
              </a:spcBef>
              <a:spcAft>
                <a:spcPts val="0"/>
              </a:spcAft>
              <a:buClr>
                <a:srgbClr val="3333CC"/>
              </a:buClr>
              <a:buSzPts val="1920"/>
              <a:buFont typeface="Tahoma"/>
              <a:buNone/>
            </a:pPr>
            <a:endParaRPr/>
          </a:p>
        </p:txBody>
      </p:sp>
    </p:spTree>
  </p:cSld>
  <p:clrMapOvr>
    <a:masterClrMapping/>
  </p:clrMapOvr>
</p:sld>
</file>

<file path=ppt/slides/slide165.xml><?xml version="1.0" encoding="utf-8"?>
<p:sld xmlns:a="http://schemas.openxmlformats.org/drawingml/2006/main" xmlns:r="http://schemas.openxmlformats.org/officeDocument/2006/relationships" xmlns:p="http://schemas.openxmlformats.org/presentationml/2006/main">
  <p:cSld>
    <p:spTree>
      <p:nvGrpSpPr>
        <p:cNvPr id="1" name="Shape 2564"/>
        <p:cNvGrpSpPr/>
        <p:nvPr/>
      </p:nvGrpSpPr>
      <p:grpSpPr>
        <a:xfrm>
          <a:off x="0" y="0"/>
          <a:ext cx="0" cy="0"/>
          <a:chOff x="0" y="0"/>
          <a:chExt cx="0" cy="0"/>
        </a:xfrm>
      </p:grpSpPr>
      <p:sp>
        <p:nvSpPr>
          <p:cNvPr id="2565" name="Google Shape;2565;p165"/>
          <p:cNvSpPr txBox="1">
            <a:spLocks noGrp="1"/>
          </p:cNvSpPr>
          <p:nvPr>
            <p:ph type="title"/>
          </p:nvPr>
        </p:nvSpPr>
        <p:spPr>
          <a:xfrm>
            <a:off x="1150937" y="214313"/>
            <a:ext cx="7793038"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t>Applications:</a:t>
            </a:r>
            <a:endParaRPr/>
          </a:p>
        </p:txBody>
      </p:sp>
      <p:sp>
        <p:nvSpPr>
          <p:cNvPr id="2566" name="Google Shape;2566;p165"/>
          <p:cNvSpPr txBox="1">
            <a:spLocks noGrp="1"/>
          </p:cNvSpPr>
          <p:nvPr>
            <p:ph type="body" idx="1"/>
          </p:nvPr>
        </p:nvSpPr>
        <p:spPr>
          <a:xfrm>
            <a:off x="1182687" y="2017713"/>
            <a:ext cx="10169897" cy="4114801"/>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3333CC"/>
              </a:buClr>
              <a:buSzPts val="1920"/>
              <a:buFont typeface="Tahoma"/>
              <a:buChar char="■"/>
            </a:pPr>
            <a:r>
              <a:rPr lang="en-US"/>
              <a:t>Application-specific devices, </a:t>
            </a:r>
            <a:br>
              <a:rPr lang="en-US"/>
            </a:br>
            <a:r>
              <a:rPr lang="en-US"/>
              <a:t>such as </a:t>
            </a:r>
            <a:r>
              <a:rPr lang="en-US" u="sng">
                <a:solidFill>
                  <a:schemeClr val="hlink"/>
                </a:solidFill>
                <a:hlinkClick r:id="rId3"/>
              </a:rPr>
              <a:t>synthetic-aperture radar</a:t>
            </a:r>
            <a:r>
              <a:rPr lang="en-US"/>
              <a:t> (SAR) </a:t>
            </a:r>
            <a:br>
              <a:rPr lang="en-US"/>
            </a:br>
            <a:r>
              <a:rPr lang="en-US"/>
              <a:t>and </a:t>
            </a:r>
            <a:r>
              <a:rPr lang="en-US" u="sng">
                <a:solidFill>
                  <a:schemeClr val="hlink"/>
                </a:solidFill>
                <a:hlinkClick r:id="rId4"/>
              </a:rPr>
              <a:t>optical correlators</a:t>
            </a:r>
            <a:r>
              <a:rPr lang="en-US"/>
              <a:t>, </a:t>
            </a:r>
            <a:br>
              <a:rPr lang="en-US"/>
            </a:br>
            <a:r>
              <a:rPr lang="en-US"/>
              <a:t>have been designed </a:t>
            </a:r>
            <a:br>
              <a:rPr lang="en-US"/>
            </a:br>
            <a:r>
              <a:rPr lang="en-US"/>
              <a:t>to use the principles of optical computing. </a:t>
            </a:r>
            <a:endParaRPr/>
          </a:p>
          <a:p>
            <a:pPr marL="342900" lvl="0" indent="-342900" algn="l" rtl="0">
              <a:lnSpc>
                <a:spcPct val="100000"/>
              </a:lnSpc>
              <a:spcBef>
                <a:spcPts val="700"/>
              </a:spcBef>
              <a:spcAft>
                <a:spcPts val="0"/>
              </a:spcAft>
              <a:buClr>
                <a:srgbClr val="3333CC"/>
              </a:buClr>
              <a:buSzPts val="1920"/>
              <a:buFont typeface="Tahoma"/>
              <a:buChar char="■"/>
            </a:pPr>
            <a:r>
              <a:rPr lang="en-US"/>
              <a:t>Correlators can be used, for example, </a:t>
            </a:r>
            <a:br>
              <a:rPr lang="en-US"/>
            </a:br>
            <a:r>
              <a:rPr lang="en-US"/>
              <a:t>to detect and track objects, </a:t>
            </a:r>
            <a:br>
              <a:rPr lang="en-US"/>
            </a:br>
            <a:r>
              <a:rPr lang="en-US"/>
              <a:t>and to classify serial time-domain optical data.</a:t>
            </a:r>
            <a:r>
              <a:rPr lang="en-US" baseline="30000"/>
              <a:t> </a:t>
            </a:r>
            <a:endParaRPr/>
          </a:p>
          <a:p>
            <a:pPr marL="342900" lvl="0" indent="-220980" algn="l" rtl="0">
              <a:lnSpc>
                <a:spcPct val="100000"/>
              </a:lnSpc>
              <a:spcBef>
                <a:spcPts val="700"/>
              </a:spcBef>
              <a:spcAft>
                <a:spcPts val="0"/>
              </a:spcAft>
              <a:buClr>
                <a:srgbClr val="3333CC"/>
              </a:buClr>
              <a:buSzPts val="1920"/>
              <a:buFont typeface="Tahoma"/>
              <a:buNone/>
            </a:pPr>
            <a:endParaRPr/>
          </a:p>
        </p:txBody>
      </p:sp>
    </p:spTree>
  </p:cSld>
  <p:clrMapOvr>
    <a:masterClrMapping/>
  </p:clrMapOvr>
</p:sld>
</file>

<file path=ppt/slides/slide166.xml><?xml version="1.0" encoding="utf-8"?>
<p:sld xmlns:a="http://schemas.openxmlformats.org/drawingml/2006/main" xmlns:r="http://schemas.openxmlformats.org/officeDocument/2006/relationships" xmlns:p="http://schemas.openxmlformats.org/presentationml/2006/main">
  <p:cSld>
    <p:spTree>
      <p:nvGrpSpPr>
        <p:cNvPr id="1" name="Shape 2570"/>
        <p:cNvGrpSpPr/>
        <p:nvPr/>
      </p:nvGrpSpPr>
      <p:grpSpPr>
        <a:xfrm>
          <a:off x="0" y="0"/>
          <a:ext cx="0" cy="0"/>
          <a:chOff x="0" y="0"/>
          <a:chExt cx="0" cy="0"/>
        </a:xfrm>
      </p:grpSpPr>
      <p:sp>
        <p:nvSpPr>
          <p:cNvPr id="2571" name="Google Shape;2571;p166"/>
          <p:cNvSpPr txBox="1">
            <a:spLocks noGrp="1"/>
          </p:cNvSpPr>
          <p:nvPr>
            <p:ph type="title"/>
          </p:nvPr>
        </p:nvSpPr>
        <p:spPr>
          <a:xfrm>
            <a:off x="1150937" y="214313"/>
            <a:ext cx="7793038"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t>Techniques:</a:t>
            </a:r>
            <a:endParaRPr/>
          </a:p>
        </p:txBody>
      </p:sp>
      <p:sp>
        <p:nvSpPr>
          <p:cNvPr id="2572" name="Google Shape;2572;p166"/>
          <p:cNvSpPr txBox="1">
            <a:spLocks noGrp="1"/>
          </p:cNvSpPr>
          <p:nvPr>
            <p:ph type="body" idx="1"/>
          </p:nvPr>
        </p:nvSpPr>
        <p:spPr>
          <a:xfrm>
            <a:off x="1182687" y="2017713"/>
            <a:ext cx="10169897" cy="4114801"/>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3333CC"/>
              </a:buClr>
              <a:buSzPts val="1920"/>
              <a:buFont typeface="Tahoma"/>
              <a:buChar char="■"/>
            </a:pPr>
            <a:r>
              <a:rPr lang="en-US"/>
              <a:t>Techniques have been developed </a:t>
            </a:r>
            <a:br>
              <a:rPr lang="en-US"/>
            </a:br>
            <a:r>
              <a:rPr lang="en-US"/>
              <a:t>that can perform continuous Fourier Transform optically, by utilizing the natural </a:t>
            </a:r>
            <a:br>
              <a:rPr lang="en-US"/>
            </a:br>
            <a:r>
              <a:rPr lang="en-US" u="sng">
                <a:solidFill>
                  <a:schemeClr val="hlink"/>
                </a:solidFill>
                <a:hlinkClick r:id="rId3"/>
              </a:rPr>
              <a:t>Fourier transforming property of lenses</a:t>
            </a:r>
            <a:r>
              <a:rPr lang="en-US"/>
              <a:t>. </a:t>
            </a:r>
            <a:endParaRPr/>
          </a:p>
          <a:p>
            <a:pPr marL="342900" lvl="0" indent="-342900" algn="l" rtl="0">
              <a:lnSpc>
                <a:spcPct val="100000"/>
              </a:lnSpc>
              <a:spcBef>
                <a:spcPts val="700"/>
              </a:spcBef>
              <a:spcAft>
                <a:spcPts val="0"/>
              </a:spcAft>
              <a:buClr>
                <a:srgbClr val="3333CC"/>
              </a:buClr>
              <a:buSzPts val="1920"/>
              <a:buFont typeface="Tahoma"/>
              <a:buChar char="■"/>
            </a:pPr>
            <a:r>
              <a:rPr lang="en-US"/>
              <a:t>The input is encoded using </a:t>
            </a:r>
            <a:br>
              <a:rPr lang="en-US"/>
            </a:br>
            <a:r>
              <a:rPr lang="en-US"/>
              <a:t>a </a:t>
            </a:r>
            <a:r>
              <a:rPr lang="en-US" u="sng">
                <a:solidFill>
                  <a:schemeClr val="hlink"/>
                </a:solidFill>
                <a:hlinkClick r:id="rId4"/>
              </a:rPr>
              <a:t>liquid crystal</a:t>
            </a:r>
            <a:r>
              <a:rPr lang="en-US"/>
              <a:t> </a:t>
            </a:r>
            <a:r>
              <a:rPr lang="en-US" u="sng">
                <a:solidFill>
                  <a:schemeClr val="hlink"/>
                </a:solidFill>
                <a:hlinkClick r:id="rId5"/>
              </a:rPr>
              <a:t>spatial light modulator</a:t>
            </a:r>
            <a:r>
              <a:rPr lang="en-US"/>
              <a:t>.</a:t>
            </a:r>
            <a:endParaRPr/>
          </a:p>
          <a:p>
            <a:pPr marL="342900" lvl="0" indent="-220980" algn="l" rtl="0">
              <a:lnSpc>
                <a:spcPct val="100000"/>
              </a:lnSpc>
              <a:spcBef>
                <a:spcPts val="700"/>
              </a:spcBef>
              <a:spcAft>
                <a:spcPts val="0"/>
              </a:spcAft>
              <a:buClr>
                <a:srgbClr val="3333CC"/>
              </a:buClr>
              <a:buSzPts val="1920"/>
              <a:buFont typeface="Tahoma"/>
              <a:buNone/>
            </a:pPr>
            <a:endParaRPr/>
          </a:p>
        </p:txBody>
      </p:sp>
    </p:spTree>
  </p:cSld>
  <p:clrMapOvr>
    <a:masterClrMapping/>
  </p:clrMapOvr>
</p:sld>
</file>

<file path=ppt/slides/slide167.xml><?xml version="1.0" encoding="utf-8"?>
<p:sld xmlns:a="http://schemas.openxmlformats.org/drawingml/2006/main" xmlns:r="http://schemas.openxmlformats.org/officeDocument/2006/relationships" xmlns:p="http://schemas.openxmlformats.org/presentationml/2006/main">
  <p:cSld>
    <p:spTree>
      <p:nvGrpSpPr>
        <p:cNvPr id="1" name="Shape 2576"/>
        <p:cNvGrpSpPr/>
        <p:nvPr/>
      </p:nvGrpSpPr>
      <p:grpSpPr>
        <a:xfrm>
          <a:off x="0" y="0"/>
          <a:ext cx="0" cy="0"/>
          <a:chOff x="0" y="0"/>
          <a:chExt cx="0" cy="0"/>
        </a:xfrm>
      </p:grpSpPr>
      <p:sp>
        <p:nvSpPr>
          <p:cNvPr id="2577" name="Google Shape;2577;p167"/>
          <p:cNvSpPr txBox="1">
            <a:spLocks noGrp="1"/>
          </p:cNvSpPr>
          <p:nvPr>
            <p:ph type="title"/>
          </p:nvPr>
        </p:nvSpPr>
        <p:spPr>
          <a:xfrm>
            <a:off x="1150936" y="214313"/>
            <a:ext cx="10777711"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t>Artificial Neural Network </a:t>
            </a:r>
            <a:br>
              <a:rPr lang="en-US"/>
            </a:br>
            <a:r>
              <a:rPr lang="en-US"/>
              <a:t>with Optical Components:</a:t>
            </a:r>
            <a:endParaRPr/>
          </a:p>
        </p:txBody>
      </p:sp>
      <p:sp>
        <p:nvSpPr>
          <p:cNvPr id="2578" name="Google Shape;2578;p167"/>
          <p:cNvSpPr txBox="1">
            <a:spLocks noGrp="1"/>
          </p:cNvSpPr>
          <p:nvPr>
            <p:ph type="body" idx="1"/>
          </p:nvPr>
        </p:nvSpPr>
        <p:spPr>
          <a:xfrm>
            <a:off x="1182687" y="2017713"/>
            <a:ext cx="10241905" cy="4114801"/>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3333CC"/>
              </a:buClr>
              <a:buSzPts val="1920"/>
              <a:buFont typeface="Tahoma"/>
              <a:buChar char="■"/>
            </a:pPr>
            <a:r>
              <a:rPr lang="en-US"/>
              <a:t>Early optical neural networks </a:t>
            </a:r>
            <a:br>
              <a:rPr lang="en-US"/>
            </a:br>
            <a:r>
              <a:rPr lang="en-US"/>
              <a:t>used a photorefractive Volume Hologram </a:t>
            </a:r>
            <a:br>
              <a:rPr lang="en-US"/>
            </a:br>
            <a:r>
              <a:rPr lang="en-US"/>
              <a:t>to interconnect arrays of input neurons </a:t>
            </a:r>
            <a:br>
              <a:rPr lang="en-US"/>
            </a:br>
            <a:r>
              <a:rPr lang="en-US"/>
              <a:t>to arrays of output.</a:t>
            </a:r>
            <a:endParaRPr/>
          </a:p>
          <a:p>
            <a:pPr marL="342900" lvl="0" indent="-342900" algn="l" rtl="0">
              <a:lnSpc>
                <a:spcPct val="100000"/>
              </a:lnSpc>
              <a:spcBef>
                <a:spcPts val="700"/>
              </a:spcBef>
              <a:spcAft>
                <a:spcPts val="0"/>
              </a:spcAft>
              <a:buClr>
                <a:srgbClr val="3333CC"/>
              </a:buClr>
              <a:buSzPts val="1920"/>
              <a:buFont typeface="Tahoma"/>
              <a:buChar char="■"/>
            </a:pPr>
            <a:r>
              <a:rPr lang="en-US"/>
              <a:t>With synaptic weights in proportion </a:t>
            </a:r>
            <a:br>
              <a:rPr lang="en-US"/>
            </a:br>
            <a:r>
              <a:rPr lang="en-US"/>
              <a:t>to the multiplexed hologram's strength. </a:t>
            </a:r>
            <a:endParaRPr/>
          </a:p>
          <a:p>
            <a:pPr marL="342900" lvl="0" indent="-220980" algn="l" rtl="0">
              <a:lnSpc>
                <a:spcPct val="100000"/>
              </a:lnSpc>
              <a:spcBef>
                <a:spcPts val="700"/>
              </a:spcBef>
              <a:spcAft>
                <a:spcPts val="0"/>
              </a:spcAft>
              <a:buClr>
                <a:srgbClr val="3333CC"/>
              </a:buClr>
              <a:buSzPts val="1920"/>
              <a:buFont typeface="Tahoma"/>
              <a:buNone/>
            </a:pPr>
            <a:endParaRPr/>
          </a:p>
        </p:txBody>
      </p:sp>
    </p:spTree>
  </p:cSld>
  <p:clrMapOvr>
    <a:masterClrMapping/>
  </p:clrMapOvr>
</p:sld>
</file>

<file path=ppt/slides/slide168.xml><?xml version="1.0" encoding="utf-8"?>
<p:sld xmlns:a="http://schemas.openxmlformats.org/drawingml/2006/main" xmlns:r="http://schemas.openxmlformats.org/officeDocument/2006/relationships" xmlns:p="http://schemas.openxmlformats.org/presentationml/2006/main">
  <p:cSld>
    <p:spTree>
      <p:nvGrpSpPr>
        <p:cNvPr id="1" name="Shape 2582"/>
        <p:cNvGrpSpPr/>
        <p:nvPr/>
      </p:nvGrpSpPr>
      <p:grpSpPr>
        <a:xfrm>
          <a:off x="0" y="0"/>
          <a:ext cx="0" cy="0"/>
          <a:chOff x="0" y="0"/>
          <a:chExt cx="0" cy="0"/>
        </a:xfrm>
      </p:grpSpPr>
      <p:sp>
        <p:nvSpPr>
          <p:cNvPr id="2583" name="Google Shape;2583;p168"/>
          <p:cNvSpPr txBox="1">
            <a:spLocks noGrp="1"/>
          </p:cNvSpPr>
          <p:nvPr>
            <p:ph type="title"/>
          </p:nvPr>
        </p:nvSpPr>
        <p:spPr>
          <a:xfrm>
            <a:off x="1150937" y="214313"/>
            <a:ext cx="7793038"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t>Optical Neural Networks:</a:t>
            </a:r>
            <a:endParaRPr/>
          </a:p>
        </p:txBody>
      </p:sp>
      <p:sp>
        <p:nvSpPr>
          <p:cNvPr id="2584" name="Google Shape;2584;p168"/>
          <p:cNvSpPr txBox="1">
            <a:spLocks noGrp="1"/>
          </p:cNvSpPr>
          <p:nvPr>
            <p:ph type="body" idx="1"/>
          </p:nvPr>
        </p:nvSpPr>
        <p:spPr>
          <a:xfrm>
            <a:off x="1182687" y="2017713"/>
            <a:ext cx="10025881" cy="4114801"/>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3333CC"/>
              </a:buClr>
              <a:buSzPts val="1920"/>
              <a:buFont typeface="Tahoma"/>
              <a:buChar char="■"/>
            </a:pPr>
            <a:r>
              <a:rPr lang="en-US"/>
              <a:t>Some artificial neural networks </a:t>
            </a:r>
            <a:br>
              <a:rPr lang="en-US"/>
            </a:br>
            <a:r>
              <a:rPr lang="en-US"/>
              <a:t>that have been implemented </a:t>
            </a:r>
            <a:br>
              <a:rPr lang="en-US"/>
            </a:br>
            <a:r>
              <a:rPr lang="en-US"/>
              <a:t>as optical neural networks </a:t>
            </a:r>
            <a:br>
              <a:rPr lang="en-US"/>
            </a:br>
            <a:r>
              <a:rPr lang="en-US"/>
              <a:t>include the </a:t>
            </a:r>
            <a:r>
              <a:rPr lang="en-US" u="sng">
                <a:solidFill>
                  <a:schemeClr val="hlink"/>
                </a:solidFill>
                <a:hlinkClick r:id="rId3"/>
              </a:rPr>
              <a:t>Hopfield neural network</a:t>
            </a:r>
            <a:r>
              <a:rPr lang="en-US"/>
              <a:t>.</a:t>
            </a:r>
            <a:endParaRPr/>
          </a:p>
          <a:p>
            <a:pPr marL="342900" lvl="0" indent="-342900" algn="l" rtl="0">
              <a:lnSpc>
                <a:spcPct val="100000"/>
              </a:lnSpc>
              <a:spcBef>
                <a:spcPts val="700"/>
              </a:spcBef>
              <a:spcAft>
                <a:spcPts val="0"/>
              </a:spcAft>
              <a:buClr>
                <a:srgbClr val="3333CC"/>
              </a:buClr>
              <a:buSzPts val="1920"/>
              <a:buFont typeface="Tahoma"/>
              <a:buChar char="■"/>
            </a:pPr>
            <a:r>
              <a:rPr lang="en-US"/>
              <a:t>Also the Kohonen map </a:t>
            </a:r>
            <a:br>
              <a:rPr lang="en-US"/>
            </a:br>
            <a:r>
              <a:rPr lang="en-US"/>
              <a:t>with liquid crystal spatial light modulators.</a:t>
            </a:r>
            <a:br>
              <a:rPr lang="en-US"/>
            </a:br>
            <a:endParaRPr/>
          </a:p>
        </p:txBody>
      </p:sp>
    </p:spTree>
  </p:cSld>
  <p:clrMapOvr>
    <a:masterClrMapping/>
  </p:clrMapOvr>
</p:sld>
</file>

<file path=ppt/slides/slide169.xml><?xml version="1.0" encoding="utf-8"?>
<p:sld xmlns:a="http://schemas.openxmlformats.org/drawingml/2006/main" xmlns:r="http://schemas.openxmlformats.org/officeDocument/2006/relationships" xmlns:p="http://schemas.openxmlformats.org/presentationml/2006/main">
  <p:cSld>
    <p:spTree>
      <p:nvGrpSpPr>
        <p:cNvPr id="1" name="Shape 2588"/>
        <p:cNvGrpSpPr/>
        <p:nvPr/>
      </p:nvGrpSpPr>
      <p:grpSpPr>
        <a:xfrm>
          <a:off x="0" y="0"/>
          <a:ext cx="0" cy="0"/>
          <a:chOff x="0" y="0"/>
          <a:chExt cx="0" cy="0"/>
        </a:xfrm>
      </p:grpSpPr>
      <p:sp>
        <p:nvSpPr>
          <p:cNvPr id="2589" name="Google Shape;2589;p169"/>
          <p:cNvSpPr txBox="1">
            <a:spLocks noGrp="1"/>
          </p:cNvSpPr>
          <p:nvPr>
            <p:ph type="title"/>
          </p:nvPr>
        </p:nvSpPr>
        <p:spPr>
          <a:xfrm>
            <a:off x="1150937" y="214313"/>
            <a:ext cx="7793038"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t>Do Photonic Chips Exist?</a:t>
            </a:r>
            <a:endParaRPr/>
          </a:p>
        </p:txBody>
      </p:sp>
      <p:sp>
        <p:nvSpPr>
          <p:cNvPr id="2590" name="Google Shape;2590;p169"/>
          <p:cNvSpPr txBox="1">
            <a:spLocks noGrp="1"/>
          </p:cNvSpPr>
          <p:nvPr>
            <p:ph type="body" idx="1"/>
          </p:nvPr>
        </p:nvSpPr>
        <p:spPr>
          <a:xfrm>
            <a:off x="1182687" y="2017713"/>
            <a:ext cx="10241905" cy="4114801"/>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3333CC"/>
              </a:buClr>
              <a:buSzPts val="1920"/>
              <a:buFont typeface="Tahoma"/>
              <a:buChar char="■"/>
            </a:pPr>
            <a:r>
              <a:rPr lang="en-US"/>
              <a:t>Now </a:t>
            </a:r>
            <a:r>
              <a:rPr lang="en-US" b="1"/>
              <a:t>scientists have developed </a:t>
            </a:r>
            <a:br>
              <a:rPr lang="en-US" b="1"/>
            </a:br>
            <a:r>
              <a:rPr lang="en-US" b="1"/>
              <a:t>a deep neural network on a photonic microchip</a:t>
            </a:r>
            <a:r>
              <a:rPr lang="en-US"/>
              <a:t> </a:t>
            </a:r>
            <a:br>
              <a:rPr lang="en-US"/>
            </a:br>
            <a:r>
              <a:rPr lang="en-US"/>
              <a:t>that can classify images in less than a nanosecond, </a:t>
            </a:r>
            <a:br>
              <a:rPr lang="en-US"/>
            </a:br>
            <a:r>
              <a:rPr lang="en-US"/>
              <a:t>roughly the same amount of time </a:t>
            </a:r>
            <a:br>
              <a:rPr lang="en-US"/>
            </a:br>
            <a:r>
              <a:rPr lang="en-US"/>
              <a:t>as a single tick of the kind of clocks </a:t>
            </a:r>
            <a:br>
              <a:rPr lang="en-US"/>
            </a:br>
            <a:r>
              <a:rPr lang="en-US"/>
              <a:t>found in state-of-the-art electronics.</a:t>
            </a:r>
            <a:endParaRPr/>
          </a:p>
          <a:p>
            <a:pPr marL="342900" lvl="0" indent="-342900" algn="l" rtl="0">
              <a:lnSpc>
                <a:spcPct val="100000"/>
              </a:lnSpc>
              <a:spcBef>
                <a:spcPts val="700"/>
              </a:spcBef>
              <a:spcAft>
                <a:spcPts val="0"/>
              </a:spcAft>
              <a:buClr>
                <a:srgbClr val="3333CC"/>
              </a:buClr>
              <a:buSzPts val="1920"/>
              <a:buFont typeface="Tahoma"/>
              <a:buChar char="■"/>
            </a:pPr>
            <a:r>
              <a:rPr lang="en-US"/>
              <a:t>A lot more effective </a:t>
            </a:r>
            <a:br>
              <a:rPr lang="en-US"/>
            </a:br>
            <a:r>
              <a:rPr lang="en-US"/>
              <a:t>compared to microprocessor based design!</a:t>
            </a:r>
            <a:endParaRPr/>
          </a:p>
          <a:p>
            <a:pPr marL="342900" lvl="0" indent="-220980" algn="l" rtl="0">
              <a:lnSpc>
                <a:spcPct val="100000"/>
              </a:lnSpc>
              <a:spcBef>
                <a:spcPts val="700"/>
              </a:spcBef>
              <a:spcAft>
                <a:spcPts val="0"/>
              </a:spcAft>
              <a:buClr>
                <a:srgbClr val="3333CC"/>
              </a:buClr>
              <a:buSzPts val="1920"/>
              <a:buFont typeface="Tahoma"/>
              <a:buNone/>
            </a:pPr>
            <a:endParaRPr/>
          </a:p>
        </p:txBody>
      </p:sp>
    </p:spTree>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026"/>
        <p:cNvGrpSpPr/>
        <p:nvPr/>
      </p:nvGrpSpPr>
      <p:grpSpPr>
        <a:xfrm>
          <a:off x="0" y="0"/>
          <a:ext cx="0" cy="0"/>
          <a:chOff x="0" y="0"/>
          <a:chExt cx="0" cy="0"/>
        </a:xfrm>
      </p:grpSpPr>
      <p:pic>
        <p:nvPicPr>
          <p:cNvPr id="1027" name="Google Shape;1027;p17" descr="Picture 1"/>
          <p:cNvPicPr preferRelativeResize="0"/>
          <p:nvPr/>
        </p:nvPicPr>
        <p:blipFill rotWithShape="1">
          <a:blip r:embed="rId3">
            <a:alphaModFix/>
          </a:blip>
          <a:srcRect l="847" r="14054"/>
          <a:stretch/>
        </p:blipFill>
        <p:spPr>
          <a:xfrm>
            <a:off x="19" y="9"/>
            <a:ext cx="4639714" cy="6857991"/>
          </a:xfrm>
          <a:prstGeom prst="rect">
            <a:avLst/>
          </a:prstGeom>
          <a:noFill/>
          <a:ln>
            <a:noFill/>
          </a:ln>
        </p:spPr>
      </p:pic>
      <p:sp>
        <p:nvSpPr>
          <p:cNvPr id="1028" name="Google Shape;1028;p17"/>
          <p:cNvSpPr txBox="1">
            <a:spLocks noGrp="1"/>
          </p:cNvSpPr>
          <p:nvPr>
            <p:ph type="body" idx="1"/>
          </p:nvPr>
        </p:nvSpPr>
        <p:spPr>
          <a:xfrm>
            <a:off x="5069940" y="2322576"/>
            <a:ext cx="6172201" cy="3858769"/>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FFFFFF"/>
              </a:buClr>
              <a:buSzPts val="1900"/>
              <a:buChar char="•"/>
            </a:pPr>
            <a:r>
              <a:rPr lang="en-US" sz="1900">
                <a:latin typeface="Arial"/>
                <a:ea typeface="Arial"/>
                <a:cs typeface="Arial"/>
                <a:sym typeface="Arial"/>
              </a:rPr>
              <a:t>"Supercomputers have become a ubiquitous instrument in many areas of science and technology. Very hard to imagine modern physics, biology or chemistry without the use of this versatile tool. The breakthroughs in the development of supercomputers expand the range of problems we can tackle. Supercomputers, as well as specialised computers will undoubtedly contribute significantly to the overall landscape of discoveries in many different disciplines in the future."</a:t>
            </a:r>
            <a:endParaRPr/>
          </a:p>
          <a:p>
            <a:pPr marL="228600" lvl="0" indent="-228600" algn="l" rtl="0">
              <a:lnSpc>
                <a:spcPct val="90000"/>
              </a:lnSpc>
              <a:spcBef>
                <a:spcPts val="1000"/>
              </a:spcBef>
              <a:spcAft>
                <a:spcPts val="0"/>
              </a:spcAft>
              <a:buClr>
                <a:srgbClr val="FFFFFF"/>
              </a:buClr>
              <a:buSzPts val="1900"/>
              <a:buChar char="•"/>
            </a:pPr>
            <a:r>
              <a:rPr lang="en-US" sz="1900" i="1">
                <a:latin typeface="Arial"/>
                <a:ea typeface="Arial"/>
                <a:cs typeface="Arial"/>
                <a:sym typeface="Arial"/>
              </a:rPr>
              <a:t>– Prof. Konstantin Novoselov, Nobel Laureate, National University of Singapore, Singapore– Prof. Kurt Wüthrich, Nobel Laureate, Switzerland</a:t>
            </a:r>
            <a:endParaRPr/>
          </a:p>
        </p:txBody>
      </p:sp>
    </p:spTree>
  </p:cSld>
  <p:clrMapOvr>
    <a:masterClrMapping/>
  </p:clrMapOvr>
</p:sld>
</file>

<file path=ppt/slides/slide170.xml><?xml version="1.0" encoding="utf-8"?>
<p:sld xmlns:a="http://schemas.openxmlformats.org/drawingml/2006/main" xmlns:r="http://schemas.openxmlformats.org/officeDocument/2006/relationships" xmlns:p="http://schemas.openxmlformats.org/presentationml/2006/main">
  <p:cSld>
    <p:spTree>
      <p:nvGrpSpPr>
        <p:cNvPr id="1" name="Shape 2594"/>
        <p:cNvGrpSpPr/>
        <p:nvPr/>
      </p:nvGrpSpPr>
      <p:grpSpPr>
        <a:xfrm>
          <a:off x="0" y="0"/>
          <a:ext cx="0" cy="0"/>
          <a:chOff x="0" y="0"/>
          <a:chExt cx="0" cy="0"/>
        </a:xfrm>
      </p:grpSpPr>
      <p:sp>
        <p:nvSpPr>
          <p:cNvPr id="2595" name="Google Shape;2595;p170"/>
          <p:cNvSpPr txBox="1">
            <a:spLocks noGrp="1"/>
          </p:cNvSpPr>
          <p:nvPr>
            <p:ph type="title"/>
          </p:nvPr>
        </p:nvSpPr>
        <p:spPr>
          <a:xfrm>
            <a:off x="1150937" y="214313"/>
            <a:ext cx="7793038"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t>An Application:</a:t>
            </a:r>
            <a:endParaRPr/>
          </a:p>
        </p:txBody>
      </p:sp>
      <p:pic>
        <p:nvPicPr>
          <p:cNvPr id="2596" name="Google Shape;2596;p170" descr="A photo of a submarine in the water under a partly cloudy sky.  "/>
          <p:cNvPicPr preferRelativeResize="0"/>
          <p:nvPr/>
        </p:nvPicPr>
        <p:blipFill rotWithShape="1">
          <a:blip r:embed="rId3">
            <a:alphaModFix/>
          </a:blip>
          <a:srcRect/>
          <a:stretch/>
        </p:blipFill>
        <p:spPr>
          <a:xfrm>
            <a:off x="2423592" y="1916832"/>
            <a:ext cx="6336704" cy="4395387"/>
          </a:xfrm>
          <a:prstGeom prst="rect">
            <a:avLst/>
          </a:prstGeom>
          <a:noFill/>
          <a:ln>
            <a:noFill/>
          </a:ln>
        </p:spPr>
      </p:pic>
    </p:spTree>
  </p:cSld>
  <p:clrMapOvr>
    <a:masterClrMapping/>
  </p:clrMapOvr>
</p:sld>
</file>

<file path=ppt/slides/slide171.xml><?xml version="1.0" encoding="utf-8"?>
<p:sld xmlns:a="http://schemas.openxmlformats.org/drawingml/2006/main" xmlns:r="http://schemas.openxmlformats.org/officeDocument/2006/relationships" xmlns:p="http://schemas.openxmlformats.org/presentationml/2006/main">
  <p:cSld>
    <p:spTree>
      <p:nvGrpSpPr>
        <p:cNvPr id="1" name="Shape 2600"/>
        <p:cNvGrpSpPr/>
        <p:nvPr/>
      </p:nvGrpSpPr>
      <p:grpSpPr>
        <a:xfrm>
          <a:off x="0" y="0"/>
          <a:ext cx="0" cy="0"/>
          <a:chOff x="0" y="0"/>
          <a:chExt cx="0" cy="0"/>
        </a:xfrm>
      </p:grpSpPr>
      <p:sp>
        <p:nvSpPr>
          <p:cNvPr id="2601" name="Google Shape;2601;p171"/>
          <p:cNvSpPr txBox="1">
            <a:spLocks noGrp="1"/>
          </p:cNvSpPr>
          <p:nvPr>
            <p:ph type="title"/>
          </p:nvPr>
        </p:nvSpPr>
        <p:spPr>
          <a:xfrm>
            <a:off x="1150937" y="214313"/>
            <a:ext cx="7793038" cy="1462088"/>
          </a:xfrm>
          <a:prstGeom prst="rect">
            <a:avLst/>
          </a:prstGeom>
          <a:noFill/>
          <a:ln>
            <a:noFill/>
          </a:ln>
        </p:spPr>
        <p:txBody>
          <a:bodyPr spcFirstLastPara="1" wrap="square" lIns="45700" tIns="45700" rIns="45700" bIns="45700" anchor="b" anchorCtr="0">
            <a:normAutofit fontScale="90000"/>
          </a:bodyPr>
          <a:lstStyle/>
          <a:p>
            <a:pPr marL="0" lvl="0" indent="0" algn="l" rtl="0">
              <a:lnSpc>
                <a:spcPct val="100000"/>
              </a:lnSpc>
              <a:spcBef>
                <a:spcPts val="0"/>
              </a:spcBef>
              <a:spcAft>
                <a:spcPts val="0"/>
              </a:spcAft>
              <a:buClr>
                <a:srgbClr val="333399"/>
              </a:buClr>
              <a:buSzPct val="100000"/>
              <a:buFont typeface="Tahoma"/>
              <a:buNone/>
            </a:pPr>
            <a:r>
              <a:rPr lang="en-US" sz="6000" b="1"/>
              <a:t>Chemical Computing</a:t>
            </a:r>
            <a:endParaRPr sz="6000" b="1"/>
          </a:p>
        </p:txBody>
      </p:sp>
      <p:sp>
        <p:nvSpPr>
          <p:cNvPr id="2602" name="Google Shape;2602;p171"/>
          <p:cNvSpPr txBox="1">
            <a:spLocks noGrp="1"/>
          </p:cNvSpPr>
          <p:nvPr>
            <p:ph type="body" idx="1"/>
          </p:nvPr>
        </p:nvSpPr>
        <p:spPr>
          <a:xfrm>
            <a:off x="1182687" y="2017713"/>
            <a:ext cx="10385921" cy="4114801"/>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3333CC"/>
              </a:buClr>
              <a:buSzPts val="1920"/>
              <a:buFont typeface="Tahoma"/>
              <a:buChar char="■"/>
            </a:pPr>
            <a:r>
              <a:rPr lang="en-US" b="1"/>
              <a:t>Computing with real molecules </a:t>
            </a:r>
            <a:br>
              <a:rPr lang="en-US" b="1"/>
            </a:br>
            <a:r>
              <a:rPr lang="en-US" b="1"/>
              <a:t>like programming electronic devices, </a:t>
            </a:r>
            <a:br>
              <a:rPr lang="en-US" b="1"/>
            </a:br>
            <a:r>
              <a:rPr lang="en-US" b="1"/>
              <a:t>but using principles taken from chemistry</a:t>
            </a:r>
            <a:br>
              <a:rPr lang="en-US" b="1"/>
            </a:br>
            <a:r>
              <a:rPr lang="en-US" b="1"/>
              <a:t>and appropriate chemical processes</a:t>
            </a:r>
            <a:r>
              <a:rPr lang="en-US"/>
              <a:t>.</a:t>
            </a:r>
            <a:endParaRPr/>
          </a:p>
          <a:p>
            <a:pPr marL="342900" lvl="0" indent="-342900" algn="l" rtl="0">
              <a:lnSpc>
                <a:spcPct val="100000"/>
              </a:lnSpc>
              <a:spcBef>
                <a:spcPts val="700"/>
              </a:spcBef>
              <a:spcAft>
                <a:spcPts val="0"/>
              </a:spcAft>
              <a:buClr>
                <a:srgbClr val="3333CC"/>
              </a:buClr>
              <a:buSzPts val="1920"/>
              <a:buFont typeface="Tahoma"/>
              <a:buChar char="■"/>
            </a:pPr>
            <a:r>
              <a:rPr lang="en-US"/>
              <a:t>Effective for simulations in chemistry </a:t>
            </a:r>
            <a:br>
              <a:rPr lang="en-US"/>
            </a:br>
            <a:r>
              <a:rPr lang="en-US"/>
              <a:t>and physical chemistry!</a:t>
            </a:r>
            <a:endParaRPr/>
          </a:p>
          <a:p>
            <a:pPr marL="342900" lvl="0" indent="-220980" algn="l" rtl="0">
              <a:lnSpc>
                <a:spcPct val="100000"/>
              </a:lnSpc>
              <a:spcBef>
                <a:spcPts val="700"/>
              </a:spcBef>
              <a:spcAft>
                <a:spcPts val="0"/>
              </a:spcAft>
              <a:buClr>
                <a:srgbClr val="3333CC"/>
              </a:buClr>
              <a:buSzPts val="1920"/>
              <a:buFont typeface="Tahoma"/>
              <a:buNone/>
            </a:pPr>
            <a:endParaRPr/>
          </a:p>
        </p:txBody>
      </p:sp>
    </p:spTree>
  </p:cSld>
  <p:clrMapOvr>
    <a:masterClrMapping/>
  </p:clrMapOvr>
</p:sld>
</file>

<file path=ppt/slides/slide172.xml><?xml version="1.0" encoding="utf-8"?>
<p:sld xmlns:a="http://schemas.openxmlformats.org/drawingml/2006/main" xmlns:r="http://schemas.openxmlformats.org/officeDocument/2006/relationships" xmlns:p="http://schemas.openxmlformats.org/presentationml/2006/main">
  <p:cSld>
    <p:spTree>
      <p:nvGrpSpPr>
        <p:cNvPr id="1" name="Shape 2606"/>
        <p:cNvGrpSpPr/>
        <p:nvPr/>
      </p:nvGrpSpPr>
      <p:grpSpPr>
        <a:xfrm>
          <a:off x="0" y="0"/>
          <a:ext cx="0" cy="0"/>
          <a:chOff x="0" y="0"/>
          <a:chExt cx="0" cy="0"/>
        </a:xfrm>
      </p:grpSpPr>
      <p:sp>
        <p:nvSpPr>
          <p:cNvPr id="2607" name="Google Shape;2607;p172"/>
          <p:cNvSpPr txBox="1">
            <a:spLocks noGrp="1"/>
          </p:cNvSpPr>
          <p:nvPr>
            <p:ph type="title"/>
          </p:nvPr>
        </p:nvSpPr>
        <p:spPr>
          <a:xfrm>
            <a:off x="1150937" y="214313"/>
            <a:ext cx="7793038"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t>An Example:</a:t>
            </a:r>
            <a:endParaRPr/>
          </a:p>
        </p:txBody>
      </p:sp>
      <p:pic>
        <p:nvPicPr>
          <p:cNvPr id="2608" name="Google Shape;2608;p172" descr="Clarifiying complex chemical processes with q | EurekAlert!"/>
          <p:cNvPicPr preferRelativeResize="0"/>
          <p:nvPr/>
        </p:nvPicPr>
        <p:blipFill rotWithShape="1">
          <a:blip r:embed="rId3">
            <a:alphaModFix/>
          </a:blip>
          <a:srcRect/>
          <a:stretch/>
        </p:blipFill>
        <p:spPr>
          <a:xfrm>
            <a:off x="2351584" y="2060848"/>
            <a:ext cx="7220272" cy="4002603"/>
          </a:xfrm>
          <a:prstGeom prst="rect">
            <a:avLst/>
          </a:prstGeom>
          <a:noFill/>
          <a:ln>
            <a:noFill/>
          </a:ln>
        </p:spPr>
      </p:pic>
    </p:spTree>
  </p:cSld>
  <p:clrMapOvr>
    <a:masterClrMapping/>
  </p:clrMapOvr>
</p:sld>
</file>

<file path=ppt/slides/slide173.xml><?xml version="1.0" encoding="utf-8"?>
<p:sld xmlns:a="http://schemas.openxmlformats.org/drawingml/2006/main" xmlns:r="http://schemas.openxmlformats.org/officeDocument/2006/relationships" xmlns:p="http://schemas.openxmlformats.org/presentationml/2006/main">
  <p:cSld>
    <p:spTree>
      <p:nvGrpSpPr>
        <p:cNvPr id="1" name="Shape 2612"/>
        <p:cNvGrpSpPr/>
        <p:nvPr/>
      </p:nvGrpSpPr>
      <p:grpSpPr>
        <a:xfrm>
          <a:off x="0" y="0"/>
          <a:ext cx="0" cy="0"/>
          <a:chOff x="0" y="0"/>
          <a:chExt cx="0" cy="0"/>
        </a:xfrm>
      </p:grpSpPr>
      <p:sp>
        <p:nvSpPr>
          <p:cNvPr id="2613" name="Google Shape;2613;p173"/>
          <p:cNvSpPr txBox="1">
            <a:spLocks noGrp="1"/>
          </p:cNvSpPr>
          <p:nvPr>
            <p:ph type="title"/>
          </p:nvPr>
        </p:nvSpPr>
        <p:spPr>
          <a:xfrm>
            <a:off x="1055440" y="260648"/>
            <a:ext cx="9769599"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t>A </a:t>
            </a:r>
            <a:r>
              <a:rPr lang="en-US" b="1"/>
              <a:t>chemical computer</a:t>
            </a:r>
            <a:r>
              <a:rPr lang="en-US"/>
              <a:t>, also called a </a:t>
            </a:r>
            <a:r>
              <a:rPr lang="en-US" b="1"/>
              <a:t>reaction-diffusion computer</a:t>
            </a:r>
            <a:r>
              <a:rPr lang="en-US"/>
              <a:t>:</a:t>
            </a:r>
            <a:endParaRPr/>
          </a:p>
        </p:txBody>
      </p:sp>
      <p:sp>
        <p:nvSpPr>
          <p:cNvPr id="2614" name="Google Shape;2614;p173"/>
          <p:cNvSpPr txBox="1">
            <a:spLocks noGrp="1"/>
          </p:cNvSpPr>
          <p:nvPr>
            <p:ph type="body" idx="1"/>
          </p:nvPr>
        </p:nvSpPr>
        <p:spPr>
          <a:xfrm>
            <a:off x="1182687" y="2017713"/>
            <a:ext cx="10601945" cy="4114801"/>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3333CC"/>
              </a:buClr>
              <a:buSzPts val="1920"/>
              <a:buFont typeface="Tahoma"/>
              <a:buChar char="■"/>
            </a:pPr>
            <a:r>
              <a:rPr lang="en-US" b="1"/>
              <a:t>Belousov–Zhabotinsky</a:t>
            </a:r>
            <a:r>
              <a:rPr lang="en-US"/>
              <a:t> (</a:t>
            </a:r>
            <a:r>
              <a:rPr lang="en-US" b="1"/>
              <a:t>BZ</a:t>
            </a:r>
            <a:r>
              <a:rPr lang="en-US"/>
              <a:t>) </a:t>
            </a:r>
            <a:r>
              <a:rPr lang="en-US" b="1"/>
              <a:t>computer</a:t>
            </a:r>
            <a:r>
              <a:rPr lang="en-US"/>
              <a:t>, or </a:t>
            </a:r>
            <a:r>
              <a:rPr lang="en-US" b="1"/>
              <a:t>gooware computer</a:t>
            </a:r>
            <a:r>
              <a:rPr lang="en-US"/>
              <a:t>, </a:t>
            </a:r>
            <a:br>
              <a:rPr lang="en-US"/>
            </a:br>
            <a:r>
              <a:rPr lang="en-US"/>
              <a:t>is an </a:t>
            </a:r>
            <a:r>
              <a:rPr lang="en-US" u="sng">
                <a:solidFill>
                  <a:schemeClr val="hlink"/>
                </a:solidFill>
                <a:hlinkClick r:id="rId3"/>
              </a:rPr>
              <a:t>unconventional computer</a:t>
            </a:r>
            <a:r>
              <a:rPr lang="en-US"/>
              <a:t> </a:t>
            </a:r>
            <a:br>
              <a:rPr lang="en-US"/>
            </a:br>
            <a:r>
              <a:rPr lang="en-US"/>
              <a:t>based on a semi-solid chemical "soup" </a:t>
            </a:r>
            <a:br>
              <a:rPr lang="en-US"/>
            </a:br>
            <a:r>
              <a:rPr lang="en-US"/>
              <a:t>where data are represented </a:t>
            </a:r>
            <a:br>
              <a:rPr lang="en-US"/>
            </a:br>
            <a:r>
              <a:rPr lang="en-US"/>
              <a:t>by varying concentrations of chemicals. </a:t>
            </a:r>
            <a:endParaRPr/>
          </a:p>
          <a:p>
            <a:pPr marL="342900" lvl="0" indent="-342900" algn="l" rtl="0">
              <a:lnSpc>
                <a:spcPct val="100000"/>
              </a:lnSpc>
              <a:spcBef>
                <a:spcPts val="700"/>
              </a:spcBef>
              <a:spcAft>
                <a:spcPts val="0"/>
              </a:spcAft>
              <a:buClr>
                <a:srgbClr val="3333CC"/>
              </a:buClr>
              <a:buSzPts val="1920"/>
              <a:buFont typeface="Tahoma"/>
              <a:buChar char="■"/>
            </a:pPr>
            <a:r>
              <a:rPr lang="en-US"/>
              <a:t>The computations are performed </a:t>
            </a:r>
            <a:br>
              <a:rPr lang="en-US"/>
            </a:br>
            <a:r>
              <a:rPr lang="en-US"/>
              <a:t>by naturally occurring </a:t>
            </a:r>
            <a:r>
              <a:rPr lang="en-US" u="sng">
                <a:solidFill>
                  <a:schemeClr val="hlink"/>
                </a:solidFill>
                <a:hlinkClick r:id="rId4"/>
              </a:rPr>
              <a:t>chemical reactions</a:t>
            </a:r>
            <a:r>
              <a:rPr lang="en-US"/>
              <a:t>.</a:t>
            </a:r>
            <a:endParaRPr/>
          </a:p>
          <a:p>
            <a:pPr marL="342900" lvl="0" indent="-220980" algn="l" rtl="0">
              <a:lnSpc>
                <a:spcPct val="100000"/>
              </a:lnSpc>
              <a:spcBef>
                <a:spcPts val="700"/>
              </a:spcBef>
              <a:spcAft>
                <a:spcPts val="0"/>
              </a:spcAft>
              <a:buClr>
                <a:srgbClr val="3333CC"/>
              </a:buClr>
              <a:buSzPts val="1920"/>
              <a:buFont typeface="Tahoma"/>
              <a:buNone/>
            </a:pPr>
            <a:endParaRPr/>
          </a:p>
        </p:txBody>
      </p:sp>
    </p:spTree>
  </p:cSld>
  <p:clrMapOvr>
    <a:masterClrMapping/>
  </p:clrMapOvr>
</p:sld>
</file>

<file path=ppt/slides/slide174.xml><?xml version="1.0" encoding="utf-8"?>
<p:sld xmlns:a="http://schemas.openxmlformats.org/drawingml/2006/main" xmlns:r="http://schemas.openxmlformats.org/officeDocument/2006/relationships" xmlns:p="http://schemas.openxmlformats.org/presentationml/2006/main">
  <p:cSld>
    <p:spTree>
      <p:nvGrpSpPr>
        <p:cNvPr id="1" name="Shape 2618"/>
        <p:cNvGrpSpPr/>
        <p:nvPr/>
      </p:nvGrpSpPr>
      <p:grpSpPr>
        <a:xfrm>
          <a:off x="0" y="0"/>
          <a:ext cx="0" cy="0"/>
          <a:chOff x="0" y="0"/>
          <a:chExt cx="0" cy="0"/>
        </a:xfrm>
      </p:grpSpPr>
      <p:sp>
        <p:nvSpPr>
          <p:cNvPr id="2619" name="Google Shape;2619;p174"/>
          <p:cNvSpPr txBox="1">
            <a:spLocks noGrp="1"/>
          </p:cNvSpPr>
          <p:nvPr>
            <p:ph type="title"/>
          </p:nvPr>
        </p:nvSpPr>
        <p:spPr>
          <a:xfrm>
            <a:off x="1150937" y="214313"/>
            <a:ext cx="7793038"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t>Origins:</a:t>
            </a:r>
            <a:endParaRPr/>
          </a:p>
        </p:txBody>
      </p:sp>
      <p:sp>
        <p:nvSpPr>
          <p:cNvPr id="2620" name="Google Shape;2620;p174"/>
          <p:cNvSpPr txBox="1">
            <a:spLocks noGrp="1"/>
          </p:cNvSpPr>
          <p:nvPr>
            <p:ph type="body" idx="1"/>
          </p:nvPr>
        </p:nvSpPr>
        <p:spPr>
          <a:xfrm>
            <a:off x="1182687" y="2017713"/>
            <a:ext cx="10313913" cy="4114801"/>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3333CC"/>
              </a:buClr>
              <a:buSzPts val="1920"/>
              <a:buFont typeface="Tahoma"/>
              <a:buChar char="■"/>
            </a:pPr>
            <a:r>
              <a:rPr lang="en-US"/>
              <a:t>Originally chemical reactions were seen </a:t>
            </a:r>
            <a:br>
              <a:rPr lang="en-US"/>
            </a:br>
            <a:r>
              <a:rPr lang="en-US"/>
              <a:t>as a simple move towards a stable equilibrium </a:t>
            </a:r>
            <a:br>
              <a:rPr lang="en-US"/>
            </a:br>
            <a:r>
              <a:rPr lang="en-US"/>
              <a:t>which was not very promising for computation. </a:t>
            </a:r>
            <a:endParaRPr/>
          </a:p>
          <a:p>
            <a:pPr marL="342900" lvl="0" indent="-342900" algn="l" rtl="0">
              <a:lnSpc>
                <a:spcPct val="100000"/>
              </a:lnSpc>
              <a:spcBef>
                <a:spcPts val="700"/>
              </a:spcBef>
              <a:spcAft>
                <a:spcPts val="0"/>
              </a:spcAft>
              <a:buClr>
                <a:srgbClr val="3333CC"/>
              </a:buClr>
              <a:buSzPts val="1920"/>
              <a:buFont typeface="Tahoma"/>
              <a:buChar char="■"/>
            </a:pPr>
            <a:r>
              <a:rPr lang="en-US"/>
              <a:t>This was changed by a discovery made </a:t>
            </a:r>
            <a:br>
              <a:rPr lang="en-US"/>
            </a:br>
            <a:r>
              <a:rPr lang="en-US"/>
              <a:t>by </a:t>
            </a:r>
            <a:r>
              <a:rPr lang="en-US" u="sng">
                <a:solidFill>
                  <a:schemeClr val="hlink"/>
                </a:solidFill>
                <a:hlinkClick r:id="rId3"/>
              </a:rPr>
              <a:t>Boris Belousov</a:t>
            </a:r>
            <a:r>
              <a:rPr lang="en-US"/>
              <a:t>, a </a:t>
            </a:r>
            <a:r>
              <a:rPr lang="en-US" u="sng">
                <a:solidFill>
                  <a:schemeClr val="hlink"/>
                </a:solidFill>
                <a:hlinkClick r:id="rId4"/>
              </a:rPr>
              <a:t>Soviet</a:t>
            </a:r>
            <a:r>
              <a:rPr lang="en-US"/>
              <a:t> scientist, in the 1950s. </a:t>
            </a:r>
            <a:endParaRPr/>
          </a:p>
        </p:txBody>
      </p:sp>
    </p:spTree>
  </p:cSld>
  <p:clrMapOvr>
    <a:masterClrMapping/>
  </p:clrMapOvr>
</p:sld>
</file>

<file path=ppt/slides/slide175.xml><?xml version="1.0" encoding="utf-8"?>
<p:sld xmlns:a="http://schemas.openxmlformats.org/drawingml/2006/main" xmlns:r="http://schemas.openxmlformats.org/officeDocument/2006/relationships" xmlns:p="http://schemas.openxmlformats.org/presentationml/2006/main">
  <p:cSld>
    <p:spTree>
      <p:nvGrpSpPr>
        <p:cNvPr id="1" name="Shape 2624"/>
        <p:cNvGrpSpPr/>
        <p:nvPr/>
      </p:nvGrpSpPr>
      <p:grpSpPr>
        <a:xfrm>
          <a:off x="0" y="0"/>
          <a:ext cx="0" cy="0"/>
          <a:chOff x="0" y="0"/>
          <a:chExt cx="0" cy="0"/>
        </a:xfrm>
      </p:grpSpPr>
      <p:sp>
        <p:nvSpPr>
          <p:cNvPr id="2625" name="Google Shape;2625;p175"/>
          <p:cNvSpPr txBox="1">
            <a:spLocks noGrp="1"/>
          </p:cNvSpPr>
          <p:nvPr>
            <p:ph type="title"/>
          </p:nvPr>
        </p:nvSpPr>
        <p:spPr>
          <a:xfrm>
            <a:off x="1150937" y="214313"/>
            <a:ext cx="7793038"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t>Belousov:</a:t>
            </a:r>
            <a:endParaRPr/>
          </a:p>
        </p:txBody>
      </p:sp>
      <p:sp>
        <p:nvSpPr>
          <p:cNvPr id="2626" name="Google Shape;2626;p175"/>
          <p:cNvSpPr txBox="1">
            <a:spLocks noGrp="1"/>
          </p:cNvSpPr>
          <p:nvPr>
            <p:ph type="body" idx="1"/>
          </p:nvPr>
        </p:nvSpPr>
        <p:spPr>
          <a:xfrm>
            <a:off x="1182687" y="2017713"/>
            <a:ext cx="9881865" cy="4114801"/>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3333CC"/>
              </a:buClr>
              <a:buSzPts val="1920"/>
              <a:buFont typeface="Tahoma"/>
              <a:buChar char="■"/>
            </a:pPr>
            <a:r>
              <a:rPr lang="en-US"/>
              <a:t>Belousov created a </a:t>
            </a:r>
            <a:r>
              <a:rPr lang="en-US" u="sng">
                <a:solidFill>
                  <a:schemeClr val="hlink"/>
                </a:solidFill>
                <a:hlinkClick r:id="rId3"/>
              </a:rPr>
              <a:t>chemical reaction</a:t>
            </a:r>
            <a:r>
              <a:rPr lang="en-US"/>
              <a:t> </a:t>
            </a:r>
            <a:br>
              <a:rPr lang="en-US"/>
            </a:br>
            <a:r>
              <a:rPr lang="en-US"/>
              <a:t>between different salts and acids </a:t>
            </a:r>
            <a:br>
              <a:rPr lang="en-US"/>
            </a:br>
            <a:r>
              <a:rPr lang="en-US"/>
              <a:t>that swing back and forth </a:t>
            </a:r>
            <a:br>
              <a:rPr lang="en-US"/>
            </a:br>
            <a:r>
              <a:rPr lang="en-US"/>
              <a:t>between being yellow and clear.</a:t>
            </a:r>
            <a:endParaRPr/>
          </a:p>
          <a:p>
            <a:pPr marL="342900" lvl="0" indent="-342900" algn="l" rtl="0">
              <a:lnSpc>
                <a:spcPct val="100000"/>
              </a:lnSpc>
              <a:spcBef>
                <a:spcPts val="700"/>
              </a:spcBef>
              <a:spcAft>
                <a:spcPts val="0"/>
              </a:spcAft>
              <a:buClr>
                <a:srgbClr val="3333CC"/>
              </a:buClr>
              <a:buSzPts val="1920"/>
              <a:buFont typeface="Tahoma"/>
              <a:buChar char="■"/>
            </a:pPr>
            <a:r>
              <a:rPr lang="en-US"/>
              <a:t>This is because the concentration </a:t>
            </a:r>
            <a:br>
              <a:rPr lang="en-US"/>
            </a:br>
            <a:r>
              <a:rPr lang="en-US"/>
              <a:t>of the different components </a:t>
            </a:r>
            <a:br>
              <a:rPr lang="en-US"/>
            </a:br>
            <a:r>
              <a:rPr lang="en-US"/>
              <a:t>changes up and down in a cyclic way.</a:t>
            </a:r>
            <a:endParaRPr/>
          </a:p>
          <a:p>
            <a:pPr marL="342900" lvl="0" indent="-220980" algn="l" rtl="0">
              <a:lnSpc>
                <a:spcPct val="100000"/>
              </a:lnSpc>
              <a:spcBef>
                <a:spcPts val="700"/>
              </a:spcBef>
              <a:spcAft>
                <a:spcPts val="0"/>
              </a:spcAft>
              <a:buClr>
                <a:srgbClr val="3333CC"/>
              </a:buClr>
              <a:buSzPts val="1920"/>
              <a:buFont typeface="Tahoma"/>
              <a:buNone/>
            </a:pPr>
            <a:endParaRPr/>
          </a:p>
        </p:txBody>
      </p:sp>
    </p:spTree>
  </p:cSld>
  <p:clrMapOvr>
    <a:masterClrMapping/>
  </p:clrMapOvr>
</p:sld>
</file>

<file path=ppt/slides/slide176.xml><?xml version="1.0" encoding="utf-8"?>
<p:sld xmlns:a="http://schemas.openxmlformats.org/drawingml/2006/main" xmlns:r="http://schemas.openxmlformats.org/officeDocument/2006/relationships" xmlns:p="http://schemas.openxmlformats.org/presentationml/2006/main">
  <p:cSld>
    <p:spTree>
      <p:nvGrpSpPr>
        <p:cNvPr id="1" name="Shape 2630"/>
        <p:cNvGrpSpPr/>
        <p:nvPr/>
      </p:nvGrpSpPr>
      <p:grpSpPr>
        <a:xfrm>
          <a:off x="0" y="0"/>
          <a:ext cx="0" cy="0"/>
          <a:chOff x="0" y="0"/>
          <a:chExt cx="0" cy="0"/>
        </a:xfrm>
      </p:grpSpPr>
      <p:sp>
        <p:nvSpPr>
          <p:cNvPr id="2631" name="Google Shape;2631;p176"/>
          <p:cNvSpPr txBox="1">
            <a:spLocks noGrp="1"/>
          </p:cNvSpPr>
          <p:nvPr>
            <p:ph type="title"/>
          </p:nvPr>
        </p:nvSpPr>
        <p:spPr>
          <a:xfrm>
            <a:off x="1150937" y="214313"/>
            <a:ext cx="7793038"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t>Adamatzky:</a:t>
            </a:r>
            <a:endParaRPr/>
          </a:p>
        </p:txBody>
      </p:sp>
      <p:sp>
        <p:nvSpPr>
          <p:cNvPr id="2632" name="Google Shape;2632;p176"/>
          <p:cNvSpPr txBox="1">
            <a:spLocks noGrp="1"/>
          </p:cNvSpPr>
          <p:nvPr>
            <p:ph type="body" idx="1"/>
          </p:nvPr>
        </p:nvSpPr>
        <p:spPr>
          <a:xfrm>
            <a:off x="1182687" y="2017713"/>
            <a:ext cx="10313913" cy="4114801"/>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3333CC"/>
              </a:buClr>
              <a:buSzPts val="1920"/>
              <a:buFont typeface="Tahoma"/>
              <a:buChar char="■"/>
            </a:pPr>
            <a:r>
              <a:rPr lang="en-US"/>
              <a:t>Andrew Adamatzky </a:t>
            </a:r>
            <a:br>
              <a:rPr lang="en-US"/>
            </a:br>
            <a:r>
              <a:rPr lang="en-US"/>
              <a:t>at the </a:t>
            </a:r>
            <a:r>
              <a:rPr lang="en-US" u="sng">
                <a:solidFill>
                  <a:schemeClr val="hlink"/>
                </a:solidFill>
                <a:hlinkClick r:id="rId3"/>
              </a:rPr>
              <a:t>University of the West of England</a:t>
            </a:r>
            <a:br>
              <a:rPr lang="en-US"/>
            </a:br>
            <a:r>
              <a:rPr lang="en-US"/>
              <a:t>has demonstrated simple logic gates </a:t>
            </a:r>
            <a:br>
              <a:rPr lang="en-US"/>
            </a:br>
            <a:r>
              <a:rPr lang="en-US"/>
              <a:t>using </a:t>
            </a:r>
            <a:r>
              <a:rPr lang="en-US" u="sng">
                <a:solidFill>
                  <a:schemeClr val="hlink"/>
                </a:solidFill>
                <a:hlinkClick r:id="rId4"/>
              </a:rPr>
              <a:t>reaction–diffusion</a:t>
            </a:r>
            <a:r>
              <a:rPr lang="en-US"/>
              <a:t> processes.</a:t>
            </a:r>
            <a:endParaRPr/>
          </a:p>
          <a:p>
            <a:pPr marL="342900" lvl="0" indent="-342900" algn="l" rtl="0">
              <a:lnSpc>
                <a:spcPct val="100000"/>
              </a:lnSpc>
              <a:spcBef>
                <a:spcPts val="700"/>
              </a:spcBef>
              <a:spcAft>
                <a:spcPts val="0"/>
              </a:spcAft>
              <a:buClr>
                <a:srgbClr val="3333CC"/>
              </a:buClr>
              <a:buSzPts val="1920"/>
              <a:buFont typeface="Tahoma"/>
              <a:buChar char="■"/>
            </a:pPr>
            <a:r>
              <a:rPr lang="en-US"/>
              <a:t>An important step towards programmability.</a:t>
            </a:r>
            <a:endParaRPr/>
          </a:p>
        </p:txBody>
      </p:sp>
    </p:spTree>
  </p:cSld>
  <p:clrMapOvr>
    <a:masterClrMapping/>
  </p:clrMapOvr>
</p:sld>
</file>

<file path=ppt/slides/slide177.xml><?xml version="1.0" encoding="utf-8"?>
<p:sld xmlns:a="http://schemas.openxmlformats.org/drawingml/2006/main" xmlns:r="http://schemas.openxmlformats.org/officeDocument/2006/relationships" xmlns:p="http://schemas.openxmlformats.org/presentationml/2006/main">
  <p:cSld>
    <p:spTree>
      <p:nvGrpSpPr>
        <p:cNvPr id="1" name="Shape 2636"/>
        <p:cNvGrpSpPr/>
        <p:nvPr/>
      </p:nvGrpSpPr>
      <p:grpSpPr>
        <a:xfrm>
          <a:off x="0" y="0"/>
          <a:ext cx="0" cy="0"/>
          <a:chOff x="0" y="0"/>
          <a:chExt cx="0" cy="0"/>
        </a:xfrm>
      </p:grpSpPr>
      <p:sp>
        <p:nvSpPr>
          <p:cNvPr id="2637" name="Google Shape;2637;p177"/>
          <p:cNvSpPr txBox="1">
            <a:spLocks noGrp="1"/>
          </p:cNvSpPr>
          <p:nvPr>
            <p:ph type="title"/>
          </p:nvPr>
        </p:nvSpPr>
        <p:spPr>
          <a:xfrm>
            <a:off x="1150937" y="214313"/>
            <a:ext cx="7793038"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4400"/>
              <a:buFont typeface="Tahoma"/>
              <a:buNone/>
            </a:pPr>
            <a:r>
              <a:rPr lang="en-US"/>
              <a:t>An Implementation:</a:t>
            </a:r>
            <a:endParaRPr/>
          </a:p>
        </p:txBody>
      </p:sp>
      <p:pic>
        <p:nvPicPr>
          <p:cNvPr id="2638" name="Google Shape;2638;p177" descr="The First Programmable Turing Complete Chemical Computer | Lee Cronin,  University of Glasgow - Foresight Institute"/>
          <p:cNvPicPr preferRelativeResize="0"/>
          <p:nvPr/>
        </p:nvPicPr>
        <p:blipFill rotWithShape="1">
          <a:blip r:embed="rId3">
            <a:alphaModFix/>
          </a:blip>
          <a:srcRect/>
          <a:stretch/>
        </p:blipFill>
        <p:spPr>
          <a:xfrm>
            <a:off x="1487488" y="1916832"/>
            <a:ext cx="8208912" cy="4320480"/>
          </a:xfrm>
          <a:prstGeom prst="rect">
            <a:avLst/>
          </a:prstGeom>
          <a:noFill/>
          <a:ln>
            <a:noFill/>
          </a:ln>
        </p:spPr>
      </p:pic>
    </p:spTree>
  </p:cSld>
  <p:clrMapOvr>
    <a:masterClrMapping/>
  </p:clrMapOvr>
</p:sld>
</file>

<file path=ppt/slides/slide178.xml><?xml version="1.0" encoding="utf-8"?>
<p:sld xmlns:a="http://schemas.openxmlformats.org/drawingml/2006/main" xmlns:r="http://schemas.openxmlformats.org/officeDocument/2006/relationships" xmlns:p="http://schemas.openxmlformats.org/presentationml/2006/main">
  <p:cSld>
    <p:spTree>
      <p:nvGrpSpPr>
        <p:cNvPr id="1" name="Shape 2642"/>
        <p:cNvGrpSpPr/>
        <p:nvPr/>
      </p:nvGrpSpPr>
      <p:grpSpPr>
        <a:xfrm>
          <a:off x="0" y="0"/>
          <a:ext cx="0" cy="0"/>
          <a:chOff x="0" y="0"/>
          <a:chExt cx="0" cy="0"/>
        </a:xfrm>
      </p:grpSpPr>
      <p:sp>
        <p:nvSpPr>
          <p:cNvPr id="2643" name="Google Shape;2643;p178"/>
          <p:cNvSpPr txBox="1">
            <a:spLocks noGrp="1"/>
          </p:cNvSpPr>
          <p:nvPr>
            <p:ph type="title"/>
          </p:nvPr>
        </p:nvSpPr>
        <p:spPr>
          <a:xfrm>
            <a:off x="1150937" y="214313"/>
            <a:ext cx="7793037"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2800"/>
              <a:buFont typeface="Tahoma"/>
              <a:buNone/>
            </a:pPr>
            <a:r>
              <a:rPr lang="en-US" sz="2800" b="1">
                <a:latin typeface="Tahoma"/>
                <a:ea typeface="Tahoma"/>
                <a:cs typeface="Tahoma"/>
                <a:sym typeface="Tahoma"/>
              </a:rPr>
              <a:t>European Projects</a:t>
            </a:r>
            <a:r>
              <a:rPr lang="en-US" sz="4400">
                <a:latin typeface="Tahoma"/>
                <a:ea typeface="Tahoma"/>
                <a:cs typeface="Tahoma"/>
                <a:sym typeface="Tahoma"/>
              </a:rPr>
              <a:t> </a:t>
            </a:r>
            <a:endParaRPr/>
          </a:p>
        </p:txBody>
      </p:sp>
      <p:sp>
        <p:nvSpPr>
          <p:cNvPr id="2644" name="Google Shape;2644;p178"/>
          <p:cNvSpPr txBox="1"/>
          <p:nvPr/>
        </p:nvSpPr>
        <p:spPr>
          <a:xfrm>
            <a:off x="1144269" y="2743200"/>
            <a:ext cx="6118861" cy="260604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Tahoma"/>
              <a:buNone/>
            </a:pPr>
            <a:r>
              <a:rPr lang="en-US" sz="1800" b="0" i="0" u="none" strike="noStrike" cap="none">
                <a:solidFill>
                  <a:srgbClr val="000000"/>
                </a:solidFill>
                <a:latin typeface="Tahoma"/>
                <a:ea typeface="Tahoma"/>
                <a:cs typeface="Tahoma"/>
                <a:sym typeface="Tahoma"/>
              </a:rPr>
              <a:t>ESF:</a:t>
            </a:r>
            <a:endParaRPr/>
          </a:p>
          <a:p>
            <a:pPr marL="0" marR="0" lvl="0" indent="-114300" algn="l" rtl="0">
              <a:lnSpc>
                <a:spcPct val="100000"/>
              </a:lnSpc>
              <a:spcBef>
                <a:spcPts val="0"/>
              </a:spcBef>
              <a:spcAft>
                <a:spcPts val="0"/>
              </a:spcAft>
              <a:buClr>
                <a:srgbClr val="262673"/>
              </a:buClr>
              <a:buSzPts val="1800"/>
              <a:buFont typeface="Arial"/>
              <a:buChar char="•"/>
            </a:pPr>
            <a:r>
              <a:rPr lang="en-US" sz="1800" b="0" i="0" u="none" strike="noStrike" cap="none">
                <a:solidFill>
                  <a:srgbClr val="262673"/>
                </a:solidFill>
                <a:latin typeface="Tahoma"/>
                <a:ea typeface="Tahoma"/>
                <a:cs typeface="Tahoma"/>
                <a:sym typeface="Tahoma"/>
              </a:rPr>
              <a:t> RoMoL: Riding on Moore's Law </a:t>
            </a:r>
            <a:r>
              <a:rPr lang="en-US" sz="1800" b="0" i="0" u="none" strike="noStrike" cap="none">
                <a:solidFill>
                  <a:srgbClr val="000000"/>
                </a:solidFill>
                <a:latin typeface="Tahoma"/>
                <a:ea typeface="Tahoma"/>
                <a:cs typeface="Tahoma"/>
                <a:sym typeface="Tahoma"/>
              </a:rPr>
              <a:t>(0 weeks)</a:t>
            </a:r>
            <a:endParaRPr/>
          </a:p>
          <a:p>
            <a:pPr marL="0" marR="0" lvl="0" indent="-114300" algn="l" rtl="0">
              <a:lnSpc>
                <a:spcPct val="100000"/>
              </a:lnSpc>
              <a:spcBef>
                <a:spcPts val="0"/>
              </a:spcBef>
              <a:spcAft>
                <a:spcPts val="0"/>
              </a:spcAft>
              <a:buClr>
                <a:srgbClr val="262673"/>
              </a:buClr>
              <a:buSzPts val="1800"/>
              <a:buFont typeface="Arial"/>
              <a:buChar char="•"/>
            </a:pPr>
            <a:r>
              <a:rPr lang="en-US" sz="1800" b="0" i="0" u="none" strike="noStrike" cap="none">
                <a:solidFill>
                  <a:srgbClr val="262673"/>
                </a:solidFill>
                <a:latin typeface="Tahoma"/>
                <a:ea typeface="Tahoma"/>
                <a:cs typeface="Tahoma"/>
                <a:sym typeface="Tahoma"/>
              </a:rPr>
              <a:t> HiPeac: Parallel Programming Models </a:t>
            </a:r>
            <a:r>
              <a:rPr lang="en-US" sz="1800" b="0" i="0" u="none" strike="noStrike" cap="none">
                <a:solidFill>
                  <a:srgbClr val="000000"/>
                </a:solidFill>
                <a:latin typeface="Tahoma"/>
                <a:ea typeface="Tahoma"/>
                <a:cs typeface="Tahoma"/>
                <a:sym typeface="Tahoma"/>
              </a:rPr>
              <a:t>(0 weeks)</a:t>
            </a:r>
            <a:endParaRPr/>
          </a:p>
          <a:p>
            <a:pPr marL="0" marR="0" lvl="0" indent="0" algn="l"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Tahoma"/>
              <a:buNone/>
            </a:pPr>
            <a:r>
              <a:rPr lang="en-US" sz="1800" b="0" i="0" u="none" strike="noStrike" cap="none">
                <a:solidFill>
                  <a:srgbClr val="000000"/>
                </a:solidFill>
                <a:latin typeface="Tahoma"/>
                <a:ea typeface="Tahoma"/>
                <a:cs typeface="Tahoma"/>
                <a:sym typeface="Tahoma"/>
              </a:rPr>
              <a:t>FP7/H20:</a:t>
            </a:r>
            <a:endParaRPr/>
          </a:p>
          <a:p>
            <a:pPr marL="0" marR="0" lvl="0" indent="-114300" algn="l" rtl="0">
              <a:lnSpc>
                <a:spcPct val="100000"/>
              </a:lnSpc>
              <a:spcBef>
                <a:spcPts val="0"/>
              </a:spcBef>
              <a:spcAft>
                <a:spcPts val="0"/>
              </a:spcAft>
              <a:buClr>
                <a:srgbClr val="262673"/>
              </a:buClr>
              <a:buSzPts val="1800"/>
              <a:buFont typeface="Arial"/>
              <a:buChar char="•"/>
            </a:pPr>
            <a:r>
              <a:rPr lang="en-US" sz="1800" b="0" i="0" u="none" strike="noStrike" cap="none">
                <a:solidFill>
                  <a:srgbClr val="262673"/>
                </a:solidFill>
                <a:latin typeface="Tahoma"/>
                <a:ea typeface="Tahoma"/>
                <a:cs typeface="Tahoma"/>
                <a:sym typeface="Tahoma"/>
              </a:rPr>
              <a:t> FP7: ProSense </a:t>
            </a:r>
            <a:r>
              <a:rPr lang="en-US" sz="1800" b="0" i="0" u="none" strike="noStrike" cap="none">
                <a:solidFill>
                  <a:srgbClr val="000000"/>
                </a:solidFill>
                <a:latin typeface="Tahoma"/>
                <a:ea typeface="Tahoma"/>
                <a:cs typeface="Tahoma"/>
                <a:sym typeface="Tahoma"/>
              </a:rPr>
              <a:t>(0 weeks)</a:t>
            </a:r>
            <a:endParaRPr/>
          </a:p>
          <a:p>
            <a:pPr marL="0" marR="0" lvl="0" indent="-114300" algn="l" rtl="0">
              <a:lnSpc>
                <a:spcPct val="100000"/>
              </a:lnSpc>
              <a:spcBef>
                <a:spcPts val="0"/>
              </a:spcBef>
              <a:spcAft>
                <a:spcPts val="0"/>
              </a:spcAft>
              <a:buClr>
                <a:srgbClr val="262673"/>
              </a:buClr>
              <a:buSzPts val="1800"/>
              <a:buFont typeface="Arial"/>
              <a:buChar char="•"/>
            </a:pPr>
            <a:r>
              <a:rPr lang="en-US" sz="1800" b="0" i="0" u="none" strike="noStrike" cap="none">
                <a:solidFill>
                  <a:srgbClr val="262673"/>
                </a:solidFill>
                <a:latin typeface="Tahoma"/>
                <a:ea typeface="Tahoma"/>
                <a:cs typeface="Tahoma"/>
                <a:sym typeface="Tahoma"/>
              </a:rPr>
              <a:t> FP7: BalCon </a:t>
            </a:r>
            <a:r>
              <a:rPr lang="en-US" sz="1800" b="0" i="0" u="none" strike="noStrike" cap="none">
                <a:solidFill>
                  <a:srgbClr val="000000"/>
                </a:solidFill>
                <a:latin typeface="Tahoma"/>
                <a:ea typeface="Tahoma"/>
                <a:cs typeface="Tahoma"/>
                <a:sym typeface="Tahoma"/>
              </a:rPr>
              <a:t>(0 weeks)</a:t>
            </a:r>
            <a:endParaRPr/>
          </a:p>
          <a:p>
            <a:pPr marL="0" marR="0" lvl="0" indent="0" algn="l"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p:txBody>
      </p:sp>
      <p:sp>
        <p:nvSpPr>
          <p:cNvPr id="2645" name="Google Shape;2645;p178"/>
          <p:cNvSpPr txBox="1">
            <a:spLocks noGrp="1"/>
          </p:cNvSpPr>
          <p:nvPr>
            <p:ph type="sldNum" idx="4294967295"/>
          </p:nvPr>
        </p:nvSpPr>
        <p:spPr>
          <a:xfrm>
            <a:off x="8551837" y="6393507"/>
            <a:ext cx="395314" cy="307331"/>
          </a:xfrm>
          <a:prstGeom prst="rect">
            <a:avLst/>
          </a:prstGeom>
          <a:noFill/>
          <a:ln>
            <a:noFill/>
          </a:ln>
        </p:spPr>
        <p:txBody>
          <a:bodyPr spcFirstLastPara="1" wrap="square" lIns="45700" tIns="45700" rIns="45700" bIns="45700" anchor="b" anchorCtr="0">
            <a:spAutoFit/>
          </a:bodyPr>
          <a:lstStyle/>
          <a:p>
            <a:pPr marL="0" lvl="0" indent="0" algn="r" rtl="0">
              <a:lnSpc>
                <a:spcPct val="100000"/>
              </a:lnSpc>
              <a:spcBef>
                <a:spcPts val="0"/>
              </a:spcBef>
              <a:spcAft>
                <a:spcPts val="0"/>
              </a:spcAft>
              <a:buClr>
                <a:srgbClr val="000000"/>
              </a:buClr>
              <a:buSzPts val="1400"/>
              <a:buFont typeface="Tahoma"/>
              <a:buNone/>
            </a:pPr>
            <a:fld id="{00000000-1234-1234-1234-123412341234}" type="slidenum">
              <a:rPr lang="en-US" sz="1400" b="0" i="0" u="none" strike="noStrike" cap="none">
                <a:solidFill>
                  <a:srgbClr val="000000"/>
                </a:solidFill>
                <a:latin typeface="Tahoma"/>
                <a:ea typeface="Tahoma"/>
                <a:cs typeface="Tahoma"/>
                <a:sym typeface="Tahoma"/>
              </a:rPr>
              <a:t>178</a:t>
            </a:fld>
            <a:endParaRPr sz="1400" b="0" i="0" u="none" strike="noStrike" cap="none">
              <a:solidFill>
                <a:srgbClr val="000000"/>
              </a:solidFill>
              <a:latin typeface="Tahoma"/>
              <a:ea typeface="Tahoma"/>
              <a:cs typeface="Tahoma"/>
              <a:sym typeface="Tahoma"/>
            </a:endParaRPr>
          </a:p>
        </p:txBody>
      </p:sp>
    </p:spTree>
  </p:cSld>
  <p:clrMapOvr>
    <a:masterClrMapping/>
  </p:clrMapOvr>
</p:sld>
</file>

<file path=ppt/slides/slide179.xml><?xml version="1.0" encoding="utf-8"?>
<p:sld xmlns:a="http://schemas.openxmlformats.org/drawingml/2006/main" xmlns:r="http://schemas.openxmlformats.org/officeDocument/2006/relationships" xmlns:p="http://schemas.openxmlformats.org/presentationml/2006/main">
  <p:cSld>
    <p:spTree>
      <p:nvGrpSpPr>
        <p:cNvPr id="1" name="Shape 2649"/>
        <p:cNvGrpSpPr/>
        <p:nvPr/>
      </p:nvGrpSpPr>
      <p:grpSpPr>
        <a:xfrm>
          <a:off x="0" y="0"/>
          <a:ext cx="0" cy="0"/>
          <a:chOff x="0" y="0"/>
          <a:chExt cx="0" cy="0"/>
        </a:xfrm>
      </p:grpSpPr>
      <p:sp>
        <p:nvSpPr>
          <p:cNvPr id="2650" name="Google Shape;2650;p179"/>
          <p:cNvSpPr txBox="1">
            <a:spLocks noGrp="1"/>
          </p:cNvSpPr>
          <p:nvPr>
            <p:ph type="title"/>
          </p:nvPr>
        </p:nvSpPr>
        <p:spPr>
          <a:xfrm>
            <a:off x="1199456" y="260648"/>
            <a:ext cx="7793038"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2800"/>
              <a:buFont typeface="Tahoma"/>
              <a:buNone/>
            </a:pPr>
            <a:r>
              <a:rPr lang="en-US" sz="2800" b="1"/>
              <a:t>USA Projects</a:t>
            </a:r>
            <a:endParaRPr sz="2800" b="1"/>
          </a:p>
        </p:txBody>
      </p:sp>
      <p:sp>
        <p:nvSpPr>
          <p:cNvPr id="2651" name="Google Shape;2651;p179"/>
          <p:cNvSpPr txBox="1">
            <a:spLocks noGrp="1"/>
          </p:cNvSpPr>
          <p:nvPr>
            <p:ph type="body" idx="1"/>
          </p:nvPr>
        </p:nvSpPr>
        <p:spPr>
          <a:xfrm>
            <a:off x="1182687" y="2017713"/>
            <a:ext cx="7772401" cy="4114801"/>
          </a:xfrm>
          <a:prstGeom prst="rect">
            <a:avLst/>
          </a:prstGeom>
          <a:noFill/>
          <a:ln>
            <a:noFill/>
          </a:ln>
        </p:spPr>
        <p:txBody>
          <a:bodyPr spcFirstLastPara="1" wrap="square" lIns="45700" tIns="45700" rIns="45700" bIns="45700" anchor="t" anchorCtr="0">
            <a:normAutofit fontScale="92500"/>
          </a:bodyPr>
          <a:lstStyle/>
          <a:p>
            <a:pPr marL="342900" lvl="0" indent="-342900" algn="l" rtl="0">
              <a:lnSpc>
                <a:spcPct val="100000"/>
              </a:lnSpc>
              <a:spcBef>
                <a:spcPts val="0"/>
              </a:spcBef>
              <a:spcAft>
                <a:spcPts val="0"/>
              </a:spcAft>
              <a:buSzPct val="60000"/>
              <a:buChar char="■"/>
            </a:pPr>
            <a:r>
              <a:rPr lang="en-US"/>
              <a:t>Nature Based Construction and Computing:</a:t>
            </a:r>
            <a:endParaRPr/>
          </a:p>
          <a:p>
            <a:pPr marL="783771" lvl="1" indent="-326571" algn="l" rtl="0">
              <a:lnSpc>
                <a:spcPct val="100000"/>
              </a:lnSpc>
              <a:spcBef>
                <a:spcPts val="700"/>
              </a:spcBef>
              <a:spcAft>
                <a:spcPts val="0"/>
              </a:spcAft>
              <a:buSzPct val="55000"/>
              <a:buChar char="■"/>
            </a:pPr>
            <a:r>
              <a:rPr lang="en-US"/>
              <a:t>Purdue (X weeks)</a:t>
            </a:r>
            <a:endParaRPr/>
          </a:p>
          <a:p>
            <a:pPr marL="783771" lvl="1" indent="-326571" algn="l" rtl="0">
              <a:lnSpc>
                <a:spcPct val="100000"/>
              </a:lnSpc>
              <a:spcBef>
                <a:spcPts val="700"/>
              </a:spcBef>
              <a:spcAft>
                <a:spcPts val="0"/>
              </a:spcAft>
              <a:buSzPct val="55000"/>
              <a:buChar char="■"/>
            </a:pPr>
            <a:r>
              <a:rPr lang="en-US"/>
              <a:t>Indiana University (X weeks)</a:t>
            </a:r>
            <a:endParaRPr/>
          </a:p>
          <a:p>
            <a:pPr marL="342900" lvl="0" indent="-230123" algn="l" rtl="0">
              <a:lnSpc>
                <a:spcPct val="100000"/>
              </a:lnSpc>
              <a:spcBef>
                <a:spcPts val="700"/>
              </a:spcBef>
              <a:spcAft>
                <a:spcPts val="0"/>
              </a:spcAft>
              <a:buSzPct val="60000"/>
              <a:buNone/>
            </a:pPr>
            <a:endParaRPr/>
          </a:p>
          <a:p>
            <a:pPr marL="342900" lvl="0" indent="-342900" algn="l" rtl="0">
              <a:lnSpc>
                <a:spcPct val="100000"/>
              </a:lnSpc>
              <a:spcBef>
                <a:spcPts val="700"/>
              </a:spcBef>
              <a:spcAft>
                <a:spcPts val="0"/>
              </a:spcAft>
              <a:buSzPct val="60000"/>
              <a:buChar char="■"/>
            </a:pPr>
            <a:r>
              <a:rPr lang="en-US"/>
              <a:t>Nature Based Media and Computing:</a:t>
            </a:r>
            <a:endParaRPr/>
          </a:p>
          <a:p>
            <a:pPr marL="783771" lvl="1" indent="-326571" algn="l" rtl="0">
              <a:lnSpc>
                <a:spcPct val="100000"/>
              </a:lnSpc>
              <a:spcBef>
                <a:spcPts val="700"/>
              </a:spcBef>
              <a:spcAft>
                <a:spcPts val="0"/>
              </a:spcAft>
              <a:buSzPct val="55000"/>
              <a:buChar char="■"/>
            </a:pPr>
            <a:r>
              <a:rPr lang="en-US"/>
              <a:t>MIT (X weeks)</a:t>
            </a:r>
            <a:endParaRPr/>
          </a:p>
          <a:p>
            <a:pPr marL="783771" lvl="1" indent="-326571" algn="l" rtl="0">
              <a:lnSpc>
                <a:spcPct val="100000"/>
              </a:lnSpc>
              <a:spcBef>
                <a:spcPts val="700"/>
              </a:spcBef>
              <a:spcAft>
                <a:spcPts val="0"/>
              </a:spcAft>
              <a:buSzPct val="55000"/>
              <a:buChar char="■"/>
            </a:pPr>
            <a:r>
              <a:rPr lang="en-US"/>
              <a:t>Harvard (X weeks)</a:t>
            </a:r>
            <a:endParaRPr/>
          </a:p>
          <a:p>
            <a:pPr marL="342900" lvl="0" indent="-230123" algn="l" rtl="0">
              <a:lnSpc>
                <a:spcPct val="100000"/>
              </a:lnSpc>
              <a:spcBef>
                <a:spcPts val="700"/>
              </a:spcBef>
              <a:spcAft>
                <a:spcPts val="0"/>
              </a:spcAft>
              <a:buSzPct val="60000"/>
              <a:buNone/>
            </a:pPr>
            <a:endParaRPr/>
          </a:p>
          <a:p>
            <a:pPr marL="342900" lvl="0" indent="-230123" algn="l" rtl="0">
              <a:lnSpc>
                <a:spcPct val="100000"/>
              </a:lnSpc>
              <a:spcBef>
                <a:spcPts val="700"/>
              </a:spcBef>
              <a:spcAft>
                <a:spcPts val="0"/>
              </a:spcAft>
              <a:buClr>
                <a:srgbClr val="3333CC"/>
              </a:buClr>
              <a:buSzPct val="60000"/>
              <a:buFont typeface="Tahoma"/>
              <a:buNone/>
            </a:pPr>
            <a:endParaRPr/>
          </a:p>
        </p:txBody>
      </p:sp>
    </p:spTree>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Shape 1032"/>
        <p:cNvGrpSpPr/>
        <p:nvPr/>
      </p:nvGrpSpPr>
      <p:grpSpPr>
        <a:xfrm>
          <a:off x="0" y="0"/>
          <a:ext cx="0" cy="0"/>
          <a:chOff x="0" y="0"/>
          <a:chExt cx="0" cy="0"/>
        </a:xfrm>
      </p:grpSpPr>
      <p:sp>
        <p:nvSpPr>
          <p:cNvPr id="1033" name="Google Shape;1033;p18"/>
          <p:cNvSpPr txBox="1">
            <a:spLocks noGrp="1"/>
          </p:cNvSpPr>
          <p:nvPr>
            <p:ph type="body" idx="1"/>
          </p:nvPr>
        </p:nvSpPr>
        <p:spPr>
          <a:xfrm>
            <a:off x="838199" y="2322576"/>
            <a:ext cx="6254498" cy="3858769"/>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FFFFFF"/>
              </a:buClr>
              <a:buSzPts val="2400"/>
              <a:buChar char="•"/>
            </a:pPr>
            <a:r>
              <a:rPr lang="en-US" sz="2400">
                <a:latin typeface="Arial"/>
                <a:ea typeface="Arial"/>
                <a:cs typeface="Arial"/>
                <a:sym typeface="Arial"/>
              </a:rPr>
              <a:t>"It’s clear that computers can do anything, as the pioneers already recognised, and it’s probably only a matter of time before they can perform any of the kinds of tasks we humans take for granted quicker than blinking. I guess this book represents a stage on this exciting and very important journey."</a:t>
            </a:r>
            <a:endParaRPr/>
          </a:p>
          <a:p>
            <a:pPr marL="228600" lvl="0" indent="-228600" algn="l" rtl="0">
              <a:lnSpc>
                <a:spcPct val="90000"/>
              </a:lnSpc>
              <a:spcBef>
                <a:spcPts val="1000"/>
              </a:spcBef>
              <a:spcAft>
                <a:spcPts val="0"/>
              </a:spcAft>
              <a:buClr>
                <a:srgbClr val="FFFFFF"/>
              </a:buClr>
              <a:buSzPts val="2400"/>
              <a:buChar char="•"/>
            </a:pPr>
            <a:r>
              <a:rPr lang="en-US" sz="2400" i="1">
                <a:latin typeface="Arial"/>
                <a:ea typeface="Arial"/>
                <a:cs typeface="Arial"/>
                <a:sym typeface="Arial"/>
              </a:rPr>
              <a:t>– Prof. Tim Hunt, Nobel Laureate, UK</a:t>
            </a:r>
            <a:endParaRPr/>
          </a:p>
        </p:txBody>
      </p:sp>
      <p:pic>
        <p:nvPicPr>
          <p:cNvPr id="1034" name="Google Shape;1034;p18" descr="Picture 2"/>
          <p:cNvPicPr preferRelativeResize="0"/>
          <p:nvPr/>
        </p:nvPicPr>
        <p:blipFill rotWithShape="1">
          <a:blip r:embed="rId3">
            <a:alphaModFix/>
          </a:blip>
          <a:srcRect l="507" r="18469"/>
          <a:stretch/>
        </p:blipFill>
        <p:spPr>
          <a:xfrm>
            <a:off x="7552266" y="9"/>
            <a:ext cx="4639733" cy="6857991"/>
          </a:xfrm>
          <a:prstGeom prst="rect">
            <a:avLst/>
          </a:prstGeom>
          <a:noFill/>
          <a:ln>
            <a:noFill/>
          </a:ln>
        </p:spPr>
      </p:pic>
    </p:spTree>
  </p:cSld>
  <p:clrMapOvr>
    <a:masterClrMapping/>
  </p:clrMapOvr>
</p:sld>
</file>

<file path=ppt/slides/slide180.xml><?xml version="1.0" encoding="utf-8"?>
<p:sld xmlns:a="http://schemas.openxmlformats.org/drawingml/2006/main" xmlns:r="http://schemas.openxmlformats.org/officeDocument/2006/relationships" xmlns:p="http://schemas.openxmlformats.org/presentationml/2006/main">
  <p:cSld>
    <p:spTree>
      <p:nvGrpSpPr>
        <p:cNvPr id="1" name="Shape 2655"/>
        <p:cNvGrpSpPr/>
        <p:nvPr/>
      </p:nvGrpSpPr>
      <p:grpSpPr>
        <a:xfrm>
          <a:off x="0" y="0"/>
          <a:ext cx="0" cy="0"/>
          <a:chOff x="0" y="0"/>
          <a:chExt cx="0" cy="0"/>
        </a:xfrm>
      </p:grpSpPr>
      <p:sp>
        <p:nvSpPr>
          <p:cNvPr id="2656" name="Google Shape;2656;p180"/>
          <p:cNvSpPr txBox="1">
            <a:spLocks noGrp="1"/>
          </p:cNvSpPr>
          <p:nvPr>
            <p:ph type="title"/>
          </p:nvPr>
        </p:nvSpPr>
        <p:spPr>
          <a:xfrm>
            <a:off x="1150937" y="214313"/>
            <a:ext cx="7993062" cy="1462088"/>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2400"/>
              <a:buFont typeface="Tahoma"/>
              <a:buNone/>
            </a:pPr>
            <a:r>
              <a:rPr lang="en-US" sz="2400" b="1">
                <a:latin typeface="Tahoma"/>
                <a:ea typeface="Tahoma"/>
                <a:cs typeface="Tahoma"/>
                <a:sym typeface="Tahoma"/>
              </a:rPr>
              <a:t>Example Algorithms for Practical Implementations</a:t>
            </a:r>
            <a:endParaRPr/>
          </a:p>
        </p:txBody>
      </p:sp>
      <p:sp>
        <p:nvSpPr>
          <p:cNvPr id="2657" name="Google Shape;2657;p180"/>
          <p:cNvSpPr txBox="1"/>
          <p:nvPr/>
        </p:nvSpPr>
        <p:spPr>
          <a:xfrm>
            <a:off x="1112519" y="2773363"/>
            <a:ext cx="5394961" cy="2031325"/>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Tahoma"/>
              <a:buNone/>
            </a:pPr>
            <a:r>
              <a:rPr lang="en-US" sz="1800" b="0" i="0" u="none" strike="noStrike" cap="none">
                <a:solidFill>
                  <a:srgbClr val="000000"/>
                </a:solidFill>
                <a:latin typeface="Tahoma"/>
                <a:ea typeface="Tahoma"/>
                <a:cs typeface="Tahoma"/>
                <a:sym typeface="Tahoma"/>
              </a:rPr>
              <a:t>Engineering:</a:t>
            </a:r>
            <a:endParaRPr/>
          </a:p>
          <a:p>
            <a:pPr marL="0" marR="0" lvl="0" indent="-114300" algn="l" rtl="0">
              <a:lnSpc>
                <a:spcPct val="100000"/>
              </a:lnSpc>
              <a:spcBef>
                <a:spcPts val="0"/>
              </a:spcBef>
              <a:spcAft>
                <a:spcPts val="0"/>
              </a:spcAft>
              <a:buClr>
                <a:srgbClr val="262673"/>
              </a:buClr>
              <a:buSzPts val="1800"/>
              <a:buFont typeface="Arial"/>
              <a:buChar char="•"/>
            </a:pPr>
            <a:r>
              <a:rPr lang="en-US" sz="1800" b="0" i="0" u="none" strike="noStrike" cap="none">
                <a:solidFill>
                  <a:srgbClr val="262673"/>
                </a:solidFill>
                <a:latin typeface="Tahoma"/>
                <a:ea typeface="Tahoma"/>
                <a:cs typeface="Tahoma"/>
                <a:sym typeface="Tahoma"/>
              </a:rPr>
              <a:t> Computer Engineering </a:t>
            </a:r>
            <a:r>
              <a:rPr lang="en-US" sz="1800" b="0" i="0" u="none" strike="noStrike" cap="none">
                <a:solidFill>
                  <a:srgbClr val="000000"/>
                </a:solidFill>
                <a:latin typeface="Tahoma"/>
                <a:ea typeface="Tahoma"/>
                <a:cs typeface="Tahoma"/>
                <a:sym typeface="Tahoma"/>
              </a:rPr>
              <a:t>(M weeks)</a:t>
            </a:r>
            <a:endParaRPr/>
          </a:p>
          <a:p>
            <a:pPr marL="0" marR="0" lvl="0" indent="-114300" algn="l" rtl="0">
              <a:lnSpc>
                <a:spcPct val="100000"/>
              </a:lnSpc>
              <a:spcBef>
                <a:spcPts val="0"/>
              </a:spcBef>
              <a:spcAft>
                <a:spcPts val="0"/>
              </a:spcAft>
              <a:buClr>
                <a:srgbClr val="262673"/>
              </a:buClr>
              <a:buSzPts val="1800"/>
              <a:buFont typeface="Arial"/>
              <a:buChar char="•"/>
            </a:pPr>
            <a:r>
              <a:rPr lang="en-US" sz="1800" b="0" i="0" u="none" strike="noStrike" cap="none">
                <a:solidFill>
                  <a:srgbClr val="262673"/>
                </a:solidFill>
                <a:latin typeface="Tahoma"/>
                <a:ea typeface="Tahoma"/>
                <a:cs typeface="Tahoma"/>
                <a:sym typeface="Tahoma"/>
              </a:rPr>
              <a:t> Financial Engineering </a:t>
            </a:r>
            <a:r>
              <a:rPr lang="en-US" sz="1800" b="0" i="0" u="none" strike="noStrike" cap="none">
                <a:solidFill>
                  <a:srgbClr val="000000"/>
                </a:solidFill>
                <a:latin typeface="Tahoma"/>
                <a:ea typeface="Tahoma"/>
                <a:cs typeface="Tahoma"/>
                <a:sym typeface="Tahoma"/>
              </a:rPr>
              <a:t>(M weeks)</a:t>
            </a:r>
            <a:endParaRPr/>
          </a:p>
          <a:p>
            <a:pPr marL="0" marR="0" lvl="0" indent="0" algn="l" rtl="0">
              <a:lnSpc>
                <a:spcPct val="100000"/>
              </a:lnSpc>
              <a:spcBef>
                <a:spcPts val="0"/>
              </a:spcBef>
              <a:spcAft>
                <a:spcPts val="0"/>
              </a:spcAft>
              <a:buClr>
                <a:srgbClr val="000000"/>
              </a:buClr>
              <a:buSzPts val="1800"/>
              <a:buFont typeface="Tahoma"/>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Tahoma"/>
              <a:buNone/>
            </a:pPr>
            <a:r>
              <a:rPr lang="en-US" sz="1800" b="0" i="0" u="none" strike="noStrike" cap="none">
                <a:solidFill>
                  <a:srgbClr val="000000"/>
                </a:solidFill>
                <a:latin typeface="Tahoma"/>
                <a:ea typeface="Tahoma"/>
                <a:cs typeface="Tahoma"/>
                <a:sym typeface="Tahoma"/>
              </a:rPr>
              <a:t>Science:</a:t>
            </a:r>
            <a:endParaRPr/>
          </a:p>
          <a:p>
            <a:pPr marL="0" marR="0" lvl="0" indent="-114300" algn="l" rtl="0">
              <a:lnSpc>
                <a:spcPct val="100000"/>
              </a:lnSpc>
              <a:spcBef>
                <a:spcPts val="0"/>
              </a:spcBef>
              <a:spcAft>
                <a:spcPts val="0"/>
              </a:spcAft>
              <a:buClr>
                <a:srgbClr val="262673"/>
              </a:buClr>
              <a:buSzPts val="1800"/>
              <a:buFont typeface="Arial"/>
              <a:buChar char="•"/>
            </a:pPr>
            <a:r>
              <a:rPr lang="en-US" sz="1800" b="0" i="0" u="none" strike="noStrike" cap="none">
                <a:solidFill>
                  <a:srgbClr val="262673"/>
                </a:solidFill>
                <a:latin typeface="Tahoma"/>
                <a:ea typeface="Tahoma"/>
                <a:cs typeface="Tahoma"/>
                <a:sym typeface="Tahoma"/>
              </a:rPr>
              <a:t> Physical Chemistry </a:t>
            </a:r>
            <a:r>
              <a:rPr lang="en-US" sz="1800" b="0" i="0" u="none" strike="noStrike" cap="none">
                <a:solidFill>
                  <a:srgbClr val="000000"/>
                </a:solidFill>
                <a:latin typeface="Tahoma"/>
                <a:ea typeface="Tahoma"/>
                <a:cs typeface="Tahoma"/>
                <a:sym typeface="Tahoma"/>
              </a:rPr>
              <a:t>(M weeks)</a:t>
            </a:r>
            <a:endParaRPr/>
          </a:p>
          <a:p>
            <a:pPr marL="0" marR="0" lvl="0" indent="-114300" algn="l" rtl="0">
              <a:lnSpc>
                <a:spcPct val="100000"/>
              </a:lnSpc>
              <a:spcBef>
                <a:spcPts val="0"/>
              </a:spcBef>
              <a:spcAft>
                <a:spcPts val="0"/>
              </a:spcAft>
              <a:buClr>
                <a:srgbClr val="262673"/>
              </a:buClr>
              <a:buSzPts val="1800"/>
              <a:buFont typeface="Arial"/>
              <a:buChar char="•"/>
            </a:pPr>
            <a:r>
              <a:rPr lang="en-US" sz="1800" b="0" i="0" u="none" strike="noStrike" cap="none">
                <a:solidFill>
                  <a:srgbClr val="262673"/>
                </a:solidFill>
                <a:latin typeface="Tahoma"/>
                <a:ea typeface="Tahoma"/>
                <a:cs typeface="Tahoma"/>
                <a:sym typeface="Tahoma"/>
              </a:rPr>
              <a:t> Computer Science </a:t>
            </a:r>
            <a:r>
              <a:rPr lang="en-US" sz="1800" b="0" i="0" u="none" strike="noStrike" cap="none">
                <a:solidFill>
                  <a:srgbClr val="000000"/>
                </a:solidFill>
                <a:latin typeface="Tahoma"/>
                <a:ea typeface="Tahoma"/>
                <a:cs typeface="Tahoma"/>
                <a:sym typeface="Tahoma"/>
              </a:rPr>
              <a:t>(M weeks)</a:t>
            </a:r>
            <a:endParaRPr/>
          </a:p>
        </p:txBody>
      </p:sp>
      <p:sp>
        <p:nvSpPr>
          <p:cNvPr id="2658" name="Google Shape;2658;p180"/>
          <p:cNvSpPr txBox="1">
            <a:spLocks noGrp="1"/>
          </p:cNvSpPr>
          <p:nvPr>
            <p:ph type="sldNum" idx="4294967295"/>
          </p:nvPr>
        </p:nvSpPr>
        <p:spPr>
          <a:xfrm>
            <a:off x="8551837" y="6393507"/>
            <a:ext cx="395314" cy="307331"/>
          </a:xfrm>
          <a:prstGeom prst="rect">
            <a:avLst/>
          </a:prstGeom>
          <a:noFill/>
          <a:ln>
            <a:noFill/>
          </a:ln>
        </p:spPr>
        <p:txBody>
          <a:bodyPr spcFirstLastPara="1" wrap="square" lIns="45700" tIns="45700" rIns="45700" bIns="45700" anchor="b" anchorCtr="0">
            <a:spAutoFit/>
          </a:bodyPr>
          <a:lstStyle/>
          <a:p>
            <a:pPr marL="0" lvl="0" indent="0" algn="r" rtl="0">
              <a:lnSpc>
                <a:spcPct val="100000"/>
              </a:lnSpc>
              <a:spcBef>
                <a:spcPts val="0"/>
              </a:spcBef>
              <a:spcAft>
                <a:spcPts val="0"/>
              </a:spcAft>
              <a:buClr>
                <a:srgbClr val="000000"/>
              </a:buClr>
              <a:buSzPts val="1400"/>
              <a:buFont typeface="Tahoma"/>
              <a:buNone/>
            </a:pPr>
            <a:fld id="{00000000-1234-1234-1234-123412341234}" type="slidenum">
              <a:rPr lang="en-US" sz="1400" b="0" i="0" u="none" strike="noStrike" cap="none">
                <a:solidFill>
                  <a:srgbClr val="000000"/>
                </a:solidFill>
                <a:latin typeface="Tahoma"/>
                <a:ea typeface="Tahoma"/>
                <a:cs typeface="Tahoma"/>
                <a:sym typeface="Tahoma"/>
              </a:rPr>
              <a:t>180</a:t>
            </a:fld>
            <a:endParaRPr sz="1400" b="0" i="0" u="none" strike="noStrike" cap="none">
              <a:solidFill>
                <a:srgbClr val="000000"/>
              </a:solidFill>
              <a:latin typeface="Tahoma"/>
              <a:ea typeface="Tahoma"/>
              <a:cs typeface="Tahoma"/>
              <a:sym typeface="Tahoma"/>
            </a:endParaRPr>
          </a:p>
        </p:txBody>
      </p:sp>
    </p:spTree>
  </p:cSld>
  <p:clrMapOvr>
    <a:masterClrMapping/>
  </p:clrMapOvr>
</p:sld>
</file>

<file path=ppt/slides/slide181.xml><?xml version="1.0" encoding="utf-8"?>
<p:sld xmlns:a="http://schemas.openxmlformats.org/drawingml/2006/main" xmlns:r="http://schemas.openxmlformats.org/officeDocument/2006/relationships" xmlns:p="http://schemas.openxmlformats.org/presentationml/2006/main">
  <p:cSld>
    <p:spTree>
      <p:nvGrpSpPr>
        <p:cNvPr id="1" name="Shape 2662"/>
        <p:cNvGrpSpPr/>
        <p:nvPr/>
      </p:nvGrpSpPr>
      <p:grpSpPr>
        <a:xfrm>
          <a:off x="0" y="0"/>
          <a:ext cx="0" cy="0"/>
          <a:chOff x="0" y="0"/>
          <a:chExt cx="0" cy="0"/>
        </a:xfrm>
      </p:grpSpPr>
      <p:sp>
        <p:nvSpPr>
          <p:cNvPr id="2663" name="Google Shape;2663;p181"/>
          <p:cNvSpPr txBox="1">
            <a:spLocks noGrp="1"/>
          </p:cNvSpPr>
          <p:nvPr>
            <p:ph type="title" idx="4294967295"/>
          </p:nvPr>
        </p:nvSpPr>
        <p:spPr>
          <a:xfrm>
            <a:off x="1154112" y="457200"/>
            <a:ext cx="7793037" cy="1066800"/>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2500"/>
              <a:buFont typeface="Tahoma"/>
              <a:buNone/>
            </a:pPr>
            <a:r>
              <a:rPr lang="en-US" sz="2500">
                <a:solidFill>
                  <a:srgbClr val="333399"/>
                </a:solidFill>
                <a:latin typeface="Tahoma"/>
                <a:ea typeface="Tahoma"/>
                <a:cs typeface="Tahoma"/>
                <a:sym typeface="Tahoma"/>
              </a:rPr>
              <a:t>SOME PREVIOUS OFFERINGS OF THIS TECH COURSE</a:t>
            </a:r>
            <a:endParaRPr/>
          </a:p>
        </p:txBody>
      </p:sp>
      <p:sp>
        <p:nvSpPr>
          <p:cNvPr id="2664" name="Google Shape;2664;p181"/>
          <p:cNvSpPr txBox="1"/>
          <p:nvPr/>
        </p:nvSpPr>
        <p:spPr>
          <a:xfrm>
            <a:off x="335360" y="6093296"/>
            <a:ext cx="8156812" cy="57404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0000"/>
              </a:buClr>
              <a:buSzPts val="1300"/>
              <a:buFont typeface="Tahoma"/>
              <a:buNone/>
            </a:pPr>
            <a:r>
              <a:rPr lang="en-US" sz="1300" b="0" i="0" u="none" strike="noStrike" cap="none">
                <a:solidFill>
                  <a:srgbClr val="FF0000"/>
                </a:solidFill>
                <a:latin typeface="Tahoma"/>
                <a:ea typeface="Tahoma"/>
                <a:cs typeface="Tahoma"/>
                <a:sym typeface="Tahoma"/>
              </a:rPr>
              <a:t>Previous offerings of the related MGMT course: Purdue, Dartmouth, HarvardCNY, Barcelona, Pisa, Ljubljana. </a:t>
            </a: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Tahoma"/>
              <a:buNone/>
            </a:pPr>
            <a:r>
              <a:rPr lang="en-US" sz="1800" b="0" i="0" u="none" strike="noStrike" cap="none">
                <a:solidFill>
                  <a:srgbClr val="000000"/>
                </a:solidFill>
                <a:latin typeface="Tahoma"/>
                <a:ea typeface="Tahoma"/>
                <a:cs typeface="Tahoma"/>
                <a:sym typeface="Tahoma"/>
              </a:rPr>
              <a:t> </a:t>
            </a:r>
            <a:endParaRPr/>
          </a:p>
        </p:txBody>
      </p:sp>
      <p:sp>
        <p:nvSpPr>
          <p:cNvPr id="2665" name="Google Shape;2665;p181"/>
          <p:cNvSpPr txBox="1">
            <a:spLocks noGrp="1"/>
          </p:cNvSpPr>
          <p:nvPr>
            <p:ph type="sldNum" idx="4294967295"/>
          </p:nvPr>
        </p:nvSpPr>
        <p:spPr>
          <a:xfrm>
            <a:off x="8551837" y="6393507"/>
            <a:ext cx="395314" cy="307331"/>
          </a:xfrm>
          <a:prstGeom prst="rect">
            <a:avLst/>
          </a:prstGeom>
          <a:noFill/>
          <a:ln>
            <a:noFill/>
          </a:ln>
        </p:spPr>
        <p:txBody>
          <a:bodyPr spcFirstLastPara="1" wrap="square" lIns="45700" tIns="45700" rIns="45700" bIns="45700" anchor="b" anchorCtr="0">
            <a:spAutoFit/>
          </a:bodyPr>
          <a:lstStyle/>
          <a:p>
            <a:pPr marL="0" lvl="0" indent="0" algn="r" rtl="0">
              <a:lnSpc>
                <a:spcPct val="100000"/>
              </a:lnSpc>
              <a:spcBef>
                <a:spcPts val="0"/>
              </a:spcBef>
              <a:spcAft>
                <a:spcPts val="0"/>
              </a:spcAft>
              <a:buClr>
                <a:srgbClr val="000000"/>
              </a:buClr>
              <a:buSzPts val="1400"/>
              <a:buFont typeface="Tahoma"/>
              <a:buNone/>
            </a:pPr>
            <a:fld id="{00000000-1234-1234-1234-123412341234}" type="slidenum">
              <a:rPr lang="en-US" sz="1400" b="0" i="0" u="none" strike="noStrike" cap="none">
                <a:solidFill>
                  <a:srgbClr val="000000"/>
                </a:solidFill>
                <a:latin typeface="Tahoma"/>
                <a:ea typeface="Tahoma"/>
                <a:cs typeface="Tahoma"/>
                <a:sym typeface="Tahoma"/>
              </a:rPr>
              <a:t>181</a:t>
            </a:fld>
            <a:endParaRPr sz="1400" b="0" i="0" u="none" strike="noStrike" cap="none">
              <a:solidFill>
                <a:srgbClr val="000000"/>
              </a:solidFill>
              <a:latin typeface="Tahoma"/>
              <a:ea typeface="Tahoma"/>
              <a:cs typeface="Tahoma"/>
              <a:sym typeface="Tahoma"/>
            </a:endParaRPr>
          </a:p>
        </p:txBody>
      </p:sp>
      <p:sp>
        <p:nvSpPr>
          <p:cNvPr id="2666" name="Google Shape;2666;p181"/>
          <p:cNvSpPr txBox="1">
            <a:spLocks noGrp="1"/>
          </p:cNvSpPr>
          <p:nvPr>
            <p:ph type="body" idx="4294967295"/>
          </p:nvPr>
        </p:nvSpPr>
        <p:spPr>
          <a:xfrm>
            <a:off x="1182687" y="2017713"/>
            <a:ext cx="7772401" cy="4114801"/>
          </a:xfrm>
          <a:prstGeom prst="rect">
            <a:avLst/>
          </a:prstGeom>
          <a:noFill/>
          <a:ln>
            <a:noFill/>
          </a:ln>
        </p:spPr>
        <p:txBody>
          <a:bodyPr spcFirstLastPara="1" wrap="square" lIns="45700" tIns="45700" rIns="45700" bIns="45700" anchor="t" anchorCtr="0">
            <a:normAutofit fontScale="77500" lnSpcReduction="20000"/>
          </a:bodyPr>
          <a:lstStyle/>
          <a:p>
            <a:pPr marL="341311" lvl="0" indent="-341311" algn="l" rtl="0">
              <a:lnSpc>
                <a:spcPct val="100000"/>
              </a:lnSpc>
              <a:spcBef>
                <a:spcPts val="0"/>
              </a:spcBef>
              <a:spcAft>
                <a:spcPts val="0"/>
              </a:spcAft>
              <a:buClr>
                <a:srgbClr val="3333CC"/>
              </a:buClr>
              <a:buSzPct val="48750"/>
              <a:buFont typeface="Tahoma"/>
              <a:buChar char="■"/>
            </a:pPr>
            <a:r>
              <a:rPr lang="en-US"/>
              <a:t>Purdue, Indiana;</a:t>
            </a:r>
            <a:endParaRPr/>
          </a:p>
          <a:p>
            <a:pPr marL="341311" lvl="0" indent="-341311" algn="l" rtl="0">
              <a:lnSpc>
                <a:spcPct val="100000"/>
              </a:lnSpc>
              <a:spcBef>
                <a:spcPts val="700"/>
              </a:spcBef>
              <a:spcAft>
                <a:spcPts val="0"/>
              </a:spcAft>
              <a:buClr>
                <a:srgbClr val="3333CC"/>
              </a:buClr>
              <a:buSzPct val="48750"/>
              <a:buFont typeface="Tahoma"/>
              <a:buChar char="■"/>
            </a:pPr>
            <a:r>
              <a:rPr lang="en-US"/>
              <a:t>MIT, Harvard;</a:t>
            </a:r>
            <a:endParaRPr/>
          </a:p>
          <a:p>
            <a:pPr marL="341311" lvl="0" indent="-341311" algn="l" rtl="0">
              <a:lnSpc>
                <a:spcPct val="100000"/>
              </a:lnSpc>
              <a:spcBef>
                <a:spcPts val="700"/>
              </a:spcBef>
              <a:spcAft>
                <a:spcPts val="0"/>
              </a:spcAft>
              <a:buClr>
                <a:srgbClr val="3333CC"/>
              </a:buClr>
              <a:buSzPct val="48750"/>
              <a:buFont typeface="Tahoma"/>
              <a:buChar char="■"/>
            </a:pPr>
            <a:r>
              <a:rPr lang="en-US"/>
              <a:t>Imperial, Kings;</a:t>
            </a:r>
            <a:endParaRPr/>
          </a:p>
          <a:p>
            <a:pPr marL="341311" lvl="0" indent="-341311" algn="l" rtl="0">
              <a:lnSpc>
                <a:spcPct val="100000"/>
              </a:lnSpc>
              <a:spcBef>
                <a:spcPts val="700"/>
              </a:spcBef>
              <a:spcAft>
                <a:spcPts val="0"/>
              </a:spcAft>
              <a:buClr>
                <a:srgbClr val="3333CC"/>
              </a:buClr>
              <a:buSzPct val="48750"/>
              <a:buFont typeface="Tahoma"/>
              <a:buChar char="■"/>
            </a:pPr>
            <a:r>
              <a:rPr lang="en-US"/>
              <a:t>ETH, EPFL;</a:t>
            </a:r>
            <a:endParaRPr/>
          </a:p>
          <a:p>
            <a:pPr marL="341311" lvl="0" indent="-341311" algn="l" rtl="0">
              <a:lnSpc>
                <a:spcPct val="100000"/>
              </a:lnSpc>
              <a:spcBef>
                <a:spcPts val="700"/>
              </a:spcBef>
              <a:spcAft>
                <a:spcPts val="0"/>
              </a:spcAft>
              <a:buClr>
                <a:srgbClr val="3333CC"/>
              </a:buClr>
              <a:buSzPct val="48750"/>
              <a:buFont typeface="Tahoma"/>
              <a:buChar char="■"/>
            </a:pPr>
            <a:r>
              <a:rPr lang="en-US"/>
              <a:t>UNIWIE, TUWIEN;</a:t>
            </a:r>
            <a:endParaRPr/>
          </a:p>
          <a:p>
            <a:pPr marL="341311" lvl="0" indent="-341311" algn="l" rtl="0">
              <a:lnSpc>
                <a:spcPct val="100000"/>
              </a:lnSpc>
              <a:spcBef>
                <a:spcPts val="700"/>
              </a:spcBef>
              <a:spcAft>
                <a:spcPts val="0"/>
              </a:spcAft>
              <a:buClr>
                <a:srgbClr val="3333CC"/>
              </a:buClr>
              <a:buSzPct val="48750"/>
              <a:buFont typeface="Tahoma"/>
              <a:buChar char="■"/>
            </a:pPr>
            <a:r>
              <a:rPr lang="en-US"/>
              <a:t>Siena, Salerno, Barcelona, Madrid;</a:t>
            </a:r>
            <a:endParaRPr/>
          </a:p>
          <a:p>
            <a:pPr marL="341311" lvl="0" indent="-341311" algn="l" rtl="0">
              <a:lnSpc>
                <a:spcPct val="100000"/>
              </a:lnSpc>
              <a:spcBef>
                <a:spcPts val="700"/>
              </a:spcBef>
              <a:spcAft>
                <a:spcPts val="0"/>
              </a:spcAft>
              <a:buClr>
                <a:srgbClr val="3333CC"/>
              </a:buClr>
              <a:buSzPct val="48750"/>
              <a:buFont typeface="Tahoma"/>
              <a:buChar char="■"/>
            </a:pPr>
            <a:r>
              <a:rPr lang="en-US"/>
              <a:t>Ljubljana, Koper, Zagreb, Rijeka, Podgorica, UBG;</a:t>
            </a:r>
            <a:endParaRPr/>
          </a:p>
          <a:p>
            <a:pPr marL="341311" lvl="0" indent="-341311" algn="l" rtl="0">
              <a:lnSpc>
                <a:spcPct val="100000"/>
              </a:lnSpc>
              <a:spcBef>
                <a:spcPts val="700"/>
              </a:spcBef>
              <a:spcAft>
                <a:spcPts val="0"/>
              </a:spcAft>
              <a:buClr>
                <a:srgbClr val="3333CC"/>
              </a:buClr>
              <a:buSzPct val="48750"/>
              <a:buFont typeface="Tahoma"/>
              <a:buChar char="■"/>
            </a:pPr>
            <a:r>
              <a:rPr lang="en-US"/>
              <a:t>Technion, Jerusalem</a:t>
            </a:r>
            <a:endParaRPr/>
          </a:p>
          <a:p>
            <a:pPr marL="341311" lvl="0" indent="-341311" algn="l" rtl="0">
              <a:lnSpc>
                <a:spcPct val="100000"/>
              </a:lnSpc>
              <a:spcBef>
                <a:spcPts val="700"/>
              </a:spcBef>
              <a:spcAft>
                <a:spcPts val="0"/>
              </a:spcAft>
              <a:buClr>
                <a:srgbClr val="3333CC"/>
              </a:buClr>
              <a:buSzPct val="48750"/>
              <a:buFont typeface="Tahoma"/>
              <a:buChar char="■"/>
            </a:pPr>
            <a:r>
              <a:rPr lang="en-US"/>
              <a:t>Bogazici, Koc;</a:t>
            </a:r>
            <a:endParaRPr/>
          </a:p>
          <a:p>
            <a:pPr marL="341311" lvl="0" indent="-341311" algn="l" rtl="0">
              <a:lnSpc>
                <a:spcPct val="100000"/>
              </a:lnSpc>
              <a:spcBef>
                <a:spcPts val="700"/>
              </a:spcBef>
              <a:spcAft>
                <a:spcPts val="0"/>
              </a:spcAft>
              <a:buClr>
                <a:srgbClr val="3333CC"/>
              </a:buClr>
              <a:buSzPct val="48750"/>
              <a:buFont typeface="Tahoma"/>
              <a:buChar char="■"/>
            </a:pPr>
            <a:r>
              <a:rPr lang="en-US"/>
              <a:t>Tsinghua, Shandong.</a:t>
            </a:r>
            <a:endParaRPr/>
          </a:p>
        </p:txBody>
      </p:sp>
    </p:spTree>
  </p:cSld>
  <p:clrMapOvr>
    <a:masterClrMapping/>
  </p:clrMapOvr>
</p:sld>
</file>

<file path=ppt/slides/slide182.xml><?xml version="1.0" encoding="utf-8"?>
<p:sld xmlns:a="http://schemas.openxmlformats.org/drawingml/2006/main" xmlns:r="http://schemas.openxmlformats.org/officeDocument/2006/relationships" xmlns:p="http://schemas.openxmlformats.org/presentationml/2006/main">
  <p:cSld>
    <p:spTree>
      <p:nvGrpSpPr>
        <p:cNvPr id="1" name="Shape 2670"/>
        <p:cNvGrpSpPr/>
        <p:nvPr/>
      </p:nvGrpSpPr>
      <p:grpSpPr>
        <a:xfrm>
          <a:off x="0" y="0"/>
          <a:ext cx="0" cy="0"/>
          <a:chOff x="0" y="0"/>
          <a:chExt cx="0" cy="0"/>
        </a:xfrm>
      </p:grpSpPr>
      <p:sp>
        <p:nvSpPr>
          <p:cNvPr id="2671" name="Google Shape;2671;p182"/>
          <p:cNvSpPr txBox="1">
            <a:spLocks noGrp="1"/>
          </p:cNvSpPr>
          <p:nvPr>
            <p:ph type="title" idx="4294967295"/>
          </p:nvPr>
        </p:nvSpPr>
        <p:spPr>
          <a:xfrm>
            <a:off x="1154112" y="457200"/>
            <a:ext cx="7793037" cy="1066800"/>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2125"/>
              <a:buFont typeface="Tahoma"/>
              <a:buNone/>
            </a:pPr>
            <a:r>
              <a:rPr lang="en-US" sz="2125">
                <a:solidFill>
                  <a:srgbClr val="333399"/>
                </a:solidFill>
                <a:latin typeface="Tahoma"/>
                <a:ea typeface="Tahoma"/>
                <a:cs typeface="Tahoma"/>
                <a:sym typeface="Tahoma"/>
              </a:rPr>
              <a:t>BOTTOM LINE: </a:t>
            </a:r>
            <a:br>
              <a:rPr lang="en-US" sz="2125">
                <a:solidFill>
                  <a:srgbClr val="333399"/>
                </a:solidFill>
                <a:latin typeface="Tahoma"/>
                <a:ea typeface="Tahoma"/>
                <a:cs typeface="Tahoma"/>
                <a:sym typeface="Tahoma"/>
              </a:rPr>
            </a:br>
            <a:r>
              <a:rPr lang="en-US" sz="2125">
                <a:solidFill>
                  <a:srgbClr val="333399"/>
                </a:solidFill>
                <a:latin typeface="Tahoma"/>
                <a:ea typeface="Tahoma"/>
                <a:cs typeface="Tahoma"/>
                <a:sym typeface="Tahoma"/>
              </a:rPr>
              <a:t>BRINGING ADVANCED INDUSTRIAL EXPERIENCE INTO THE CLASSROOM</a:t>
            </a:r>
            <a:endParaRPr/>
          </a:p>
        </p:txBody>
      </p:sp>
      <p:sp>
        <p:nvSpPr>
          <p:cNvPr id="2672" name="Google Shape;2672;p182"/>
          <p:cNvSpPr txBox="1">
            <a:spLocks noGrp="1"/>
          </p:cNvSpPr>
          <p:nvPr>
            <p:ph type="body" idx="4294967295"/>
          </p:nvPr>
        </p:nvSpPr>
        <p:spPr>
          <a:xfrm>
            <a:off x="1182687" y="2017713"/>
            <a:ext cx="7772401" cy="4114801"/>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000000"/>
              </a:buClr>
              <a:buSzPts val="3200"/>
              <a:buNone/>
            </a:pPr>
            <a:endParaRPr/>
          </a:p>
        </p:txBody>
      </p:sp>
      <p:sp>
        <p:nvSpPr>
          <p:cNvPr id="2673" name="Google Shape;2673;p182"/>
          <p:cNvSpPr txBox="1"/>
          <p:nvPr/>
        </p:nvSpPr>
        <p:spPr>
          <a:xfrm>
            <a:off x="72708" y="5959475"/>
            <a:ext cx="8492172" cy="37084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Tahoma"/>
              <a:buNone/>
            </a:pPr>
            <a:r>
              <a:rPr lang="en-US" sz="1800" b="0" i="0" u="none" strike="noStrike" cap="none">
                <a:solidFill>
                  <a:srgbClr val="000000"/>
                </a:solidFill>
                <a:latin typeface="Tahoma"/>
                <a:ea typeface="Tahoma"/>
                <a:cs typeface="Tahoma"/>
                <a:sym typeface="Tahoma"/>
              </a:rPr>
              <a:t> </a:t>
            </a:r>
            <a:endParaRPr/>
          </a:p>
        </p:txBody>
      </p:sp>
      <p:pic>
        <p:nvPicPr>
          <p:cNvPr id="2674" name="Google Shape;2674;p182" descr="Picture 2"/>
          <p:cNvPicPr preferRelativeResize="0"/>
          <p:nvPr/>
        </p:nvPicPr>
        <p:blipFill rotWithShape="1">
          <a:blip r:embed="rId3">
            <a:alphaModFix/>
          </a:blip>
          <a:srcRect/>
          <a:stretch/>
        </p:blipFill>
        <p:spPr>
          <a:xfrm>
            <a:off x="709612" y="2328863"/>
            <a:ext cx="7724776" cy="1123951"/>
          </a:xfrm>
          <a:prstGeom prst="rect">
            <a:avLst/>
          </a:prstGeom>
          <a:noFill/>
          <a:ln>
            <a:noFill/>
          </a:ln>
        </p:spPr>
      </p:pic>
      <p:sp>
        <p:nvSpPr>
          <p:cNvPr id="2675" name="Google Shape;2675;p182"/>
          <p:cNvSpPr txBox="1">
            <a:spLocks noGrp="1"/>
          </p:cNvSpPr>
          <p:nvPr>
            <p:ph type="sldNum" idx="4294967295"/>
          </p:nvPr>
        </p:nvSpPr>
        <p:spPr>
          <a:xfrm>
            <a:off x="8551837" y="6393507"/>
            <a:ext cx="395314" cy="307331"/>
          </a:xfrm>
          <a:prstGeom prst="rect">
            <a:avLst/>
          </a:prstGeom>
          <a:noFill/>
          <a:ln>
            <a:noFill/>
          </a:ln>
        </p:spPr>
        <p:txBody>
          <a:bodyPr spcFirstLastPara="1" wrap="square" lIns="45700" tIns="45700" rIns="45700" bIns="45700" anchor="b" anchorCtr="0">
            <a:spAutoFit/>
          </a:bodyPr>
          <a:lstStyle/>
          <a:p>
            <a:pPr marL="0" lvl="0" indent="0" algn="r" rtl="0">
              <a:lnSpc>
                <a:spcPct val="100000"/>
              </a:lnSpc>
              <a:spcBef>
                <a:spcPts val="0"/>
              </a:spcBef>
              <a:spcAft>
                <a:spcPts val="0"/>
              </a:spcAft>
              <a:buClr>
                <a:srgbClr val="000000"/>
              </a:buClr>
              <a:buSzPts val="1400"/>
              <a:buFont typeface="Tahoma"/>
              <a:buNone/>
            </a:pPr>
            <a:fld id="{00000000-1234-1234-1234-123412341234}" type="slidenum">
              <a:rPr lang="en-US" sz="1400" b="0" i="0" u="none" strike="noStrike" cap="none">
                <a:solidFill>
                  <a:srgbClr val="000000"/>
                </a:solidFill>
                <a:latin typeface="Tahoma"/>
                <a:ea typeface="Tahoma"/>
                <a:cs typeface="Tahoma"/>
                <a:sym typeface="Tahoma"/>
              </a:rPr>
              <a:t>182</a:t>
            </a:fld>
            <a:endParaRPr sz="1400" b="0" i="0" u="none" strike="noStrike" cap="none">
              <a:solidFill>
                <a:srgbClr val="000000"/>
              </a:solidFill>
              <a:latin typeface="Tahoma"/>
              <a:ea typeface="Tahoma"/>
              <a:cs typeface="Tahoma"/>
              <a:sym typeface="Tahoma"/>
            </a:endParaRPr>
          </a:p>
        </p:txBody>
      </p:sp>
    </p:spTree>
  </p:cSld>
  <p:clrMapOvr>
    <a:masterClrMapping/>
  </p:clrMapOvr>
</p:sld>
</file>

<file path=ppt/slides/slide183.xml><?xml version="1.0" encoding="utf-8"?>
<p:sld xmlns:a="http://schemas.openxmlformats.org/drawingml/2006/main" xmlns:r="http://schemas.openxmlformats.org/officeDocument/2006/relationships" xmlns:p="http://schemas.openxmlformats.org/presentationml/2006/main">
  <p:cSld>
    <p:spTree>
      <p:nvGrpSpPr>
        <p:cNvPr id="1" name="Shape 2679"/>
        <p:cNvGrpSpPr/>
        <p:nvPr/>
      </p:nvGrpSpPr>
      <p:grpSpPr>
        <a:xfrm>
          <a:off x="0" y="0"/>
          <a:ext cx="0" cy="0"/>
          <a:chOff x="0" y="0"/>
          <a:chExt cx="0" cy="0"/>
        </a:xfrm>
      </p:grpSpPr>
      <p:sp>
        <p:nvSpPr>
          <p:cNvPr id="2680" name="Google Shape;2680;p183"/>
          <p:cNvSpPr txBox="1">
            <a:spLocks noGrp="1"/>
          </p:cNvSpPr>
          <p:nvPr>
            <p:ph type="title" idx="4294967295"/>
          </p:nvPr>
        </p:nvSpPr>
        <p:spPr>
          <a:xfrm>
            <a:off x="1154112" y="457200"/>
            <a:ext cx="7793037" cy="1066800"/>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2125"/>
              <a:buFont typeface="Tahoma"/>
              <a:buNone/>
            </a:pPr>
            <a:r>
              <a:rPr lang="en-US" sz="2125">
                <a:solidFill>
                  <a:srgbClr val="333399"/>
                </a:solidFill>
                <a:latin typeface="Tahoma"/>
                <a:ea typeface="Tahoma"/>
                <a:cs typeface="Tahoma"/>
                <a:sym typeface="Tahoma"/>
              </a:rPr>
              <a:t>BOTTOM LINE: </a:t>
            </a:r>
            <a:br>
              <a:rPr lang="en-US" sz="2125">
                <a:solidFill>
                  <a:srgbClr val="333399"/>
                </a:solidFill>
                <a:latin typeface="Tahoma"/>
                <a:ea typeface="Tahoma"/>
                <a:cs typeface="Tahoma"/>
                <a:sym typeface="Tahoma"/>
              </a:rPr>
            </a:br>
            <a:r>
              <a:rPr lang="en-US" sz="2125">
                <a:solidFill>
                  <a:srgbClr val="333399"/>
                </a:solidFill>
                <a:latin typeface="Tahoma"/>
                <a:ea typeface="Tahoma"/>
                <a:cs typeface="Tahoma"/>
                <a:sym typeface="Tahoma"/>
              </a:rPr>
              <a:t>BRINGING ADVANCED INDUSTRIAL EXPERIENCE INTO THE CLASSROOM</a:t>
            </a:r>
            <a:endParaRPr/>
          </a:p>
        </p:txBody>
      </p:sp>
      <p:sp>
        <p:nvSpPr>
          <p:cNvPr id="2681" name="Google Shape;2681;p183"/>
          <p:cNvSpPr txBox="1">
            <a:spLocks noGrp="1"/>
          </p:cNvSpPr>
          <p:nvPr>
            <p:ph type="body" idx="4294967295"/>
          </p:nvPr>
        </p:nvSpPr>
        <p:spPr>
          <a:xfrm>
            <a:off x="1182687" y="2017713"/>
            <a:ext cx="7772401" cy="4114801"/>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000000"/>
              </a:buClr>
              <a:buSzPts val="3200"/>
              <a:buNone/>
            </a:pPr>
            <a:endParaRPr/>
          </a:p>
        </p:txBody>
      </p:sp>
      <p:sp>
        <p:nvSpPr>
          <p:cNvPr id="2682" name="Google Shape;2682;p183"/>
          <p:cNvSpPr txBox="1"/>
          <p:nvPr/>
        </p:nvSpPr>
        <p:spPr>
          <a:xfrm>
            <a:off x="72708" y="5959475"/>
            <a:ext cx="8492172" cy="37084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Tahoma"/>
              <a:buNone/>
            </a:pPr>
            <a:r>
              <a:rPr lang="en-US" sz="1800" b="0" i="0" u="none" strike="noStrike" cap="none">
                <a:solidFill>
                  <a:srgbClr val="000000"/>
                </a:solidFill>
                <a:latin typeface="Tahoma"/>
                <a:ea typeface="Tahoma"/>
                <a:cs typeface="Tahoma"/>
                <a:sym typeface="Tahoma"/>
              </a:rPr>
              <a:t> </a:t>
            </a:r>
            <a:endParaRPr/>
          </a:p>
        </p:txBody>
      </p:sp>
      <p:pic>
        <p:nvPicPr>
          <p:cNvPr id="2683" name="Google Shape;2683;p183" descr="Picture 2"/>
          <p:cNvPicPr preferRelativeResize="0"/>
          <p:nvPr/>
        </p:nvPicPr>
        <p:blipFill rotWithShape="1">
          <a:blip r:embed="rId3">
            <a:alphaModFix/>
          </a:blip>
          <a:srcRect/>
          <a:stretch/>
        </p:blipFill>
        <p:spPr>
          <a:xfrm>
            <a:off x="709612" y="2133600"/>
            <a:ext cx="7724776" cy="1123950"/>
          </a:xfrm>
          <a:prstGeom prst="rect">
            <a:avLst/>
          </a:prstGeom>
          <a:noFill/>
          <a:ln>
            <a:noFill/>
          </a:ln>
        </p:spPr>
      </p:pic>
      <p:pic>
        <p:nvPicPr>
          <p:cNvPr id="2684" name="Google Shape;2684;p183" descr="Picture 3"/>
          <p:cNvPicPr preferRelativeResize="0"/>
          <p:nvPr/>
        </p:nvPicPr>
        <p:blipFill rotWithShape="1">
          <a:blip r:embed="rId4">
            <a:alphaModFix/>
          </a:blip>
          <a:srcRect/>
          <a:stretch/>
        </p:blipFill>
        <p:spPr>
          <a:xfrm>
            <a:off x="1762125" y="3124200"/>
            <a:ext cx="5619750" cy="1219200"/>
          </a:xfrm>
          <a:prstGeom prst="rect">
            <a:avLst/>
          </a:prstGeom>
          <a:noFill/>
          <a:ln>
            <a:noFill/>
          </a:ln>
        </p:spPr>
      </p:pic>
      <p:sp>
        <p:nvSpPr>
          <p:cNvPr id="2685" name="Google Shape;2685;p183"/>
          <p:cNvSpPr txBox="1">
            <a:spLocks noGrp="1"/>
          </p:cNvSpPr>
          <p:nvPr>
            <p:ph type="sldNum" idx="4294967295"/>
          </p:nvPr>
        </p:nvSpPr>
        <p:spPr>
          <a:xfrm>
            <a:off x="8551837" y="6393507"/>
            <a:ext cx="395314" cy="307331"/>
          </a:xfrm>
          <a:prstGeom prst="rect">
            <a:avLst/>
          </a:prstGeom>
          <a:noFill/>
          <a:ln>
            <a:noFill/>
          </a:ln>
        </p:spPr>
        <p:txBody>
          <a:bodyPr spcFirstLastPara="1" wrap="square" lIns="45700" tIns="45700" rIns="45700" bIns="45700" anchor="b" anchorCtr="0">
            <a:spAutoFit/>
          </a:bodyPr>
          <a:lstStyle/>
          <a:p>
            <a:pPr marL="0" lvl="0" indent="0" algn="r" rtl="0">
              <a:lnSpc>
                <a:spcPct val="100000"/>
              </a:lnSpc>
              <a:spcBef>
                <a:spcPts val="0"/>
              </a:spcBef>
              <a:spcAft>
                <a:spcPts val="0"/>
              </a:spcAft>
              <a:buClr>
                <a:srgbClr val="000000"/>
              </a:buClr>
              <a:buSzPts val="1400"/>
              <a:buFont typeface="Tahoma"/>
              <a:buNone/>
            </a:pPr>
            <a:fld id="{00000000-1234-1234-1234-123412341234}" type="slidenum">
              <a:rPr lang="en-US" sz="1400" b="0" i="0" u="none" strike="noStrike" cap="none">
                <a:solidFill>
                  <a:srgbClr val="000000"/>
                </a:solidFill>
                <a:latin typeface="Tahoma"/>
                <a:ea typeface="Tahoma"/>
                <a:cs typeface="Tahoma"/>
                <a:sym typeface="Tahoma"/>
              </a:rPr>
              <a:t>183</a:t>
            </a:fld>
            <a:endParaRPr sz="1400" b="0" i="0" u="none" strike="noStrike" cap="none">
              <a:solidFill>
                <a:srgbClr val="000000"/>
              </a:solidFill>
              <a:latin typeface="Tahoma"/>
              <a:ea typeface="Tahoma"/>
              <a:cs typeface="Tahoma"/>
              <a:sym typeface="Tahoma"/>
            </a:endParaRPr>
          </a:p>
        </p:txBody>
      </p:sp>
    </p:spTree>
  </p:cSld>
  <p:clrMapOvr>
    <a:masterClrMapping/>
  </p:clrMapOvr>
</p:sld>
</file>

<file path=ppt/slides/slide184.xml><?xml version="1.0" encoding="utf-8"?>
<p:sld xmlns:a="http://schemas.openxmlformats.org/drawingml/2006/main" xmlns:r="http://schemas.openxmlformats.org/officeDocument/2006/relationships" xmlns:p="http://schemas.openxmlformats.org/presentationml/2006/main">
  <p:cSld>
    <p:spTree>
      <p:nvGrpSpPr>
        <p:cNvPr id="1" name="Shape 2689"/>
        <p:cNvGrpSpPr/>
        <p:nvPr/>
      </p:nvGrpSpPr>
      <p:grpSpPr>
        <a:xfrm>
          <a:off x="0" y="0"/>
          <a:ext cx="0" cy="0"/>
          <a:chOff x="0" y="0"/>
          <a:chExt cx="0" cy="0"/>
        </a:xfrm>
      </p:grpSpPr>
      <p:sp>
        <p:nvSpPr>
          <p:cNvPr id="2690" name="Google Shape;2690;p184"/>
          <p:cNvSpPr txBox="1">
            <a:spLocks noGrp="1"/>
          </p:cNvSpPr>
          <p:nvPr>
            <p:ph type="title" idx="4294967295"/>
          </p:nvPr>
        </p:nvSpPr>
        <p:spPr>
          <a:xfrm>
            <a:off x="1154112" y="457200"/>
            <a:ext cx="7793037" cy="1066800"/>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2125"/>
              <a:buFont typeface="Tahoma"/>
              <a:buNone/>
            </a:pPr>
            <a:r>
              <a:rPr lang="en-US" sz="2125">
                <a:solidFill>
                  <a:srgbClr val="333399"/>
                </a:solidFill>
                <a:latin typeface="Tahoma"/>
                <a:ea typeface="Tahoma"/>
                <a:cs typeface="Tahoma"/>
                <a:sym typeface="Tahoma"/>
              </a:rPr>
              <a:t>BOTTOM LINE: </a:t>
            </a:r>
            <a:br>
              <a:rPr lang="en-US" sz="2125">
                <a:solidFill>
                  <a:srgbClr val="333399"/>
                </a:solidFill>
                <a:latin typeface="Tahoma"/>
                <a:ea typeface="Tahoma"/>
                <a:cs typeface="Tahoma"/>
                <a:sym typeface="Tahoma"/>
              </a:rPr>
            </a:br>
            <a:r>
              <a:rPr lang="en-US" sz="2125">
                <a:solidFill>
                  <a:srgbClr val="333399"/>
                </a:solidFill>
                <a:latin typeface="Tahoma"/>
                <a:ea typeface="Tahoma"/>
                <a:cs typeface="Tahoma"/>
                <a:sym typeface="Tahoma"/>
              </a:rPr>
              <a:t>BRINGING ADVANCED INDUSTRIAL EXPERIENCE INTO THE CLASSROOM</a:t>
            </a:r>
            <a:endParaRPr/>
          </a:p>
        </p:txBody>
      </p:sp>
      <p:sp>
        <p:nvSpPr>
          <p:cNvPr id="2691" name="Google Shape;2691;p184"/>
          <p:cNvSpPr txBox="1">
            <a:spLocks noGrp="1"/>
          </p:cNvSpPr>
          <p:nvPr>
            <p:ph type="body" idx="4294967295"/>
          </p:nvPr>
        </p:nvSpPr>
        <p:spPr>
          <a:xfrm>
            <a:off x="1182687" y="2017713"/>
            <a:ext cx="7772401" cy="4114801"/>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000000"/>
              </a:buClr>
              <a:buSzPts val="3200"/>
              <a:buNone/>
            </a:pPr>
            <a:endParaRPr/>
          </a:p>
        </p:txBody>
      </p:sp>
      <p:sp>
        <p:nvSpPr>
          <p:cNvPr id="2692" name="Google Shape;2692;p184"/>
          <p:cNvSpPr txBox="1"/>
          <p:nvPr/>
        </p:nvSpPr>
        <p:spPr>
          <a:xfrm>
            <a:off x="72708" y="5959475"/>
            <a:ext cx="8492172" cy="37084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Tahoma"/>
              <a:buNone/>
            </a:pPr>
            <a:r>
              <a:rPr lang="en-US" sz="1800" b="0" i="0" u="none" strike="noStrike" cap="none">
                <a:solidFill>
                  <a:srgbClr val="000000"/>
                </a:solidFill>
                <a:latin typeface="Tahoma"/>
                <a:ea typeface="Tahoma"/>
                <a:cs typeface="Tahoma"/>
                <a:sym typeface="Tahoma"/>
              </a:rPr>
              <a:t> </a:t>
            </a:r>
            <a:endParaRPr/>
          </a:p>
        </p:txBody>
      </p:sp>
      <p:pic>
        <p:nvPicPr>
          <p:cNvPr id="2693" name="Google Shape;2693;p184" descr="Picture 2"/>
          <p:cNvPicPr preferRelativeResize="0"/>
          <p:nvPr/>
        </p:nvPicPr>
        <p:blipFill rotWithShape="1">
          <a:blip r:embed="rId3">
            <a:alphaModFix/>
          </a:blip>
          <a:srcRect/>
          <a:stretch/>
        </p:blipFill>
        <p:spPr>
          <a:xfrm>
            <a:off x="709612" y="2133600"/>
            <a:ext cx="7724776" cy="1123950"/>
          </a:xfrm>
          <a:prstGeom prst="rect">
            <a:avLst/>
          </a:prstGeom>
          <a:noFill/>
          <a:ln>
            <a:noFill/>
          </a:ln>
        </p:spPr>
      </p:pic>
      <p:pic>
        <p:nvPicPr>
          <p:cNvPr id="2694" name="Google Shape;2694;p184" descr="Picture 3"/>
          <p:cNvPicPr preferRelativeResize="0"/>
          <p:nvPr/>
        </p:nvPicPr>
        <p:blipFill rotWithShape="1">
          <a:blip r:embed="rId4">
            <a:alphaModFix/>
          </a:blip>
          <a:srcRect/>
          <a:stretch/>
        </p:blipFill>
        <p:spPr>
          <a:xfrm>
            <a:off x="1762125" y="3124200"/>
            <a:ext cx="5619750" cy="1219200"/>
          </a:xfrm>
          <a:prstGeom prst="rect">
            <a:avLst/>
          </a:prstGeom>
          <a:noFill/>
          <a:ln>
            <a:noFill/>
          </a:ln>
        </p:spPr>
      </p:pic>
      <p:pic>
        <p:nvPicPr>
          <p:cNvPr id="2695" name="Google Shape;2695;p184" descr="Picture 4"/>
          <p:cNvPicPr preferRelativeResize="0"/>
          <p:nvPr/>
        </p:nvPicPr>
        <p:blipFill rotWithShape="1">
          <a:blip r:embed="rId5">
            <a:alphaModFix/>
          </a:blip>
          <a:srcRect/>
          <a:stretch/>
        </p:blipFill>
        <p:spPr>
          <a:xfrm>
            <a:off x="3581400" y="4248150"/>
            <a:ext cx="1716089" cy="2452689"/>
          </a:xfrm>
          <a:prstGeom prst="rect">
            <a:avLst/>
          </a:prstGeom>
          <a:noFill/>
          <a:ln>
            <a:noFill/>
          </a:ln>
        </p:spPr>
      </p:pic>
      <p:sp>
        <p:nvSpPr>
          <p:cNvPr id="2696" name="Google Shape;2696;p184"/>
          <p:cNvSpPr txBox="1">
            <a:spLocks noGrp="1"/>
          </p:cNvSpPr>
          <p:nvPr>
            <p:ph type="sldNum" idx="4294967295"/>
          </p:nvPr>
        </p:nvSpPr>
        <p:spPr>
          <a:xfrm>
            <a:off x="8551837" y="6393507"/>
            <a:ext cx="395314" cy="307331"/>
          </a:xfrm>
          <a:prstGeom prst="rect">
            <a:avLst/>
          </a:prstGeom>
          <a:noFill/>
          <a:ln>
            <a:noFill/>
          </a:ln>
        </p:spPr>
        <p:txBody>
          <a:bodyPr spcFirstLastPara="1" wrap="square" lIns="45700" tIns="45700" rIns="45700" bIns="45700" anchor="b" anchorCtr="0">
            <a:spAutoFit/>
          </a:bodyPr>
          <a:lstStyle/>
          <a:p>
            <a:pPr marL="0" lvl="0" indent="0" algn="r" rtl="0">
              <a:lnSpc>
                <a:spcPct val="100000"/>
              </a:lnSpc>
              <a:spcBef>
                <a:spcPts val="0"/>
              </a:spcBef>
              <a:spcAft>
                <a:spcPts val="0"/>
              </a:spcAft>
              <a:buClr>
                <a:srgbClr val="000000"/>
              </a:buClr>
              <a:buSzPts val="1400"/>
              <a:buFont typeface="Tahoma"/>
              <a:buNone/>
            </a:pPr>
            <a:fld id="{00000000-1234-1234-1234-123412341234}" type="slidenum">
              <a:rPr lang="en-US" sz="1400" b="0" i="0" u="none" strike="noStrike" cap="none">
                <a:solidFill>
                  <a:srgbClr val="000000"/>
                </a:solidFill>
                <a:latin typeface="Tahoma"/>
                <a:ea typeface="Tahoma"/>
                <a:cs typeface="Tahoma"/>
                <a:sym typeface="Tahoma"/>
              </a:rPr>
              <a:t>184</a:t>
            </a:fld>
            <a:endParaRPr sz="1400" b="0" i="0" u="none" strike="noStrike" cap="none">
              <a:solidFill>
                <a:srgbClr val="000000"/>
              </a:solidFill>
              <a:latin typeface="Tahoma"/>
              <a:ea typeface="Tahoma"/>
              <a:cs typeface="Tahoma"/>
              <a:sym typeface="Tahoma"/>
            </a:endParaRPr>
          </a:p>
        </p:txBody>
      </p:sp>
    </p:spTree>
  </p:cSld>
  <p:clrMapOvr>
    <a:masterClrMapping/>
  </p:clrMapOvr>
</p:sld>
</file>

<file path=ppt/slides/slide185.xml><?xml version="1.0" encoding="utf-8"?>
<p:sld xmlns:a="http://schemas.openxmlformats.org/drawingml/2006/main" xmlns:r="http://schemas.openxmlformats.org/officeDocument/2006/relationships" xmlns:p="http://schemas.openxmlformats.org/presentationml/2006/main">
  <p:cSld>
    <p:spTree>
      <p:nvGrpSpPr>
        <p:cNvPr id="1" name="Shape 2700"/>
        <p:cNvGrpSpPr/>
        <p:nvPr/>
      </p:nvGrpSpPr>
      <p:grpSpPr>
        <a:xfrm>
          <a:off x="0" y="0"/>
          <a:ext cx="0" cy="0"/>
          <a:chOff x="0" y="0"/>
          <a:chExt cx="0" cy="0"/>
        </a:xfrm>
      </p:grpSpPr>
      <p:sp>
        <p:nvSpPr>
          <p:cNvPr id="2701" name="Google Shape;2701;p185"/>
          <p:cNvSpPr txBox="1">
            <a:spLocks noGrp="1"/>
          </p:cNvSpPr>
          <p:nvPr>
            <p:ph type="title" idx="4294967295"/>
          </p:nvPr>
        </p:nvSpPr>
        <p:spPr>
          <a:xfrm>
            <a:off x="1154112" y="457200"/>
            <a:ext cx="7793037" cy="1066800"/>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2125"/>
              <a:buFont typeface="Tahoma"/>
              <a:buNone/>
            </a:pPr>
            <a:r>
              <a:rPr lang="en-US" sz="2125">
                <a:solidFill>
                  <a:srgbClr val="333399"/>
                </a:solidFill>
                <a:latin typeface="Tahoma"/>
                <a:ea typeface="Tahoma"/>
                <a:cs typeface="Tahoma"/>
                <a:sym typeface="Tahoma"/>
              </a:rPr>
              <a:t>BOTTOM LINE: </a:t>
            </a:r>
            <a:br>
              <a:rPr lang="en-US" sz="2125">
                <a:solidFill>
                  <a:srgbClr val="333399"/>
                </a:solidFill>
                <a:latin typeface="Tahoma"/>
                <a:ea typeface="Tahoma"/>
                <a:cs typeface="Tahoma"/>
                <a:sym typeface="Tahoma"/>
              </a:rPr>
            </a:br>
            <a:r>
              <a:rPr lang="en-US" sz="2125">
                <a:solidFill>
                  <a:srgbClr val="333399"/>
                </a:solidFill>
                <a:latin typeface="Tahoma"/>
                <a:ea typeface="Tahoma"/>
                <a:cs typeface="Tahoma"/>
                <a:sym typeface="Tahoma"/>
              </a:rPr>
              <a:t>BRINGING ADVANCED INDUSTRIAL EXPERIENCE INTO THE CLASSROOM (2)</a:t>
            </a:r>
            <a:endParaRPr/>
          </a:p>
        </p:txBody>
      </p:sp>
      <p:sp>
        <p:nvSpPr>
          <p:cNvPr id="2702" name="Google Shape;2702;p185"/>
          <p:cNvSpPr txBox="1">
            <a:spLocks noGrp="1"/>
          </p:cNvSpPr>
          <p:nvPr>
            <p:ph type="body" idx="4294967295"/>
          </p:nvPr>
        </p:nvSpPr>
        <p:spPr>
          <a:xfrm>
            <a:off x="1182687" y="2017713"/>
            <a:ext cx="7772401" cy="4114801"/>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000000"/>
              </a:buClr>
              <a:buSzPts val="3200"/>
              <a:buNone/>
            </a:pPr>
            <a:endParaRPr/>
          </a:p>
        </p:txBody>
      </p:sp>
      <p:sp>
        <p:nvSpPr>
          <p:cNvPr id="2703" name="Google Shape;2703;p185"/>
          <p:cNvSpPr txBox="1"/>
          <p:nvPr/>
        </p:nvSpPr>
        <p:spPr>
          <a:xfrm>
            <a:off x="72708" y="5959475"/>
            <a:ext cx="8492172" cy="37084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Tahoma"/>
              <a:buNone/>
            </a:pPr>
            <a:r>
              <a:rPr lang="en-US" sz="1800" b="0" i="0" u="none" strike="noStrike" cap="none">
                <a:solidFill>
                  <a:srgbClr val="000000"/>
                </a:solidFill>
                <a:latin typeface="Tahoma"/>
                <a:ea typeface="Tahoma"/>
                <a:cs typeface="Tahoma"/>
                <a:sym typeface="Tahoma"/>
              </a:rPr>
              <a:t> </a:t>
            </a:r>
            <a:endParaRPr/>
          </a:p>
        </p:txBody>
      </p:sp>
      <p:pic>
        <p:nvPicPr>
          <p:cNvPr id="2704" name="Google Shape;2704;p185" descr="Picture 3"/>
          <p:cNvPicPr preferRelativeResize="0"/>
          <p:nvPr/>
        </p:nvPicPr>
        <p:blipFill rotWithShape="1">
          <a:blip r:embed="rId3">
            <a:alphaModFix/>
          </a:blip>
          <a:srcRect/>
          <a:stretch/>
        </p:blipFill>
        <p:spPr>
          <a:xfrm>
            <a:off x="690562" y="2533650"/>
            <a:ext cx="7762876" cy="895350"/>
          </a:xfrm>
          <a:prstGeom prst="rect">
            <a:avLst/>
          </a:prstGeom>
          <a:noFill/>
          <a:ln>
            <a:noFill/>
          </a:ln>
        </p:spPr>
      </p:pic>
    </p:spTree>
  </p:cSld>
  <p:clrMapOvr>
    <a:masterClrMapping/>
  </p:clrMapOvr>
</p:sld>
</file>

<file path=ppt/slides/slide186.xml><?xml version="1.0" encoding="utf-8"?>
<p:sld xmlns:a="http://schemas.openxmlformats.org/drawingml/2006/main" xmlns:r="http://schemas.openxmlformats.org/officeDocument/2006/relationships" xmlns:p="http://schemas.openxmlformats.org/presentationml/2006/main">
  <p:cSld>
    <p:spTree>
      <p:nvGrpSpPr>
        <p:cNvPr id="1" name="Shape 2708"/>
        <p:cNvGrpSpPr/>
        <p:nvPr/>
      </p:nvGrpSpPr>
      <p:grpSpPr>
        <a:xfrm>
          <a:off x="0" y="0"/>
          <a:ext cx="0" cy="0"/>
          <a:chOff x="0" y="0"/>
          <a:chExt cx="0" cy="0"/>
        </a:xfrm>
      </p:grpSpPr>
      <p:sp>
        <p:nvSpPr>
          <p:cNvPr id="2709" name="Google Shape;2709;p186"/>
          <p:cNvSpPr txBox="1">
            <a:spLocks noGrp="1"/>
          </p:cNvSpPr>
          <p:nvPr>
            <p:ph type="title" idx="4294967295"/>
          </p:nvPr>
        </p:nvSpPr>
        <p:spPr>
          <a:xfrm>
            <a:off x="1154112" y="457200"/>
            <a:ext cx="7793037" cy="1066800"/>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2125"/>
              <a:buFont typeface="Tahoma"/>
              <a:buNone/>
            </a:pPr>
            <a:r>
              <a:rPr lang="en-US" sz="2125">
                <a:solidFill>
                  <a:srgbClr val="333399"/>
                </a:solidFill>
                <a:latin typeface="Tahoma"/>
                <a:ea typeface="Tahoma"/>
                <a:cs typeface="Tahoma"/>
                <a:sym typeface="Tahoma"/>
              </a:rPr>
              <a:t>BOTTOM LINE: </a:t>
            </a:r>
            <a:br>
              <a:rPr lang="en-US" sz="2125">
                <a:solidFill>
                  <a:srgbClr val="333399"/>
                </a:solidFill>
                <a:latin typeface="Tahoma"/>
                <a:ea typeface="Tahoma"/>
                <a:cs typeface="Tahoma"/>
                <a:sym typeface="Tahoma"/>
              </a:rPr>
            </a:br>
            <a:r>
              <a:rPr lang="en-US" sz="2125">
                <a:solidFill>
                  <a:srgbClr val="333399"/>
                </a:solidFill>
                <a:latin typeface="Tahoma"/>
                <a:ea typeface="Tahoma"/>
                <a:cs typeface="Tahoma"/>
                <a:sym typeface="Tahoma"/>
              </a:rPr>
              <a:t>BRINGING ADVANCED INDUSTRIAL EXPERIENCE INTO THE CLASSROOM (2)</a:t>
            </a:r>
            <a:endParaRPr/>
          </a:p>
        </p:txBody>
      </p:sp>
      <p:sp>
        <p:nvSpPr>
          <p:cNvPr id="2710" name="Google Shape;2710;p186"/>
          <p:cNvSpPr txBox="1">
            <a:spLocks noGrp="1"/>
          </p:cNvSpPr>
          <p:nvPr>
            <p:ph type="body" idx="4294967295"/>
          </p:nvPr>
        </p:nvSpPr>
        <p:spPr>
          <a:xfrm>
            <a:off x="1182687" y="2017713"/>
            <a:ext cx="7772401" cy="4114801"/>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000000"/>
              </a:buClr>
              <a:buSzPts val="3200"/>
              <a:buNone/>
            </a:pPr>
            <a:endParaRPr/>
          </a:p>
        </p:txBody>
      </p:sp>
      <p:sp>
        <p:nvSpPr>
          <p:cNvPr id="2711" name="Google Shape;2711;p186"/>
          <p:cNvSpPr txBox="1"/>
          <p:nvPr/>
        </p:nvSpPr>
        <p:spPr>
          <a:xfrm>
            <a:off x="72708" y="5959475"/>
            <a:ext cx="8492172" cy="37084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Tahoma"/>
              <a:buNone/>
            </a:pPr>
            <a:r>
              <a:rPr lang="en-US" sz="1800" b="0" i="0" u="none" strike="noStrike" cap="none">
                <a:solidFill>
                  <a:srgbClr val="000000"/>
                </a:solidFill>
                <a:latin typeface="Tahoma"/>
                <a:ea typeface="Tahoma"/>
                <a:cs typeface="Tahoma"/>
                <a:sym typeface="Tahoma"/>
              </a:rPr>
              <a:t> </a:t>
            </a:r>
            <a:endParaRPr/>
          </a:p>
        </p:txBody>
      </p:sp>
      <p:pic>
        <p:nvPicPr>
          <p:cNvPr id="2712" name="Google Shape;2712;p186" descr="Picture 3"/>
          <p:cNvPicPr preferRelativeResize="0"/>
          <p:nvPr/>
        </p:nvPicPr>
        <p:blipFill rotWithShape="1">
          <a:blip r:embed="rId3">
            <a:alphaModFix/>
          </a:blip>
          <a:srcRect/>
          <a:stretch/>
        </p:blipFill>
        <p:spPr>
          <a:xfrm>
            <a:off x="690562" y="2533650"/>
            <a:ext cx="7762876" cy="895350"/>
          </a:xfrm>
          <a:prstGeom prst="rect">
            <a:avLst/>
          </a:prstGeom>
          <a:noFill/>
          <a:ln>
            <a:noFill/>
          </a:ln>
        </p:spPr>
      </p:pic>
      <p:pic>
        <p:nvPicPr>
          <p:cNvPr id="2713" name="Google Shape;2713;p186" descr="Picture 2"/>
          <p:cNvPicPr preferRelativeResize="0"/>
          <p:nvPr/>
        </p:nvPicPr>
        <p:blipFill rotWithShape="1">
          <a:blip r:embed="rId4">
            <a:alphaModFix/>
          </a:blip>
          <a:srcRect/>
          <a:stretch/>
        </p:blipFill>
        <p:spPr>
          <a:xfrm>
            <a:off x="1524000" y="3657600"/>
            <a:ext cx="5722938" cy="1069975"/>
          </a:xfrm>
          <a:prstGeom prst="rect">
            <a:avLst/>
          </a:prstGeom>
          <a:noFill/>
          <a:ln>
            <a:noFill/>
          </a:ln>
        </p:spPr>
      </p:pic>
    </p:spTree>
  </p:cSld>
  <p:clrMapOvr>
    <a:masterClrMapping/>
  </p:clrMapOvr>
</p:sld>
</file>

<file path=ppt/slides/slide187.xml><?xml version="1.0" encoding="utf-8"?>
<p:sld xmlns:a="http://schemas.openxmlformats.org/drawingml/2006/main" xmlns:r="http://schemas.openxmlformats.org/officeDocument/2006/relationships" xmlns:p="http://schemas.openxmlformats.org/presentationml/2006/main">
  <p:cSld>
    <p:spTree>
      <p:nvGrpSpPr>
        <p:cNvPr id="1" name="Shape 2717"/>
        <p:cNvGrpSpPr/>
        <p:nvPr/>
      </p:nvGrpSpPr>
      <p:grpSpPr>
        <a:xfrm>
          <a:off x="0" y="0"/>
          <a:ext cx="0" cy="0"/>
          <a:chOff x="0" y="0"/>
          <a:chExt cx="0" cy="0"/>
        </a:xfrm>
      </p:grpSpPr>
      <p:sp>
        <p:nvSpPr>
          <p:cNvPr id="2718" name="Google Shape;2718;p187"/>
          <p:cNvSpPr txBox="1">
            <a:spLocks noGrp="1"/>
          </p:cNvSpPr>
          <p:nvPr>
            <p:ph type="title" idx="4294967295"/>
          </p:nvPr>
        </p:nvSpPr>
        <p:spPr>
          <a:xfrm>
            <a:off x="1154112" y="457200"/>
            <a:ext cx="7793037" cy="1066800"/>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2125"/>
              <a:buFont typeface="Tahoma"/>
              <a:buNone/>
            </a:pPr>
            <a:r>
              <a:rPr lang="en-US" sz="2125">
                <a:solidFill>
                  <a:srgbClr val="333399"/>
                </a:solidFill>
                <a:latin typeface="Tahoma"/>
                <a:ea typeface="Tahoma"/>
                <a:cs typeface="Tahoma"/>
                <a:sym typeface="Tahoma"/>
              </a:rPr>
              <a:t>BOTTOM LINE: </a:t>
            </a:r>
            <a:br>
              <a:rPr lang="en-US" sz="2125">
                <a:solidFill>
                  <a:srgbClr val="333399"/>
                </a:solidFill>
                <a:latin typeface="Tahoma"/>
                <a:ea typeface="Tahoma"/>
                <a:cs typeface="Tahoma"/>
                <a:sym typeface="Tahoma"/>
              </a:rPr>
            </a:br>
            <a:r>
              <a:rPr lang="en-US" sz="2125">
                <a:solidFill>
                  <a:srgbClr val="333399"/>
                </a:solidFill>
                <a:latin typeface="Tahoma"/>
                <a:ea typeface="Tahoma"/>
                <a:cs typeface="Tahoma"/>
                <a:sym typeface="Tahoma"/>
              </a:rPr>
              <a:t>BRINGING ADVANCED INDUSTRIAL EXPERIENCE INTO THE CLASSROOM (2)</a:t>
            </a:r>
            <a:endParaRPr/>
          </a:p>
        </p:txBody>
      </p:sp>
      <p:sp>
        <p:nvSpPr>
          <p:cNvPr id="2719" name="Google Shape;2719;p187"/>
          <p:cNvSpPr txBox="1">
            <a:spLocks noGrp="1"/>
          </p:cNvSpPr>
          <p:nvPr>
            <p:ph type="body" idx="4294967295"/>
          </p:nvPr>
        </p:nvSpPr>
        <p:spPr>
          <a:xfrm>
            <a:off x="1182687" y="2017713"/>
            <a:ext cx="7772401" cy="4114801"/>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000000"/>
              </a:buClr>
              <a:buSzPts val="3200"/>
              <a:buNone/>
            </a:pPr>
            <a:endParaRPr/>
          </a:p>
        </p:txBody>
      </p:sp>
      <p:sp>
        <p:nvSpPr>
          <p:cNvPr id="2720" name="Google Shape;2720;p187"/>
          <p:cNvSpPr txBox="1"/>
          <p:nvPr/>
        </p:nvSpPr>
        <p:spPr>
          <a:xfrm>
            <a:off x="72708" y="5959475"/>
            <a:ext cx="8492172" cy="37084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Tahoma"/>
              <a:buNone/>
            </a:pPr>
            <a:r>
              <a:rPr lang="en-US" sz="1800" b="0" i="0" u="none" strike="noStrike" cap="none">
                <a:solidFill>
                  <a:srgbClr val="000000"/>
                </a:solidFill>
                <a:latin typeface="Tahoma"/>
                <a:ea typeface="Tahoma"/>
                <a:cs typeface="Tahoma"/>
                <a:sym typeface="Tahoma"/>
              </a:rPr>
              <a:t> </a:t>
            </a:r>
            <a:endParaRPr/>
          </a:p>
        </p:txBody>
      </p:sp>
      <p:pic>
        <p:nvPicPr>
          <p:cNvPr id="2721" name="Google Shape;2721;p187" descr="Picture 3"/>
          <p:cNvPicPr preferRelativeResize="0"/>
          <p:nvPr/>
        </p:nvPicPr>
        <p:blipFill rotWithShape="1">
          <a:blip r:embed="rId3">
            <a:alphaModFix/>
          </a:blip>
          <a:srcRect/>
          <a:stretch/>
        </p:blipFill>
        <p:spPr>
          <a:xfrm>
            <a:off x="652462" y="2085975"/>
            <a:ext cx="7764463" cy="895350"/>
          </a:xfrm>
          <a:prstGeom prst="rect">
            <a:avLst/>
          </a:prstGeom>
          <a:noFill/>
          <a:ln>
            <a:noFill/>
          </a:ln>
        </p:spPr>
      </p:pic>
      <p:pic>
        <p:nvPicPr>
          <p:cNvPr id="2722" name="Google Shape;2722;p187" descr="Picture 2"/>
          <p:cNvPicPr preferRelativeResize="0"/>
          <p:nvPr/>
        </p:nvPicPr>
        <p:blipFill rotWithShape="1">
          <a:blip r:embed="rId4">
            <a:alphaModFix/>
          </a:blip>
          <a:srcRect/>
          <a:stretch/>
        </p:blipFill>
        <p:spPr>
          <a:xfrm>
            <a:off x="1603375" y="3014663"/>
            <a:ext cx="5722938" cy="1069976"/>
          </a:xfrm>
          <a:prstGeom prst="rect">
            <a:avLst/>
          </a:prstGeom>
          <a:noFill/>
          <a:ln>
            <a:noFill/>
          </a:ln>
        </p:spPr>
      </p:pic>
      <p:pic>
        <p:nvPicPr>
          <p:cNvPr id="2723" name="Google Shape;2723;p187" descr="Picture 4"/>
          <p:cNvPicPr preferRelativeResize="0"/>
          <p:nvPr/>
        </p:nvPicPr>
        <p:blipFill rotWithShape="1">
          <a:blip r:embed="rId5">
            <a:alphaModFix/>
          </a:blip>
          <a:srcRect/>
          <a:stretch/>
        </p:blipFill>
        <p:spPr>
          <a:xfrm>
            <a:off x="615950" y="4256087"/>
            <a:ext cx="8085139" cy="2373313"/>
          </a:xfrm>
          <a:prstGeom prst="rect">
            <a:avLst/>
          </a:prstGeom>
          <a:noFill/>
          <a:ln>
            <a:noFill/>
          </a:ln>
        </p:spPr>
      </p:pic>
    </p:spTree>
  </p:cSld>
  <p:clrMapOvr>
    <a:masterClrMapping/>
  </p:clrMapOvr>
</p:sld>
</file>

<file path=ppt/slides/slide188.xml><?xml version="1.0" encoding="utf-8"?>
<p:sld xmlns:a="http://schemas.openxmlformats.org/drawingml/2006/main" xmlns:r="http://schemas.openxmlformats.org/officeDocument/2006/relationships" xmlns:p="http://schemas.openxmlformats.org/presentationml/2006/main">
  <p:cSld>
    <p:spTree>
      <p:nvGrpSpPr>
        <p:cNvPr id="1" name="Shape 2727"/>
        <p:cNvGrpSpPr/>
        <p:nvPr/>
      </p:nvGrpSpPr>
      <p:grpSpPr>
        <a:xfrm>
          <a:off x="0" y="0"/>
          <a:ext cx="0" cy="0"/>
          <a:chOff x="0" y="0"/>
          <a:chExt cx="0" cy="0"/>
        </a:xfrm>
      </p:grpSpPr>
      <p:sp>
        <p:nvSpPr>
          <p:cNvPr id="2728" name="Google Shape;2728;p188"/>
          <p:cNvSpPr txBox="1">
            <a:spLocks noGrp="1"/>
          </p:cNvSpPr>
          <p:nvPr>
            <p:ph type="sldNum" idx="4294967295"/>
          </p:nvPr>
        </p:nvSpPr>
        <p:spPr>
          <a:xfrm>
            <a:off x="8551837" y="6393507"/>
            <a:ext cx="395314" cy="307331"/>
          </a:xfrm>
          <a:prstGeom prst="rect">
            <a:avLst/>
          </a:prstGeom>
          <a:noFill/>
          <a:ln>
            <a:noFill/>
          </a:ln>
        </p:spPr>
        <p:txBody>
          <a:bodyPr spcFirstLastPara="1" wrap="square" lIns="45700" tIns="45700" rIns="45700" bIns="45700" anchor="b" anchorCtr="0">
            <a:spAutoFit/>
          </a:bodyPr>
          <a:lstStyle/>
          <a:p>
            <a:pPr marL="0" lvl="0" indent="0" algn="r" rtl="0">
              <a:lnSpc>
                <a:spcPct val="100000"/>
              </a:lnSpc>
              <a:spcBef>
                <a:spcPts val="0"/>
              </a:spcBef>
              <a:spcAft>
                <a:spcPts val="0"/>
              </a:spcAft>
              <a:buClr>
                <a:srgbClr val="000000"/>
              </a:buClr>
              <a:buSzPts val="1400"/>
              <a:buFont typeface="Tahoma"/>
              <a:buNone/>
            </a:pPr>
            <a:fld id="{00000000-1234-1234-1234-123412341234}" type="slidenum">
              <a:rPr lang="en-US" sz="1400" b="0" i="0" u="none" strike="noStrike" cap="none">
                <a:solidFill>
                  <a:srgbClr val="000000"/>
                </a:solidFill>
                <a:latin typeface="Tahoma"/>
                <a:ea typeface="Tahoma"/>
                <a:cs typeface="Tahoma"/>
                <a:sym typeface="Tahoma"/>
              </a:rPr>
              <a:t>188</a:t>
            </a:fld>
            <a:endParaRPr sz="1400" b="0" i="0" u="none" strike="noStrike" cap="none">
              <a:solidFill>
                <a:srgbClr val="000000"/>
              </a:solidFill>
              <a:latin typeface="Tahoma"/>
              <a:ea typeface="Tahoma"/>
              <a:cs typeface="Tahoma"/>
              <a:sym typeface="Tahoma"/>
            </a:endParaRPr>
          </a:p>
        </p:txBody>
      </p:sp>
      <p:sp>
        <p:nvSpPr>
          <p:cNvPr id="2729" name="Google Shape;2729;p188"/>
          <p:cNvSpPr txBox="1">
            <a:spLocks noGrp="1"/>
          </p:cNvSpPr>
          <p:nvPr>
            <p:ph type="title" idx="4294967295"/>
          </p:nvPr>
        </p:nvSpPr>
        <p:spPr>
          <a:xfrm>
            <a:off x="1154112" y="457200"/>
            <a:ext cx="7793037" cy="1066800"/>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2125"/>
              <a:buFont typeface="Tahoma"/>
              <a:buNone/>
            </a:pPr>
            <a:r>
              <a:rPr lang="en-US" sz="2125">
                <a:solidFill>
                  <a:srgbClr val="333399"/>
                </a:solidFill>
                <a:latin typeface="Tahoma"/>
                <a:ea typeface="Tahoma"/>
                <a:cs typeface="Tahoma"/>
                <a:sym typeface="Tahoma"/>
              </a:rPr>
              <a:t>BOTTOM LINE: </a:t>
            </a:r>
            <a:br>
              <a:rPr lang="en-US" sz="2125">
                <a:solidFill>
                  <a:srgbClr val="333399"/>
                </a:solidFill>
                <a:latin typeface="Tahoma"/>
                <a:ea typeface="Tahoma"/>
                <a:cs typeface="Tahoma"/>
                <a:sym typeface="Tahoma"/>
              </a:rPr>
            </a:br>
            <a:r>
              <a:rPr lang="en-US" sz="2125">
                <a:solidFill>
                  <a:srgbClr val="333399"/>
                </a:solidFill>
                <a:latin typeface="Tahoma"/>
                <a:ea typeface="Tahoma"/>
                <a:cs typeface="Tahoma"/>
                <a:sym typeface="Tahoma"/>
              </a:rPr>
              <a:t>BRINGING ADVANCED INDUSTRIAL EXPERIENCE INTO THE CLASSROOM (3)</a:t>
            </a:r>
            <a:endParaRPr/>
          </a:p>
        </p:txBody>
      </p:sp>
      <p:sp>
        <p:nvSpPr>
          <p:cNvPr id="2730" name="Google Shape;2730;p188"/>
          <p:cNvSpPr txBox="1">
            <a:spLocks noGrp="1"/>
          </p:cNvSpPr>
          <p:nvPr>
            <p:ph type="body" idx="4294967295"/>
          </p:nvPr>
        </p:nvSpPr>
        <p:spPr>
          <a:xfrm>
            <a:off x="1182687" y="2017713"/>
            <a:ext cx="7772401" cy="4114801"/>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000000"/>
              </a:buClr>
              <a:buSzPts val="3200"/>
              <a:buNone/>
            </a:pPr>
            <a:endParaRPr/>
          </a:p>
        </p:txBody>
      </p:sp>
      <p:sp>
        <p:nvSpPr>
          <p:cNvPr id="2731" name="Google Shape;2731;p188"/>
          <p:cNvSpPr txBox="1"/>
          <p:nvPr/>
        </p:nvSpPr>
        <p:spPr>
          <a:xfrm>
            <a:off x="72708" y="5959475"/>
            <a:ext cx="8492172" cy="37084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Tahoma"/>
              <a:buNone/>
            </a:pPr>
            <a:r>
              <a:rPr lang="en-US" sz="1800" b="0" i="0" u="none" strike="noStrike" cap="none">
                <a:solidFill>
                  <a:srgbClr val="000000"/>
                </a:solidFill>
                <a:latin typeface="Tahoma"/>
                <a:ea typeface="Tahoma"/>
                <a:cs typeface="Tahoma"/>
                <a:sym typeface="Tahoma"/>
              </a:rPr>
              <a:t> </a:t>
            </a:r>
            <a:endParaRPr/>
          </a:p>
        </p:txBody>
      </p:sp>
      <p:pic>
        <p:nvPicPr>
          <p:cNvPr id="2732" name="Google Shape;2732;p188" descr="Picture 2"/>
          <p:cNvPicPr preferRelativeResize="0"/>
          <p:nvPr/>
        </p:nvPicPr>
        <p:blipFill rotWithShape="1">
          <a:blip r:embed="rId3">
            <a:alphaModFix/>
          </a:blip>
          <a:srcRect/>
          <a:stretch/>
        </p:blipFill>
        <p:spPr>
          <a:xfrm>
            <a:off x="685800" y="2209800"/>
            <a:ext cx="7515225" cy="752475"/>
          </a:xfrm>
          <a:prstGeom prst="rect">
            <a:avLst/>
          </a:prstGeom>
          <a:noFill/>
          <a:ln>
            <a:noFill/>
          </a:ln>
        </p:spPr>
      </p:pic>
    </p:spTree>
  </p:cSld>
  <p:clrMapOvr>
    <a:masterClrMapping/>
  </p:clrMapOvr>
</p:sld>
</file>

<file path=ppt/slides/slide189.xml><?xml version="1.0" encoding="utf-8"?>
<p:sld xmlns:a="http://schemas.openxmlformats.org/drawingml/2006/main" xmlns:r="http://schemas.openxmlformats.org/officeDocument/2006/relationships" xmlns:p="http://schemas.openxmlformats.org/presentationml/2006/main">
  <p:cSld>
    <p:spTree>
      <p:nvGrpSpPr>
        <p:cNvPr id="1" name="Shape 2736"/>
        <p:cNvGrpSpPr/>
        <p:nvPr/>
      </p:nvGrpSpPr>
      <p:grpSpPr>
        <a:xfrm>
          <a:off x="0" y="0"/>
          <a:ext cx="0" cy="0"/>
          <a:chOff x="0" y="0"/>
          <a:chExt cx="0" cy="0"/>
        </a:xfrm>
      </p:grpSpPr>
      <p:sp>
        <p:nvSpPr>
          <p:cNvPr id="2737" name="Google Shape;2737;p189"/>
          <p:cNvSpPr txBox="1">
            <a:spLocks noGrp="1"/>
          </p:cNvSpPr>
          <p:nvPr>
            <p:ph type="sldNum" idx="4294967295"/>
          </p:nvPr>
        </p:nvSpPr>
        <p:spPr>
          <a:xfrm>
            <a:off x="8551837" y="6393507"/>
            <a:ext cx="395314" cy="307331"/>
          </a:xfrm>
          <a:prstGeom prst="rect">
            <a:avLst/>
          </a:prstGeom>
          <a:noFill/>
          <a:ln>
            <a:noFill/>
          </a:ln>
        </p:spPr>
        <p:txBody>
          <a:bodyPr spcFirstLastPara="1" wrap="square" lIns="45700" tIns="45700" rIns="45700" bIns="45700" anchor="b" anchorCtr="0">
            <a:spAutoFit/>
          </a:bodyPr>
          <a:lstStyle/>
          <a:p>
            <a:pPr marL="0" lvl="0" indent="0" algn="r" rtl="0">
              <a:lnSpc>
                <a:spcPct val="100000"/>
              </a:lnSpc>
              <a:spcBef>
                <a:spcPts val="0"/>
              </a:spcBef>
              <a:spcAft>
                <a:spcPts val="0"/>
              </a:spcAft>
              <a:buClr>
                <a:srgbClr val="000000"/>
              </a:buClr>
              <a:buSzPts val="1400"/>
              <a:buFont typeface="Tahoma"/>
              <a:buNone/>
            </a:pPr>
            <a:fld id="{00000000-1234-1234-1234-123412341234}" type="slidenum">
              <a:rPr lang="en-US" sz="1400" b="0" i="0" u="none" strike="noStrike" cap="none">
                <a:solidFill>
                  <a:srgbClr val="000000"/>
                </a:solidFill>
                <a:latin typeface="Tahoma"/>
                <a:ea typeface="Tahoma"/>
                <a:cs typeface="Tahoma"/>
                <a:sym typeface="Tahoma"/>
              </a:rPr>
              <a:t>189</a:t>
            </a:fld>
            <a:endParaRPr sz="1400" b="0" i="0" u="none" strike="noStrike" cap="none">
              <a:solidFill>
                <a:srgbClr val="000000"/>
              </a:solidFill>
              <a:latin typeface="Tahoma"/>
              <a:ea typeface="Tahoma"/>
              <a:cs typeface="Tahoma"/>
              <a:sym typeface="Tahoma"/>
            </a:endParaRPr>
          </a:p>
        </p:txBody>
      </p:sp>
      <p:sp>
        <p:nvSpPr>
          <p:cNvPr id="2738" name="Google Shape;2738;p189"/>
          <p:cNvSpPr txBox="1">
            <a:spLocks noGrp="1"/>
          </p:cNvSpPr>
          <p:nvPr>
            <p:ph type="title" idx="4294967295"/>
          </p:nvPr>
        </p:nvSpPr>
        <p:spPr>
          <a:xfrm>
            <a:off x="1154112" y="457200"/>
            <a:ext cx="7793037" cy="1066800"/>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2125"/>
              <a:buFont typeface="Tahoma"/>
              <a:buNone/>
            </a:pPr>
            <a:r>
              <a:rPr lang="en-US" sz="2125">
                <a:solidFill>
                  <a:srgbClr val="333399"/>
                </a:solidFill>
                <a:latin typeface="Tahoma"/>
                <a:ea typeface="Tahoma"/>
                <a:cs typeface="Tahoma"/>
                <a:sym typeface="Tahoma"/>
              </a:rPr>
              <a:t>BOTTOM LINE: </a:t>
            </a:r>
            <a:br>
              <a:rPr lang="en-US" sz="2125">
                <a:solidFill>
                  <a:srgbClr val="333399"/>
                </a:solidFill>
                <a:latin typeface="Tahoma"/>
                <a:ea typeface="Tahoma"/>
                <a:cs typeface="Tahoma"/>
                <a:sym typeface="Tahoma"/>
              </a:rPr>
            </a:br>
            <a:r>
              <a:rPr lang="en-US" sz="2125">
                <a:solidFill>
                  <a:srgbClr val="333399"/>
                </a:solidFill>
                <a:latin typeface="Tahoma"/>
                <a:ea typeface="Tahoma"/>
                <a:cs typeface="Tahoma"/>
                <a:sym typeface="Tahoma"/>
              </a:rPr>
              <a:t>BRINGING ADVANCED INDUSTRIAL EXPERIENCE INTO THE CLASSROOM (3)</a:t>
            </a:r>
            <a:endParaRPr/>
          </a:p>
        </p:txBody>
      </p:sp>
      <p:sp>
        <p:nvSpPr>
          <p:cNvPr id="2739" name="Google Shape;2739;p189"/>
          <p:cNvSpPr txBox="1">
            <a:spLocks noGrp="1"/>
          </p:cNvSpPr>
          <p:nvPr>
            <p:ph type="body" idx="4294967295"/>
          </p:nvPr>
        </p:nvSpPr>
        <p:spPr>
          <a:xfrm>
            <a:off x="1182687" y="2017713"/>
            <a:ext cx="7772401" cy="4114801"/>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000000"/>
              </a:buClr>
              <a:buSzPts val="3200"/>
              <a:buNone/>
            </a:pPr>
            <a:endParaRPr/>
          </a:p>
        </p:txBody>
      </p:sp>
      <p:sp>
        <p:nvSpPr>
          <p:cNvPr id="2740" name="Google Shape;2740;p189"/>
          <p:cNvSpPr txBox="1"/>
          <p:nvPr/>
        </p:nvSpPr>
        <p:spPr>
          <a:xfrm>
            <a:off x="72708" y="5959475"/>
            <a:ext cx="8492172" cy="37084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Tahoma"/>
              <a:buNone/>
            </a:pPr>
            <a:r>
              <a:rPr lang="en-US" sz="1800" b="0" i="0" u="none" strike="noStrike" cap="none">
                <a:solidFill>
                  <a:srgbClr val="000000"/>
                </a:solidFill>
                <a:latin typeface="Tahoma"/>
                <a:ea typeface="Tahoma"/>
                <a:cs typeface="Tahoma"/>
                <a:sym typeface="Tahoma"/>
              </a:rPr>
              <a:t> </a:t>
            </a:r>
            <a:endParaRPr/>
          </a:p>
        </p:txBody>
      </p:sp>
      <p:pic>
        <p:nvPicPr>
          <p:cNvPr id="2741" name="Google Shape;2741;p189" descr="Picture 2"/>
          <p:cNvPicPr preferRelativeResize="0"/>
          <p:nvPr/>
        </p:nvPicPr>
        <p:blipFill rotWithShape="1">
          <a:blip r:embed="rId3">
            <a:alphaModFix/>
          </a:blip>
          <a:srcRect/>
          <a:stretch/>
        </p:blipFill>
        <p:spPr>
          <a:xfrm>
            <a:off x="685800" y="2209800"/>
            <a:ext cx="7515225" cy="752475"/>
          </a:xfrm>
          <a:prstGeom prst="rect">
            <a:avLst/>
          </a:prstGeom>
          <a:noFill/>
          <a:ln>
            <a:noFill/>
          </a:ln>
        </p:spPr>
      </p:pic>
      <p:pic>
        <p:nvPicPr>
          <p:cNvPr id="2742" name="Google Shape;2742;p189" descr="Picture 3"/>
          <p:cNvPicPr preferRelativeResize="0"/>
          <p:nvPr/>
        </p:nvPicPr>
        <p:blipFill rotWithShape="1">
          <a:blip r:embed="rId4">
            <a:alphaModFix/>
          </a:blip>
          <a:srcRect/>
          <a:stretch/>
        </p:blipFill>
        <p:spPr>
          <a:xfrm>
            <a:off x="2047875" y="3048000"/>
            <a:ext cx="5048250" cy="923925"/>
          </a:xfrm>
          <a:prstGeom prst="rect">
            <a:avLst/>
          </a:prstGeom>
          <a:noFill/>
          <a:ln>
            <a:noFill/>
          </a:ln>
        </p:spPr>
      </p:pic>
    </p:spTree>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Shape 1038"/>
        <p:cNvGrpSpPr/>
        <p:nvPr/>
      </p:nvGrpSpPr>
      <p:grpSpPr>
        <a:xfrm>
          <a:off x="0" y="0"/>
          <a:ext cx="0" cy="0"/>
          <a:chOff x="0" y="0"/>
          <a:chExt cx="0" cy="0"/>
        </a:xfrm>
      </p:grpSpPr>
      <p:pic>
        <p:nvPicPr>
          <p:cNvPr id="1039" name="Google Shape;1039;p19" descr="Picture 2"/>
          <p:cNvPicPr preferRelativeResize="0"/>
          <p:nvPr/>
        </p:nvPicPr>
        <p:blipFill rotWithShape="1">
          <a:blip r:embed="rId3">
            <a:alphaModFix/>
          </a:blip>
          <a:srcRect b="1333"/>
          <a:stretch/>
        </p:blipFill>
        <p:spPr>
          <a:xfrm>
            <a:off x="20" y="10"/>
            <a:ext cx="4639667" cy="6857991"/>
          </a:xfrm>
          <a:prstGeom prst="rect">
            <a:avLst/>
          </a:prstGeom>
          <a:noFill/>
          <a:ln>
            <a:noFill/>
          </a:ln>
        </p:spPr>
      </p:pic>
      <p:sp>
        <p:nvSpPr>
          <p:cNvPr id="1040" name="Google Shape;1040;p19"/>
          <p:cNvSpPr txBox="1">
            <a:spLocks noGrp="1"/>
          </p:cNvSpPr>
          <p:nvPr>
            <p:ph type="body" idx="1"/>
          </p:nvPr>
        </p:nvSpPr>
        <p:spPr>
          <a:xfrm>
            <a:off x="5069940" y="2322576"/>
            <a:ext cx="6172201" cy="3858769"/>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FFFFFF"/>
              </a:buClr>
              <a:buSzPts val="2000"/>
              <a:buChar char="•"/>
            </a:pPr>
            <a:r>
              <a:rPr lang="en-US" sz="2000">
                <a:latin typeface="Arial"/>
                <a:ea typeface="Arial"/>
                <a:cs typeface="Arial"/>
                <a:sym typeface="Arial"/>
              </a:rPr>
              <a:t>"Computers have become essential tools for the pursuit of both experimental and theoretical physics, as well as synthetic chemistry, paleontology, the medical sciences, economics the social sciences and so much more. Science, being the most international of all endeavors, will be well served by this important book, which honors the golden anniversary of the creation of Montinegro’s Academy of Science."</a:t>
            </a:r>
            <a:endParaRPr/>
          </a:p>
          <a:p>
            <a:pPr marL="228600" lvl="0" indent="-228600" algn="l" rtl="0">
              <a:lnSpc>
                <a:spcPct val="90000"/>
              </a:lnSpc>
              <a:spcBef>
                <a:spcPts val="1000"/>
              </a:spcBef>
              <a:spcAft>
                <a:spcPts val="0"/>
              </a:spcAft>
              <a:buClr>
                <a:srgbClr val="FFFFFF"/>
              </a:buClr>
              <a:buSzPts val="2000"/>
              <a:buChar char="•"/>
            </a:pPr>
            <a:r>
              <a:rPr lang="en-US" sz="2000" i="1">
                <a:latin typeface="Arial"/>
                <a:ea typeface="Arial"/>
                <a:cs typeface="Arial"/>
                <a:sym typeface="Arial"/>
              </a:rPr>
              <a:t>– Prof. Sheldon Glashow, Nobel Laureate, Boston University and Harvard University, USA</a:t>
            </a:r>
            <a:endParaRPr/>
          </a:p>
        </p:txBody>
      </p:sp>
    </p:spTree>
  </p:cSld>
  <p:clrMapOvr>
    <a:masterClrMapping/>
  </p:clrMapOvr>
</p:sld>
</file>

<file path=ppt/slides/slide190.xml><?xml version="1.0" encoding="utf-8"?>
<p:sld xmlns:a="http://schemas.openxmlformats.org/drawingml/2006/main" xmlns:r="http://schemas.openxmlformats.org/officeDocument/2006/relationships" xmlns:p="http://schemas.openxmlformats.org/presentationml/2006/main">
  <p:cSld>
    <p:spTree>
      <p:nvGrpSpPr>
        <p:cNvPr id="1" name="Shape 2746"/>
        <p:cNvGrpSpPr/>
        <p:nvPr/>
      </p:nvGrpSpPr>
      <p:grpSpPr>
        <a:xfrm>
          <a:off x="0" y="0"/>
          <a:ext cx="0" cy="0"/>
          <a:chOff x="0" y="0"/>
          <a:chExt cx="0" cy="0"/>
        </a:xfrm>
      </p:grpSpPr>
      <p:sp>
        <p:nvSpPr>
          <p:cNvPr id="2747" name="Google Shape;2747;p190"/>
          <p:cNvSpPr txBox="1">
            <a:spLocks noGrp="1"/>
          </p:cNvSpPr>
          <p:nvPr>
            <p:ph type="sldNum" idx="4294967295"/>
          </p:nvPr>
        </p:nvSpPr>
        <p:spPr>
          <a:xfrm>
            <a:off x="8551837" y="6393507"/>
            <a:ext cx="395314" cy="307331"/>
          </a:xfrm>
          <a:prstGeom prst="rect">
            <a:avLst/>
          </a:prstGeom>
          <a:noFill/>
          <a:ln>
            <a:noFill/>
          </a:ln>
        </p:spPr>
        <p:txBody>
          <a:bodyPr spcFirstLastPara="1" wrap="square" lIns="45700" tIns="45700" rIns="45700" bIns="45700" anchor="b" anchorCtr="0">
            <a:spAutoFit/>
          </a:bodyPr>
          <a:lstStyle/>
          <a:p>
            <a:pPr marL="0" lvl="0" indent="0" algn="r" rtl="0">
              <a:lnSpc>
                <a:spcPct val="100000"/>
              </a:lnSpc>
              <a:spcBef>
                <a:spcPts val="0"/>
              </a:spcBef>
              <a:spcAft>
                <a:spcPts val="0"/>
              </a:spcAft>
              <a:buClr>
                <a:srgbClr val="000000"/>
              </a:buClr>
              <a:buSzPts val="1400"/>
              <a:buFont typeface="Tahoma"/>
              <a:buNone/>
            </a:pPr>
            <a:fld id="{00000000-1234-1234-1234-123412341234}" type="slidenum">
              <a:rPr lang="en-US" sz="1400" b="0" i="0" u="none" strike="noStrike" cap="none">
                <a:solidFill>
                  <a:srgbClr val="000000"/>
                </a:solidFill>
                <a:latin typeface="Tahoma"/>
                <a:ea typeface="Tahoma"/>
                <a:cs typeface="Tahoma"/>
                <a:sym typeface="Tahoma"/>
              </a:rPr>
              <a:t>190</a:t>
            </a:fld>
            <a:endParaRPr sz="1400" b="0" i="0" u="none" strike="noStrike" cap="none">
              <a:solidFill>
                <a:srgbClr val="000000"/>
              </a:solidFill>
              <a:latin typeface="Tahoma"/>
              <a:ea typeface="Tahoma"/>
              <a:cs typeface="Tahoma"/>
              <a:sym typeface="Tahoma"/>
            </a:endParaRPr>
          </a:p>
        </p:txBody>
      </p:sp>
      <p:sp>
        <p:nvSpPr>
          <p:cNvPr id="2748" name="Google Shape;2748;p190"/>
          <p:cNvSpPr txBox="1">
            <a:spLocks noGrp="1"/>
          </p:cNvSpPr>
          <p:nvPr>
            <p:ph type="title" idx="4294967295"/>
          </p:nvPr>
        </p:nvSpPr>
        <p:spPr>
          <a:xfrm>
            <a:off x="1154112" y="457200"/>
            <a:ext cx="7793037" cy="1066800"/>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2125"/>
              <a:buFont typeface="Tahoma"/>
              <a:buNone/>
            </a:pPr>
            <a:r>
              <a:rPr lang="en-US" sz="2125">
                <a:solidFill>
                  <a:srgbClr val="333399"/>
                </a:solidFill>
                <a:latin typeface="Tahoma"/>
                <a:ea typeface="Tahoma"/>
                <a:cs typeface="Tahoma"/>
                <a:sym typeface="Tahoma"/>
              </a:rPr>
              <a:t>BOTTOM LINE: </a:t>
            </a:r>
            <a:br>
              <a:rPr lang="en-US" sz="2125">
                <a:solidFill>
                  <a:srgbClr val="333399"/>
                </a:solidFill>
                <a:latin typeface="Tahoma"/>
                <a:ea typeface="Tahoma"/>
                <a:cs typeface="Tahoma"/>
                <a:sym typeface="Tahoma"/>
              </a:rPr>
            </a:br>
            <a:r>
              <a:rPr lang="en-US" sz="2125">
                <a:solidFill>
                  <a:srgbClr val="333399"/>
                </a:solidFill>
                <a:latin typeface="Tahoma"/>
                <a:ea typeface="Tahoma"/>
                <a:cs typeface="Tahoma"/>
                <a:sym typeface="Tahoma"/>
              </a:rPr>
              <a:t>BRINGING ADVANCED INDUSTRIAL EXPERIENCE INTO THE CLASSROOM (3)</a:t>
            </a:r>
            <a:endParaRPr/>
          </a:p>
        </p:txBody>
      </p:sp>
      <p:sp>
        <p:nvSpPr>
          <p:cNvPr id="2749" name="Google Shape;2749;p190"/>
          <p:cNvSpPr txBox="1">
            <a:spLocks noGrp="1"/>
          </p:cNvSpPr>
          <p:nvPr>
            <p:ph type="body" idx="4294967295"/>
          </p:nvPr>
        </p:nvSpPr>
        <p:spPr>
          <a:xfrm>
            <a:off x="1182687" y="2017713"/>
            <a:ext cx="7772401" cy="4114801"/>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000000"/>
              </a:buClr>
              <a:buSzPts val="3200"/>
              <a:buNone/>
            </a:pPr>
            <a:endParaRPr/>
          </a:p>
        </p:txBody>
      </p:sp>
      <p:sp>
        <p:nvSpPr>
          <p:cNvPr id="2750" name="Google Shape;2750;p190"/>
          <p:cNvSpPr txBox="1"/>
          <p:nvPr/>
        </p:nvSpPr>
        <p:spPr>
          <a:xfrm>
            <a:off x="72708" y="5959475"/>
            <a:ext cx="8492172" cy="37084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Tahoma"/>
              <a:buNone/>
            </a:pPr>
            <a:r>
              <a:rPr lang="en-US" sz="1800" b="0" i="0" u="none" strike="noStrike" cap="none">
                <a:solidFill>
                  <a:srgbClr val="000000"/>
                </a:solidFill>
                <a:latin typeface="Tahoma"/>
                <a:ea typeface="Tahoma"/>
                <a:cs typeface="Tahoma"/>
                <a:sym typeface="Tahoma"/>
              </a:rPr>
              <a:t> </a:t>
            </a:r>
            <a:endParaRPr/>
          </a:p>
        </p:txBody>
      </p:sp>
      <p:pic>
        <p:nvPicPr>
          <p:cNvPr id="2751" name="Google Shape;2751;p190" descr="Picture 2"/>
          <p:cNvPicPr preferRelativeResize="0"/>
          <p:nvPr/>
        </p:nvPicPr>
        <p:blipFill rotWithShape="1">
          <a:blip r:embed="rId3">
            <a:alphaModFix/>
          </a:blip>
          <a:srcRect/>
          <a:stretch/>
        </p:blipFill>
        <p:spPr>
          <a:xfrm>
            <a:off x="685800" y="2209800"/>
            <a:ext cx="7515225" cy="752475"/>
          </a:xfrm>
          <a:prstGeom prst="rect">
            <a:avLst/>
          </a:prstGeom>
          <a:noFill/>
          <a:ln>
            <a:noFill/>
          </a:ln>
        </p:spPr>
      </p:pic>
      <p:pic>
        <p:nvPicPr>
          <p:cNvPr id="2752" name="Google Shape;2752;p190" descr="Picture 3"/>
          <p:cNvPicPr preferRelativeResize="0"/>
          <p:nvPr/>
        </p:nvPicPr>
        <p:blipFill rotWithShape="1">
          <a:blip r:embed="rId4">
            <a:alphaModFix/>
          </a:blip>
          <a:srcRect/>
          <a:stretch/>
        </p:blipFill>
        <p:spPr>
          <a:xfrm>
            <a:off x="2047875" y="3048000"/>
            <a:ext cx="5048250" cy="923925"/>
          </a:xfrm>
          <a:prstGeom prst="rect">
            <a:avLst/>
          </a:prstGeom>
          <a:noFill/>
          <a:ln>
            <a:noFill/>
          </a:ln>
        </p:spPr>
      </p:pic>
      <p:sp>
        <p:nvSpPr>
          <p:cNvPr id="2753" name="Google Shape;2753;p190"/>
          <p:cNvSpPr txBox="1"/>
          <p:nvPr/>
        </p:nvSpPr>
        <p:spPr>
          <a:xfrm>
            <a:off x="1283969" y="4038600"/>
            <a:ext cx="6318886" cy="37084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Tahoma"/>
              <a:buNone/>
            </a:pPr>
            <a:r>
              <a:rPr lang="en-US" sz="1800" b="0" i="0" u="none" strike="noStrike" cap="none">
                <a:solidFill>
                  <a:srgbClr val="000000"/>
                </a:solidFill>
                <a:latin typeface="Tahoma"/>
                <a:ea typeface="Tahoma"/>
                <a:cs typeface="Tahoma"/>
                <a:sym typeface="Tahoma"/>
              </a:rPr>
              <a:t>Wireless Sensor Networks: ApplicationDesign and DataMining</a:t>
            </a:r>
            <a:endParaRPr/>
          </a:p>
        </p:txBody>
      </p:sp>
      <p:pic>
        <p:nvPicPr>
          <p:cNvPr id="2754" name="Google Shape;2754;p190" descr="Picture 8"/>
          <p:cNvPicPr preferRelativeResize="0"/>
          <p:nvPr/>
        </p:nvPicPr>
        <p:blipFill rotWithShape="1">
          <a:blip r:embed="rId5">
            <a:alphaModFix/>
          </a:blip>
          <a:srcRect/>
          <a:stretch/>
        </p:blipFill>
        <p:spPr>
          <a:xfrm>
            <a:off x="1711325" y="4648200"/>
            <a:ext cx="5721350" cy="5670550"/>
          </a:xfrm>
          <a:prstGeom prst="rect">
            <a:avLst/>
          </a:prstGeom>
          <a:noFill/>
          <a:ln>
            <a:noFill/>
          </a:ln>
        </p:spPr>
      </p:pic>
    </p:spTree>
  </p:cSld>
  <p:clrMapOvr>
    <a:masterClrMapping/>
  </p:clrMapOvr>
</p:sld>
</file>

<file path=ppt/slides/slide191.xml><?xml version="1.0" encoding="utf-8"?>
<p:sld xmlns:a="http://schemas.openxmlformats.org/drawingml/2006/main" xmlns:r="http://schemas.openxmlformats.org/officeDocument/2006/relationships" xmlns:p="http://schemas.openxmlformats.org/presentationml/2006/main">
  <p:cSld>
    <p:spTree>
      <p:nvGrpSpPr>
        <p:cNvPr id="1" name="Shape 2758"/>
        <p:cNvGrpSpPr/>
        <p:nvPr/>
      </p:nvGrpSpPr>
      <p:grpSpPr>
        <a:xfrm>
          <a:off x="0" y="0"/>
          <a:ext cx="0" cy="0"/>
          <a:chOff x="0" y="0"/>
          <a:chExt cx="0" cy="0"/>
        </a:xfrm>
      </p:grpSpPr>
      <p:sp>
        <p:nvSpPr>
          <p:cNvPr id="2759" name="Google Shape;2759;p191"/>
          <p:cNvSpPr txBox="1">
            <a:spLocks noGrp="1"/>
          </p:cNvSpPr>
          <p:nvPr>
            <p:ph type="sldNum" idx="4294967295"/>
          </p:nvPr>
        </p:nvSpPr>
        <p:spPr>
          <a:xfrm>
            <a:off x="8551837" y="6393507"/>
            <a:ext cx="395314" cy="307331"/>
          </a:xfrm>
          <a:prstGeom prst="rect">
            <a:avLst/>
          </a:prstGeom>
          <a:noFill/>
          <a:ln>
            <a:noFill/>
          </a:ln>
        </p:spPr>
        <p:txBody>
          <a:bodyPr spcFirstLastPara="1" wrap="square" lIns="45700" tIns="45700" rIns="45700" bIns="45700" anchor="b" anchorCtr="0">
            <a:spAutoFit/>
          </a:bodyPr>
          <a:lstStyle/>
          <a:p>
            <a:pPr marL="0" lvl="0" indent="0" algn="r" rtl="0">
              <a:lnSpc>
                <a:spcPct val="100000"/>
              </a:lnSpc>
              <a:spcBef>
                <a:spcPts val="0"/>
              </a:spcBef>
              <a:spcAft>
                <a:spcPts val="0"/>
              </a:spcAft>
              <a:buClr>
                <a:srgbClr val="000000"/>
              </a:buClr>
              <a:buSzPts val="1400"/>
              <a:buFont typeface="Tahoma"/>
              <a:buNone/>
            </a:pPr>
            <a:fld id="{00000000-1234-1234-1234-123412341234}" type="slidenum">
              <a:rPr lang="en-US" sz="1400" b="0" i="0" u="none" strike="noStrike" cap="none">
                <a:solidFill>
                  <a:srgbClr val="000000"/>
                </a:solidFill>
                <a:latin typeface="Tahoma"/>
                <a:ea typeface="Tahoma"/>
                <a:cs typeface="Tahoma"/>
                <a:sym typeface="Tahoma"/>
              </a:rPr>
              <a:t>191</a:t>
            </a:fld>
            <a:endParaRPr sz="1400" b="0" i="0" u="none" strike="noStrike" cap="none">
              <a:solidFill>
                <a:srgbClr val="000000"/>
              </a:solidFill>
              <a:latin typeface="Tahoma"/>
              <a:ea typeface="Tahoma"/>
              <a:cs typeface="Tahoma"/>
              <a:sym typeface="Tahoma"/>
            </a:endParaRPr>
          </a:p>
        </p:txBody>
      </p:sp>
      <p:sp>
        <p:nvSpPr>
          <p:cNvPr id="2760" name="Google Shape;2760;p191"/>
          <p:cNvSpPr txBox="1">
            <a:spLocks noGrp="1"/>
          </p:cNvSpPr>
          <p:nvPr>
            <p:ph type="title" idx="4294967295"/>
          </p:nvPr>
        </p:nvSpPr>
        <p:spPr>
          <a:xfrm>
            <a:off x="1154112" y="457200"/>
            <a:ext cx="7793037" cy="1066800"/>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333399"/>
              </a:buClr>
              <a:buSzPts val="2100"/>
              <a:buFont typeface="Tahoma"/>
              <a:buNone/>
            </a:pPr>
            <a:r>
              <a:rPr lang="en-US"/>
              <a:t>SUGGESTED READINGS:</a:t>
            </a:r>
            <a:endParaRPr/>
          </a:p>
        </p:txBody>
      </p:sp>
      <p:sp>
        <p:nvSpPr>
          <p:cNvPr id="2761" name="Google Shape;2761;p191"/>
          <p:cNvSpPr txBox="1">
            <a:spLocks noGrp="1"/>
          </p:cNvSpPr>
          <p:nvPr>
            <p:ph type="body" idx="4294967295"/>
          </p:nvPr>
        </p:nvSpPr>
        <p:spPr>
          <a:xfrm>
            <a:off x="1182687" y="2017713"/>
            <a:ext cx="10673953" cy="4114801"/>
          </a:xfrm>
          <a:prstGeom prst="rect">
            <a:avLst/>
          </a:prstGeom>
          <a:noFill/>
          <a:ln>
            <a:noFill/>
          </a:ln>
        </p:spPr>
        <p:txBody>
          <a:bodyPr spcFirstLastPara="1" wrap="square" lIns="45700" tIns="45700" rIns="45700" bIns="45700" anchor="t" anchorCtr="0">
            <a:normAutofit/>
          </a:bodyPr>
          <a:lstStyle/>
          <a:p>
            <a:pPr marL="0" lvl="0" indent="-152400" algn="l" rtl="0">
              <a:lnSpc>
                <a:spcPct val="100000"/>
              </a:lnSpc>
              <a:spcBef>
                <a:spcPts val="0"/>
              </a:spcBef>
              <a:spcAft>
                <a:spcPts val="0"/>
              </a:spcAft>
              <a:buClr>
                <a:srgbClr val="000000"/>
              </a:buClr>
              <a:buSzPts val="2400"/>
              <a:buFont typeface="Arial"/>
              <a:buChar char="•"/>
            </a:pPr>
            <a:r>
              <a:rPr lang="en-US" sz="2400"/>
              <a:t> Z. Babovic, V. Milutinovic, “Novel System Architectures for Semantic-Based    Integration of Sensor Networks,” Elsevier, Advances in Computers, 2013.</a:t>
            </a:r>
            <a:endParaRPr/>
          </a:p>
          <a:p>
            <a:pPr marL="0" lvl="0" indent="-152400" algn="l" rtl="0">
              <a:lnSpc>
                <a:spcPct val="100000"/>
              </a:lnSpc>
              <a:spcBef>
                <a:spcPts val="700"/>
              </a:spcBef>
              <a:spcAft>
                <a:spcPts val="0"/>
              </a:spcAft>
              <a:buClr>
                <a:srgbClr val="000000"/>
              </a:buClr>
              <a:buSzPts val="2400"/>
              <a:buFont typeface="Arial"/>
              <a:buChar char="•"/>
            </a:pPr>
            <a:r>
              <a:rPr lang="en-US" sz="2400"/>
              <a:t> Z. Babovic, “DataFlow systems: From their origins to future applications in data analytics, deep learning, and the Internet of Things,” In V. Milutinovic et al. “DataFlow Supercomputing Essentials,” Springer, 2017.</a:t>
            </a:r>
            <a:endParaRPr/>
          </a:p>
          <a:p>
            <a:pPr marL="0" lvl="0" indent="-152400" algn="l" rtl="0">
              <a:lnSpc>
                <a:spcPct val="100000"/>
              </a:lnSpc>
              <a:spcBef>
                <a:spcPts val="700"/>
              </a:spcBef>
              <a:spcAft>
                <a:spcPts val="0"/>
              </a:spcAft>
              <a:buClr>
                <a:srgbClr val="000000"/>
              </a:buClr>
              <a:buSzPts val="2400"/>
              <a:buFont typeface="Arial"/>
              <a:buChar char="•"/>
            </a:pPr>
            <a:r>
              <a:rPr lang="en-US" sz="2400"/>
              <a:t> Special Issues of Elsevier – Advances in Computers 2024.</a:t>
            </a:r>
            <a:endParaRPr/>
          </a:p>
          <a:p>
            <a:pPr marL="0" lvl="0" indent="-152400" algn="l" rtl="0">
              <a:lnSpc>
                <a:spcPct val="100000"/>
              </a:lnSpc>
              <a:spcBef>
                <a:spcPts val="700"/>
              </a:spcBef>
              <a:spcAft>
                <a:spcPts val="0"/>
              </a:spcAft>
              <a:buClr>
                <a:srgbClr val="000000"/>
              </a:buClr>
              <a:buSzPts val="2400"/>
              <a:buFont typeface="Arial"/>
              <a:buChar char="•"/>
            </a:pPr>
            <a:r>
              <a:rPr lang="en-US" sz="2400"/>
              <a:t> Special Issues of Springer – Journal of Big Data, 2024.</a:t>
            </a:r>
            <a:endParaRPr/>
          </a:p>
          <a:p>
            <a:pPr marL="0" lvl="0" indent="-152400" algn="l" rtl="0">
              <a:lnSpc>
                <a:spcPct val="100000"/>
              </a:lnSpc>
              <a:spcBef>
                <a:spcPts val="700"/>
              </a:spcBef>
              <a:spcAft>
                <a:spcPts val="0"/>
              </a:spcAft>
              <a:buClr>
                <a:srgbClr val="000000"/>
              </a:buClr>
              <a:buSzPts val="2400"/>
              <a:buFont typeface="Arial"/>
              <a:buChar char="•"/>
            </a:pPr>
            <a:r>
              <a:rPr lang="en-US" sz="2400"/>
              <a:t> IPSI TIR (Transactions on Internet Research)</a:t>
            </a:r>
            <a:endParaRPr/>
          </a:p>
          <a:p>
            <a:pPr marL="0" lvl="0" indent="-152400" algn="l" rtl="0">
              <a:lnSpc>
                <a:spcPct val="100000"/>
              </a:lnSpc>
              <a:spcBef>
                <a:spcPts val="700"/>
              </a:spcBef>
              <a:spcAft>
                <a:spcPts val="0"/>
              </a:spcAft>
              <a:buClr>
                <a:srgbClr val="000000"/>
              </a:buClr>
              <a:buSzPts val="2400"/>
              <a:buFont typeface="Arial"/>
              <a:buChar char="•"/>
            </a:pPr>
            <a:r>
              <a:rPr lang="en-US" sz="2400"/>
              <a:t> IPSI TAR (Transactions on Advanced Research)</a:t>
            </a:r>
            <a:endParaRPr sz="2400"/>
          </a:p>
        </p:txBody>
      </p:sp>
      <p:sp>
        <p:nvSpPr>
          <p:cNvPr id="2762" name="Google Shape;2762;p191"/>
          <p:cNvSpPr txBox="1"/>
          <p:nvPr/>
        </p:nvSpPr>
        <p:spPr>
          <a:xfrm>
            <a:off x="72708" y="5959475"/>
            <a:ext cx="8492172" cy="37084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Tahoma"/>
              <a:buNone/>
            </a:pPr>
            <a:r>
              <a:rPr lang="en-US" sz="1800" b="0" i="0" u="none" strike="noStrike" cap="none">
                <a:solidFill>
                  <a:srgbClr val="000000"/>
                </a:solidFill>
                <a:latin typeface="Tahoma"/>
                <a:ea typeface="Tahoma"/>
                <a:cs typeface="Tahoma"/>
                <a:sym typeface="Tahoma"/>
              </a:rPr>
              <a:t> </a:t>
            </a:r>
            <a:endParaRPr/>
          </a:p>
        </p:txBody>
      </p:sp>
    </p:spTree>
  </p:cSld>
  <p:clrMapOvr>
    <a:masterClrMapping/>
  </p:clrMapOvr>
</p:sld>
</file>

<file path=ppt/slides/slide192.xml><?xml version="1.0" encoding="utf-8"?>
<p:sld xmlns:a="http://schemas.openxmlformats.org/drawingml/2006/main" xmlns:r="http://schemas.openxmlformats.org/officeDocument/2006/relationships" xmlns:p="http://schemas.openxmlformats.org/presentationml/2006/main">
  <p:cSld>
    <p:spTree>
      <p:nvGrpSpPr>
        <p:cNvPr id="1" name="Shape 2766"/>
        <p:cNvGrpSpPr/>
        <p:nvPr/>
      </p:nvGrpSpPr>
      <p:grpSpPr>
        <a:xfrm>
          <a:off x="0" y="0"/>
          <a:ext cx="0" cy="0"/>
          <a:chOff x="0" y="0"/>
          <a:chExt cx="0" cy="0"/>
        </a:xfrm>
      </p:grpSpPr>
      <p:sp>
        <p:nvSpPr>
          <p:cNvPr id="2767" name="Google Shape;2767;p192"/>
          <p:cNvSpPr txBox="1">
            <a:spLocks noGrp="1"/>
          </p:cNvSpPr>
          <p:nvPr>
            <p:ph type="sldNum" idx="4294967295"/>
          </p:nvPr>
        </p:nvSpPr>
        <p:spPr>
          <a:xfrm>
            <a:off x="8551827" y="6393497"/>
            <a:ext cx="395323" cy="307341"/>
          </a:xfrm>
          <a:prstGeom prst="rect">
            <a:avLst/>
          </a:prstGeom>
          <a:noFill/>
          <a:ln>
            <a:noFill/>
          </a:ln>
        </p:spPr>
        <p:txBody>
          <a:bodyPr spcFirstLastPara="1" wrap="square" lIns="45700" tIns="45700" rIns="45700" bIns="45700" anchor="b" anchorCtr="0">
            <a:spAutoFit/>
          </a:bodyPr>
          <a:lstStyle/>
          <a:p>
            <a:pPr marL="0" lvl="0" indent="0" algn="r" rtl="0">
              <a:lnSpc>
                <a:spcPct val="100000"/>
              </a:lnSpc>
              <a:spcBef>
                <a:spcPts val="0"/>
              </a:spcBef>
              <a:spcAft>
                <a:spcPts val="0"/>
              </a:spcAft>
              <a:buClr>
                <a:srgbClr val="000000"/>
              </a:buClr>
              <a:buSzPts val="1400"/>
              <a:buFont typeface="Tahoma"/>
              <a:buNone/>
            </a:pPr>
            <a:fld id="{00000000-1234-1234-1234-123412341234}" type="slidenum">
              <a:rPr lang="en-US" sz="1400" b="0" i="0" u="none" strike="noStrike" cap="none">
                <a:solidFill>
                  <a:srgbClr val="000000"/>
                </a:solidFill>
                <a:latin typeface="Tahoma"/>
                <a:ea typeface="Tahoma"/>
                <a:cs typeface="Tahoma"/>
                <a:sym typeface="Tahoma"/>
              </a:rPr>
              <a:t>192</a:t>
            </a:fld>
            <a:endParaRPr sz="1400" b="0" i="0" u="none" strike="noStrike" cap="none">
              <a:solidFill>
                <a:srgbClr val="000000"/>
              </a:solidFill>
              <a:latin typeface="Tahoma"/>
              <a:ea typeface="Tahoma"/>
              <a:cs typeface="Tahoma"/>
              <a:sym typeface="Tahoma"/>
            </a:endParaRPr>
          </a:p>
        </p:txBody>
      </p:sp>
      <p:pic>
        <p:nvPicPr>
          <p:cNvPr id="2768" name="Google Shape;2768;p192" descr="Picture 1"/>
          <p:cNvPicPr preferRelativeResize="0"/>
          <p:nvPr/>
        </p:nvPicPr>
        <p:blipFill rotWithShape="1">
          <a:blip r:embed="rId3">
            <a:alphaModFix/>
          </a:blip>
          <a:srcRect/>
          <a:stretch/>
        </p:blipFill>
        <p:spPr>
          <a:xfrm>
            <a:off x="0" y="0"/>
            <a:ext cx="12192000" cy="6934200"/>
          </a:xfrm>
          <a:prstGeom prst="rect">
            <a:avLst/>
          </a:prstGeom>
          <a:noFill/>
          <a:ln>
            <a:noFill/>
          </a:ln>
        </p:spPr>
      </p:pic>
    </p:spTree>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28"/>
        <p:cNvGrpSpPr/>
        <p:nvPr/>
      </p:nvGrpSpPr>
      <p:grpSpPr>
        <a:xfrm>
          <a:off x="0" y="0"/>
          <a:ext cx="0" cy="0"/>
          <a:chOff x="0" y="0"/>
          <a:chExt cx="0" cy="0"/>
        </a:xfrm>
      </p:grpSpPr>
      <p:sp>
        <p:nvSpPr>
          <p:cNvPr id="929" name="Google Shape;929;p2"/>
          <p:cNvSpPr txBox="1">
            <a:spLocks noGrp="1"/>
          </p:cNvSpPr>
          <p:nvPr>
            <p:ph type="title"/>
          </p:nvPr>
        </p:nvSpPr>
        <p:spPr>
          <a:xfrm>
            <a:off x="838200" y="365125"/>
            <a:ext cx="10515600" cy="1325563"/>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Clr>
                <a:srgbClr val="000000"/>
              </a:buClr>
              <a:buSzPts val="4400"/>
              <a:buFont typeface="Calibri"/>
              <a:buNone/>
            </a:pPr>
            <a:r>
              <a:rPr lang="en-US" dirty="0"/>
              <a:t>The Optimal Architecture</a:t>
            </a:r>
            <a:endParaRPr dirty="0"/>
          </a:p>
        </p:txBody>
      </p:sp>
      <p:sp>
        <p:nvSpPr>
          <p:cNvPr id="930" name="Google Shape;930;p2"/>
          <p:cNvSpPr txBox="1">
            <a:spLocks noGrp="1"/>
          </p:cNvSpPr>
          <p:nvPr>
            <p:ph type="body" idx="1"/>
          </p:nvPr>
        </p:nvSpPr>
        <p:spPr>
          <a:xfrm>
            <a:off x="838200" y="1748133"/>
            <a:ext cx="10515600" cy="4792152"/>
          </a:xfrm>
          <a:prstGeom prst="rect">
            <a:avLst/>
          </a:prstGeom>
          <a:noFill/>
          <a:ln>
            <a:noFill/>
          </a:ln>
        </p:spPr>
        <p:txBody>
          <a:bodyPr spcFirstLastPara="1" wrap="square" lIns="45700" tIns="45700" rIns="45700" bIns="45700" anchor="t" anchorCtr="0">
            <a:normAutofit/>
          </a:bodyPr>
          <a:lstStyle/>
          <a:p>
            <a:pPr marL="0" indent="0" defTabSz="850391">
              <a:lnSpc>
                <a:spcPct val="72000"/>
              </a:lnSpc>
              <a:spcBef>
                <a:spcPts val="900"/>
              </a:spcBef>
              <a:buSzTx/>
              <a:buNone/>
              <a:defRPr sz="1581" b="1"/>
            </a:pPr>
            <a:r>
              <a:rPr lang="en-US" dirty="0" err="1"/>
              <a:t>ControlFlow</a:t>
            </a:r>
            <a:r>
              <a:rPr lang="en-US" dirty="0"/>
              <a:t>:</a:t>
            </a:r>
            <a:endParaRPr lang="en-US" sz="3600" dirty="0"/>
          </a:p>
          <a:p>
            <a:pPr marL="212597" indent="-212597" defTabSz="850391">
              <a:lnSpc>
                <a:spcPct val="72000"/>
              </a:lnSpc>
              <a:spcBef>
                <a:spcPts val="900"/>
              </a:spcBef>
              <a:defRPr sz="1581" b="1"/>
            </a:pPr>
            <a:r>
              <a:rPr lang="en-US" dirty="0"/>
              <a:t>N </a:t>
            </a:r>
            <a:r>
              <a:rPr lang="en-US" dirty="0" err="1"/>
              <a:t>MultiCore</a:t>
            </a:r>
            <a:r>
              <a:rPr lang="en-US" dirty="0"/>
              <a:t> CPUs</a:t>
            </a:r>
            <a:endParaRPr lang="en-US" sz="4000" dirty="0"/>
          </a:p>
          <a:p>
            <a:pPr marL="212597" indent="-212597" defTabSz="850391">
              <a:lnSpc>
                <a:spcPct val="72000"/>
              </a:lnSpc>
              <a:spcBef>
                <a:spcPts val="900"/>
              </a:spcBef>
              <a:defRPr sz="1581" b="1"/>
            </a:pPr>
            <a:r>
              <a:rPr lang="en-US" dirty="0"/>
              <a:t>1000N </a:t>
            </a:r>
            <a:r>
              <a:rPr lang="en-US" dirty="0" err="1"/>
              <a:t>ManyCore</a:t>
            </a:r>
            <a:r>
              <a:rPr lang="en-US" dirty="0"/>
              <a:t> GPUs</a:t>
            </a:r>
            <a:endParaRPr lang="en-US" sz="3600" dirty="0"/>
          </a:p>
          <a:p>
            <a:pPr marL="212597" indent="-212597" defTabSz="850391">
              <a:lnSpc>
                <a:spcPct val="72000"/>
              </a:lnSpc>
              <a:spcBef>
                <a:spcPts val="900"/>
              </a:spcBef>
              <a:defRPr sz="1860" b="1"/>
            </a:pPr>
            <a:endParaRPr lang="en-US" dirty="0"/>
          </a:p>
          <a:p>
            <a:pPr marL="0" indent="0" defTabSz="850391">
              <a:lnSpc>
                <a:spcPct val="72000"/>
              </a:lnSpc>
              <a:spcBef>
                <a:spcPts val="900"/>
              </a:spcBef>
              <a:buSzTx/>
              <a:buNone/>
              <a:defRPr sz="1581" b="1"/>
            </a:pPr>
            <a:r>
              <a:rPr lang="en-US" dirty="0" err="1"/>
              <a:t>DataFlow</a:t>
            </a:r>
            <a:r>
              <a:rPr lang="en-US" dirty="0"/>
              <a:t>:</a:t>
            </a:r>
            <a:endParaRPr lang="en-US" sz="3600" dirty="0"/>
          </a:p>
          <a:p>
            <a:pPr marL="212597" indent="-212597" defTabSz="850391">
              <a:lnSpc>
                <a:spcPct val="72000"/>
              </a:lnSpc>
              <a:spcBef>
                <a:spcPts val="900"/>
              </a:spcBef>
              <a:defRPr sz="1581" b="1"/>
            </a:pPr>
            <a:r>
              <a:rPr lang="en-US" dirty="0"/>
              <a:t>An ASIC </a:t>
            </a:r>
            <a:r>
              <a:rPr lang="en-US" dirty="0" err="1"/>
              <a:t>SystolicArray</a:t>
            </a:r>
            <a:r>
              <a:rPr lang="en-US" dirty="0"/>
              <a:t> (Fixed)</a:t>
            </a:r>
            <a:endParaRPr lang="en-US" sz="4000" dirty="0"/>
          </a:p>
          <a:p>
            <a:pPr marL="212597" indent="-212597" defTabSz="850391">
              <a:lnSpc>
                <a:spcPct val="72000"/>
              </a:lnSpc>
              <a:spcBef>
                <a:spcPts val="900"/>
              </a:spcBef>
              <a:defRPr sz="1581" b="1"/>
            </a:pPr>
            <a:r>
              <a:rPr lang="en-US" dirty="0"/>
              <a:t>An FPGA </a:t>
            </a:r>
            <a:r>
              <a:rPr lang="en-US" dirty="0" err="1"/>
              <a:t>ExecutionGraph</a:t>
            </a:r>
            <a:r>
              <a:rPr lang="en-US" dirty="0"/>
              <a:t> (Reconfigurable)</a:t>
            </a:r>
            <a:endParaRPr lang="en-US" sz="3600" dirty="0"/>
          </a:p>
          <a:p>
            <a:pPr marL="212597" indent="-212597" defTabSz="850391">
              <a:lnSpc>
                <a:spcPct val="72000"/>
              </a:lnSpc>
              <a:spcBef>
                <a:spcPts val="900"/>
              </a:spcBef>
              <a:defRPr sz="1860" b="1"/>
            </a:pPr>
            <a:endParaRPr lang="en-US" dirty="0"/>
          </a:p>
          <a:p>
            <a:pPr marL="0" indent="0" defTabSz="850391">
              <a:lnSpc>
                <a:spcPct val="72000"/>
              </a:lnSpc>
              <a:spcBef>
                <a:spcPts val="900"/>
              </a:spcBef>
              <a:buSzTx/>
              <a:buNone/>
              <a:defRPr sz="1581" b="1"/>
            </a:pPr>
            <a:r>
              <a:rPr lang="en-US" dirty="0"/>
              <a:t>w Peripherals for External Accelerators (</a:t>
            </a:r>
            <a:r>
              <a:rPr lang="en-US" dirty="0" err="1"/>
              <a:t>EnergyFlow</a:t>
            </a:r>
            <a:r>
              <a:rPr lang="en-US" dirty="0"/>
              <a:t>):</a:t>
            </a:r>
            <a:endParaRPr lang="en-US" sz="3600" dirty="0"/>
          </a:p>
          <a:p>
            <a:pPr marL="212597" indent="-212597" defTabSz="850391">
              <a:lnSpc>
                <a:spcPct val="72000"/>
              </a:lnSpc>
              <a:spcBef>
                <a:spcPts val="900"/>
              </a:spcBef>
              <a:defRPr sz="1581" b="1"/>
            </a:pPr>
            <a:r>
              <a:rPr lang="en-US" dirty="0"/>
              <a:t>Chemical</a:t>
            </a:r>
            <a:endParaRPr lang="en-US" sz="3600" dirty="0"/>
          </a:p>
          <a:p>
            <a:pPr marL="212597" indent="-212597" defTabSz="850391">
              <a:lnSpc>
                <a:spcPct val="72000"/>
              </a:lnSpc>
              <a:spcBef>
                <a:spcPts val="900"/>
              </a:spcBef>
              <a:defRPr sz="1581" b="1"/>
            </a:pPr>
            <a:r>
              <a:rPr lang="en-US" dirty="0"/>
              <a:t>Molecular</a:t>
            </a:r>
            <a:endParaRPr lang="en-US" sz="4000" dirty="0"/>
          </a:p>
          <a:p>
            <a:pPr marL="212597" indent="-212597" defTabSz="850391">
              <a:lnSpc>
                <a:spcPct val="72000"/>
              </a:lnSpc>
              <a:spcBef>
                <a:spcPts val="900"/>
              </a:spcBef>
              <a:defRPr sz="1581" b="1"/>
            </a:pPr>
            <a:r>
              <a:rPr lang="en-US" dirty="0" err="1"/>
              <a:t>Opto</a:t>
            </a:r>
            <a:endParaRPr lang="en-US" sz="3600" dirty="0"/>
          </a:p>
          <a:p>
            <a:pPr marL="212597" indent="-212597" defTabSz="850391">
              <a:lnSpc>
                <a:spcPct val="72000"/>
              </a:lnSpc>
              <a:spcBef>
                <a:spcPts val="900"/>
              </a:spcBef>
              <a:defRPr sz="1581" b="1"/>
            </a:pPr>
            <a:r>
              <a:rPr lang="en-US" dirty="0"/>
              <a:t>Quantum</a:t>
            </a:r>
            <a:endParaRPr lang="en-US" sz="4000" dirty="0"/>
          </a:p>
          <a:p>
            <a:pPr marL="212597" indent="-212597" defTabSz="850391">
              <a:lnSpc>
                <a:spcPct val="72000"/>
              </a:lnSpc>
              <a:spcBef>
                <a:spcPts val="900"/>
              </a:spcBef>
              <a:defRPr sz="1860" b="1"/>
            </a:pPr>
            <a:endParaRPr lang="en-US" dirty="0"/>
          </a:p>
          <a:p>
            <a:pPr marL="0" indent="0" defTabSz="850391">
              <a:lnSpc>
                <a:spcPct val="72000"/>
              </a:lnSpc>
              <a:spcBef>
                <a:spcPts val="900"/>
              </a:spcBef>
              <a:buSzTx/>
              <a:buNone/>
              <a:defRPr sz="1581" b="1"/>
            </a:pPr>
            <a:r>
              <a:rPr lang="en-US" dirty="0"/>
              <a:t>+ w Memory and I/O (</a:t>
            </a:r>
            <a:r>
              <a:rPr lang="en-US" dirty="0" err="1"/>
              <a:t>DiffusionFlow</a:t>
            </a:r>
            <a:r>
              <a:rPr lang="en-US" dirty="0"/>
              <a:t>)</a:t>
            </a:r>
          </a:p>
        </p:txBody>
      </p:sp>
      <p:pic>
        <p:nvPicPr>
          <p:cNvPr id="931" name="Google Shape;931;p2" descr="Picture 6"/>
          <p:cNvPicPr preferRelativeResize="0"/>
          <p:nvPr/>
        </p:nvPicPr>
        <p:blipFill rotWithShape="1">
          <a:blip r:embed="rId4">
            <a:alphaModFix/>
          </a:blip>
          <a:srcRect/>
          <a:stretch/>
        </p:blipFill>
        <p:spPr>
          <a:xfrm>
            <a:off x="6260817" y="1836910"/>
            <a:ext cx="4950347" cy="2886540"/>
          </a:xfrm>
          <a:prstGeom prst="rect">
            <a:avLst/>
          </a:prstGeom>
          <a:noFill/>
          <a:ln>
            <a:noFill/>
          </a:ln>
        </p:spPr>
      </p:pic>
    </p:spTree>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Shape 1044"/>
        <p:cNvGrpSpPr/>
        <p:nvPr/>
      </p:nvGrpSpPr>
      <p:grpSpPr>
        <a:xfrm>
          <a:off x="0" y="0"/>
          <a:ext cx="0" cy="0"/>
          <a:chOff x="0" y="0"/>
          <a:chExt cx="0" cy="0"/>
        </a:xfrm>
      </p:grpSpPr>
      <p:sp>
        <p:nvSpPr>
          <p:cNvPr id="1045" name="Google Shape;1045;p20"/>
          <p:cNvSpPr txBox="1">
            <a:spLocks noGrp="1"/>
          </p:cNvSpPr>
          <p:nvPr>
            <p:ph type="body" idx="1"/>
          </p:nvPr>
        </p:nvSpPr>
        <p:spPr>
          <a:xfrm>
            <a:off x="838199" y="2322576"/>
            <a:ext cx="6254498" cy="3858769"/>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FFFFFF"/>
              </a:buClr>
              <a:buSzPts val="2400"/>
              <a:buChar char="•"/>
            </a:pPr>
            <a:r>
              <a:rPr lang="en-US" sz="2400">
                <a:latin typeface="Arial"/>
                <a:ea typeface="Arial"/>
                <a:cs typeface="Arial"/>
                <a:sym typeface="Arial"/>
              </a:rPr>
              <a:t>"Humankind’s continuing quests to uncover, understand, and utilize the secrets of nature have been greatly enhanced and will be further extended by the power of supercomputers."</a:t>
            </a:r>
            <a:endParaRPr/>
          </a:p>
          <a:p>
            <a:pPr marL="228600" lvl="0" indent="-228600" algn="l" rtl="0">
              <a:lnSpc>
                <a:spcPct val="90000"/>
              </a:lnSpc>
              <a:spcBef>
                <a:spcPts val="1000"/>
              </a:spcBef>
              <a:spcAft>
                <a:spcPts val="0"/>
              </a:spcAft>
              <a:buClr>
                <a:srgbClr val="FFFFFF"/>
              </a:buClr>
              <a:buSzPts val="2400"/>
              <a:buChar char="•"/>
            </a:pPr>
            <a:r>
              <a:rPr lang="en-US" sz="2400" i="1">
                <a:latin typeface="Arial"/>
                <a:ea typeface="Arial"/>
                <a:cs typeface="Arial"/>
                <a:sym typeface="Arial"/>
              </a:rPr>
              <a:t>– Prof. Jerome I Friedman, Nobel Laureate, USA</a:t>
            </a:r>
            <a:endParaRPr/>
          </a:p>
        </p:txBody>
      </p:sp>
      <p:pic>
        <p:nvPicPr>
          <p:cNvPr id="1046" name="Google Shape;1046;p20" descr="Picture 2"/>
          <p:cNvPicPr preferRelativeResize="0"/>
          <p:nvPr/>
        </p:nvPicPr>
        <p:blipFill rotWithShape="1">
          <a:blip r:embed="rId3">
            <a:alphaModFix/>
          </a:blip>
          <a:srcRect r="1" b="1459"/>
          <a:stretch/>
        </p:blipFill>
        <p:spPr>
          <a:xfrm>
            <a:off x="7552266" y="10"/>
            <a:ext cx="4639734" cy="6857991"/>
          </a:xfrm>
          <a:prstGeom prst="rect">
            <a:avLst/>
          </a:prstGeom>
          <a:noFill/>
          <a:ln>
            <a:noFill/>
          </a:ln>
        </p:spPr>
      </p:pic>
    </p:spTree>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Shape 1050"/>
        <p:cNvGrpSpPr/>
        <p:nvPr/>
      </p:nvGrpSpPr>
      <p:grpSpPr>
        <a:xfrm>
          <a:off x="0" y="0"/>
          <a:ext cx="0" cy="0"/>
          <a:chOff x="0" y="0"/>
          <a:chExt cx="0" cy="0"/>
        </a:xfrm>
      </p:grpSpPr>
      <p:pic>
        <p:nvPicPr>
          <p:cNvPr id="1051" name="Google Shape;1051;p21" descr="Picture 2"/>
          <p:cNvPicPr preferRelativeResize="0"/>
          <p:nvPr/>
        </p:nvPicPr>
        <p:blipFill rotWithShape="1">
          <a:blip r:embed="rId3">
            <a:alphaModFix/>
          </a:blip>
          <a:srcRect l="16390" r="6729"/>
          <a:stretch/>
        </p:blipFill>
        <p:spPr>
          <a:xfrm>
            <a:off x="20" y="9"/>
            <a:ext cx="4639713" cy="6857991"/>
          </a:xfrm>
          <a:prstGeom prst="rect">
            <a:avLst/>
          </a:prstGeom>
          <a:noFill/>
          <a:ln>
            <a:noFill/>
          </a:ln>
        </p:spPr>
      </p:pic>
      <p:sp>
        <p:nvSpPr>
          <p:cNvPr id="1052" name="Google Shape;1052;p21"/>
          <p:cNvSpPr txBox="1">
            <a:spLocks noGrp="1"/>
          </p:cNvSpPr>
          <p:nvPr>
            <p:ph type="body" idx="1"/>
          </p:nvPr>
        </p:nvSpPr>
        <p:spPr>
          <a:xfrm>
            <a:off x="5069940" y="2322576"/>
            <a:ext cx="6172201" cy="3858769"/>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FFFFFF"/>
              </a:buClr>
              <a:buSzPts val="2400"/>
              <a:buChar char="•"/>
            </a:pPr>
            <a:r>
              <a:rPr lang="en-US" sz="2400">
                <a:latin typeface="Arial"/>
                <a:ea typeface="Arial"/>
                <a:cs typeface="Arial"/>
                <a:sym typeface="Arial"/>
              </a:rPr>
              <a:t>"I wish to congratulate very warmly the Montenegrin Academy of Arts and Sciences on the occasion of its 50th Anniversary and wish the CANU a highly successful future. Science shapes the Future of Mankind."</a:t>
            </a:r>
            <a:endParaRPr/>
          </a:p>
          <a:p>
            <a:pPr marL="228600" lvl="0" indent="-228600" algn="l" rtl="0">
              <a:lnSpc>
                <a:spcPct val="90000"/>
              </a:lnSpc>
              <a:spcBef>
                <a:spcPts val="1000"/>
              </a:spcBef>
              <a:spcAft>
                <a:spcPts val="0"/>
              </a:spcAft>
              <a:buClr>
                <a:srgbClr val="FFFFFF"/>
              </a:buClr>
              <a:buSzPts val="2400"/>
              <a:buChar char="•"/>
            </a:pPr>
            <a:r>
              <a:rPr lang="en-US" sz="2400" i="1">
                <a:latin typeface="Arial"/>
                <a:ea typeface="Arial"/>
                <a:cs typeface="Arial"/>
                <a:sym typeface="Arial"/>
              </a:rPr>
              <a:t>– Prof. Jean-Marie Lehn, Nobel Laureate, France</a:t>
            </a:r>
            <a:endParaRPr/>
          </a:p>
        </p:txBody>
      </p:sp>
    </p:spTree>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Shape 1056"/>
        <p:cNvGrpSpPr/>
        <p:nvPr/>
      </p:nvGrpSpPr>
      <p:grpSpPr>
        <a:xfrm>
          <a:off x="0" y="0"/>
          <a:ext cx="0" cy="0"/>
          <a:chOff x="0" y="0"/>
          <a:chExt cx="0" cy="0"/>
        </a:xfrm>
      </p:grpSpPr>
      <p:sp>
        <p:nvSpPr>
          <p:cNvPr id="1057" name="Google Shape;1057;p22"/>
          <p:cNvSpPr txBox="1">
            <a:spLocks noGrp="1"/>
          </p:cNvSpPr>
          <p:nvPr>
            <p:ph type="body" idx="1"/>
          </p:nvPr>
        </p:nvSpPr>
        <p:spPr>
          <a:xfrm>
            <a:off x="838199" y="2322576"/>
            <a:ext cx="6254498" cy="3858769"/>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FFFFFF"/>
              </a:buClr>
              <a:buSzPts val="2400"/>
              <a:buChar char="•"/>
            </a:pPr>
            <a:r>
              <a:rPr lang="en-US" sz="2400">
                <a:latin typeface="Arial"/>
                <a:ea typeface="Arial"/>
                <a:cs typeface="Arial"/>
                <a:sym typeface="Arial"/>
              </a:rPr>
              <a:t>"Aim high, stay grounded! These four crisp words of wisdom accompany the best wishes for the 50th anniversary of the Montenegrin Academy of Sciences and Arts."</a:t>
            </a:r>
            <a:endParaRPr/>
          </a:p>
          <a:p>
            <a:pPr marL="228600" lvl="0" indent="-228600" algn="l" rtl="0">
              <a:lnSpc>
                <a:spcPct val="90000"/>
              </a:lnSpc>
              <a:spcBef>
                <a:spcPts val="1000"/>
              </a:spcBef>
              <a:spcAft>
                <a:spcPts val="0"/>
              </a:spcAft>
              <a:buClr>
                <a:srgbClr val="FFFFFF"/>
              </a:buClr>
              <a:buSzPts val="2400"/>
              <a:buChar char="•"/>
            </a:pPr>
            <a:r>
              <a:rPr lang="en-US" sz="2400" i="1">
                <a:latin typeface="Arial"/>
                <a:ea typeface="Arial"/>
                <a:cs typeface="Arial"/>
                <a:sym typeface="Arial"/>
              </a:rPr>
              <a:t>– Prof. Stefan Hell, Nobel Laureate, Germany</a:t>
            </a:r>
            <a:endParaRPr/>
          </a:p>
        </p:txBody>
      </p:sp>
      <p:pic>
        <p:nvPicPr>
          <p:cNvPr id="1058" name="Google Shape;1058;p22" descr="Picture 2"/>
          <p:cNvPicPr preferRelativeResize="0"/>
          <p:nvPr/>
        </p:nvPicPr>
        <p:blipFill rotWithShape="1">
          <a:blip r:embed="rId3">
            <a:alphaModFix/>
          </a:blip>
          <a:srcRect r="4975"/>
          <a:stretch/>
        </p:blipFill>
        <p:spPr>
          <a:xfrm>
            <a:off x="7552266" y="10"/>
            <a:ext cx="4639733" cy="6857922"/>
          </a:xfrm>
          <a:prstGeom prst="rect">
            <a:avLst/>
          </a:prstGeom>
          <a:noFill/>
          <a:ln>
            <a:noFill/>
          </a:ln>
        </p:spPr>
      </p:pic>
    </p:spTree>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1062"/>
        <p:cNvGrpSpPr/>
        <p:nvPr/>
      </p:nvGrpSpPr>
      <p:grpSpPr>
        <a:xfrm>
          <a:off x="0" y="0"/>
          <a:ext cx="0" cy="0"/>
          <a:chOff x="0" y="0"/>
          <a:chExt cx="0" cy="0"/>
        </a:xfrm>
      </p:grpSpPr>
      <p:sp>
        <p:nvSpPr>
          <p:cNvPr id="1063" name="Google Shape;1063;p23"/>
          <p:cNvSpPr txBox="1">
            <a:spLocks noGrp="1"/>
          </p:cNvSpPr>
          <p:nvPr>
            <p:ph type="body" idx="4294967295"/>
          </p:nvPr>
        </p:nvSpPr>
        <p:spPr>
          <a:xfrm>
            <a:off x="317500" y="3200400"/>
            <a:ext cx="8610600" cy="1036638"/>
          </a:xfrm>
          <a:prstGeom prst="rect">
            <a:avLst/>
          </a:prstGeom>
          <a:noFill/>
          <a:ln>
            <a:noFill/>
          </a:ln>
        </p:spPr>
        <p:txBody>
          <a:bodyPr spcFirstLastPara="1" wrap="square" lIns="45700" tIns="45700" rIns="45700" bIns="45700" anchor="t" anchorCtr="0">
            <a:normAutofit fontScale="47500" lnSpcReduction="20000"/>
          </a:bodyPr>
          <a:lstStyle/>
          <a:p>
            <a:pPr marL="0" lvl="0" indent="0" algn="ctr" rtl="0">
              <a:lnSpc>
                <a:spcPct val="100000"/>
              </a:lnSpc>
              <a:spcBef>
                <a:spcPts val="0"/>
              </a:spcBef>
              <a:spcAft>
                <a:spcPts val="0"/>
              </a:spcAft>
              <a:buClr>
                <a:srgbClr val="FEFAC9"/>
              </a:buClr>
              <a:buSzPts val="700"/>
              <a:buNone/>
            </a:pPr>
            <a:r>
              <a:rPr lang="en-US" sz="700" b="1">
                <a:solidFill>
                  <a:srgbClr val="FEFAC9"/>
                </a:solidFill>
                <a:latin typeface="Constantia"/>
                <a:ea typeface="Constantia"/>
                <a:cs typeface="Constantia"/>
                <a:sym typeface="Constantia"/>
              </a:rPr>
              <a:t>V. Milutinovic, </a:t>
            </a:r>
            <a:r>
              <a:rPr lang="en-US" sz="500" b="0"/>
              <a:t>University of Indiana, Bloomington, USA</a:t>
            </a:r>
            <a:endParaRPr sz="400"/>
          </a:p>
          <a:p>
            <a:pPr marL="0" lvl="0" indent="0" algn="ctr" rtl="0">
              <a:lnSpc>
                <a:spcPct val="100000"/>
              </a:lnSpc>
              <a:spcBef>
                <a:spcPts val="200"/>
              </a:spcBef>
              <a:spcAft>
                <a:spcPts val="0"/>
              </a:spcAft>
              <a:buClr>
                <a:srgbClr val="FEFAC9"/>
              </a:buClr>
              <a:buSzPts val="3200"/>
              <a:buNone/>
            </a:pPr>
            <a:endParaRPr/>
          </a:p>
          <a:p>
            <a:pPr marL="0" lvl="0" indent="0" algn="ctr" rtl="0">
              <a:lnSpc>
                <a:spcPct val="100000"/>
              </a:lnSpc>
              <a:spcBef>
                <a:spcPts val="200"/>
              </a:spcBef>
              <a:spcAft>
                <a:spcPts val="0"/>
              </a:spcAft>
              <a:buClr>
                <a:srgbClr val="FEFAC9"/>
              </a:buClr>
              <a:buSzPts val="3200"/>
              <a:buNone/>
            </a:pPr>
            <a:endParaRPr/>
          </a:p>
          <a:p>
            <a:pPr marL="0" lvl="0" indent="0" algn="ctr" rtl="0">
              <a:lnSpc>
                <a:spcPct val="100000"/>
              </a:lnSpc>
              <a:spcBef>
                <a:spcPts val="200"/>
              </a:spcBef>
              <a:spcAft>
                <a:spcPts val="0"/>
              </a:spcAft>
              <a:buClr>
                <a:srgbClr val="FEFAC9"/>
              </a:buClr>
              <a:buSzPts val="3200"/>
              <a:buNone/>
            </a:pPr>
            <a:endParaRPr/>
          </a:p>
          <a:p>
            <a:pPr marL="0" lvl="0" indent="0" algn="ctr" rtl="0">
              <a:lnSpc>
                <a:spcPct val="100000"/>
              </a:lnSpc>
              <a:spcBef>
                <a:spcPts val="200"/>
              </a:spcBef>
              <a:spcAft>
                <a:spcPts val="0"/>
              </a:spcAft>
              <a:buClr>
                <a:srgbClr val="FEFAC9"/>
              </a:buClr>
              <a:buSzPts val="400"/>
              <a:buNone/>
            </a:pPr>
            <a:r>
              <a:rPr lang="en-US" sz="400" b="1">
                <a:solidFill>
                  <a:srgbClr val="FEFAC9"/>
                </a:solidFill>
                <a:latin typeface="Constantia"/>
                <a:ea typeface="Constantia"/>
                <a:cs typeface="Constantia"/>
                <a:sym typeface="Constantia"/>
              </a:rPr>
              <a:t>Acknowledgements: O. Mencer, </a:t>
            </a:r>
            <a:r>
              <a:rPr lang="en-US" b="0"/>
              <a:t>Imperial College, London, GBR, </a:t>
            </a:r>
            <a:r>
              <a:rPr lang="en-US" sz="400" b="1">
                <a:solidFill>
                  <a:srgbClr val="FEFAC9"/>
                </a:solidFill>
                <a:latin typeface="Constantia"/>
                <a:ea typeface="Constantia"/>
                <a:cs typeface="Constantia"/>
                <a:sym typeface="Constantia"/>
              </a:rPr>
              <a:t>M.J. Flynn, </a:t>
            </a:r>
            <a:r>
              <a:rPr lang="en-US" b="0"/>
              <a:t>Stanford University, Palo Alto, USA,</a:t>
            </a:r>
            <a:endParaRPr/>
          </a:p>
          <a:p>
            <a:pPr marL="0" lvl="0" indent="0" algn="ctr" rtl="0">
              <a:lnSpc>
                <a:spcPct val="100000"/>
              </a:lnSpc>
              <a:spcBef>
                <a:spcPts val="200"/>
              </a:spcBef>
              <a:spcAft>
                <a:spcPts val="0"/>
              </a:spcAft>
              <a:buClr>
                <a:srgbClr val="FEFAC9"/>
              </a:buClr>
              <a:buSzPts val="400"/>
              <a:buNone/>
            </a:pPr>
            <a:r>
              <a:rPr lang="en-US" sz="400">
                <a:solidFill>
                  <a:srgbClr val="FEFAC9"/>
                </a:solidFill>
                <a:latin typeface="Constantia"/>
                <a:ea typeface="Constantia"/>
                <a:cs typeface="Constantia"/>
                <a:sym typeface="Constantia"/>
              </a:rPr>
              <a:t>M. Kotlar, School of Electrical Engineering, University of Belgrade, SRB</a:t>
            </a:r>
            <a:endParaRPr/>
          </a:p>
        </p:txBody>
      </p:sp>
      <p:pic>
        <p:nvPicPr>
          <p:cNvPr id="1064" name="Google Shape;1064;p23" descr="image.png"/>
          <p:cNvPicPr preferRelativeResize="0"/>
          <p:nvPr/>
        </p:nvPicPr>
        <p:blipFill rotWithShape="1">
          <a:blip r:embed="rId3">
            <a:alphaModFix/>
          </a:blip>
          <a:srcRect/>
          <a:stretch/>
        </p:blipFill>
        <p:spPr>
          <a:xfrm>
            <a:off x="304800" y="152400"/>
            <a:ext cx="8686800" cy="2984500"/>
          </a:xfrm>
          <a:prstGeom prst="rect">
            <a:avLst/>
          </a:prstGeom>
          <a:noFill/>
          <a:ln>
            <a:noFill/>
          </a:ln>
        </p:spPr>
      </p:pic>
      <p:sp>
        <p:nvSpPr>
          <p:cNvPr id="1065" name="Google Shape;1065;p23"/>
          <p:cNvSpPr txBox="1">
            <a:spLocks noGrp="1"/>
          </p:cNvSpPr>
          <p:nvPr>
            <p:ph type="sldNum" idx="4294967295"/>
          </p:nvPr>
        </p:nvSpPr>
        <p:spPr>
          <a:xfrm>
            <a:off x="8237326" y="6210529"/>
            <a:ext cx="332737" cy="396237"/>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FFFFFF"/>
              </a:buClr>
              <a:buSzPts val="1800"/>
              <a:buFont typeface="Constantia"/>
              <a:buNone/>
            </a:pPr>
            <a:fld id="{00000000-1234-1234-1234-123412341234}" type="slidenum">
              <a:rPr lang="en-US" sz="1800" b="0" i="0" u="none" strike="noStrike" cap="none">
                <a:solidFill>
                  <a:srgbClr val="FFFFFF"/>
                </a:solidFill>
                <a:latin typeface="Constantia"/>
                <a:ea typeface="Constantia"/>
                <a:cs typeface="Constantia"/>
                <a:sym typeface="Constantia"/>
              </a:rPr>
              <a:t>23</a:t>
            </a:fld>
            <a:endParaRPr sz="1800" b="0" i="0" u="none" strike="noStrike" cap="none">
              <a:solidFill>
                <a:srgbClr val="FFFFFF"/>
              </a:solidFill>
              <a:latin typeface="Constantia"/>
              <a:ea typeface="Constantia"/>
              <a:cs typeface="Constantia"/>
              <a:sym typeface="Constantia"/>
            </a:endParaRPr>
          </a:p>
        </p:txBody>
      </p:sp>
      <p:pic>
        <p:nvPicPr>
          <p:cNvPr id="1066" name="Google Shape;1066;p23" descr="image.png"/>
          <p:cNvPicPr preferRelativeResize="0"/>
          <p:nvPr/>
        </p:nvPicPr>
        <p:blipFill rotWithShape="1">
          <a:blip r:embed="rId4">
            <a:alphaModFix/>
          </a:blip>
          <a:srcRect/>
          <a:stretch/>
        </p:blipFill>
        <p:spPr>
          <a:xfrm>
            <a:off x="353557" y="3963985"/>
            <a:ext cx="3651253" cy="2114552"/>
          </a:xfrm>
          <a:prstGeom prst="rect">
            <a:avLst/>
          </a:prstGeom>
          <a:noFill/>
          <a:ln>
            <a:noFill/>
          </a:ln>
        </p:spPr>
      </p:pic>
      <p:pic>
        <p:nvPicPr>
          <p:cNvPr id="1067" name="Google Shape;1067;p23" descr="image.png"/>
          <p:cNvPicPr preferRelativeResize="0"/>
          <p:nvPr/>
        </p:nvPicPr>
        <p:blipFill rotWithShape="1">
          <a:blip r:embed="rId5">
            <a:alphaModFix/>
          </a:blip>
          <a:srcRect/>
          <a:stretch/>
        </p:blipFill>
        <p:spPr>
          <a:xfrm>
            <a:off x="4119788" y="3963985"/>
            <a:ext cx="4648203" cy="2124077"/>
          </a:xfrm>
          <a:prstGeom prst="rect">
            <a:avLst/>
          </a:prstGeom>
          <a:noFill/>
          <a:ln>
            <a:noFill/>
          </a:ln>
        </p:spPr>
      </p:pic>
    </p:spTree>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1071"/>
        <p:cNvGrpSpPr/>
        <p:nvPr/>
      </p:nvGrpSpPr>
      <p:grpSpPr>
        <a:xfrm>
          <a:off x="0" y="0"/>
          <a:ext cx="0" cy="0"/>
          <a:chOff x="0" y="0"/>
          <a:chExt cx="0" cy="0"/>
        </a:xfrm>
      </p:grpSpPr>
      <p:pic>
        <p:nvPicPr>
          <p:cNvPr id="1072" name="Google Shape;1072;p24" descr="image.png"/>
          <p:cNvPicPr preferRelativeResize="0"/>
          <p:nvPr/>
        </p:nvPicPr>
        <p:blipFill rotWithShape="1">
          <a:blip r:embed="rId3">
            <a:alphaModFix/>
          </a:blip>
          <a:srcRect/>
          <a:stretch/>
        </p:blipFill>
        <p:spPr>
          <a:xfrm>
            <a:off x="457200" y="76200"/>
            <a:ext cx="8229600" cy="1054100"/>
          </a:xfrm>
          <a:prstGeom prst="rect">
            <a:avLst/>
          </a:prstGeom>
          <a:noFill/>
          <a:ln>
            <a:noFill/>
          </a:ln>
        </p:spPr>
      </p:pic>
      <p:sp>
        <p:nvSpPr>
          <p:cNvPr id="1073" name="Google Shape;1073;p24"/>
          <p:cNvSpPr txBox="1">
            <a:spLocks noGrp="1"/>
          </p:cNvSpPr>
          <p:nvPr>
            <p:ph type="body" idx="4294967295"/>
          </p:nvPr>
        </p:nvSpPr>
        <p:spPr>
          <a:xfrm>
            <a:off x="457200" y="1905000"/>
            <a:ext cx="8686800" cy="4178300"/>
          </a:xfrm>
          <a:prstGeom prst="rect">
            <a:avLst/>
          </a:prstGeom>
          <a:noFill/>
          <a:ln>
            <a:noFill/>
          </a:ln>
        </p:spPr>
        <p:txBody>
          <a:bodyPr spcFirstLastPara="1" wrap="square" lIns="0" tIns="0" rIns="0" bIns="0" anchor="ctr" anchorCtr="0">
            <a:normAutofit fontScale="92500" lnSpcReduction="20000"/>
          </a:bodyPr>
          <a:lstStyle/>
          <a:p>
            <a:pPr marL="334914" lvl="0" indent="-334914" algn="l" rtl="0">
              <a:lnSpc>
                <a:spcPct val="100000"/>
              </a:lnSpc>
              <a:spcBef>
                <a:spcPts val="0"/>
              </a:spcBef>
              <a:spcAft>
                <a:spcPts val="0"/>
              </a:spcAft>
              <a:buClr>
                <a:srgbClr val="FFFF00"/>
              </a:buClr>
              <a:buSzPts val="1700"/>
              <a:buNone/>
            </a:pPr>
            <a:r>
              <a:rPr lang="en-US" sz="1700">
                <a:solidFill>
                  <a:srgbClr val="FFFF00"/>
                </a:solidFill>
                <a:latin typeface="Constantia"/>
                <a:ea typeface="Constantia"/>
                <a:cs typeface="Constantia"/>
                <a:sym typeface="Constantia"/>
              </a:rPr>
              <a:t> A. Richard Feynman:</a:t>
            </a:r>
            <a:br>
              <a:rPr lang="en-US" sz="1700">
                <a:solidFill>
                  <a:srgbClr val="FFFF00"/>
                </a:solidFill>
                <a:latin typeface="Constantia"/>
                <a:ea typeface="Constantia"/>
                <a:cs typeface="Constantia"/>
                <a:sym typeface="Constantia"/>
              </a:rPr>
            </a:br>
            <a:r>
              <a:rPr lang="en-US">
                <a:solidFill>
                  <a:srgbClr val="FFFFFF"/>
                </a:solidFill>
              </a:rPr>
              <a:t>  Impact of logic/arithmetic and memory/IO</a:t>
            </a:r>
            <a:br>
              <a:rPr lang="en-US">
                <a:solidFill>
                  <a:srgbClr val="FFFFFF"/>
                </a:solidFill>
              </a:rPr>
            </a:br>
            <a:r>
              <a:rPr lang="en-US">
                <a:solidFill>
                  <a:srgbClr val="FFFFFF"/>
                </a:solidFill>
              </a:rPr>
              <a:t> </a:t>
            </a:r>
            <a:r>
              <a:rPr lang="en-US">
                <a:solidFill>
                  <a:srgbClr val="C00000"/>
                </a:solidFill>
              </a:rPr>
              <a:t> Compiler-generated execution graph</a:t>
            </a:r>
            <a:endParaRPr/>
          </a:p>
          <a:p>
            <a:pPr marL="199324" lvl="0" indent="-199324" algn="l" rtl="0">
              <a:lnSpc>
                <a:spcPct val="100000"/>
              </a:lnSpc>
              <a:spcBef>
                <a:spcPts val="400"/>
              </a:spcBef>
              <a:spcAft>
                <a:spcPts val="0"/>
              </a:spcAft>
              <a:buClr>
                <a:srgbClr val="FFFF00"/>
              </a:buClr>
              <a:buSzPts val="1445"/>
              <a:buFont typeface="Constantia"/>
              <a:buAutoNum type="alphaUcPeriod" startAt="2"/>
            </a:pPr>
            <a:r>
              <a:rPr lang="en-US" sz="1700">
                <a:solidFill>
                  <a:srgbClr val="FFFF00"/>
                </a:solidFill>
                <a:latin typeface="Constantia"/>
                <a:ea typeface="Constantia"/>
                <a:cs typeface="Constantia"/>
                <a:sym typeface="Constantia"/>
              </a:rPr>
              <a:t>Ilya Prigogine:</a:t>
            </a:r>
            <a:br>
              <a:rPr lang="en-US" sz="1700">
                <a:solidFill>
                  <a:srgbClr val="FFFF00"/>
                </a:solidFill>
                <a:latin typeface="Constantia"/>
                <a:ea typeface="Constantia"/>
                <a:cs typeface="Constantia"/>
                <a:sym typeface="Constantia"/>
              </a:rPr>
            </a:br>
            <a:r>
              <a:rPr lang="en-US">
                <a:solidFill>
                  <a:srgbClr val="FFFFFF"/>
                </a:solidFill>
              </a:rPr>
              <a:t> Impact of energy, entropy, order, and optimization</a:t>
            </a:r>
            <a:br>
              <a:rPr lang="en-US">
                <a:solidFill>
                  <a:srgbClr val="FFFFFF"/>
                </a:solidFill>
              </a:rPr>
            </a:br>
            <a:r>
              <a:rPr lang="en-US">
                <a:solidFill>
                  <a:srgbClr val="FFFFFF"/>
                </a:solidFill>
              </a:rPr>
              <a:t> </a:t>
            </a:r>
            <a:r>
              <a:rPr lang="en-US">
                <a:solidFill>
                  <a:srgbClr val="C00000"/>
                </a:solidFill>
              </a:rPr>
              <a:t>Compiler-generated data separation</a:t>
            </a:r>
            <a:endParaRPr/>
          </a:p>
          <a:p>
            <a:pPr marL="199324" lvl="0" indent="-199324" algn="l" rtl="0">
              <a:lnSpc>
                <a:spcPct val="100000"/>
              </a:lnSpc>
              <a:spcBef>
                <a:spcPts val="400"/>
              </a:spcBef>
              <a:spcAft>
                <a:spcPts val="0"/>
              </a:spcAft>
              <a:buClr>
                <a:srgbClr val="FFFF00"/>
              </a:buClr>
              <a:buSzPts val="1445"/>
              <a:buFont typeface="Constantia"/>
              <a:buAutoNum type="alphaUcPeriod" startAt="2"/>
            </a:pPr>
            <a:r>
              <a:rPr lang="en-US" sz="1700">
                <a:solidFill>
                  <a:srgbClr val="FFFF00"/>
                </a:solidFill>
                <a:latin typeface="Constantia"/>
                <a:ea typeface="Constantia"/>
                <a:cs typeface="Constantia"/>
                <a:sym typeface="Constantia"/>
              </a:rPr>
              <a:t>Daniel Kahneman:</a:t>
            </a:r>
            <a:br>
              <a:rPr lang="en-US" sz="1700">
                <a:solidFill>
                  <a:srgbClr val="FFFF00"/>
                </a:solidFill>
                <a:latin typeface="Constantia"/>
                <a:ea typeface="Constantia"/>
                <a:cs typeface="Constantia"/>
                <a:sym typeface="Constantia"/>
              </a:rPr>
            </a:br>
            <a:r>
              <a:rPr lang="en-US">
                <a:solidFill>
                  <a:srgbClr val="FFFFFF"/>
                </a:solidFill>
              </a:rPr>
              <a:t> Impact of approximate computing on precision</a:t>
            </a:r>
            <a:r>
              <a:rPr lang="en-US">
                <a:solidFill>
                  <a:srgbClr val="C00000"/>
                </a:solidFill>
              </a:rPr>
              <a:t> </a:t>
            </a:r>
            <a:br>
              <a:rPr lang="en-US">
                <a:solidFill>
                  <a:srgbClr val="C00000"/>
                </a:solidFill>
              </a:rPr>
            </a:br>
            <a:r>
              <a:rPr lang="en-US">
                <a:solidFill>
                  <a:srgbClr val="C00000"/>
                </a:solidFill>
              </a:rPr>
              <a:t> Compiler-controlled approx computing</a:t>
            </a:r>
            <a:endParaRPr/>
          </a:p>
          <a:p>
            <a:pPr marL="199324" lvl="0" indent="-199324" algn="l" rtl="0">
              <a:lnSpc>
                <a:spcPct val="100000"/>
              </a:lnSpc>
              <a:spcBef>
                <a:spcPts val="400"/>
              </a:spcBef>
              <a:spcAft>
                <a:spcPts val="0"/>
              </a:spcAft>
              <a:buClr>
                <a:srgbClr val="FFFF00"/>
              </a:buClr>
              <a:buSzPts val="1445"/>
              <a:buFont typeface="Constantia"/>
              <a:buAutoNum type="alphaUcPeriod" startAt="2"/>
            </a:pPr>
            <a:r>
              <a:rPr lang="en-US" sz="1700">
                <a:solidFill>
                  <a:srgbClr val="FFFF00"/>
                </a:solidFill>
                <a:latin typeface="Constantia"/>
                <a:ea typeface="Constantia"/>
                <a:cs typeface="Constantia"/>
                <a:sym typeface="Constantia"/>
              </a:rPr>
              <a:t>Tim Hunt:</a:t>
            </a:r>
            <a:br>
              <a:rPr lang="en-US" sz="1700">
                <a:solidFill>
                  <a:srgbClr val="FFFF00"/>
                </a:solidFill>
                <a:latin typeface="Constantia"/>
                <a:ea typeface="Constantia"/>
                <a:cs typeface="Constantia"/>
                <a:sym typeface="Constantia"/>
              </a:rPr>
            </a:br>
            <a:r>
              <a:rPr lang="en-US">
                <a:solidFill>
                  <a:srgbClr val="FFFFFF"/>
                </a:solidFill>
              </a:rPr>
              <a:t> Impact of system latency on precision</a:t>
            </a:r>
            <a:r>
              <a:rPr lang="en-US">
                <a:solidFill>
                  <a:srgbClr val="C00000"/>
                </a:solidFill>
              </a:rPr>
              <a:t> </a:t>
            </a:r>
            <a:br>
              <a:rPr lang="en-US">
                <a:solidFill>
                  <a:srgbClr val="C00000"/>
                </a:solidFill>
              </a:rPr>
            </a:br>
            <a:r>
              <a:rPr lang="en-US">
                <a:solidFill>
                  <a:srgbClr val="C00000"/>
                </a:solidFill>
              </a:rPr>
              <a:t> Compiler-controlled system latency</a:t>
            </a:r>
            <a:endParaRPr/>
          </a:p>
        </p:txBody>
      </p:sp>
      <p:sp>
        <p:nvSpPr>
          <p:cNvPr id="1074" name="Google Shape;1074;p24"/>
          <p:cNvSpPr txBox="1">
            <a:spLocks noGrp="1"/>
          </p:cNvSpPr>
          <p:nvPr>
            <p:ph type="sldNum" idx="4294967295"/>
          </p:nvPr>
        </p:nvSpPr>
        <p:spPr>
          <a:xfrm>
            <a:off x="8237326" y="6210529"/>
            <a:ext cx="332737" cy="396237"/>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FFFFFF"/>
              </a:buClr>
              <a:buSzPts val="1800"/>
              <a:buFont typeface="Constantia"/>
              <a:buNone/>
            </a:pPr>
            <a:fld id="{00000000-1234-1234-1234-123412341234}" type="slidenum">
              <a:rPr lang="en-US" sz="1800" b="0" i="0" u="none" strike="noStrike" cap="none">
                <a:solidFill>
                  <a:srgbClr val="FFFFFF"/>
                </a:solidFill>
                <a:latin typeface="Constantia"/>
                <a:ea typeface="Constantia"/>
                <a:cs typeface="Constantia"/>
                <a:sym typeface="Constantia"/>
              </a:rPr>
              <a:t>24</a:t>
            </a:fld>
            <a:endParaRPr sz="1800" b="0" i="0" u="none" strike="noStrike" cap="none">
              <a:solidFill>
                <a:srgbClr val="FFFFFF"/>
              </a:solidFill>
              <a:latin typeface="Constantia"/>
              <a:ea typeface="Constantia"/>
              <a:cs typeface="Constantia"/>
              <a:sym typeface="Constantia"/>
            </a:endParaRPr>
          </a:p>
        </p:txBody>
      </p:sp>
    </p:spTree>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Shape 1078"/>
        <p:cNvGrpSpPr/>
        <p:nvPr/>
      </p:nvGrpSpPr>
      <p:grpSpPr>
        <a:xfrm>
          <a:off x="0" y="0"/>
          <a:ext cx="0" cy="0"/>
          <a:chOff x="0" y="0"/>
          <a:chExt cx="0" cy="0"/>
        </a:xfrm>
      </p:grpSpPr>
      <p:pic>
        <p:nvPicPr>
          <p:cNvPr id="1079" name="Google Shape;1079;p25" descr="image.png"/>
          <p:cNvPicPr preferRelativeResize="0"/>
          <p:nvPr/>
        </p:nvPicPr>
        <p:blipFill rotWithShape="1">
          <a:blip r:embed="rId3">
            <a:alphaModFix/>
          </a:blip>
          <a:srcRect/>
          <a:stretch/>
        </p:blipFill>
        <p:spPr>
          <a:xfrm>
            <a:off x="457200" y="-152400"/>
            <a:ext cx="8229600" cy="1066800"/>
          </a:xfrm>
          <a:prstGeom prst="rect">
            <a:avLst/>
          </a:prstGeom>
          <a:noFill/>
          <a:ln>
            <a:noFill/>
          </a:ln>
        </p:spPr>
      </p:pic>
      <p:sp>
        <p:nvSpPr>
          <p:cNvPr id="1080" name="Google Shape;1080;p25"/>
          <p:cNvSpPr txBox="1">
            <a:spLocks noGrp="1"/>
          </p:cNvSpPr>
          <p:nvPr>
            <p:ph type="body" idx="4294967295"/>
          </p:nvPr>
        </p:nvSpPr>
        <p:spPr>
          <a:xfrm>
            <a:off x="457200" y="1371600"/>
            <a:ext cx="8686800" cy="4711700"/>
          </a:xfrm>
          <a:prstGeom prst="rect">
            <a:avLst/>
          </a:prstGeom>
          <a:noFill/>
          <a:ln>
            <a:noFill/>
          </a:ln>
        </p:spPr>
        <p:txBody>
          <a:bodyPr spcFirstLastPara="1" wrap="square" lIns="0" tIns="0" rIns="0" bIns="0" anchor="ctr" anchorCtr="0">
            <a:normAutofit lnSpcReduction="10000"/>
          </a:bodyPr>
          <a:lstStyle/>
          <a:p>
            <a:pPr marL="376203" lvl="0" indent="-376203" algn="l" rtl="0">
              <a:lnSpc>
                <a:spcPct val="100000"/>
              </a:lnSpc>
              <a:spcBef>
                <a:spcPts val="0"/>
              </a:spcBef>
              <a:spcAft>
                <a:spcPts val="0"/>
              </a:spcAft>
              <a:buClr>
                <a:srgbClr val="FFFFFF"/>
              </a:buClr>
              <a:buSzPts val="1900"/>
              <a:buNone/>
            </a:pPr>
            <a:r>
              <a:rPr lang="en-US" sz="1900">
                <a:solidFill>
                  <a:srgbClr val="FFFFFF"/>
                </a:solidFill>
                <a:latin typeface="Constantia"/>
                <a:ea typeface="Constantia"/>
                <a:cs typeface="Constantia"/>
                <a:sym typeface="Constantia"/>
              </a:rPr>
              <a:t>   A. Whenever the </a:t>
            </a:r>
            <a:r>
              <a:rPr lang="en-US">
                <a:solidFill>
                  <a:srgbClr val="C00000"/>
                </a:solidFill>
              </a:rPr>
              <a:t>Technology</a:t>
            </a:r>
            <a:r>
              <a:rPr lang="en-US" sz="1900">
                <a:solidFill>
                  <a:srgbClr val="FFFFFF"/>
                </a:solidFill>
                <a:latin typeface="Constantia"/>
                <a:ea typeface="Constantia"/>
                <a:cs typeface="Constantia"/>
                <a:sym typeface="Constantia"/>
              </a:rPr>
              <a:t> changes,</a:t>
            </a:r>
            <a:br>
              <a:rPr lang="en-US" sz="1900">
                <a:solidFill>
                  <a:srgbClr val="FFFFFF"/>
                </a:solidFill>
                <a:latin typeface="Constantia"/>
                <a:ea typeface="Constantia"/>
                <a:cs typeface="Constantia"/>
                <a:sym typeface="Constantia"/>
              </a:rPr>
            </a:br>
            <a:r>
              <a:rPr lang="en-US" sz="1900">
                <a:solidFill>
                  <a:srgbClr val="FFFFFF"/>
                </a:solidFill>
                <a:latin typeface="Constantia"/>
                <a:ea typeface="Constantia"/>
                <a:cs typeface="Constantia"/>
                <a:sym typeface="Constantia"/>
              </a:rPr>
              <a:t>     the Fundamental Paradigm of Computer Architecture</a:t>
            </a:r>
            <a:br>
              <a:rPr lang="en-US" sz="1900">
                <a:solidFill>
                  <a:srgbClr val="FFFFFF"/>
                </a:solidFill>
                <a:latin typeface="Constantia"/>
                <a:ea typeface="Constantia"/>
                <a:cs typeface="Constantia"/>
                <a:sym typeface="Constantia"/>
              </a:rPr>
            </a:br>
            <a:r>
              <a:rPr lang="en-US" sz="1900">
                <a:solidFill>
                  <a:srgbClr val="FFFFFF"/>
                </a:solidFill>
                <a:latin typeface="Constantia"/>
                <a:ea typeface="Constantia"/>
                <a:cs typeface="Constantia"/>
                <a:sym typeface="Constantia"/>
              </a:rPr>
              <a:t>     has to change, too. </a:t>
            </a:r>
            <a:endParaRPr/>
          </a:p>
          <a:p>
            <a:pPr marL="376203" lvl="0" indent="-376203" algn="l" rtl="0">
              <a:lnSpc>
                <a:spcPct val="100000"/>
              </a:lnSpc>
              <a:spcBef>
                <a:spcPts val="400"/>
              </a:spcBef>
              <a:spcAft>
                <a:spcPts val="0"/>
              </a:spcAft>
              <a:buClr>
                <a:srgbClr val="FFFF00"/>
              </a:buClr>
              <a:buSzPts val="1900"/>
              <a:buNone/>
            </a:pPr>
            <a:r>
              <a:rPr lang="en-US" sz="1900">
                <a:solidFill>
                  <a:srgbClr val="FFFF00"/>
                </a:solidFill>
                <a:latin typeface="Constantia"/>
                <a:ea typeface="Constantia"/>
                <a:cs typeface="Constantia"/>
                <a:sym typeface="Constantia"/>
              </a:rPr>
              <a:t>				aSoG (not: FPGA)</a:t>
            </a:r>
            <a:endParaRPr/>
          </a:p>
          <a:p>
            <a:pPr marL="376203" lvl="0" indent="-376203" algn="l" rtl="0">
              <a:lnSpc>
                <a:spcPct val="100000"/>
              </a:lnSpc>
              <a:spcBef>
                <a:spcPts val="400"/>
              </a:spcBef>
              <a:spcAft>
                <a:spcPts val="0"/>
              </a:spcAft>
              <a:buClr>
                <a:srgbClr val="FFFFFF"/>
              </a:buClr>
              <a:buSzPts val="1900"/>
              <a:buNone/>
            </a:pPr>
            <a:r>
              <a:rPr lang="en-US" sz="1900">
                <a:solidFill>
                  <a:srgbClr val="FFFFFF"/>
                </a:solidFill>
                <a:latin typeface="Constantia"/>
                <a:ea typeface="Constantia"/>
                <a:cs typeface="Constantia"/>
                <a:sym typeface="Constantia"/>
              </a:rPr>
              <a:t>	B.  If several paradigms are available,</a:t>
            </a:r>
            <a:br>
              <a:rPr lang="en-US" sz="1900">
                <a:solidFill>
                  <a:srgbClr val="FFFFFF"/>
                </a:solidFill>
                <a:latin typeface="Constantia"/>
                <a:ea typeface="Constantia"/>
                <a:cs typeface="Constantia"/>
                <a:sym typeface="Constantia"/>
              </a:rPr>
            </a:br>
            <a:r>
              <a:rPr lang="en-US" sz="1900">
                <a:solidFill>
                  <a:srgbClr val="FFFFFF"/>
                </a:solidFill>
                <a:latin typeface="Constantia"/>
                <a:ea typeface="Constantia"/>
                <a:cs typeface="Constantia"/>
                <a:sym typeface="Constantia"/>
              </a:rPr>
              <a:t>     the most suitable paradigm for adoption</a:t>
            </a:r>
            <a:br>
              <a:rPr lang="en-US" sz="1900">
                <a:solidFill>
                  <a:srgbClr val="FFFFFF"/>
                </a:solidFill>
                <a:latin typeface="Constantia"/>
                <a:ea typeface="Constantia"/>
                <a:cs typeface="Constantia"/>
                <a:sym typeface="Constantia"/>
              </a:rPr>
            </a:br>
            <a:r>
              <a:rPr lang="en-US" sz="1900">
                <a:solidFill>
                  <a:srgbClr val="FFFFFF"/>
                </a:solidFill>
                <a:latin typeface="Constantia"/>
                <a:ea typeface="Constantia"/>
                <a:cs typeface="Constantia"/>
                <a:sym typeface="Constantia"/>
              </a:rPr>
              <a:t>     is the one most effective for modern </a:t>
            </a:r>
            <a:r>
              <a:rPr lang="en-US">
                <a:solidFill>
                  <a:srgbClr val="C00000"/>
                </a:solidFill>
              </a:rPr>
              <a:t>Applications</a:t>
            </a:r>
            <a:r>
              <a:rPr lang="en-US" sz="1900">
                <a:solidFill>
                  <a:srgbClr val="FFFFFF"/>
                </a:solidFill>
                <a:latin typeface="Constantia"/>
                <a:ea typeface="Constantia"/>
                <a:cs typeface="Constantia"/>
                <a:sym typeface="Constantia"/>
              </a:rPr>
              <a:t>.</a:t>
            </a:r>
            <a:endParaRPr/>
          </a:p>
          <a:p>
            <a:pPr marL="376203" lvl="0" indent="-376203" algn="l" rtl="0">
              <a:lnSpc>
                <a:spcPct val="100000"/>
              </a:lnSpc>
              <a:spcBef>
                <a:spcPts val="400"/>
              </a:spcBef>
              <a:spcAft>
                <a:spcPts val="0"/>
              </a:spcAft>
              <a:buClr>
                <a:srgbClr val="FFFF00"/>
              </a:buClr>
              <a:buSzPts val="1900"/>
              <a:buNone/>
            </a:pPr>
            <a:r>
              <a:rPr lang="en-US" sz="1900">
                <a:solidFill>
                  <a:srgbClr val="FFFF00"/>
                </a:solidFill>
                <a:latin typeface="Constantia"/>
                <a:ea typeface="Constantia"/>
                <a:cs typeface="Constantia"/>
                <a:sym typeface="Constantia"/>
              </a:rPr>
              <a:t>				BrontoData (not: ExaBigData)</a:t>
            </a:r>
            <a:endParaRPr/>
          </a:p>
          <a:p>
            <a:pPr marL="376203" lvl="0" indent="-376203" algn="l" rtl="0">
              <a:lnSpc>
                <a:spcPct val="100000"/>
              </a:lnSpc>
              <a:spcBef>
                <a:spcPts val="400"/>
              </a:spcBef>
              <a:spcAft>
                <a:spcPts val="0"/>
              </a:spcAft>
              <a:buClr>
                <a:srgbClr val="FFFFFF"/>
              </a:buClr>
              <a:buSzPts val="3200"/>
              <a:buNone/>
            </a:pPr>
            <a:endParaRPr/>
          </a:p>
          <a:p>
            <a:pPr marL="376203" lvl="0" indent="-376203" algn="l" rtl="0">
              <a:lnSpc>
                <a:spcPct val="100000"/>
              </a:lnSpc>
              <a:spcBef>
                <a:spcPts val="400"/>
              </a:spcBef>
              <a:spcAft>
                <a:spcPts val="0"/>
              </a:spcAft>
              <a:buClr>
                <a:srgbClr val="FFFFFF"/>
              </a:buClr>
              <a:buSzPts val="1900"/>
              <a:buNone/>
            </a:pPr>
            <a:r>
              <a:rPr lang="en-US" sz="1900">
                <a:solidFill>
                  <a:srgbClr val="FFFFFF"/>
                </a:solidFill>
                <a:latin typeface="Constantia"/>
                <a:ea typeface="Constantia"/>
                <a:cs typeface="Constantia"/>
                <a:sym typeface="Constantia"/>
              </a:rPr>
              <a:t>  Is the von Neumann Paradigm still the most effective one?</a:t>
            </a:r>
            <a:endParaRPr/>
          </a:p>
          <a:p>
            <a:pPr marL="376203" lvl="0" indent="-376203" algn="l" rtl="0">
              <a:lnSpc>
                <a:spcPct val="100000"/>
              </a:lnSpc>
              <a:spcBef>
                <a:spcPts val="400"/>
              </a:spcBef>
              <a:spcAft>
                <a:spcPts val="0"/>
              </a:spcAft>
              <a:buClr>
                <a:srgbClr val="FFFFFF"/>
              </a:buClr>
              <a:buSzPts val="3200"/>
              <a:buNone/>
            </a:pPr>
            <a:endParaRPr/>
          </a:p>
          <a:p>
            <a:pPr marL="376203" lvl="0" indent="-376203" algn="l" rtl="0">
              <a:lnSpc>
                <a:spcPct val="100000"/>
              </a:lnSpc>
              <a:spcBef>
                <a:spcPts val="400"/>
              </a:spcBef>
              <a:spcAft>
                <a:spcPts val="0"/>
              </a:spcAft>
              <a:buClr>
                <a:srgbClr val="FFFFFF"/>
              </a:buClr>
              <a:buSzPts val="1900"/>
              <a:buNone/>
            </a:pPr>
            <a:r>
              <a:rPr lang="en-US" sz="1900">
                <a:solidFill>
                  <a:srgbClr val="FFFFFF"/>
                </a:solidFill>
                <a:latin typeface="Constantia"/>
                <a:ea typeface="Constantia"/>
                <a:cs typeface="Constantia"/>
                <a:sym typeface="Constantia"/>
              </a:rPr>
              <a:t>   A. MultiCores?</a:t>
            </a:r>
            <a:endParaRPr/>
          </a:p>
          <a:p>
            <a:pPr marL="376203" lvl="0" indent="-376203" algn="l" rtl="0">
              <a:lnSpc>
                <a:spcPct val="100000"/>
              </a:lnSpc>
              <a:spcBef>
                <a:spcPts val="400"/>
              </a:spcBef>
              <a:spcAft>
                <a:spcPts val="0"/>
              </a:spcAft>
              <a:buClr>
                <a:srgbClr val="FFFFFF"/>
              </a:buClr>
              <a:buSzPts val="1900"/>
              <a:buNone/>
            </a:pPr>
            <a:r>
              <a:rPr lang="en-US" sz="1900">
                <a:solidFill>
                  <a:srgbClr val="FFFFFF"/>
                </a:solidFill>
                <a:latin typeface="Constantia"/>
                <a:ea typeface="Constantia"/>
                <a:cs typeface="Constantia"/>
                <a:sym typeface="Constantia"/>
              </a:rPr>
              <a:t>   B. ManyCores?</a:t>
            </a:r>
            <a:endParaRPr/>
          </a:p>
        </p:txBody>
      </p:sp>
      <p:sp>
        <p:nvSpPr>
          <p:cNvPr id="1081" name="Google Shape;1081;p25"/>
          <p:cNvSpPr txBox="1">
            <a:spLocks noGrp="1"/>
          </p:cNvSpPr>
          <p:nvPr>
            <p:ph type="sldNum" idx="4294967295"/>
          </p:nvPr>
        </p:nvSpPr>
        <p:spPr>
          <a:xfrm>
            <a:off x="8237326" y="6210529"/>
            <a:ext cx="332737" cy="396237"/>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FFFFFF"/>
              </a:buClr>
              <a:buSzPts val="1800"/>
              <a:buFont typeface="Constantia"/>
              <a:buNone/>
            </a:pPr>
            <a:fld id="{00000000-1234-1234-1234-123412341234}" type="slidenum">
              <a:rPr lang="en-US" sz="1800" b="0" i="0" u="none" strike="noStrike" cap="none">
                <a:solidFill>
                  <a:srgbClr val="FFFFFF"/>
                </a:solidFill>
                <a:latin typeface="Constantia"/>
                <a:ea typeface="Constantia"/>
                <a:cs typeface="Constantia"/>
                <a:sym typeface="Constantia"/>
              </a:rPr>
              <a:t>25</a:t>
            </a:fld>
            <a:endParaRPr sz="1800" b="0" i="0" u="none" strike="noStrike" cap="none">
              <a:solidFill>
                <a:srgbClr val="FFFFFF"/>
              </a:solidFill>
              <a:latin typeface="Constantia"/>
              <a:ea typeface="Constantia"/>
              <a:cs typeface="Constantia"/>
              <a:sym typeface="Constant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080">
                                            <p:txEl>
                                              <p:pRg st="0" end="0"/>
                                            </p:txEl>
                                          </p:spTgt>
                                        </p:tgtEl>
                                        <p:attrNameLst>
                                          <p:attrName>style.visibility</p:attrName>
                                        </p:attrNameLst>
                                      </p:cBhvr>
                                      <p:to>
                                        <p:strVal val="visible"/>
                                      </p:to>
                                    </p:set>
                                    <p:animEffect transition="in" filter="fade">
                                      <p:cBhvr>
                                        <p:cTn id="7" dur="500"/>
                                        <p:tgtEl>
                                          <p:spTgt spid="1080">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080">
                                            <p:txEl>
                                              <p:pRg st="1" end="1"/>
                                            </p:txEl>
                                          </p:spTgt>
                                        </p:tgtEl>
                                        <p:attrNameLst>
                                          <p:attrName>style.visibility</p:attrName>
                                        </p:attrNameLst>
                                      </p:cBhvr>
                                      <p:to>
                                        <p:strVal val="visible"/>
                                      </p:to>
                                    </p:set>
                                    <p:animEffect transition="in" filter="fade">
                                      <p:cBhvr>
                                        <p:cTn id="12" dur="500"/>
                                        <p:tgtEl>
                                          <p:spTgt spid="1080">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1080">
                                            <p:txEl>
                                              <p:pRg st="2" end="2"/>
                                            </p:txEl>
                                          </p:spTgt>
                                        </p:tgtEl>
                                        <p:attrNameLst>
                                          <p:attrName>style.visibility</p:attrName>
                                        </p:attrNameLst>
                                      </p:cBhvr>
                                      <p:to>
                                        <p:strVal val="visible"/>
                                      </p:to>
                                    </p:set>
                                    <p:animEffect transition="in" filter="fade">
                                      <p:cBhvr>
                                        <p:cTn id="17" dur="500"/>
                                        <p:tgtEl>
                                          <p:spTgt spid="1080">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080">
                                            <p:txEl>
                                              <p:pRg st="3" end="3"/>
                                            </p:txEl>
                                          </p:spTgt>
                                        </p:tgtEl>
                                        <p:attrNameLst>
                                          <p:attrName>style.visibility</p:attrName>
                                        </p:attrNameLst>
                                      </p:cBhvr>
                                      <p:to>
                                        <p:strVal val="visible"/>
                                      </p:to>
                                    </p:set>
                                    <p:animEffect transition="in" filter="fade">
                                      <p:cBhvr>
                                        <p:cTn id="22" dur="500"/>
                                        <p:tgtEl>
                                          <p:spTgt spid="1080">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10" presetClass="entr" presetSubtype="0" fill="hold" nodeType="clickEffect">
                                  <p:stCondLst>
                                    <p:cond delay="0"/>
                                  </p:stCondLst>
                                  <p:childTnLst>
                                    <p:set>
                                      <p:cBhvr>
                                        <p:cTn id="26" dur="1" fill="hold">
                                          <p:stCondLst>
                                            <p:cond delay="0"/>
                                          </p:stCondLst>
                                        </p:cTn>
                                        <p:tgtEl>
                                          <p:spTgt spid="1080">
                                            <p:txEl>
                                              <p:pRg st="4" end="4"/>
                                            </p:txEl>
                                          </p:spTgt>
                                        </p:tgtEl>
                                        <p:attrNameLst>
                                          <p:attrName>style.visibility</p:attrName>
                                        </p:attrNameLst>
                                      </p:cBhvr>
                                      <p:to>
                                        <p:strVal val="visible"/>
                                      </p:to>
                                    </p:set>
                                    <p:animEffect transition="in" filter="fade">
                                      <p:cBhvr>
                                        <p:cTn id="27" dur="500"/>
                                        <p:tgtEl>
                                          <p:spTgt spid="1080">
                                            <p:txEl>
                                              <p:pRg st="4" end="4"/>
                                            </p:txEl>
                                          </p:spTgt>
                                        </p:tgtEl>
                                      </p:cBhvr>
                                    </p:animEffect>
                                  </p:childTnLst>
                                </p:cTn>
                              </p:par>
                            </p:childTnLst>
                          </p:cTn>
                        </p:par>
                      </p:childTnLst>
                    </p:cTn>
                  </p:par>
                  <p:par>
                    <p:cTn id="28" fill="hold">
                      <p:stCondLst>
                        <p:cond delay="indefinite"/>
                      </p:stCondLst>
                      <p:childTnLst>
                        <p:par>
                          <p:cTn id="29" fill="hold">
                            <p:stCondLst>
                              <p:cond delay="0"/>
                            </p:stCondLst>
                            <p:childTnLst>
                              <p:par>
                                <p:cTn id="30" presetID="10" presetClass="entr" presetSubtype="0" fill="hold" nodeType="clickEffect">
                                  <p:stCondLst>
                                    <p:cond delay="0"/>
                                  </p:stCondLst>
                                  <p:childTnLst>
                                    <p:set>
                                      <p:cBhvr>
                                        <p:cTn id="31" dur="1" fill="hold">
                                          <p:stCondLst>
                                            <p:cond delay="0"/>
                                          </p:stCondLst>
                                        </p:cTn>
                                        <p:tgtEl>
                                          <p:spTgt spid="1080">
                                            <p:txEl>
                                              <p:pRg st="5" end="5"/>
                                            </p:txEl>
                                          </p:spTgt>
                                        </p:tgtEl>
                                        <p:attrNameLst>
                                          <p:attrName>style.visibility</p:attrName>
                                        </p:attrNameLst>
                                      </p:cBhvr>
                                      <p:to>
                                        <p:strVal val="visible"/>
                                      </p:to>
                                    </p:set>
                                    <p:animEffect transition="in" filter="fade">
                                      <p:cBhvr>
                                        <p:cTn id="32" dur="500"/>
                                        <p:tgtEl>
                                          <p:spTgt spid="1080">
                                            <p:txEl>
                                              <p:pRg st="5" end="5"/>
                                            </p:txEl>
                                          </p:spTgt>
                                        </p:tgtEl>
                                      </p:cBhvr>
                                    </p:animEffect>
                                  </p:childTnLst>
                                </p:cTn>
                              </p:par>
                            </p:childTnLst>
                          </p:cTn>
                        </p:par>
                      </p:childTnLst>
                    </p:cTn>
                  </p:par>
                  <p:par>
                    <p:cTn id="33" fill="hold">
                      <p:stCondLst>
                        <p:cond delay="indefinite"/>
                      </p:stCondLst>
                      <p:childTnLst>
                        <p:par>
                          <p:cTn id="34" fill="hold">
                            <p:stCondLst>
                              <p:cond delay="0"/>
                            </p:stCondLst>
                            <p:childTnLst>
                              <p:par>
                                <p:cTn id="35" presetID="10" presetClass="entr" presetSubtype="0" fill="hold" nodeType="clickEffect">
                                  <p:stCondLst>
                                    <p:cond delay="0"/>
                                  </p:stCondLst>
                                  <p:childTnLst>
                                    <p:set>
                                      <p:cBhvr>
                                        <p:cTn id="36" dur="1" fill="hold">
                                          <p:stCondLst>
                                            <p:cond delay="0"/>
                                          </p:stCondLst>
                                        </p:cTn>
                                        <p:tgtEl>
                                          <p:spTgt spid="1080">
                                            <p:txEl>
                                              <p:pRg st="6" end="6"/>
                                            </p:txEl>
                                          </p:spTgt>
                                        </p:tgtEl>
                                        <p:attrNameLst>
                                          <p:attrName>style.visibility</p:attrName>
                                        </p:attrNameLst>
                                      </p:cBhvr>
                                      <p:to>
                                        <p:strVal val="visible"/>
                                      </p:to>
                                    </p:set>
                                    <p:animEffect transition="in" filter="fade">
                                      <p:cBhvr>
                                        <p:cTn id="37" dur="500"/>
                                        <p:tgtEl>
                                          <p:spTgt spid="1080">
                                            <p:txEl>
                                              <p:pRg st="6" end="6"/>
                                            </p:txEl>
                                          </p:spTgt>
                                        </p:tgtEl>
                                      </p:cBhvr>
                                    </p:animEffect>
                                  </p:childTnLst>
                                </p:cTn>
                              </p:par>
                            </p:childTnLst>
                          </p:cTn>
                        </p:par>
                      </p:childTnLst>
                    </p:cTn>
                  </p:par>
                  <p:par>
                    <p:cTn id="38" fill="hold">
                      <p:stCondLst>
                        <p:cond delay="indefinite"/>
                      </p:stCondLst>
                      <p:childTnLst>
                        <p:par>
                          <p:cTn id="39" fill="hold">
                            <p:stCondLst>
                              <p:cond delay="0"/>
                            </p:stCondLst>
                            <p:childTnLst>
                              <p:par>
                                <p:cTn id="40" presetID="10" presetClass="entr" presetSubtype="0" fill="hold" nodeType="clickEffect">
                                  <p:stCondLst>
                                    <p:cond delay="0"/>
                                  </p:stCondLst>
                                  <p:childTnLst>
                                    <p:set>
                                      <p:cBhvr>
                                        <p:cTn id="41" dur="1" fill="hold">
                                          <p:stCondLst>
                                            <p:cond delay="0"/>
                                          </p:stCondLst>
                                        </p:cTn>
                                        <p:tgtEl>
                                          <p:spTgt spid="1080">
                                            <p:txEl>
                                              <p:pRg st="7" end="7"/>
                                            </p:txEl>
                                          </p:spTgt>
                                        </p:tgtEl>
                                        <p:attrNameLst>
                                          <p:attrName>style.visibility</p:attrName>
                                        </p:attrNameLst>
                                      </p:cBhvr>
                                      <p:to>
                                        <p:strVal val="visible"/>
                                      </p:to>
                                    </p:set>
                                    <p:animEffect transition="in" filter="fade">
                                      <p:cBhvr>
                                        <p:cTn id="42" dur="500"/>
                                        <p:tgtEl>
                                          <p:spTgt spid="1080">
                                            <p:txEl>
                                              <p:pRg st="7" end="7"/>
                                            </p:txEl>
                                          </p:spTgt>
                                        </p:tgtEl>
                                      </p:cBhvr>
                                    </p:animEffect>
                                  </p:childTnLst>
                                </p:cTn>
                              </p:par>
                            </p:childTnLst>
                          </p:cTn>
                        </p:par>
                      </p:childTnLst>
                    </p:cTn>
                  </p:par>
                  <p:par>
                    <p:cTn id="43" fill="hold">
                      <p:stCondLst>
                        <p:cond delay="indefinite"/>
                      </p:stCondLst>
                      <p:childTnLst>
                        <p:par>
                          <p:cTn id="44" fill="hold">
                            <p:stCondLst>
                              <p:cond delay="0"/>
                            </p:stCondLst>
                            <p:childTnLst>
                              <p:par>
                                <p:cTn id="45" presetID="10" presetClass="entr" presetSubtype="0" fill="hold" nodeType="clickEffect">
                                  <p:stCondLst>
                                    <p:cond delay="0"/>
                                  </p:stCondLst>
                                  <p:childTnLst>
                                    <p:set>
                                      <p:cBhvr>
                                        <p:cTn id="46" dur="1" fill="hold">
                                          <p:stCondLst>
                                            <p:cond delay="0"/>
                                          </p:stCondLst>
                                        </p:cTn>
                                        <p:tgtEl>
                                          <p:spTgt spid="1080">
                                            <p:txEl>
                                              <p:pRg st="8" end="8"/>
                                            </p:txEl>
                                          </p:spTgt>
                                        </p:tgtEl>
                                        <p:attrNameLst>
                                          <p:attrName>style.visibility</p:attrName>
                                        </p:attrNameLst>
                                      </p:cBhvr>
                                      <p:to>
                                        <p:strVal val="visible"/>
                                      </p:to>
                                    </p:set>
                                    <p:animEffect transition="in" filter="fade">
                                      <p:cBhvr>
                                        <p:cTn id="47" dur="500"/>
                                        <p:tgtEl>
                                          <p:spTgt spid="1080">
                                            <p:txEl>
                                              <p:pRg st="8" end="8"/>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1085"/>
        <p:cNvGrpSpPr/>
        <p:nvPr/>
      </p:nvGrpSpPr>
      <p:grpSpPr>
        <a:xfrm>
          <a:off x="0" y="0"/>
          <a:ext cx="0" cy="0"/>
          <a:chOff x="0" y="0"/>
          <a:chExt cx="0" cy="0"/>
        </a:xfrm>
      </p:grpSpPr>
      <p:pic>
        <p:nvPicPr>
          <p:cNvPr id="1086" name="Google Shape;1086;p26" descr="image.png"/>
          <p:cNvPicPr preferRelativeResize="0"/>
          <p:nvPr/>
        </p:nvPicPr>
        <p:blipFill rotWithShape="1">
          <a:blip r:embed="rId3">
            <a:alphaModFix/>
          </a:blip>
          <a:srcRect/>
          <a:stretch/>
        </p:blipFill>
        <p:spPr>
          <a:xfrm>
            <a:off x="457200" y="304800"/>
            <a:ext cx="8229600" cy="1003300"/>
          </a:xfrm>
          <a:prstGeom prst="rect">
            <a:avLst/>
          </a:prstGeom>
          <a:noFill/>
          <a:ln>
            <a:noFill/>
          </a:ln>
        </p:spPr>
      </p:pic>
      <p:grpSp>
        <p:nvGrpSpPr>
          <p:cNvPr id="1087" name="Google Shape;1087;p26"/>
          <p:cNvGrpSpPr/>
          <p:nvPr/>
        </p:nvGrpSpPr>
        <p:grpSpPr>
          <a:xfrm>
            <a:off x="335360" y="836712"/>
            <a:ext cx="6264696" cy="2880320"/>
            <a:chOff x="207142" y="252833"/>
            <a:chExt cx="3869504" cy="870359"/>
          </a:xfrm>
        </p:grpSpPr>
        <p:pic>
          <p:nvPicPr>
            <p:cNvPr id="1088" name="Google Shape;1088;p26" descr="image.png"/>
            <p:cNvPicPr preferRelativeResize="0"/>
            <p:nvPr/>
          </p:nvPicPr>
          <p:blipFill rotWithShape="1">
            <a:blip r:embed="rId4">
              <a:alphaModFix/>
            </a:blip>
            <a:srcRect/>
            <a:stretch/>
          </p:blipFill>
          <p:spPr>
            <a:xfrm>
              <a:off x="1496977" y="557459"/>
              <a:ext cx="2579669" cy="565733"/>
            </a:xfrm>
            <a:prstGeom prst="rect">
              <a:avLst/>
            </a:prstGeom>
            <a:noFill/>
            <a:ln>
              <a:noFill/>
            </a:ln>
          </p:spPr>
        </p:pic>
        <p:sp>
          <p:nvSpPr>
            <p:cNvPr id="1089" name="Google Shape;1089;p26"/>
            <p:cNvSpPr txBox="1"/>
            <p:nvPr/>
          </p:nvSpPr>
          <p:spPr>
            <a:xfrm>
              <a:off x="207142" y="252833"/>
              <a:ext cx="3794762" cy="232504"/>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4400"/>
                <a:buFont typeface="Constantia"/>
                <a:buNone/>
              </a:pPr>
              <a:endParaRPr sz="4400" b="0" i="0" u="none" strike="noStrike" cap="none">
                <a:solidFill>
                  <a:srgbClr val="FFFFFF"/>
                </a:solidFill>
                <a:latin typeface="Constantia"/>
                <a:ea typeface="Constantia"/>
                <a:cs typeface="Constantia"/>
                <a:sym typeface="Constantia"/>
              </a:endParaRPr>
            </a:p>
          </p:txBody>
        </p:sp>
      </p:grpSp>
      <p:sp>
        <p:nvSpPr>
          <p:cNvPr id="1090" name="Google Shape;1090;p26"/>
          <p:cNvSpPr txBox="1"/>
          <p:nvPr/>
        </p:nvSpPr>
        <p:spPr>
          <a:xfrm>
            <a:off x="2590800" y="3810000"/>
            <a:ext cx="3886200" cy="866137"/>
          </a:xfrm>
          <a:prstGeom prst="rect">
            <a:avLst/>
          </a:prstGeom>
          <a:solidFill>
            <a:srgbClr val="A5B592"/>
          </a:solidFill>
          <a:ln w="38100" cap="flat" cmpd="sng">
            <a:solidFill>
              <a:srgbClr val="78846A"/>
            </a:solidFill>
            <a:prstDash val="solid"/>
            <a:round/>
            <a:headEnd type="none" w="sm" len="sm"/>
            <a:tailEnd type="none" w="sm" len="sm"/>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4400"/>
              <a:buFont typeface="Constantia"/>
              <a:buNone/>
            </a:pPr>
            <a:r>
              <a:rPr lang="en-US" sz="4400" b="0" i="0" u="none" strike="noStrike" cap="none">
                <a:solidFill>
                  <a:srgbClr val="FFFFFF"/>
                </a:solidFill>
                <a:latin typeface="Constantia"/>
                <a:ea typeface="Constantia"/>
                <a:cs typeface="Constantia"/>
                <a:sym typeface="Constantia"/>
              </a:rPr>
              <a:t>Architecture</a:t>
            </a:r>
            <a:endParaRPr/>
          </a:p>
        </p:txBody>
      </p:sp>
      <p:sp>
        <p:nvSpPr>
          <p:cNvPr id="1091" name="Google Shape;1091;p26"/>
          <p:cNvSpPr txBox="1"/>
          <p:nvPr/>
        </p:nvSpPr>
        <p:spPr>
          <a:xfrm>
            <a:off x="2590800" y="5334000"/>
            <a:ext cx="3886200" cy="866137"/>
          </a:xfrm>
          <a:prstGeom prst="rect">
            <a:avLst/>
          </a:prstGeom>
          <a:solidFill>
            <a:srgbClr val="FFFFFF"/>
          </a:solidFill>
          <a:ln w="38100" cap="flat" cmpd="sng">
            <a:solidFill>
              <a:srgbClr val="000000"/>
            </a:solidFill>
            <a:prstDash val="solid"/>
            <a:round/>
            <a:headEnd type="none" w="sm" len="sm"/>
            <a:tailEnd type="none" w="sm" len="sm"/>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4400"/>
              <a:buFont typeface="Constantia"/>
              <a:buNone/>
            </a:pPr>
            <a:r>
              <a:rPr lang="en-US" sz="4400" b="0" i="0" u="none" strike="noStrike" cap="none">
                <a:solidFill>
                  <a:srgbClr val="000000"/>
                </a:solidFill>
                <a:latin typeface="Constantia"/>
                <a:ea typeface="Constantia"/>
                <a:cs typeface="Constantia"/>
                <a:sym typeface="Constantia"/>
              </a:rPr>
              <a:t>Technology</a:t>
            </a:r>
            <a:endParaRPr/>
          </a:p>
        </p:txBody>
      </p:sp>
      <p:sp>
        <p:nvSpPr>
          <p:cNvPr id="1092" name="Google Shape;1092;p26"/>
          <p:cNvSpPr txBox="1"/>
          <p:nvPr/>
        </p:nvSpPr>
        <p:spPr>
          <a:xfrm>
            <a:off x="6598918" y="3784601"/>
            <a:ext cx="1584963" cy="904237"/>
          </a:xfrm>
          <a:prstGeom prst="rect">
            <a:avLst/>
          </a:prstGeom>
          <a:noFill/>
          <a:ln>
            <a:noFill/>
          </a:ln>
        </p:spPr>
        <p:txBody>
          <a:bodyPr spcFirstLastPara="1" wrap="square" lIns="45700" tIns="45700" rIns="45700" bIns="45700" anchor="t" anchorCtr="0">
            <a:spAutoFit/>
          </a:bodyPr>
          <a:lstStyle/>
          <a:p>
            <a:pPr marL="0" marR="0" lvl="0" indent="-76200" algn="l" rtl="0">
              <a:lnSpc>
                <a:spcPct val="100000"/>
              </a:lnSpc>
              <a:spcBef>
                <a:spcPts val="0"/>
              </a:spcBef>
              <a:spcAft>
                <a:spcPts val="0"/>
              </a:spcAft>
              <a:buClr>
                <a:srgbClr val="FF0000"/>
              </a:buClr>
              <a:buSzPts val="1200"/>
              <a:buFont typeface="Constantia"/>
              <a:buChar char="-"/>
            </a:pPr>
            <a:r>
              <a:rPr lang="en-US" sz="1200" b="0" i="0" u="none" strike="noStrike" cap="none">
                <a:solidFill>
                  <a:srgbClr val="FF0000"/>
                </a:solidFill>
                <a:latin typeface="Constantia"/>
                <a:ea typeface="Constantia"/>
                <a:cs typeface="Constantia"/>
                <a:sym typeface="Constantia"/>
              </a:rPr>
              <a:t>Size</a:t>
            </a:r>
            <a:endParaRPr/>
          </a:p>
          <a:p>
            <a:pPr marL="0" marR="0" lvl="0" indent="-76200" algn="l" rtl="0">
              <a:lnSpc>
                <a:spcPct val="100000"/>
              </a:lnSpc>
              <a:spcBef>
                <a:spcPts val="0"/>
              </a:spcBef>
              <a:spcAft>
                <a:spcPts val="0"/>
              </a:spcAft>
              <a:buClr>
                <a:srgbClr val="FF0000"/>
              </a:buClr>
              <a:buSzPts val="1200"/>
              <a:buFont typeface="Constantia"/>
              <a:buChar char="-"/>
            </a:pPr>
            <a:r>
              <a:rPr lang="en-US" sz="1200" b="0" i="0" u="none" strike="noStrike" cap="none">
                <a:solidFill>
                  <a:srgbClr val="FF0000"/>
                </a:solidFill>
                <a:latin typeface="Constantia"/>
                <a:ea typeface="Constantia"/>
                <a:cs typeface="Constantia"/>
                <a:sym typeface="Constantia"/>
              </a:rPr>
              <a:t>Power</a:t>
            </a:r>
            <a:endParaRPr/>
          </a:p>
          <a:p>
            <a:pPr marL="0" marR="0" lvl="0" indent="-76200" algn="l" rtl="0">
              <a:lnSpc>
                <a:spcPct val="100000"/>
              </a:lnSpc>
              <a:spcBef>
                <a:spcPts val="0"/>
              </a:spcBef>
              <a:spcAft>
                <a:spcPts val="0"/>
              </a:spcAft>
              <a:buClr>
                <a:srgbClr val="92D050"/>
              </a:buClr>
              <a:buSzPts val="1200"/>
              <a:buFont typeface="Constantia"/>
              <a:buChar char="-"/>
            </a:pPr>
            <a:r>
              <a:rPr lang="en-US" sz="1200" b="0" i="0" u="none" strike="noStrike" cap="none">
                <a:solidFill>
                  <a:srgbClr val="92D050"/>
                </a:solidFill>
                <a:latin typeface="Constantia"/>
                <a:ea typeface="Constantia"/>
                <a:cs typeface="Constantia"/>
                <a:sym typeface="Constantia"/>
              </a:rPr>
              <a:t>Speedup</a:t>
            </a:r>
            <a:endParaRPr/>
          </a:p>
          <a:p>
            <a:pPr marL="0" marR="0" lvl="0" indent="-76200" algn="l" rtl="0">
              <a:lnSpc>
                <a:spcPct val="100000"/>
              </a:lnSpc>
              <a:spcBef>
                <a:spcPts val="0"/>
              </a:spcBef>
              <a:spcAft>
                <a:spcPts val="0"/>
              </a:spcAft>
              <a:buClr>
                <a:srgbClr val="92D050"/>
              </a:buClr>
              <a:buSzPts val="1200"/>
              <a:buFont typeface="Constantia"/>
              <a:buChar char="-"/>
            </a:pPr>
            <a:r>
              <a:rPr lang="en-US" sz="1200" b="0" i="0" u="none" strike="noStrike" cap="none">
                <a:solidFill>
                  <a:srgbClr val="92D050"/>
                </a:solidFill>
                <a:latin typeface="Constantia"/>
                <a:ea typeface="Constantia"/>
                <a:cs typeface="Constantia"/>
                <a:sym typeface="Constantia"/>
              </a:rPr>
              <a:t>Precision</a:t>
            </a:r>
            <a:endParaRPr/>
          </a:p>
        </p:txBody>
      </p:sp>
      <p:sp>
        <p:nvSpPr>
          <p:cNvPr id="1093" name="Google Shape;1093;p26"/>
          <p:cNvSpPr txBox="1">
            <a:spLocks noGrp="1"/>
          </p:cNvSpPr>
          <p:nvPr>
            <p:ph type="sldNum" idx="4294967295"/>
          </p:nvPr>
        </p:nvSpPr>
        <p:spPr>
          <a:xfrm>
            <a:off x="8237326" y="6210529"/>
            <a:ext cx="332737" cy="396237"/>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FFFFFF"/>
              </a:buClr>
              <a:buSzPts val="1800"/>
              <a:buFont typeface="Constantia"/>
              <a:buNone/>
            </a:pPr>
            <a:fld id="{00000000-1234-1234-1234-123412341234}" type="slidenum">
              <a:rPr lang="en-US" sz="1800" b="0" i="0" u="none" strike="noStrike" cap="none">
                <a:solidFill>
                  <a:srgbClr val="FFFFFF"/>
                </a:solidFill>
                <a:latin typeface="Constantia"/>
                <a:ea typeface="Constantia"/>
                <a:cs typeface="Constantia"/>
                <a:sym typeface="Constantia"/>
              </a:rPr>
              <a:t>26</a:t>
            </a:fld>
            <a:endParaRPr sz="1800" b="0" i="0" u="none" strike="noStrike" cap="none">
              <a:solidFill>
                <a:srgbClr val="FFFFFF"/>
              </a:solidFill>
              <a:latin typeface="Constantia"/>
              <a:ea typeface="Constantia"/>
              <a:cs typeface="Constantia"/>
              <a:sym typeface="Constantia"/>
            </a:endParaRPr>
          </a:p>
        </p:txBody>
      </p:sp>
    </p:spTree>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1097"/>
        <p:cNvGrpSpPr/>
        <p:nvPr/>
      </p:nvGrpSpPr>
      <p:grpSpPr>
        <a:xfrm>
          <a:off x="0" y="0"/>
          <a:ext cx="0" cy="0"/>
          <a:chOff x="0" y="0"/>
          <a:chExt cx="0" cy="0"/>
        </a:xfrm>
      </p:grpSpPr>
      <p:pic>
        <p:nvPicPr>
          <p:cNvPr id="1098" name="Google Shape;1098;p27" descr="image.png"/>
          <p:cNvPicPr preferRelativeResize="0"/>
          <p:nvPr/>
        </p:nvPicPr>
        <p:blipFill rotWithShape="1">
          <a:blip r:embed="rId3">
            <a:alphaModFix/>
          </a:blip>
          <a:srcRect/>
          <a:stretch/>
        </p:blipFill>
        <p:spPr>
          <a:xfrm>
            <a:off x="457200" y="266700"/>
            <a:ext cx="8229600" cy="1143000"/>
          </a:xfrm>
          <a:prstGeom prst="rect">
            <a:avLst/>
          </a:prstGeom>
          <a:noFill/>
          <a:ln>
            <a:noFill/>
          </a:ln>
        </p:spPr>
      </p:pic>
      <p:pic>
        <p:nvPicPr>
          <p:cNvPr id="1099" name="Google Shape;1099;p27" descr="image.pdf"/>
          <p:cNvPicPr preferRelativeResize="0"/>
          <p:nvPr/>
        </p:nvPicPr>
        <p:blipFill rotWithShape="1">
          <a:blip r:embed="rId4">
            <a:alphaModFix/>
          </a:blip>
          <a:srcRect/>
          <a:stretch/>
        </p:blipFill>
        <p:spPr>
          <a:xfrm>
            <a:off x="1482725" y="2590800"/>
            <a:ext cx="6405563" cy="1447800"/>
          </a:xfrm>
          <a:prstGeom prst="rect">
            <a:avLst/>
          </a:prstGeom>
          <a:noFill/>
          <a:ln>
            <a:noFill/>
          </a:ln>
        </p:spPr>
      </p:pic>
      <p:pic>
        <p:nvPicPr>
          <p:cNvPr id="1100" name="Google Shape;1100;p27" descr="image.png"/>
          <p:cNvPicPr preferRelativeResize="0"/>
          <p:nvPr/>
        </p:nvPicPr>
        <p:blipFill rotWithShape="1">
          <a:blip r:embed="rId5">
            <a:alphaModFix/>
          </a:blip>
          <a:srcRect/>
          <a:stretch/>
        </p:blipFill>
        <p:spPr>
          <a:xfrm>
            <a:off x="762000" y="4953000"/>
            <a:ext cx="8229600" cy="749300"/>
          </a:xfrm>
          <a:prstGeom prst="rect">
            <a:avLst/>
          </a:prstGeom>
          <a:noFill/>
          <a:ln>
            <a:noFill/>
          </a:ln>
        </p:spPr>
      </p:pic>
      <p:sp>
        <p:nvSpPr>
          <p:cNvPr id="1101" name="Google Shape;1101;p27"/>
          <p:cNvSpPr txBox="1">
            <a:spLocks noGrp="1"/>
          </p:cNvSpPr>
          <p:nvPr>
            <p:ph type="sldNum" idx="4294967295"/>
          </p:nvPr>
        </p:nvSpPr>
        <p:spPr>
          <a:xfrm>
            <a:off x="8237326" y="6210529"/>
            <a:ext cx="332737" cy="396237"/>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FFFFFF"/>
              </a:buClr>
              <a:buSzPts val="1800"/>
              <a:buFont typeface="Constantia"/>
              <a:buNone/>
            </a:pPr>
            <a:fld id="{00000000-1234-1234-1234-123412341234}" type="slidenum">
              <a:rPr lang="en-US" sz="1800" b="0" i="0" u="none" strike="noStrike" cap="none">
                <a:solidFill>
                  <a:srgbClr val="FFFFFF"/>
                </a:solidFill>
                <a:latin typeface="Constantia"/>
                <a:ea typeface="Constantia"/>
                <a:cs typeface="Constantia"/>
                <a:sym typeface="Constantia"/>
              </a:rPr>
              <a:t>27</a:t>
            </a:fld>
            <a:endParaRPr sz="1800" b="0" i="0" u="none" strike="noStrike" cap="none">
              <a:solidFill>
                <a:srgbClr val="FFFFFF"/>
              </a:solidFill>
              <a:latin typeface="Constantia"/>
              <a:ea typeface="Constantia"/>
              <a:cs typeface="Constantia"/>
              <a:sym typeface="Constantia"/>
            </a:endParaRPr>
          </a:p>
        </p:txBody>
      </p:sp>
    </p:spTree>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Shape 1105"/>
        <p:cNvGrpSpPr/>
        <p:nvPr/>
      </p:nvGrpSpPr>
      <p:grpSpPr>
        <a:xfrm>
          <a:off x="0" y="0"/>
          <a:ext cx="0" cy="0"/>
          <a:chOff x="0" y="0"/>
          <a:chExt cx="0" cy="0"/>
        </a:xfrm>
      </p:grpSpPr>
      <p:pic>
        <p:nvPicPr>
          <p:cNvPr id="1106" name="Google Shape;1106;p28" descr="image.png"/>
          <p:cNvPicPr preferRelativeResize="0"/>
          <p:nvPr/>
        </p:nvPicPr>
        <p:blipFill rotWithShape="1">
          <a:blip r:embed="rId3">
            <a:alphaModFix/>
          </a:blip>
          <a:srcRect/>
          <a:stretch/>
        </p:blipFill>
        <p:spPr>
          <a:xfrm>
            <a:off x="304800" y="-88900"/>
            <a:ext cx="8839200" cy="1155700"/>
          </a:xfrm>
          <a:prstGeom prst="rect">
            <a:avLst/>
          </a:prstGeom>
          <a:noFill/>
          <a:ln>
            <a:noFill/>
          </a:ln>
        </p:spPr>
      </p:pic>
      <p:pic>
        <p:nvPicPr>
          <p:cNvPr id="1107" name="Google Shape;1107;p28" descr="image.pdf"/>
          <p:cNvPicPr preferRelativeResize="0"/>
          <p:nvPr/>
        </p:nvPicPr>
        <p:blipFill rotWithShape="1">
          <a:blip r:embed="rId4">
            <a:alphaModFix/>
          </a:blip>
          <a:srcRect/>
          <a:stretch/>
        </p:blipFill>
        <p:spPr>
          <a:xfrm>
            <a:off x="614362" y="1905000"/>
            <a:ext cx="8142290" cy="1447800"/>
          </a:xfrm>
          <a:prstGeom prst="rect">
            <a:avLst/>
          </a:prstGeom>
          <a:noFill/>
          <a:ln>
            <a:noFill/>
          </a:ln>
        </p:spPr>
      </p:pic>
      <p:pic>
        <p:nvPicPr>
          <p:cNvPr id="1108" name="Google Shape;1108;p28" descr="image.png"/>
          <p:cNvPicPr preferRelativeResize="0"/>
          <p:nvPr/>
        </p:nvPicPr>
        <p:blipFill rotWithShape="1">
          <a:blip r:embed="rId5">
            <a:alphaModFix/>
          </a:blip>
          <a:srcRect/>
          <a:stretch/>
        </p:blipFill>
        <p:spPr>
          <a:xfrm>
            <a:off x="762000" y="4114800"/>
            <a:ext cx="8229600" cy="1790700"/>
          </a:xfrm>
          <a:prstGeom prst="rect">
            <a:avLst/>
          </a:prstGeom>
          <a:noFill/>
          <a:ln>
            <a:noFill/>
          </a:ln>
        </p:spPr>
      </p:pic>
      <p:sp>
        <p:nvSpPr>
          <p:cNvPr id="1109" name="Google Shape;1109;p28"/>
          <p:cNvSpPr txBox="1">
            <a:spLocks noGrp="1"/>
          </p:cNvSpPr>
          <p:nvPr>
            <p:ph type="sldNum" idx="4294967295"/>
          </p:nvPr>
        </p:nvSpPr>
        <p:spPr>
          <a:xfrm>
            <a:off x="8237326" y="6210529"/>
            <a:ext cx="332737" cy="396237"/>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FFFFFF"/>
              </a:buClr>
              <a:buSzPts val="1800"/>
              <a:buFont typeface="Constantia"/>
              <a:buNone/>
            </a:pPr>
            <a:fld id="{00000000-1234-1234-1234-123412341234}" type="slidenum">
              <a:rPr lang="en-US" sz="1800" b="0" i="0" u="none" strike="noStrike" cap="none">
                <a:solidFill>
                  <a:srgbClr val="FFFFFF"/>
                </a:solidFill>
                <a:latin typeface="Constantia"/>
                <a:ea typeface="Constantia"/>
                <a:cs typeface="Constantia"/>
                <a:sym typeface="Constantia"/>
              </a:rPr>
              <a:t>28</a:t>
            </a:fld>
            <a:endParaRPr sz="1800" b="0" i="0" u="none" strike="noStrike" cap="none">
              <a:solidFill>
                <a:srgbClr val="FFFFFF"/>
              </a:solidFill>
              <a:latin typeface="Constantia"/>
              <a:ea typeface="Constantia"/>
              <a:cs typeface="Constantia"/>
              <a:sym typeface="Constantia"/>
            </a:endParaRPr>
          </a:p>
        </p:txBody>
      </p:sp>
    </p:spTree>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Shape 1113"/>
        <p:cNvGrpSpPr/>
        <p:nvPr/>
      </p:nvGrpSpPr>
      <p:grpSpPr>
        <a:xfrm>
          <a:off x="0" y="0"/>
          <a:ext cx="0" cy="0"/>
          <a:chOff x="0" y="0"/>
          <a:chExt cx="0" cy="0"/>
        </a:xfrm>
      </p:grpSpPr>
      <p:sp>
        <p:nvSpPr>
          <p:cNvPr id="1114" name="Google Shape;1114;p29"/>
          <p:cNvSpPr txBox="1">
            <a:spLocks noGrp="1"/>
          </p:cNvSpPr>
          <p:nvPr>
            <p:ph type="body" idx="4294967295"/>
          </p:nvPr>
        </p:nvSpPr>
        <p:spPr>
          <a:xfrm>
            <a:off x="457200" y="4419598"/>
            <a:ext cx="8686800" cy="655641"/>
          </a:xfrm>
          <a:prstGeom prst="rect">
            <a:avLst/>
          </a:prstGeom>
          <a:noFill/>
          <a:ln>
            <a:noFill/>
          </a:ln>
        </p:spPr>
        <p:txBody>
          <a:bodyPr spcFirstLastPara="1" wrap="square" lIns="45700" tIns="45700" rIns="45700" bIns="45700" anchor="t" anchorCtr="0">
            <a:normAutofit fontScale="85000" lnSpcReduction="10000"/>
          </a:bodyPr>
          <a:lstStyle/>
          <a:p>
            <a:pPr marL="342900" lvl="0" indent="-342900" algn="l" rtl="0">
              <a:lnSpc>
                <a:spcPct val="100000"/>
              </a:lnSpc>
              <a:spcBef>
                <a:spcPts val="0"/>
              </a:spcBef>
              <a:spcAft>
                <a:spcPts val="0"/>
              </a:spcAft>
              <a:buClr>
                <a:srgbClr val="FF3F3F"/>
              </a:buClr>
              <a:buSzPts val="2400"/>
              <a:buChar char="•"/>
            </a:pPr>
            <a:r>
              <a:rPr lang="en-US" sz="2400">
                <a:solidFill>
                  <a:srgbClr val="FF3F3F"/>
                </a:solidFill>
              </a:rPr>
              <a:t>Moving data off-chip will use </a:t>
            </a:r>
            <a:r>
              <a:rPr lang="en-US" b="1"/>
              <a:t>200x more energy than computing</a:t>
            </a:r>
            <a:r>
              <a:rPr lang="en-US" sz="2400">
                <a:solidFill>
                  <a:srgbClr val="FF3F3F"/>
                </a:solidFill>
              </a:rPr>
              <a:t>!</a:t>
            </a:r>
            <a:endParaRPr/>
          </a:p>
        </p:txBody>
      </p:sp>
      <p:sp>
        <p:nvSpPr>
          <p:cNvPr id="1115" name="Google Shape;1115;p29"/>
          <p:cNvSpPr txBox="1">
            <a:spLocks noGrp="1"/>
          </p:cNvSpPr>
          <p:nvPr>
            <p:ph type="title" idx="4294967295"/>
          </p:nvPr>
        </p:nvSpPr>
        <p:spPr>
          <a:xfrm>
            <a:off x="457200" y="274637"/>
            <a:ext cx="8229600" cy="1143001"/>
          </a:xfrm>
          <a:prstGeom prst="rect">
            <a:avLst/>
          </a:prstGeom>
          <a:no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Clr>
                <a:srgbClr val="000000"/>
              </a:buClr>
              <a:buSzPts val="4400"/>
              <a:buFont typeface="Calibri"/>
              <a:buNone/>
            </a:pPr>
            <a:r>
              <a:rPr lang="en-US" sz="4400" b="0" i="0" u="none" strike="noStrike" cap="none">
                <a:solidFill>
                  <a:srgbClr val="000000"/>
                </a:solidFill>
                <a:latin typeface="Calibri"/>
                <a:ea typeface="Calibri"/>
                <a:cs typeface="Calibri"/>
                <a:sym typeface="Calibri"/>
              </a:rPr>
              <a:t>The Power Challenge</a:t>
            </a:r>
            <a:endParaRPr/>
          </a:p>
        </p:txBody>
      </p:sp>
      <p:graphicFrame>
        <p:nvGraphicFramePr>
          <p:cNvPr id="1116" name="Google Shape;1116;p29"/>
          <p:cNvGraphicFramePr/>
          <p:nvPr/>
        </p:nvGraphicFramePr>
        <p:xfrm>
          <a:off x="971550" y="1773235"/>
          <a:ext cx="6984975" cy="2287300"/>
        </p:xfrm>
        <a:graphic>
          <a:graphicData uri="http://schemas.openxmlformats.org/drawingml/2006/table">
            <a:tbl>
              <a:tblPr>
                <a:noFill/>
                <a:tableStyleId>{0E5D0552-185E-4D51-B069-8C64EB174FEC}</a:tableStyleId>
              </a:tblPr>
              <a:tblGrid>
                <a:gridCol w="3667125">
                  <a:extLst>
                    <a:ext uri="{9D8B030D-6E8A-4147-A177-3AD203B41FA5}">
                      <a16:colId xmlns:a16="http://schemas.microsoft.com/office/drawing/2014/main" val="20000"/>
                    </a:ext>
                  </a:extLst>
                </a:gridCol>
                <a:gridCol w="1687500">
                  <a:extLst>
                    <a:ext uri="{9D8B030D-6E8A-4147-A177-3AD203B41FA5}">
                      <a16:colId xmlns:a16="http://schemas.microsoft.com/office/drawing/2014/main" val="20001"/>
                    </a:ext>
                  </a:extLst>
                </a:gridCol>
                <a:gridCol w="1630350">
                  <a:extLst>
                    <a:ext uri="{9D8B030D-6E8A-4147-A177-3AD203B41FA5}">
                      <a16:colId xmlns:a16="http://schemas.microsoft.com/office/drawing/2014/main" val="20002"/>
                    </a:ext>
                  </a:extLst>
                </a:gridCol>
              </a:tblGrid>
              <a:tr h="396875">
                <a:tc>
                  <a:txBody>
                    <a:bodyPr/>
                    <a:lstStyle/>
                    <a:p>
                      <a:pPr marL="0" marR="0" lvl="0" indent="0" algn="l" rtl="0">
                        <a:lnSpc>
                          <a:spcPct val="100000"/>
                        </a:lnSpc>
                        <a:spcBef>
                          <a:spcPts val="0"/>
                        </a:spcBef>
                        <a:spcAft>
                          <a:spcPts val="0"/>
                        </a:spcAft>
                        <a:buClr>
                          <a:srgbClr val="FFFFFF"/>
                        </a:buClr>
                        <a:buSzPts val="1200"/>
                        <a:buFont typeface="Helvetica Neue"/>
                        <a:buNone/>
                      </a:pPr>
                      <a:endParaRPr sz="1200" u="none" strike="noStrike" cap="none"/>
                    </a:p>
                  </a:txBody>
                  <a:tcPr marL="45725" marR="4572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38100" cap="flat" cmpd="sng">
                      <a:solidFill>
                        <a:srgbClr val="FFFFFF"/>
                      </a:solidFill>
                      <a:prstDash val="solid"/>
                      <a:round/>
                      <a:headEnd type="none" w="sm" len="sm"/>
                      <a:tailEnd type="none" w="sm" len="sm"/>
                    </a:lnB>
                    <a:solidFill>
                      <a:schemeClr val="accent3"/>
                    </a:solidFill>
                  </a:tcPr>
                </a:tc>
                <a:tc>
                  <a:txBody>
                    <a:bodyPr/>
                    <a:lstStyle/>
                    <a:p>
                      <a:pPr marL="0" marR="0" lvl="0" indent="0" algn="ctr" rtl="0">
                        <a:lnSpc>
                          <a:spcPct val="100000"/>
                        </a:lnSpc>
                        <a:spcBef>
                          <a:spcPts val="0"/>
                        </a:spcBef>
                        <a:spcAft>
                          <a:spcPts val="0"/>
                        </a:spcAft>
                        <a:buClr>
                          <a:srgbClr val="FFFFFF"/>
                        </a:buClr>
                        <a:buSzPts val="2000"/>
                        <a:buFont typeface="Helvetica Neue"/>
                        <a:buNone/>
                      </a:pPr>
                      <a:r>
                        <a:rPr lang="en-US" sz="2000" b="1" u="none" strike="noStrike" cap="none">
                          <a:solidFill>
                            <a:srgbClr val="FFFFFF"/>
                          </a:solidFill>
                          <a:latin typeface="Helvetica Neue"/>
                          <a:ea typeface="Helvetica Neue"/>
                          <a:cs typeface="Helvetica Neue"/>
                          <a:sym typeface="Helvetica Neue"/>
                        </a:rPr>
                        <a:t>2015</a:t>
                      </a:r>
                      <a:endParaRPr/>
                    </a:p>
                  </a:txBody>
                  <a:tcPr marL="45725" marR="4572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38100" cap="flat" cmpd="sng">
                      <a:solidFill>
                        <a:srgbClr val="FFFFFF"/>
                      </a:solidFill>
                      <a:prstDash val="solid"/>
                      <a:round/>
                      <a:headEnd type="none" w="sm" len="sm"/>
                      <a:tailEnd type="none" w="sm" len="sm"/>
                    </a:lnB>
                    <a:solidFill>
                      <a:schemeClr val="accent3"/>
                    </a:solidFill>
                  </a:tcPr>
                </a:tc>
                <a:tc>
                  <a:txBody>
                    <a:bodyPr/>
                    <a:lstStyle/>
                    <a:p>
                      <a:pPr marL="0" marR="0" lvl="0" indent="0" algn="ctr" rtl="0">
                        <a:lnSpc>
                          <a:spcPct val="100000"/>
                        </a:lnSpc>
                        <a:spcBef>
                          <a:spcPts val="0"/>
                        </a:spcBef>
                        <a:spcAft>
                          <a:spcPts val="0"/>
                        </a:spcAft>
                        <a:buClr>
                          <a:srgbClr val="FFFFFF"/>
                        </a:buClr>
                        <a:buSzPts val="2000"/>
                        <a:buFont typeface="Helvetica Neue"/>
                        <a:buNone/>
                      </a:pPr>
                      <a:r>
                        <a:rPr lang="en-US" sz="2000" b="1" u="none" strike="noStrike" cap="none">
                          <a:solidFill>
                            <a:srgbClr val="FFFFFF"/>
                          </a:solidFill>
                          <a:latin typeface="Helvetica Neue"/>
                          <a:ea typeface="Helvetica Neue"/>
                          <a:cs typeface="Helvetica Neue"/>
                          <a:sym typeface="Helvetica Neue"/>
                        </a:rPr>
                        <a:t>2020</a:t>
                      </a:r>
                      <a:endParaRPr/>
                    </a:p>
                  </a:txBody>
                  <a:tcPr marL="45725" marR="4572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38100" cap="flat" cmpd="sng">
                      <a:solidFill>
                        <a:srgbClr val="FFFFFF"/>
                      </a:solidFill>
                      <a:prstDash val="solid"/>
                      <a:round/>
                      <a:headEnd type="none" w="sm" len="sm"/>
                      <a:tailEnd type="none" w="sm" len="sm"/>
                    </a:lnB>
                    <a:solidFill>
                      <a:schemeClr val="accent3"/>
                    </a:solidFill>
                  </a:tcPr>
                </a:tc>
                <a:extLst>
                  <a:ext uri="{0D108BD9-81ED-4DB2-BD59-A6C34878D82A}">
                    <a16:rowId xmlns:a16="http://schemas.microsoft.com/office/drawing/2014/main" val="10000"/>
                  </a:ext>
                </a:extLst>
              </a:tr>
              <a:tr h="395275">
                <a:tc>
                  <a:txBody>
                    <a:bodyPr/>
                    <a:lstStyle/>
                    <a:p>
                      <a:pPr marL="0" marR="0" lvl="0" indent="0" algn="l" rtl="0">
                        <a:lnSpc>
                          <a:spcPct val="100000"/>
                        </a:lnSpc>
                        <a:spcBef>
                          <a:spcPts val="0"/>
                        </a:spcBef>
                        <a:spcAft>
                          <a:spcPts val="0"/>
                        </a:spcAft>
                        <a:buClr>
                          <a:schemeClr val="dk1"/>
                        </a:buClr>
                        <a:buSzPts val="2000"/>
                        <a:buFont typeface="Helvetica Neue"/>
                        <a:buNone/>
                      </a:pPr>
                      <a:r>
                        <a:rPr lang="en-US" sz="2000" u="none" strike="noStrike" cap="none">
                          <a:latin typeface="Helvetica Neue"/>
                          <a:ea typeface="Helvetica Neue"/>
                          <a:cs typeface="Helvetica Neue"/>
                          <a:sym typeface="Helvetica Neue"/>
                        </a:rPr>
                        <a:t>Double precision FLOP</a:t>
                      </a:r>
                      <a:endParaRPr/>
                    </a:p>
                  </a:txBody>
                  <a:tcPr marL="45725" marR="4572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38100" cap="flat" cmpd="sng">
                      <a:solidFill>
                        <a:srgbClr val="FFFFFF"/>
                      </a:solidFill>
                      <a:prstDash val="solid"/>
                      <a:round/>
                      <a:headEnd type="none" w="sm" len="sm"/>
                      <a:tailEnd type="none" w="sm" len="sm"/>
                    </a:lnT>
                    <a:lnB w="9525" cap="flat" cmpd="sng">
                      <a:solidFill>
                        <a:srgbClr val="000000"/>
                      </a:solidFill>
                      <a:prstDash val="solid"/>
                      <a:round/>
                      <a:headEnd type="none" w="sm" len="sm"/>
                      <a:tailEnd type="none" w="sm" len="sm"/>
                    </a:lnB>
                    <a:solidFill>
                      <a:srgbClr val="DEE7D1"/>
                    </a:solidFill>
                  </a:tcPr>
                </a:tc>
                <a:tc>
                  <a:txBody>
                    <a:bodyPr/>
                    <a:lstStyle/>
                    <a:p>
                      <a:pPr marL="0" marR="0" lvl="0" indent="0" algn="r" rtl="0">
                        <a:lnSpc>
                          <a:spcPct val="100000"/>
                        </a:lnSpc>
                        <a:spcBef>
                          <a:spcPts val="0"/>
                        </a:spcBef>
                        <a:spcAft>
                          <a:spcPts val="0"/>
                        </a:spcAft>
                        <a:buClr>
                          <a:schemeClr val="dk1"/>
                        </a:buClr>
                        <a:buSzPts val="2000"/>
                        <a:buFont typeface="Helvetica Neue"/>
                        <a:buNone/>
                      </a:pPr>
                      <a:r>
                        <a:rPr lang="en-US" sz="2000" u="none" strike="noStrike" cap="none">
                          <a:latin typeface="Helvetica Neue"/>
                          <a:ea typeface="Helvetica Neue"/>
                          <a:cs typeface="Helvetica Neue"/>
                          <a:sym typeface="Helvetica Neue"/>
                        </a:rPr>
                        <a:t>100pj</a:t>
                      </a:r>
                      <a:endParaRPr/>
                    </a:p>
                  </a:txBody>
                  <a:tcPr marL="45725" marR="4572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38100" cap="flat" cmpd="sng">
                      <a:solidFill>
                        <a:srgbClr val="FFFFFF"/>
                      </a:solidFill>
                      <a:prstDash val="solid"/>
                      <a:round/>
                      <a:headEnd type="none" w="sm" len="sm"/>
                      <a:tailEnd type="none" w="sm" len="sm"/>
                    </a:lnT>
                    <a:lnB w="9525" cap="flat" cmpd="sng">
                      <a:solidFill>
                        <a:srgbClr val="000000"/>
                      </a:solidFill>
                      <a:prstDash val="solid"/>
                      <a:round/>
                      <a:headEnd type="none" w="sm" len="sm"/>
                      <a:tailEnd type="none" w="sm" len="sm"/>
                    </a:lnB>
                    <a:solidFill>
                      <a:srgbClr val="DEE7D1"/>
                    </a:solidFill>
                  </a:tcPr>
                </a:tc>
                <a:tc>
                  <a:txBody>
                    <a:bodyPr/>
                    <a:lstStyle/>
                    <a:p>
                      <a:pPr marL="0" marR="0" lvl="0" indent="0" algn="r" rtl="0">
                        <a:lnSpc>
                          <a:spcPct val="100000"/>
                        </a:lnSpc>
                        <a:spcBef>
                          <a:spcPts val="0"/>
                        </a:spcBef>
                        <a:spcAft>
                          <a:spcPts val="0"/>
                        </a:spcAft>
                        <a:buClr>
                          <a:schemeClr val="dk1"/>
                        </a:buClr>
                        <a:buSzPts val="2000"/>
                        <a:buFont typeface="Helvetica Neue"/>
                        <a:buNone/>
                      </a:pPr>
                      <a:r>
                        <a:rPr lang="en-US" sz="2000" u="none" strike="noStrike" cap="none">
                          <a:latin typeface="Helvetica Neue"/>
                          <a:ea typeface="Helvetica Neue"/>
                          <a:cs typeface="Helvetica Neue"/>
                          <a:sym typeface="Helvetica Neue"/>
                        </a:rPr>
                        <a:t>10pj</a:t>
                      </a:r>
                      <a:endParaRPr/>
                    </a:p>
                  </a:txBody>
                  <a:tcPr marL="45725" marR="4572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38100" cap="flat" cmpd="sng">
                      <a:solidFill>
                        <a:srgbClr val="FFFFFF"/>
                      </a:solidFill>
                      <a:prstDash val="solid"/>
                      <a:round/>
                      <a:headEnd type="none" w="sm" len="sm"/>
                      <a:tailEnd type="none" w="sm" len="sm"/>
                    </a:lnT>
                    <a:lnB w="9525" cap="flat" cmpd="sng">
                      <a:solidFill>
                        <a:srgbClr val="000000"/>
                      </a:solidFill>
                      <a:prstDash val="solid"/>
                      <a:round/>
                      <a:headEnd type="none" w="sm" len="sm"/>
                      <a:tailEnd type="none" w="sm" len="sm"/>
                    </a:lnB>
                    <a:solidFill>
                      <a:srgbClr val="DEE7D1"/>
                    </a:solidFill>
                  </a:tcPr>
                </a:tc>
                <a:extLst>
                  <a:ext uri="{0D108BD9-81ED-4DB2-BD59-A6C34878D82A}">
                    <a16:rowId xmlns:a16="http://schemas.microsoft.com/office/drawing/2014/main" val="10001"/>
                  </a:ext>
                </a:extLst>
              </a:tr>
              <a:tr h="396875">
                <a:tc>
                  <a:txBody>
                    <a:bodyPr/>
                    <a:lstStyle/>
                    <a:p>
                      <a:pPr marL="0" marR="0" lvl="0" indent="0" algn="l" rtl="0">
                        <a:lnSpc>
                          <a:spcPct val="100000"/>
                        </a:lnSpc>
                        <a:spcBef>
                          <a:spcPts val="0"/>
                        </a:spcBef>
                        <a:spcAft>
                          <a:spcPts val="0"/>
                        </a:spcAft>
                        <a:buClr>
                          <a:schemeClr val="dk1"/>
                        </a:buClr>
                        <a:buSzPts val="2000"/>
                        <a:buFont typeface="Helvetica Neue"/>
                        <a:buNone/>
                      </a:pPr>
                      <a:r>
                        <a:rPr lang="en-US" sz="2000" u="none" strike="noStrike" cap="none">
                          <a:latin typeface="Helvetica Neue"/>
                          <a:ea typeface="Helvetica Neue"/>
                          <a:cs typeface="Helvetica Neue"/>
                          <a:sym typeface="Helvetica Neue"/>
                        </a:rPr>
                        <a:t>Moving data on-chip: 1mm</a:t>
                      </a:r>
                      <a:endParaRPr/>
                    </a:p>
                  </a:txBody>
                  <a:tcPr marL="45725" marR="4572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F3EA"/>
                    </a:solidFill>
                  </a:tcPr>
                </a:tc>
                <a:tc gridSpan="2">
                  <a:txBody>
                    <a:bodyPr/>
                    <a:lstStyle/>
                    <a:p>
                      <a:pPr marL="0" marR="0" lvl="0" indent="0" algn="ctr" rtl="0">
                        <a:lnSpc>
                          <a:spcPct val="100000"/>
                        </a:lnSpc>
                        <a:spcBef>
                          <a:spcPts val="0"/>
                        </a:spcBef>
                        <a:spcAft>
                          <a:spcPts val="0"/>
                        </a:spcAft>
                        <a:buClr>
                          <a:schemeClr val="dk1"/>
                        </a:buClr>
                        <a:buSzPts val="2000"/>
                        <a:buFont typeface="Helvetica Neue"/>
                        <a:buNone/>
                      </a:pPr>
                      <a:r>
                        <a:rPr lang="en-US" sz="2000" u="none" strike="noStrike" cap="none">
                          <a:latin typeface="Helvetica Neue"/>
                          <a:ea typeface="Helvetica Neue"/>
                          <a:cs typeface="Helvetica Neue"/>
                          <a:sym typeface="Helvetica Neue"/>
                        </a:rPr>
                        <a:t>6pj</a:t>
                      </a:r>
                      <a:endParaRPr/>
                    </a:p>
                  </a:txBody>
                  <a:tcPr marL="45725" marR="4572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F3EA"/>
                    </a:solidFill>
                  </a:tcPr>
                </a:tc>
                <a:tc hMerge="1">
                  <a:txBody>
                    <a:bodyPr/>
                    <a:lstStyle/>
                    <a:p>
                      <a:endParaRPr lang="en-US"/>
                    </a:p>
                  </a:txBody>
                  <a:tcPr/>
                </a:tc>
                <a:extLst>
                  <a:ext uri="{0D108BD9-81ED-4DB2-BD59-A6C34878D82A}">
                    <a16:rowId xmlns:a16="http://schemas.microsoft.com/office/drawing/2014/main" val="10002"/>
                  </a:ext>
                </a:extLst>
              </a:tr>
              <a:tr h="395275">
                <a:tc>
                  <a:txBody>
                    <a:bodyPr/>
                    <a:lstStyle/>
                    <a:p>
                      <a:pPr marL="0" marR="0" lvl="0" indent="0" algn="l" rtl="0">
                        <a:lnSpc>
                          <a:spcPct val="100000"/>
                        </a:lnSpc>
                        <a:spcBef>
                          <a:spcPts val="0"/>
                        </a:spcBef>
                        <a:spcAft>
                          <a:spcPts val="0"/>
                        </a:spcAft>
                        <a:buClr>
                          <a:schemeClr val="dk1"/>
                        </a:buClr>
                        <a:buSzPts val="2000"/>
                        <a:buFont typeface="Helvetica Neue"/>
                        <a:buNone/>
                      </a:pPr>
                      <a:r>
                        <a:rPr lang="en-US" sz="2000" u="none" strike="noStrike" cap="none">
                          <a:latin typeface="Helvetica Neue"/>
                          <a:ea typeface="Helvetica Neue"/>
                          <a:cs typeface="Helvetica Neue"/>
                          <a:sym typeface="Helvetica Neue"/>
                        </a:rPr>
                        <a:t>Moving data on-chip: 20mm</a:t>
                      </a:r>
                      <a:endParaRPr/>
                    </a:p>
                  </a:txBody>
                  <a:tcPr marL="45725" marR="4572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EE7D1"/>
                    </a:solidFill>
                  </a:tcPr>
                </a:tc>
                <a:tc gridSpan="2">
                  <a:txBody>
                    <a:bodyPr/>
                    <a:lstStyle/>
                    <a:p>
                      <a:pPr marL="0" marR="0" lvl="0" indent="0" algn="ctr" rtl="0">
                        <a:lnSpc>
                          <a:spcPct val="100000"/>
                        </a:lnSpc>
                        <a:spcBef>
                          <a:spcPts val="0"/>
                        </a:spcBef>
                        <a:spcAft>
                          <a:spcPts val="0"/>
                        </a:spcAft>
                        <a:buClr>
                          <a:schemeClr val="dk1"/>
                        </a:buClr>
                        <a:buSzPts val="2000"/>
                        <a:buFont typeface="Helvetica Neue"/>
                        <a:buNone/>
                      </a:pPr>
                      <a:r>
                        <a:rPr lang="en-US" sz="2000" u="none" strike="noStrike" cap="none">
                          <a:latin typeface="Helvetica Neue"/>
                          <a:ea typeface="Helvetica Neue"/>
                          <a:cs typeface="Helvetica Neue"/>
                          <a:sym typeface="Helvetica Neue"/>
                        </a:rPr>
                        <a:t>120pj</a:t>
                      </a:r>
                      <a:endParaRPr/>
                    </a:p>
                  </a:txBody>
                  <a:tcPr marL="45725" marR="4572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DEE7D1"/>
                    </a:solidFill>
                  </a:tcPr>
                </a:tc>
                <a:tc hMerge="1">
                  <a:txBody>
                    <a:bodyPr/>
                    <a:lstStyle/>
                    <a:p>
                      <a:endParaRPr lang="en-US"/>
                    </a:p>
                  </a:txBody>
                  <a:tcPr/>
                </a:tc>
                <a:extLst>
                  <a:ext uri="{0D108BD9-81ED-4DB2-BD59-A6C34878D82A}">
                    <a16:rowId xmlns:a16="http://schemas.microsoft.com/office/drawing/2014/main" val="10003"/>
                  </a:ext>
                </a:extLst>
              </a:tr>
              <a:tr h="396875">
                <a:tc>
                  <a:txBody>
                    <a:bodyPr/>
                    <a:lstStyle/>
                    <a:p>
                      <a:pPr marL="0" marR="0" lvl="0" indent="0" algn="l" rtl="0">
                        <a:lnSpc>
                          <a:spcPct val="100000"/>
                        </a:lnSpc>
                        <a:spcBef>
                          <a:spcPts val="0"/>
                        </a:spcBef>
                        <a:spcAft>
                          <a:spcPts val="0"/>
                        </a:spcAft>
                        <a:buClr>
                          <a:schemeClr val="dk1"/>
                        </a:buClr>
                        <a:buSzPts val="2000"/>
                        <a:buFont typeface="Helvetica Neue"/>
                        <a:buNone/>
                      </a:pPr>
                      <a:r>
                        <a:rPr lang="en-US" sz="2000" u="none" strike="noStrike" cap="none">
                          <a:latin typeface="Helvetica Neue"/>
                          <a:ea typeface="Helvetica Neue"/>
                          <a:cs typeface="Helvetica Neue"/>
                          <a:sym typeface="Helvetica Neue"/>
                        </a:rPr>
                        <a:t>Moving data to off-chip memory</a:t>
                      </a:r>
                      <a:endParaRPr/>
                    </a:p>
                  </a:txBody>
                  <a:tcPr marL="45725" marR="4572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F3EA"/>
                    </a:solidFill>
                  </a:tcPr>
                </a:tc>
                <a:tc>
                  <a:txBody>
                    <a:bodyPr/>
                    <a:lstStyle/>
                    <a:p>
                      <a:pPr marL="0" marR="0" lvl="0" indent="0" algn="r" rtl="0">
                        <a:lnSpc>
                          <a:spcPct val="100000"/>
                        </a:lnSpc>
                        <a:spcBef>
                          <a:spcPts val="0"/>
                        </a:spcBef>
                        <a:spcAft>
                          <a:spcPts val="0"/>
                        </a:spcAft>
                        <a:buClr>
                          <a:schemeClr val="dk1"/>
                        </a:buClr>
                        <a:buSzPts val="2000"/>
                        <a:buFont typeface="Helvetica Neue"/>
                        <a:buNone/>
                      </a:pPr>
                      <a:r>
                        <a:rPr lang="en-US" sz="2000" u="none" strike="noStrike" cap="none">
                          <a:latin typeface="Helvetica Neue"/>
                          <a:ea typeface="Helvetica Neue"/>
                          <a:cs typeface="Helvetica Neue"/>
                          <a:sym typeface="Helvetica Neue"/>
                        </a:rPr>
                        <a:t>5000pj</a:t>
                      </a:r>
                      <a:endParaRPr/>
                    </a:p>
                  </a:txBody>
                  <a:tcPr marL="45725" marR="4572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F3EA"/>
                    </a:solidFill>
                  </a:tcPr>
                </a:tc>
                <a:tc>
                  <a:txBody>
                    <a:bodyPr/>
                    <a:lstStyle/>
                    <a:p>
                      <a:pPr marL="0" marR="0" lvl="0" indent="0" algn="r" rtl="0">
                        <a:lnSpc>
                          <a:spcPct val="100000"/>
                        </a:lnSpc>
                        <a:spcBef>
                          <a:spcPts val="0"/>
                        </a:spcBef>
                        <a:spcAft>
                          <a:spcPts val="0"/>
                        </a:spcAft>
                        <a:buClr>
                          <a:schemeClr val="dk1"/>
                        </a:buClr>
                        <a:buSzPts val="2000"/>
                        <a:buFont typeface="Helvetica Neue"/>
                        <a:buNone/>
                      </a:pPr>
                      <a:r>
                        <a:rPr lang="en-US" sz="2000" u="none" strike="noStrike" cap="none">
                          <a:latin typeface="Helvetica Neue"/>
                          <a:ea typeface="Helvetica Neue"/>
                          <a:cs typeface="Helvetica Neue"/>
                          <a:sym typeface="Helvetica Neue"/>
                        </a:rPr>
                        <a:t>2000pj</a:t>
                      </a:r>
                      <a:endParaRPr/>
                    </a:p>
                  </a:txBody>
                  <a:tcPr marL="45725" marR="45725" marT="45725" marB="45725">
                    <a:lnL w="9525" cap="flat" cmpd="sng">
                      <a:solidFill>
                        <a:srgbClr val="000000"/>
                      </a:solidFill>
                      <a:prstDash val="solid"/>
                      <a:round/>
                      <a:headEnd type="none" w="sm" len="sm"/>
                      <a:tailEnd type="none" w="sm" len="sm"/>
                    </a:lnL>
                    <a:lnR w="9525" cap="flat" cmpd="sng">
                      <a:solidFill>
                        <a:srgbClr val="000000"/>
                      </a:solidFill>
                      <a:prstDash val="solid"/>
                      <a:round/>
                      <a:headEnd type="none" w="sm" len="sm"/>
                      <a:tailEnd type="none" w="sm" len="sm"/>
                    </a:lnR>
                    <a:lnT w="9525" cap="flat" cmpd="sng">
                      <a:solidFill>
                        <a:srgbClr val="000000"/>
                      </a:solidFill>
                      <a:prstDash val="solid"/>
                      <a:round/>
                      <a:headEnd type="none" w="sm" len="sm"/>
                      <a:tailEnd type="none" w="sm" len="sm"/>
                    </a:lnT>
                    <a:lnB w="9525" cap="flat" cmpd="sng">
                      <a:solidFill>
                        <a:srgbClr val="000000"/>
                      </a:solidFill>
                      <a:prstDash val="solid"/>
                      <a:round/>
                      <a:headEnd type="none" w="sm" len="sm"/>
                      <a:tailEnd type="none" w="sm" len="sm"/>
                    </a:lnB>
                    <a:solidFill>
                      <a:srgbClr val="EFF3EA"/>
                    </a:solidFill>
                  </a:tcPr>
                </a:tc>
                <a:extLst>
                  <a:ext uri="{0D108BD9-81ED-4DB2-BD59-A6C34878D82A}">
                    <a16:rowId xmlns:a16="http://schemas.microsoft.com/office/drawing/2014/main" val="10004"/>
                  </a:ext>
                </a:extLst>
              </a:tr>
            </a:tbl>
          </a:graphicData>
        </a:graphic>
      </p:graphicFrame>
      <p:sp>
        <p:nvSpPr>
          <p:cNvPr id="1117" name="Google Shape;1117;p29"/>
          <p:cNvSpPr/>
          <p:nvPr/>
        </p:nvSpPr>
        <p:spPr>
          <a:xfrm>
            <a:off x="971550" y="3357562"/>
            <a:ext cx="6985000" cy="504828"/>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118" name="Google Shape;1118;p29"/>
          <p:cNvSpPr/>
          <p:nvPr/>
        </p:nvSpPr>
        <p:spPr>
          <a:xfrm>
            <a:off x="971550" y="2565400"/>
            <a:ext cx="6985000" cy="863600"/>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119" name="Google Shape;1119;p29"/>
          <p:cNvSpPr txBox="1">
            <a:spLocks noGrp="1"/>
          </p:cNvSpPr>
          <p:nvPr>
            <p:ph type="sldNum" idx="4294967295"/>
          </p:nvPr>
        </p:nvSpPr>
        <p:spPr>
          <a:xfrm>
            <a:off x="8413147" y="6406785"/>
            <a:ext cx="273653" cy="264251"/>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FFFFFF"/>
              </a:buClr>
              <a:buSzPts val="1200"/>
              <a:buFont typeface="Arial"/>
              <a:buNone/>
            </a:pPr>
            <a:fld id="{00000000-1234-1234-1234-123412341234}" type="slidenum">
              <a:rPr lang="en-US" sz="1200" b="0" i="0" u="none" strike="noStrike" cap="none">
                <a:solidFill>
                  <a:srgbClr val="FFFFFF"/>
                </a:solidFill>
                <a:latin typeface="Arial"/>
                <a:ea typeface="Arial"/>
                <a:cs typeface="Arial"/>
                <a:sym typeface="Arial"/>
              </a:rPr>
              <a:t>29</a:t>
            </a:fld>
            <a:endParaRPr sz="1200" b="0" i="0" u="none" strike="noStrike" cap="none">
              <a:solidFill>
                <a:srgbClr val="FFFFFF"/>
              </a:solidFill>
              <a:latin typeface="Arial"/>
              <a:ea typeface="Arial"/>
              <a:cs typeface="Arial"/>
              <a:sym typeface="Arial"/>
            </a:endParaRPr>
          </a:p>
        </p:txBody>
      </p:sp>
      <p:cxnSp>
        <p:nvCxnSpPr>
          <p:cNvPr id="1120" name="Google Shape;1120;p29"/>
          <p:cNvCxnSpPr/>
          <p:nvPr/>
        </p:nvCxnSpPr>
        <p:spPr>
          <a:xfrm rot="10800000" flipH="1">
            <a:off x="2452685" y="685799"/>
            <a:ext cx="4176715" cy="431802"/>
          </a:xfrm>
          <a:prstGeom prst="straightConnector1">
            <a:avLst/>
          </a:prstGeom>
          <a:noFill/>
          <a:ln w="127000" cap="flat" cmpd="sng">
            <a:solidFill>
              <a:srgbClr val="FF0000"/>
            </a:solidFill>
            <a:prstDash val="solid"/>
            <a:round/>
            <a:headEnd type="none" w="sm" len="sm"/>
            <a:tailEnd type="none" w="sm" len="sm"/>
          </a:ln>
        </p:spPr>
      </p:cxnSp>
      <p:sp>
        <p:nvSpPr>
          <p:cNvPr id="1121" name="Google Shape;1121;p29"/>
          <p:cNvSpPr txBox="1"/>
          <p:nvPr/>
        </p:nvSpPr>
        <p:spPr>
          <a:xfrm>
            <a:off x="1722120" y="987425"/>
            <a:ext cx="8127049" cy="549332"/>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376092"/>
              </a:buClr>
              <a:buSzPts val="3600"/>
              <a:buFont typeface="Calibri"/>
              <a:buNone/>
            </a:pPr>
            <a:r>
              <a:rPr lang="en-US" sz="3600" b="0" i="0" u="none" strike="noStrike" cap="none">
                <a:solidFill>
                  <a:srgbClr val="376092"/>
                </a:solidFill>
                <a:latin typeface="Calibri"/>
                <a:ea typeface="Calibri"/>
                <a:cs typeface="Calibri"/>
                <a:sym typeface="Calibri"/>
              </a:rPr>
              <a:t>The Data Movement Challenge</a:t>
            </a:r>
            <a:endParaRPr/>
          </a:p>
        </p:txBody>
      </p:sp>
      <p:sp>
        <p:nvSpPr>
          <p:cNvPr id="1122" name="Google Shape;1122;p29"/>
          <p:cNvSpPr txBox="1"/>
          <p:nvPr/>
        </p:nvSpPr>
        <p:spPr>
          <a:xfrm>
            <a:off x="502919" y="5410201"/>
            <a:ext cx="8595361" cy="824266"/>
          </a:xfrm>
          <a:prstGeom prst="rect">
            <a:avLst/>
          </a:prstGeom>
          <a:noFill/>
          <a:ln>
            <a:noFill/>
          </a:ln>
        </p:spPr>
        <p:txBody>
          <a:bodyPr spcFirstLastPara="1" wrap="square" lIns="45700" tIns="45700" rIns="45700" bIns="45700" anchor="t" anchorCtr="0">
            <a:spAutoFit/>
          </a:bodyPr>
          <a:lstStyle/>
          <a:p>
            <a:pPr marL="342900" marR="0" lvl="0" indent="-342900" algn="l" rtl="0">
              <a:lnSpc>
                <a:spcPct val="100000"/>
              </a:lnSpc>
              <a:spcBef>
                <a:spcPts val="0"/>
              </a:spcBef>
              <a:spcAft>
                <a:spcPts val="0"/>
              </a:spcAft>
              <a:buClr>
                <a:srgbClr val="FF3F3F"/>
              </a:buClr>
              <a:buSzPts val="2400"/>
              <a:buFont typeface="Arial"/>
              <a:buChar char="•"/>
            </a:pPr>
            <a:r>
              <a:rPr lang="en-US" sz="2400" b="0" i="0" u="none" strike="noStrike" cap="none">
                <a:solidFill>
                  <a:srgbClr val="FF3F3F"/>
                </a:solidFill>
                <a:latin typeface="Calibri"/>
                <a:ea typeface="Calibri"/>
                <a:cs typeface="Calibri"/>
                <a:sym typeface="Calibri"/>
              </a:rPr>
              <a:t>Conclusion: We are getting close to the Feynman Asymptote!</a:t>
            </a:r>
            <a:endParaRPr/>
          </a:p>
          <a:p>
            <a:pPr marL="342900" marR="0" lvl="0" indent="-342900" algn="l" rtl="0">
              <a:lnSpc>
                <a:spcPct val="100000"/>
              </a:lnSpc>
              <a:spcBef>
                <a:spcPts val="500"/>
              </a:spcBef>
              <a:spcAft>
                <a:spcPts val="0"/>
              </a:spcAft>
              <a:buClr>
                <a:srgbClr val="FF3F3F"/>
              </a:buClr>
              <a:buSzPts val="2400"/>
              <a:buFont typeface="Arial"/>
              <a:buChar char="•"/>
            </a:pPr>
            <a:r>
              <a:rPr lang="en-US" sz="2400" b="0" i="0" u="none" strike="noStrike" cap="none">
                <a:solidFill>
                  <a:srgbClr val="FF3F3F"/>
                </a:solidFill>
                <a:latin typeface="Calibri"/>
                <a:ea typeface="Calibri"/>
                <a:cs typeface="Calibri"/>
                <a:sym typeface="Calibri"/>
              </a:rPr>
              <a:t>Important: Power and speed could be traded!</a:t>
            </a:r>
            <a:endParaRPr/>
          </a:p>
        </p:txBody>
      </p:sp>
      <p:sp>
        <p:nvSpPr>
          <p:cNvPr id="1123" name="Google Shape;1123;p29"/>
          <p:cNvSpPr txBox="1"/>
          <p:nvPr/>
        </p:nvSpPr>
        <p:spPr>
          <a:xfrm>
            <a:off x="502919" y="4906962"/>
            <a:ext cx="8595361" cy="392467"/>
          </a:xfrm>
          <a:prstGeom prst="rect">
            <a:avLst/>
          </a:prstGeom>
          <a:noFill/>
          <a:ln>
            <a:noFill/>
          </a:ln>
        </p:spPr>
        <p:txBody>
          <a:bodyPr spcFirstLastPara="1" wrap="square" lIns="45700" tIns="45700" rIns="45700" bIns="45700" anchor="t" anchorCtr="0">
            <a:spAutoFit/>
          </a:bodyPr>
          <a:lstStyle/>
          <a:p>
            <a:pPr marL="342900" marR="0" lvl="0" indent="-342900" algn="l" rtl="0">
              <a:lnSpc>
                <a:spcPct val="100000"/>
              </a:lnSpc>
              <a:spcBef>
                <a:spcPts val="0"/>
              </a:spcBef>
              <a:spcAft>
                <a:spcPts val="0"/>
              </a:spcAft>
              <a:buClr>
                <a:srgbClr val="FF3F3F"/>
              </a:buClr>
              <a:buSzPts val="2400"/>
              <a:buFont typeface="Arial"/>
              <a:buChar char="•"/>
            </a:pPr>
            <a:r>
              <a:rPr lang="en-US" sz="2400" b="0" i="0" u="none" strike="noStrike" cap="none">
                <a:solidFill>
                  <a:srgbClr val="FF3F3F"/>
                </a:solidFill>
                <a:latin typeface="Calibri"/>
                <a:ea typeface="Calibri"/>
                <a:cs typeface="Calibri"/>
                <a:sym typeface="Calibri"/>
              </a:rPr>
              <a:t>Moving data in 1940s was using </a:t>
            </a:r>
            <a:r>
              <a:rPr lang="en-US" sz="2400" b="1" i="0" u="none" strike="noStrike" cap="none">
                <a:solidFill>
                  <a:srgbClr val="FF3F3F"/>
                </a:solidFill>
                <a:latin typeface="Calibri"/>
                <a:ea typeface="Calibri"/>
                <a:cs typeface="Calibri"/>
                <a:sym typeface="Calibri"/>
              </a:rPr>
              <a:t>1/60x </a:t>
            </a:r>
            <a:r>
              <a:rPr lang="en-US" sz="2400" b="0" i="0" u="none" strike="noStrike" cap="none">
                <a:solidFill>
                  <a:srgbClr val="FF3F3F"/>
                </a:solidFill>
                <a:latin typeface="Calibri"/>
                <a:ea typeface="Calibri"/>
                <a:cs typeface="Calibri"/>
                <a:sym typeface="Calibri"/>
              </a:rPr>
              <a:t>...</a:t>
            </a:r>
            <a:endParaRPr/>
          </a:p>
        </p:txBody>
      </p:sp>
      <p:sp>
        <p:nvSpPr>
          <p:cNvPr id="1124" name="Google Shape;1124;p29"/>
          <p:cNvSpPr txBox="1"/>
          <p:nvPr/>
        </p:nvSpPr>
        <p:spPr>
          <a:xfrm>
            <a:off x="513358" y="15556"/>
            <a:ext cx="8117283" cy="580740"/>
          </a:xfrm>
          <a:prstGeom prst="rect">
            <a:avLst/>
          </a:prstGeom>
          <a:noFill/>
          <a:ln>
            <a:noFill/>
          </a:ln>
        </p:spPr>
        <p:txBody>
          <a:bodyPr spcFirstLastPara="1" wrap="square" lIns="35275" tIns="35275" rIns="35275" bIns="35275" anchor="ctr" anchorCtr="0">
            <a:spAutoFit/>
          </a:bodyPr>
          <a:lstStyle/>
          <a:p>
            <a:pPr marL="0" marR="0" lvl="0" indent="0" algn="ctr" rtl="0">
              <a:lnSpc>
                <a:spcPct val="100000"/>
              </a:lnSpc>
              <a:spcBef>
                <a:spcPts val="0"/>
              </a:spcBef>
              <a:spcAft>
                <a:spcPts val="0"/>
              </a:spcAft>
              <a:buClr>
                <a:srgbClr val="FF3F3F"/>
              </a:buClr>
              <a:buSzPts val="4000"/>
              <a:buFont typeface="Calibri"/>
              <a:buNone/>
            </a:pPr>
            <a:r>
              <a:rPr lang="en-US" sz="4000" b="0" i="0" u="none" strike="noStrike" cap="none">
                <a:solidFill>
                  <a:srgbClr val="FF3F3F"/>
                </a:solidFill>
                <a:latin typeface="Calibri"/>
                <a:ea typeface="Calibri"/>
                <a:cs typeface="Calibri"/>
                <a:sym typeface="Calibri"/>
              </a:rPr>
              <a:t>State of the Art in Technology Today</a:t>
            </a:r>
            <a:endParaRPr/>
          </a:p>
        </p:txBody>
      </p:sp>
      <p:sp>
        <p:nvSpPr>
          <p:cNvPr id="1125" name="Google Shape;1125;p29"/>
          <p:cNvSpPr txBox="1"/>
          <p:nvPr/>
        </p:nvSpPr>
        <p:spPr>
          <a:xfrm>
            <a:off x="8199118" y="6181725"/>
            <a:ext cx="775338" cy="34543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600"/>
              <a:buFont typeface="Constantia"/>
              <a:buNone/>
            </a:pPr>
            <a:r>
              <a:rPr lang="en-US" sz="1600" b="0" i="0" u="none" strike="noStrike" cap="none">
                <a:solidFill>
                  <a:srgbClr val="000000"/>
                </a:solidFill>
                <a:latin typeface="Constantia"/>
                <a:ea typeface="Constantia"/>
                <a:cs typeface="Constantia"/>
                <a:sym typeface="Constantia"/>
              </a:rPr>
              <a:t>7/60</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118"/>
                                        </p:tgtEl>
                                        <p:attrNameLst>
                                          <p:attrName>style.visibility</p:attrName>
                                        </p:attrNameLst>
                                      </p:cBhvr>
                                      <p:to>
                                        <p:strVal val="hidden"/>
                                      </p:to>
                                    </p:set>
                                  </p:childTnLst>
                                </p:cTn>
                              </p:par>
                            </p:childTnLst>
                          </p:cTn>
                        </p:par>
                      </p:childTnLst>
                    </p:cTn>
                  </p:par>
                  <p:par>
                    <p:cTn id="7" fill="hold">
                      <p:stCondLst>
                        <p:cond delay="indefinite"/>
                      </p:stCondLst>
                      <p:childTnLst>
                        <p:par>
                          <p:cTn id="8" fill="hold">
                            <p:stCondLst>
                              <p:cond delay="0"/>
                            </p:stCondLst>
                            <p:childTnLst>
                              <p:par>
                                <p:cTn id="9" presetID="1" presetClass="exit" presetSubtype="0" fill="hold" nodeType="clickEffect">
                                  <p:stCondLst>
                                    <p:cond delay="0"/>
                                  </p:stCondLst>
                                  <p:childTnLst>
                                    <p:set>
                                      <p:cBhvr>
                                        <p:cTn id="10" dur="1" fill="hold">
                                          <p:stCondLst>
                                            <p:cond delay="0"/>
                                          </p:stCondLst>
                                        </p:cTn>
                                        <p:tgtEl>
                                          <p:spTgt spid="1117"/>
                                        </p:tgtEl>
                                        <p:attrNameLst>
                                          <p:attrName>style.visibility</p:attrName>
                                        </p:attrNameLst>
                                      </p:cBhvr>
                                      <p:to>
                                        <p:strVal val="hidden"/>
                                      </p:to>
                                    </p:set>
                                  </p:childTnLst>
                                </p:cTn>
                              </p:par>
                              <p:par>
                                <p:cTn id="11" presetID="1" presetClass="entr" presetSubtype="0" fill="hold" nodeType="withEffect">
                                  <p:stCondLst>
                                    <p:cond delay="0"/>
                                  </p:stCondLst>
                                  <p:childTnLst>
                                    <p:set>
                                      <p:cBhvr>
                                        <p:cTn id="12" dur="1" fill="hold">
                                          <p:stCondLst>
                                            <p:cond delay="0"/>
                                          </p:stCondLst>
                                        </p:cTn>
                                        <p:tgtEl>
                                          <p:spTgt spid="1114"/>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nodeType="clickEffect">
                                  <p:stCondLst>
                                    <p:cond delay="0"/>
                                  </p:stCondLst>
                                  <p:childTnLst>
                                    <p:set>
                                      <p:cBhvr>
                                        <p:cTn id="16" dur="1" fill="hold">
                                          <p:stCondLst>
                                            <p:cond delay="0"/>
                                          </p:stCondLst>
                                        </p:cTn>
                                        <p:tgtEl>
                                          <p:spTgt spid="1120"/>
                                        </p:tgtEl>
                                        <p:attrNameLst>
                                          <p:attrName>style.visibility</p:attrName>
                                        </p:attrNameLst>
                                      </p:cBhvr>
                                      <p:to>
                                        <p:strVal val="visible"/>
                                      </p:to>
                                    </p:set>
                                  </p:childTnLst>
                                </p:cTn>
                              </p:par>
                              <p:par>
                                <p:cTn id="17" presetID="1" presetClass="entr" presetSubtype="0" fill="hold" nodeType="withEffect">
                                  <p:stCondLst>
                                    <p:cond delay="0"/>
                                  </p:stCondLst>
                                  <p:childTnLst>
                                    <p:set>
                                      <p:cBhvr>
                                        <p:cTn id="18" dur="1" fill="hold">
                                          <p:stCondLst>
                                            <p:cond delay="0"/>
                                          </p:stCondLst>
                                        </p:cTn>
                                        <p:tgtEl>
                                          <p:spTgt spid="1121"/>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nodeType="clickEffect">
                                  <p:stCondLst>
                                    <p:cond delay="0"/>
                                  </p:stCondLst>
                                  <p:childTnLst>
                                    <p:set>
                                      <p:cBhvr>
                                        <p:cTn id="22" dur="1" fill="hold">
                                          <p:stCondLst>
                                            <p:cond delay="0"/>
                                          </p:stCondLst>
                                        </p:cTn>
                                        <p:tgtEl>
                                          <p:spTgt spid="1123"/>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nodeType="clickEffect">
                                  <p:stCondLst>
                                    <p:cond delay="0"/>
                                  </p:stCondLst>
                                  <p:childTnLst>
                                    <p:set>
                                      <p:cBhvr>
                                        <p:cTn id="26" dur="1" fill="hold">
                                          <p:stCondLst>
                                            <p:cond delay="0"/>
                                          </p:stCondLst>
                                        </p:cTn>
                                        <p:tgtEl>
                                          <p:spTgt spid="1122">
                                            <p:txEl>
                                              <p:pRg st="0" end="0"/>
                                            </p:txEl>
                                          </p:spTgt>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nodeType="clickEffect">
                                  <p:stCondLst>
                                    <p:cond delay="0"/>
                                  </p:stCondLst>
                                  <p:childTnLst>
                                    <p:set>
                                      <p:cBhvr>
                                        <p:cTn id="30" dur="1" fill="hold">
                                          <p:stCondLst>
                                            <p:cond delay="0"/>
                                          </p:stCondLst>
                                        </p:cTn>
                                        <p:tgtEl>
                                          <p:spTgt spid="1122">
                                            <p:txEl>
                                              <p:pRg st="1" end="1"/>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35"/>
        <p:cNvGrpSpPr/>
        <p:nvPr/>
      </p:nvGrpSpPr>
      <p:grpSpPr>
        <a:xfrm>
          <a:off x="0" y="0"/>
          <a:ext cx="0" cy="0"/>
          <a:chOff x="0" y="0"/>
          <a:chExt cx="0" cy="0"/>
        </a:xfrm>
      </p:grpSpPr>
      <p:sp>
        <p:nvSpPr>
          <p:cNvPr id="936" name="Google Shape;936;p3"/>
          <p:cNvSpPr txBox="1">
            <a:spLocks noGrp="1"/>
          </p:cNvSpPr>
          <p:nvPr>
            <p:ph type="title"/>
          </p:nvPr>
        </p:nvSpPr>
        <p:spPr>
          <a:xfrm>
            <a:off x="838200" y="365125"/>
            <a:ext cx="10515600" cy="1325563"/>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Clr>
                <a:srgbClr val="000000"/>
              </a:buClr>
              <a:buSzPts val="4400"/>
              <a:buFont typeface="Calibri"/>
              <a:buNone/>
            </a:pPr>
            <a:r>
              <a:rPr lang="en-US">
                <a:latin typeface="Calibri"/>
                <a:ea typeface="Calibri"/>
                <a:cs typeface="Calibri"/>
                <a:sym typeface="Calibri"/>
              </a:rPr>
              <a:t>Optimal Distribution of Transistor Budget</a:t>
            </a:r>
            <a:endParaRPr/>
          </a:p>
        </p:txBody>
      </p:sp>
      <p:sp>
        <p:nvSpPr>
          <p:cNvPr id="937" name="Google Shape;937;p3"/>
          <p:cNvSpPr txBox="1">
            <a:spLocks noGrp="1"/>
          </p:cNvSpPr>
          <p:nvPr>
            <p:ph type="body" idx="1"/>
          </p:nvPr>
        </p:nvSpPr>
        <p:spPr>
          <a:xfrm>
            <a:off x="838200" y="1825625"/>
            <a:ext cx="10515600" cy="4351338"/>
          </a:xfrm>
          <a:prstGeom prst="rect">
            <a:avLst/>
          </a:prstGeom>
          <a:noFill/>
          <a:ln>
            <a:noFill/>
          </a:ln>
        </p:spPr>
        <p:txBody>
          <a:bodyPr spcFirstLastPara="1" wrap="square" lIns="45700" tIns="45700" rIns="45700" bIns="45700" anchor="t" anchorCtr="0">
            <a:normAutofit/>
          </a:bodyPr>
          <a:lstStyle/>
          <a:p>
            <a:pPr marL="228600" lvl="0" indent="-228600" algn="l" rtl="0">
              <a:lnSpc>
                <a:spcPct val="81000"/>
              </a:lnSpc>
              <a:spcBef>
                <a:spcPts val="0"/>
              </a:spcBef>
              <a:spcAft>
                <a:spcPts val="0"/>
              </a:spcAft>
              <a:buClr>
                <a:srgbClr val="000000"/>
              </a:buClr>
              <a:buSzPts val="2800"/>
              <a:buChar char="•"/>
            </a:pPr>
            <a:r>
              <a:rPr lang="en-US"/>
              <a:t>Ceiling-Dependent:</a:t>
            </a:r>
            <a:endParaRPr/>
          </a:p>
          <a:p>
            <a:pPr marL="685800" lvl="1" indent="-228600" algn="l" rtl="0">
              <a:lnSpc>
                <a:spcPct val="81000"/>
              </a:lnSpc>
              <a:spcBef>
                <a:spcPts val="500"/>
              </a:spcBef>
              <a:spcAft>
                <a:spcPts val="0"/>
              </a:spcAft>
              <a:buClr>
                <a:srgbClr val="000000"/>
              </a:buClr>
              <a:buSzPts val="2400"/>
              <a:buChar char="•"/>
            </a:pPr>
            <a:r>
              <a:rPr lang="en-US"/>
              <a:t>VLSI: 100BTr</a:t>
            </a:r>
            <a:endParaRPr/>
          </a:p>
          <a:p>
            <a:pPr marL="685800" lvl="1" indent="-228600" algn="l" rtl="0">
              <a:lnSpc>
                <a:spcPct val="81000"/>
              </a:lnSpc>
              <a:spcBef>
                <a:spcPts val="500"/>
              </a:spcBef>
              <a:spcAft>
                <a:spcPts val="0"/>
              </a:spcAft>
              <a:buClr>
                <a:srgbClr val="000000"/>
              </a:buClr>
              <a:buSzPts val="2400"/>
              <a:buChar char="•"/>
            </a:pPr>
            <a:r>
              <a:rPr lang="en-US"/>
              <a:t>WSI: 1TTr</a:t>
            </a:r>
            <a:endParaRPr/>
          </a:p>
          <a:p>
            <a:pPr marL="228600" lvl="0" indent="-228600" algn="l" rtl="0">
              <a:lnSpc>
                <a:spcPct val="81000"/>
              </a:lnSpc>
              <a:spcBef>
                <a:spcPts val="1000"/>
              </a:spcBef>
              <a:spcAft>
                <a:spcPts val="0"/>
              </a:spcAft>
              <a:buClr>
                <a:srgbClr val="000000"/>
              </a:buClr>
              <a:buSzPts val="2800"/>
              <a:buChar char="•"/>
            </a:pPr>
            <a:r>
              <a:rPr lang="en-US"/>
              <a:t>Application-Dependent:</a:t>
            </a:r>
            <a:endParaRPr/>
          </a:p>
          <a:p>
            <a:pPr marL="685800" lvl="1" indent="-228600" algn="l" rtl="0">
              <a:lnSpc>
                <a:spcPct val="81000"/>
              </a:lnSpc>
              <a:spcBef>
                <a:spcPts val="500"/>
              </a:spcBef>
              <a:spcAft>
                <a:spcPts val="0"/>
              </a:spcAft>
              <a:buClr>
                <a:srgbClr val="000000"/>
              </a:buClr>
              <a:buSzPts val="2400"/>
              <a:buChar char="•"/>
            </a:pPr>
            <a:r>
              <a:rPr lang="en-US"/>
              <a:t>SW DataFlow</a:t>
            </a:r>
            <a:endParaRPr/>
          </a:p>
          <a:p>
            <a:pPr marL="685800" lvl="1" indent="-228600" algn="l" rtl="0">
              <a:lnSpc>
                <a:spcPct val="81000"/>
              </a:lnSpc>
              <a:spcBef>
                <a:spcPts val="500"/>
              </a:spcBef>
              <a:spcAft>
                <a:spcPts val="0"/>
              </a:spcAft>
              <a:buClr>
                <a:srgbClr val="000000"/>
              </a:buClr>
              <a:buSzPts val="2400"/>
              <a:buChar char="•"/>
            </a:pPr>
            <a:r>
              <a:rPr lang="en-US"/>
              <a:t>ML ControlFlow</a:t>
            </a:r>
            <a:endParaRPr/>
          </a:p>
          <a:p>
            <a:pPr marL="228600" lvl="0" indent="-228600" algn="l" rtl="0">
              <a:lnSpc>
                <a:spcPct val="81000"/>
              </a:lnSpc>
              <a:spcBef>
                <a:spcPts val="1000"/>
              </a:spcBef>
              <a:spcAft>
                <a:spcPts val="0"/>
              </a:spcAft>
              <a:buClr>
                <a:srgbClr val="000000"/>
              </a:buClr>
              <a:buSzPts val="2800"/>
              <a:buChar char="•"/>
            </a:pPr>
            <a:r>
              <a:rPr lang="en-US"/>
              <a:t>Strategy-Dependent:</a:t>
            </a:r>
            <a:endParaRPr/>
          </a:p>
          <a:p>
            <a:pPr marL="685800" lvl="1" indent="-228600" algn="l" rtl="0">
              <a:lnSpc>
                <a:spcPct val="81000"/>
              </a:lnSpc>
              <a:spcBef>
                <a:spcPts val="500"/>
              </a:spcBef>
              <a:spcAft>
                <a:spcPts val="0"/>
              </a:spcAft>
              <a:buClr>
                <a:srgbClr val="000000"/>
              </a:buClr>
              <a:buSzPts val="2400"/>
              <a:buChar char="•"/>
            </a:pPr>
            <a:r>
              <a:rPr lang="en-US"/>
              <a:t>CF-Oriented</a:t>
            </a:r>
            <a:endParaRPr/>
          </a:p>
          <a:p>
            <a:pPr marL="685800" lvl="1" indent="-228600" algn="l" rtl="0">
              <a:lnSpc>
                <a:spcPct val="81000"/>
              </a:lnSpc>
              <a:spcBef>
                <a:spcPts val="500"/>
              </a:spcBef>
              <a:spcAft>
                <a:spcPts val="0"/>
              </a:spcAft>
              <a:buClr>
                <a:srgbClr val="000000"/>
              </a:buClr>
              <a:buSzPts val="2400"/>
              <a:buChar char="•"/>
            </a:pPr>
            <a:r>
              <a:rPr lang="en-US"/>
              <a:t>DF-Oriented</a:t>
            </a:r>
            <a:endParaRPr/>
          </a:p>
          <a:p>
            <a:pPr marL="228600" lvl="0" indent="-228600" algn="l" rtl="0">
              <a:lnSpc>
                <a:spcPct val="81000"/>
              </a:lnSpc>
              <a:spcBef>
                <a:spcPts val="1000"/>
              </a:spcBef>
              <a:spcAft>
                <a:spcPts val="0"/>
              </a:spcAft>
              <a:buClr>
                <a:srgbClr val="000000"/>
              </a:buClr>
              <a:buSzPts val="2800"/>
              <a:buChar char="•"/>
            </a:pPr>
            <a:r>
              <a:rPr lang="en-US"/>
              <a:t>Memory-Dependent!</a:t>
            </a:r>
            <a:endParaRPr/>
          </a:p>
        </p:txBody>
      </p:sp>
    </p:spTree>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1129"/>
        <p:cNvGrpSpPr/>
        <p:nvPr/>
      </p:nvGrpSpPr>
      <p:grpSpPr>
        <a:xfrm>
          <a:off x="0" y="0"/>
          <a:ext cx="0" cy="0"/>
          <a:chOff x="0" y="0"/>
          <a:chExt cx="0" cy="0"/>
        </a:xfrm>
      </p:grpSpPr>
      <p:sp>
        <p:nvSpPr>
          <p:cNvPr id="1130" name="Google Shape;1130;p30"/>
          <p:cNvSpPr txBox="1">
            <a:spLocks noGrp="1"/>
          </p:cNvSpPr>
          <p:nvPr>
            <p:ph type="title" idx="4294967295"/>
          </p:nvPr>
        </p:nvSpPr>
        <p:spPr>
          <a:xfrm>
            <a:off x="457200" y="274637"/>
            <a:ext cx="8229600" cy="1143001"/>
          </a:xfrm>
          <a:prstGeom prst="rect">
            <a:avLst/>
          </a:prstGeom>
          <a:noFill/>
          <a:ln>
            <a:noFill/>
          </a:ln>
        </p:spPr>
        <p:txBody>
          <a:bodyPr spcFirstLastPara="1" wrap="square" lIns="45700" tIns="45700" rIns="45700" bIns="45700" anchor="ctr" anchorCtr="0">
            <a:normAutofit fontScale="90000"/>
          </a:bodyPr>
          <a:lstStyle/>
          <a:p>
            <a:pPr marL="0" lvl="0" indent="0" algn="ctr" rtl="0">
              <a:lnSpc>
                <a:spcPct val="100000"/>
              </a:lnSpc>
              <a:spcBef>
                <a:spcPts val="0"/>
              </a:spcBef>
              <a:spcAft>
                <a:spcPts val="0"/>
              </a:spcAft>
              <a:buClr>
                <a:srgbClr val="000000"/>
              </a:buClr>
              <a:buSzPct val="100000"/>
              <a:buFont typeface="Calibri"/>
              <a:buNone/>
            </a:pPr>
            <a:r>
              <a:rPr lang="en-US" sz="3700"/>
              <a:t>The Maxeler Technology Vision: MultiScale DataFlow</a:t>
            </a:r>
            <a:endParaRPr/>
          </a:p>
        </p:txBody>
      </p:sp>
      <p:sp>
        <p:nvSpPr>
          <p:cNvPr id="1131" name="Google Shape;1131;p30"/>
          <p:cNvSpPr txBox="1">
            <a:spLocks noGrp="1"/>
          </p:cNvSpPr>
          <p:nvPr>
            <p:ph type="body" idx="4294967295"/>
          </p:nvPr>
        </p:nvSpPr>
        <p:spPr>
          <a:xfrm>
            <a:off x="457200" y="1981200"/>
            <a:ext cx="4876800" cy="4411663"/>
          </a:xfrm>
          <a:prstGeom prst="rect">
            <a:avLst/>
          </a:prstGeom>
          <a:noFill/>
          <a:ln>
            <a:noFill/>
          </a:ln>
        </p:spPr>
        <p:txBody>
          <a:bodyPr spcFirstLastPara="1" wrap="square" lIns="45700" tIns="45700" rIns="45700" bIns="45700" anchor="t" anchorCtr="0">
            <a:normAutofit/>
          </a:bodyPr>
          <a:lstStyle/>
          <a:p>
            <a:pPr marL="273050" lvl="0" indent="-273050" algn="l" rtl="0">
              <a:lnSpc>
                <a:spcPct val="100000"/>
              </a:lnSpc>
              <a:spcBef>
                <a:spcPts val="0"/>
              </a:spcBef>
              <a:spcAft>
                <a:spcPts val="0"/>
              </a:spcAft>
              <a:buClr>
                <a:srgbClr val="000000"/>
              </a:buClr>
              <a:buSzPts val="2800"/>
              <a:buFont typeface="Calibri"/>
              <a:buChar char="❑"/>
            </a:pPr>
            <a:r>
              <a:rPr lang="en-US" sz="2800"/>
              <a:t>Thinking in space </a:t>
            </a:r>
            <a:br>
              <a:rPr lang="en-US" sz="2800"/>
            </a:br>
            <a:r>
              <a:rPr lang="en-US" sz="2800"/>
              <a:t>rather than in time</a:t>
            </a:r>
            <a:endParaRPr/>
          </a:p>
          <a:p>
            <a:pPr marL="273050" lvl="0" indent="-273050" algn="l" rtl="0">
              <a:lnSpc>
                <a:spcPct val="100000"/>
              </a:lnSpc>
              <a:spcBef>
                <a:spcPts val="600"/>
              </a:spcBef>
              <a:spcAft>
                <a:spcPts val="0"/>
              </a:spcAft>
              <a:buClr>
                <a:srgbClr val="000000"/>
              </a:buClr>
              <a:buSzPts val="2800"/>
              <a:buFont typeface="Calibri"/>
              <a:buChar char="❑"/>
            </a:pPr>
            <a:r>
              <a:rPr lang="en-US" sz="2800"/>
              <a:t>Difficult change in mindset </a:t>
            </a:r>
            <a:br>
              <a:rPr lang="en-US" sz="2800"/>
            </a:br>
            <a:r>
              <a:rPr lang="en-US" sz="2800"/>
              <a:t>to overcome</a:t>
            </a:r>
            <a:endParaRPr/>
          </a:p>
          <a:p>
            <a:pPr marL="273050" lvl="0" indent="-273050" algn="l" rtl="0">
              <a:lnSpc>
                <a:spcPct val="100000"/>
              </a:lnSpc>
              <a:spcBef>
                <a:spcPts val="600"/>
              </a:spcBef>
              <a:spcAft>
                <a:spcPts val="0"/>
              </a:spcAft>
              <a:buClr>
                <a:srgbClr val="000000"/>
              </a:buClr>
              <a:buSzPts val="2800"/>
              <a:buFont typeface="Calibri"/>
              <a:buChar char="❑"/>
            </a:pPr>
            <a:r>
              <a:rPr lang="en-US" sz="2800"/>
              <a:t>Transformation of data </a:t>
            </a:r>
            <a:br>
              <a:rPr lang="en-US" sz="2800"/>
            </a:br>
            <a:r>
              <a:rPr lang="en-US" sz="2800"/>
              <a:t>through flow over time</a:t>
            </a:r>
            <a:endParaRPr/>
          </a:p>
          <a:p>
            <a:pPr marL="273050" lvl="0" indent="-273050" algn="l" rtl="0">
              <a:lnSpc>
                <a:spcPct val="100000"/>
              </a:lnSpc>
              <a:spcBef>
                <a:spcPts val="600"/>
              </a:spcBef>
              <a:spcAft>
                <a:spcPts val="0"/>
              </a:spcAft>
              <a:buClr>
                <a:srgbClr val="000000"/>
              </a:buClr>
              <a:buSzPts val="2800"/>
              <a:buFont typeface="Calibri"/>
              <a:buChar char="❑"/>
            </a:pPr>
            <a:r>
              <a:rPr lang="en-US" sz="2800"/>
              <a:t>Instructions are parallelized </a:t>
            </a:r>
            <a:br>
              <a:rPr lang="en-US" sz="2800"/>
            </a:br>
            <a:r>
              <a:rPr lang="en-US" sz="2800"/>
              <a:t>across the available space</a:t>
            </a:r>
            <a:endParaRPr/>
          </a:p>
        </p:txBody>
      </p:sp>
      <p:pic>
        <p:nvPicPr>
          <p:cNvPr id="1132" name="Google Shape;1132;p30" descr="image.png"/>
          <p:cNvPicPr preferRelativeResize="0"/>
          <p:nvPr/>
        </p:nvPicPr>
        <p:blipFill rotWithShape="1">
          <a:blip r:embed="rId3">
            <a:alphaModFix/>
          </a:blip>
          <a:srcRect/>
          <a:stretch/>
        </p:blipFill>
        <p:spPr>
          <a:xfrm>
            <a:off x="5638800" y="1733550"/>
            <a:ext cx="2363790" cy="4591050"/>
          </a:xfrm>
          <a:prstGeom prst="rect">
            <a:avLst/>
          </a:prstGeom>
          <a:noFill/>
          <a:ln>
            <a:noFill/>
          </a:ln>
        </p:spPr>
      </p:pic>
      <p:pic>
        <p:nvPicPr>
          <p:cNvPr id="1133" name="Google Shape;1133;p30" descr="image.png"/>
          <p:cNvPicPr preferRelativeResize="0"/>
          <p:nvPr/>
        </p:nvPicPr>
        <p:blipFill rotWithShape="1">
          <a:blip r:embed="rId4">
            <a:alphaModFix/>
          </a:blip>
          <a:srcRect/>
          <a:stretch/>
        </p:blipFill>
        <p:spPr>
          <a:xfrm>
            <a:off x="5283200" y="1638300"/>
            <a:ext cx="533400" cy="2044700"/>
          </a:xfrm>
          <a:prstGeom prst="rect">
            <a:avLst/>
          </a:prstGeom>
          <a:noFill/>
          <a:ln>
            <a:noFill/>
          </a:ln>
        </p:spPr>
      </p:pic>
      <p:pic>
        <p:nvPicPr>
          <p:cNvPr id="1134" name="Google Shape;1134;p30" descr="image.png"/>
          <p:cNvPicPr preferRelativeResize="0"/>
          <p:nvPr/>
        </p:nvPicPr>
        <p:blipFill rotWithShape="1">
          <a:blip r:embed="rId5">
            <a:alphaModFix/>
          </a:blip>
          <a:srcRect/>
          <a:stretch/>
        </p:blipFill>
        <p:spPr>
          <a:xfrm>
            <a:off x="5676900" y="1295400"/>
            <a:ext cx="1892300" cy="520700"/>
          </a:xfrm>
          <a:prstGeom prst="rect">
            <a:avLst/>
          </a:prstGeom>
          <a:noFill/>
          <a:ln>
            <a:noFill/>
          </a:ln>
        </p:spPr>
      </p:pic>
      <p:sp>
        <p:nvSpPr>
          <p:cNvPr id="1135" name="Google Shape;1135;p30"/>
          <p:cNvSpPr txBox="1"/>
          <p:nvPr/>
        </p:nvSpPr>
        <p:spPr>
          <a:xfrm rot="5400000">
            <a:off x="5056143" y="4005179"/>
            <a:ext cx="979768" cy="280796"/>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3F3F"/>
              </a:buClr>
              <a:buSzPts val="1400"/>
              <a:buFont typeface="Calibri"/>
              <a:buNone/>
            </a:pPr>
            <a:r>
              <a:rPr lang="en-US" sz="1400" b="1" i="0" u="none" strike="noStrike" cap="none">
                <a:solidFill>
                  <a:srgbClr val="FF3F3F"/>
                </a:solidFill>
                <a:latin typeface="Calibri"/>
                <a:ea typeface="Calibri"/>
                <a:cs typeface="Calibri"/>
                <a:sym typeface="Calibri"/>
              </a:rPr>
              <a:t>Flow / Time</a:t>
            </a:r>
            <a:endParaRPr/>
          </a:p>
        </p:txBody>
      </p:sp>
      <p:sp>
        <p:nvSpPr>
          <p:cNvPr id="1136" name="Google Shape;1136;p30"/>
          <p:cNvSpPr txBox="1"/>
          <p:nvPr/>
        </p:nvSpPr>
        <p:spPr>
          <a:xfrm>
            <a:off x="7486332" y="1373187"/>
            <a:ext cx="535267" cy="280796"/>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0000"/>
              </a:buClr>
              <a:buSzPts val="1400"/>
              <a:buFont typeface="Calibri"/>
              <a:buNone/>
            </a:pPr>
            <a:r>
              <a:rPr lang="en-US" sz="1400" b="1" i="0" u="none" strike="noStrike" cap="none">
                <a:solidFill>
                  <a:srgbClr val="FF0000"/>
                </a:solidFill>
                <a:latin typeface="Calibri"/>
                <a:ea typeface="Calibri"/>
                <a:cs typeface="Calibri"/>
                <a:sym typeface="Calibri"/>
              </a:rPr>
              <a:t>Space</a:t>
            </a:r>
            <a:endParaRPr/>
          </a:p>
        </p:txBody>
      </p:sp>
      <p:sp>
        <p:nvSpPr>
          <p:cNvPr id="1137" name="Google Shape;1137;p30"/>
          <p:cNvSpPr txBox="1">
            <a:spLocks noGrp="1"/>
          </p:cNvSpPr>
          <p:nvPr>
            <p:ph type="sldNum" idx="4294967295"/>
          </p:nvPr>
        </p:nvSpPr>
        <p:spPr>
          <a:xfrm>
            <a:off x="8156154" y="6185129"/>
            <a:ext cx="307337" cy="345437"/>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000000"/>
              </a:buClr>
              <a:buSzPts val="1600"/>
              <a:buFont typeface="Constantia"/>
              <a:buNone/>
            </a:pPr>
            <a:fld id="{00000000-1234-1234-1234-123412341234}" type="slidenum">
              <a:rPr lang="en-US" sz="1600" b="0" i="0" u="none" strike="noStrike" cap="none">
                <a:solidFill>
                  <a:srgbClr val="000000"/>
                </a:solidFill>
                <a:latin typeface="Constantia"/>
                <a:ea typeface="Constantia"/>
                <a:cs typeface="Constantia"/>
                <a:sym typeface="Constantia"/>
              </a:rPr>
              <a:t>30</a:t>
            </a:fld>
            <a:endParaRPr sz="1600" b="0" i="0" u="none" strike="noStrike" cap="none">
              <a:solidFill>
                <a:srgbClr val="000000"/>
              </a:solidFill>
              <a:latin typeface="Constantia"/>
              <a:ea typeface="Constantia"/>
              <a:cs typeface="Constantia"/>
              <a:sym typeface="Constantia"/>
            </a:endParaRPr>
          </a:p>
        </p:txBody>
      </p:sp>
      <p:sp>
        <p:nvSpPr>
          <p:cNvPr id="1138" name="Google Shape;1138;p30"/>
          <p:cNvSpPr txBox="1"/>
          <p:nvPr/>
        </p:nvSpPr>
        <p:spPr>
          <a:xfrm>
            <a:off x="513358" y="5872491"/>
            <a:ext cx="8117283" cy="423875"/>
          </a:xfrm>
          <a:prstGeom prst="rect">
            <a:avLst/>
          </a:prstGeom>
          <a:noFill/>
          <a:ln>
            <a:noFill/>
          </a:ln>
        </p:spPr>
        <p:txBody>
          <a:bodyPr spcFirstLastPara="1" wrap="square" lIns="35275" tIns="35275" rIns="35275" bIns="35275" anchor="ctr" anchorCtr="0">
            <a:spAutoFit/>
          </a:bodyPr>
          <a:lstStyle/>
          <a:p>
            <a:pPr marL="0" marR="0" lvl="0" indent="0" algn="l" rtl="0">
              <a:lnSpc>
                <a:spcPct val="100000"/>
              </a:lnSpc>
              <a:spcBef>
                <a:spcPts val="0"/>
              </a:spcBef>
              <a:spcAft>
                <a:spcPts val="0"/>
              </a:spcAft>
              <a:buClr>
                <a:srgbClr val="FF3F3F"/>
              </a:buClr>
              <a:buSzPts val="2800"/>
              <a:buFont typeface="Calibri"/>
              <a:buNone/>
            </a:pPr>
            <a:r>
              <a:rPr lang="en-US" sz="2800" b="0" i="0" u="none" strike="noStrike" cap="none">
                <a:solidFill>
                  <a:srgbClr val="FF3F3F"/>
                </a:solidFill>
                <a:latin typeface="Calibri"/>
                <a:ea typeface="Calibri"/>
                <a:cs typeface="Calibri"/>
                <a:sym typeface="Calibri"/>
              </a:rPr>
              <a:t>Optimal Solution: Execution Graph</a:t>
            </a:r>
            <a:endParaRPr/>
          </a:p>
        </p:txBody>
      </p:sp>
    </p:spTree>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142"/>
        <p:cNvGrpSpPr/>
        <p:nvPr/>
      </p:nvGrpSpPr>
      <p:grpSpPr>
        <a:xfrm>
          <a:off x="0" y="0"/>
          <a:ext cx="0" cy="0"/>
          <a:chOff x="0" y="0"/>
          <a:chExt cx="0" cy="0"/>
        </a:xfrm>
      </p:grpSpPr>
      <p:pic>
        <p:nvPicPr>
          <p:cNvPr id="1143" name="Google Shape;1143;p31" descr="image.png"/>
          <p:cNvPicPr preferRelativeResize="0"/>
          <p:nvPr/>
        </p:nvPicPr>
        <p:blipFill rotWithShape="1">
          <a:blip r:embed="rId3">
            <a:alphaModFix/>
          </a:blip>
          <a:srcRect/>
          <a:stretch/>
        </p:blipFill>
        <p:spPr>
          <a:xfrm>
            <a:off x="457200" y="-152400"/>
            <a:ext cx="8229600" cy="1219200"/>
          </a:xfrm>
          <a:prstGeom prst="rect">
            <a:avLst/>
          </a:prstGeom>
          <a:noFill/>
          <a:ln>
            <a:noFill/>
          </a:ln>
        </p:spPr>
      </p:pic>
      <p:pic>
        <p:nvPicPr>
          <p:cNvPr id="1144" name="Google Shape;1144;p31" descr="C:\1nenad\Old_Pendulum_clock.jpg"/>
          <p:cNvPicPr preferRelativeResize="0"/>
          <p:nvPr/>
        </p:nvPicPr>
        <p:blipFill rotWithShape="1">
          <a:blip r:embed="rId4">
            <a:alphaModFix/>
          </a:blip>
          <a:srcRect/>
          <a:stretch/>
        </p:blipFill>
        <p:spPr>
          <a:xfrm>
            <a:off x="6483350" y="1905000"/>
            <a:ext cx="2355850" cy="4090988"/>
          </a:xfrm>
          <a:prstGeom prst="rect">
            <a:avLst/>
          </a:prstGeom>
          <a:noFill/>
          <a:ln>
            <a:noFill/>
          </a:ln>
        </p:spPr>
      </p:pic>
      <p:pic>
        <p:nvPicPr>
          <p:cNvPr id="1145" name="Google Shape;1145;p31" descr="C:\1nenad\13925279347_e624b65f14_o.jpg"/>
          <p:cNvPicPr preferRelativeResize="0"/>
          <p:nvPr/>
        </p:nvPicPr>
        <p:blipFill rotWithShape="1">
          <a:blip r:embed="rId5">
            <a:alphaModFix/>
          </a:blip>
          <a:srcRect/>
          <a:stretch/>
        </p:blipFill>
        <p:spPr>
          <a:xfrm>
            <a:off x="4038600" y="1905000"/>
            <a:ext cx="2362200" cy="4114800"/>
          </a:xfrm>
          <a:prstGeom prst="rect">
            <a:avLst/>
          </a:prstGeom>
          <a:noFill/>
          <a:ln>
            <a:noFill/>
          </a:ln>
        </p:spPr>
      </p:pic>
      <p:sp>
        <p:nvSpPr>
          <p:cNvPr id="1146" name="Google Shape;1146;p31"/>
          <p:cNvSpPr txBox="1"/>
          <p:nvPr/>
        </p:nvSpPr>
        <p:spPr>
          <a:xfrm>
            <a:off x="579119" y="1295399"/>
            <a:ext cx="8595361" cy="980437"/>
          </a:xfrm>
          <a:prstGeom prst="rect">
            <a:avLst/>
          </a:prstGeom>
          <a:noFill/>
          <a:ln>
            <a:noFill/>
          </a:ln>
        </p:spPr>
        <p:txBody>
          <a:bodyPr spcFirstLastPara="1" wrap="square" lIns="45700" tIns="45700" rIns="45700" bIns="45700" anchor="t" anchorCtr="0">
            <a:spAutoFit/>
          </a:bodyPr>
          <a:lstStyle/>
          <a:p>
            <a:pPr marL="273050" marR="0" lvl="0" indent="-273050" algn="l" rtl="0">
              <a:lnSpc>
                <a:spcPct val="100000"/>
              </a:lnSpc>
              <a:spcBef>
                <a:spcPts val="0"/>
              </a:spcBef>
              <a:spcAft>
                <a:spcPts val="0"/>
              </a:spcAft>
              <a:buClr>
                <a:srgbClr val="FFFFFF"/>
              </a:buClr>
              <a:buSzPts val="2040"/>
              <a:buFont typeface="Constantia"/>
              <a:buChar char="●"/>
            </a:pPr>
            <a:r>
              <a:rPr lang="en-US" sz="2400" b="0" i="0" u="none" strike="noStrike" cap="none">
                <a:solidFill>
                  <a:srgbClr val="FFFFFF"/>
                </a:solidFill>
                <a:latin typeface="Constantia"/>
                <a:ea typeface="Constantia"/>
                <a:cs typeface="Constantia"/>
                <a:sym typeface="Constantia"/>
              </a:rPr>
              <a:t>The Von-Neumann paradigm resembles an old wall clock</a:t>
            </a:r>
            <a:endParaRPr/>
          </a:p>
        </p:txBody>
      </p:sp>
      <p:sp>
        <p:nvSpPr>
          <p:cNvPr id="1147" name="Google Shape;1147;p31"/>
          <p:cNvSpPr txBox="1"/>
          <p:nvPr/>
        </p:nvSpPr>
        <p:spPr>
          <a:xfrm>
            <a:off x="502919" y="6172201"/>
            <a:ext cx="8595361" cy="980437"/>
          </a:xfrm>
          <a:prstGeom prst="rect">
            <a:avLst/>
          </a:prstGeom>
          <a:noFill/>
          <a:ln>
            <a:noFill/>
          </a:ln>
        </p:spPr>
        <p:txBody>
          <a:bodyPr spcFirstLastPara="1" wrap="square" lIns="45700" tIns="45700" rIns="45700" bIns="45700" anchor="t" anchorCtr="0">
            <a:spAutoFit/>
          </a:bodyPr>
          <a:lstStyle/>
          <a:p>
            <a:pPr marL="273050" marR="0" lvl="0" indent="-273050" algn="l" rtl="0">
              <a:lnSpc>
                <a:spcPct val="100000"/>
              </a:lnSpc>
              <a:spcBef>
                <a:spcPts val="0"/>
              </a:spcBef>
              <a:spcAft>
                <a:spcPts val="0"/>
              </a:spcAft>
              <a:buClr>
                <a:srgbClr val="FFFFFF"/>
              </a:buClr>
              <a:buSzPts val="2040"/>
              <a:buFont typeface="Constantia"/>
              <a:buChar char="●"/>
            </a:pPr>
            <a:r>
              <a:rPr lang="en-US" sz="2400" b="0" i="0" u="none" strike="noStrike" cap="none">
                <a:solidFill>
                  <a:srgbClr val="FFFFFF"/>
                </a:solidFill>
                <a:latin typeface="Constantia"/>
                <a:ea typeface="Constantia"/>
                <a:cs typeface="Constantia"/>
                <a:sym typeface="Constantia"/>
              </a:rPr>
              <a:t>The Feynman paradigm resembles lightning!</a:t>
            </a:r>
            <a:endParaRPr/>
          </a:p>
        </p:txBody>
      </p:sp>
      <p:sp>
        <p:nvSpPr>
          <p:cNvPr id="1148" name="Google Shape;1148;p31"/>
          <p:cNvSpPr txBox="1"/>
          <p:nvPr/>
        </p:nvSpPr>
        <p:spPr>
          <a:xfrm>
            <a:off x="579119" y="6172201"/>
            <a:ext cx="8595361" cy="980437"/>
          </a:xfrm>
          <a:prstGeom prst="rect">
            <a:avLst/>
          </a:prstGeom>
          <a:noFill/>
          <a:ln>
            <a:noFill/>
          </a:ln>
        </p:spPr>
        <p:txBody>
          <a:bodyPr spcFirstLastPara="1" wrap="square" lIns="45700" tIns="45700" rIns="45700" bIns="45700" anchor="t" anchorCtr="0">
            <a:spAutoFit/>
          </a:bodyPr>
          <a:lstStyle/>
          <a:p>
            <a:pPr marL="273050" marR="0" lvl="0" indent="-273050" algn="l" rtl="0">
              <a:lnSpc>
                <a:spcPct val="100000"/>
              </a:lnSpc>
              <a:spcBef>
                <a:spcPts val="0"/>
              </a:spcBef>
              <a:spcAft>
                <a:spcPts val="0"/>
              </a:spcAft>
              <a:buClr>
                <a:srgbClr val="FF0000"/>
              </a:buClr>
              <a:buSzPts val="2400"/>
              <a:buFont typeface="Constantia"/>
              <a:buNone/>
            </a:pPr>
            <a:r>
              <a:rPr lang="en-US" sz="2400" b="0" i="0" u="none" strike="noStrike" cap="none">
                <a:solidFill>
                  <a:srgbClr val="FF0000"/>
                </a:solidFill>
                <a:latin typeface="Constantia"/>
                <a:ea typeface="Constantia"/>
                <a:cs typeface="Constantia"/>
                <a:sym typeface="Constantia"/>
              </a:rPr>
              <a:t>							         Why?</a:t>
            </a:r>
            <a:endParaRPr/>
          </a:p>
        </p:txBody>
      </p:sp>
      <p:sp>
        <p:nvSpPr>
          <p:cNvPr id="1149" name="Google Shape;1149;p31"/>
          <p:cNvSpPr txBox="1">
            <a:spLocks noGrp="1"/>
          </p:cNvSpPr>
          <p:nvPr>
            <p:ph type="sldNum" idx="4294967295"/>
          </p:nvPr>
        </p:nvSpPr>
        <p:spPr>
          <a:xfrm>
            <a:off x="8237326" y="6210529"/>
            <a:ext cx="332737" cy="396237"/>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FFFFFF"/>
              </a:buClr>
              <a:buSzPts val="1800"/>
              <a:buFont typeface="Constantia"/>
              <a:buNone/>
            </a:pPr>
            <a:fld id="{00000000-1234-1234-1234-123412341234}" type="slidenum">
              <a:rPr lang="en-US" sz="1800" b="0" i="0" u="none" strike="noStrike" cap="none">
                <a:solidFill>
                  <a:srgbClr val="FFFFFF"/>
                </a:solidFill>
                <a:latin typeface="Constantia"/>
                <a:ea typeface="Constantia"/>
                <a:cs typeface="Constantia"/>
                <a:sym typeface="Constantia"/>
              </a:rPr>
              <a:t>31</a:t>
            </a:fld>
            <a:endParaRPr sz="1800" b="0" i="0" u="none" strike="noStrike" cap="none">
              <a:solidFill>
                <a:srgbClr val="FFFFFF"/>
              </a:solidFill>
              <a:latin typeface="Constantia"/>
              <a:ea typeface="Constantia"/>
              <a:cs typeface="Constantia"/>
              <a:sym typeface="Constant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143"/>
                                        </p:tgtEl>
                                        <p:attrNameLst>
                                          <p:attrName>style.visibility</p:attrName>
                                        </p:attrNameLst>
                                      </p:cBhvr>
                                      <p:to>
                                        <p:strVal val="visible"/>
                                      </p:to>
                                    </p:set>
                                    <p:anim calcmode="lin" valueType="num">
                                      <p:cBhvr additive="base">
                                        <p:cTn id="7" dur="500"/>
                                        <p:tgtEl>
                                          <p:spTgt spid="1143"/>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 presetClass="entr" presetSubtype="4" fill="hold" nodeType="afterEffect">
                                  <p:stCondLst>
                                    <p:cond delay="0"/>
                                  </p:stCondLst>
                                  <p:childTnLst>
                                    <p:set>
                                      <p:cBhvr>
                                        <p:cTn id="10" dur="1" fill="hold">
                                          <p:stCondLst>
                                            <p:cond delay="0"/>
                                          </p:stCondLst>
                                        </p:cTn>
                                        <p:tgtEl>
                                          <p:spTgt spid="1146"/>
                                        </p:tgtEl>
                                        <p:attrNameLst>
                                          <p:attrName>style.visibility</p:attrName>
                                        </p:attrNameLst>
                                      </p:cBhvr>
                                      <p:to>
                                        <p:strVal val="visible"/>
                                      </p:to>
                                    </p:set>
                                    <p:anim calcmode="lin" valueType="num">
                                      <p:cBhvr additive="base">
                                        <p:cTn id="11" dur="500"/>
                                        <p:tgtEl>
                                          <p:spTgt spid="1146"/>
                                        </p:tgtEl>
                                        <p:attrNameLst>
                                          <p:attrName>ppt_y</p:attrName>
                                        </p:attrNameLst>
                                      </p:cBhvr>
                                      <p:tavLst>
                                        <p:tav tm="0">
                                          <p:val>
                                            <p:strVal val="#ppt_y+1"/>
                                          </p:val>
                                        </p:tav>
                                        <p:tav tm="100000">
                                          <p:val>
                                            <p:strVal val="#ppt_y"/>
                                          </p:val>
                                        </p:tav>
                                      </p:tavLst>
                                    </p:anim>
                                  </p:childTnLst>
                                </p:cTn>
                              </p:par>
                            </p:childTnLst>
                          </p:cTn>
                        </p:par>
                        <p:par>
                          <p:cTn id="12" fill="hold">
                            <p:stCondLst>
                              <p:cond delay="1000"/>
                            </p:stCondLst>
                            <p:childTnLst>
                              <p:par>
                                <p:cTn id="13" presetID="2" presetClass="entr" presetSubtype="4" fill="hold" nodeType="afterEffect">
                                  <p:stCondLst>
                                    <p:cond delay="0"/>
                                  </p:stCondLst>
                                  <p:childTnLst>
                                    <p:set>
                                      <p:cBhvr>
                                        <p:cTn id="14" dur="1" fill="hold">
                                          <p:stCondLst>
                                            <p:cond delay="0"/>
                                          </p:stCondLst>
                                        </p:cTn>
                                        <p:tgtEl>
                                          <p:spTgt spid="1144"/>
                                        </p:tgtEl>
                                        <p:attrNameLst>
                                          <p:attrName>style.visibility</p:attrName>
                                        </p:attrNameLst>
                                      </p:cBhvr>
                                      <p:to>
                                        <p:strVal val="visible"/>
                                      </p:to>
                                    </p:set>
                                    <p:anim calcmode="lin" valueType="num">
                                      <p:cBhvr additive="base">
                                        <p:cTn id="15" dur="500"/>
                                        <p:tgtEl>
                                          <p:spTgt spid="1144"/>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2" presetClass="entr" presetSubtype="4" fill="hold" nodeType="clickEffect">
                                  <p:stCondLst>
                                    <p:cond delay="0"/>
                                  </p:stCondLst>
                                  <p:childTnLst>
                                    <p:set>
                                      <p:cBhvr>
                                        <p:cTn id="19" dur="1" fill="hold">
                                          <p:stCondLst>
                                            <p:cond delay="0"/>
                                          </p:stCondLst>
                                        </p:cTn>
                                        <p:tgtEl>
                                          <p:spTgt spid="1145"/>
                                        </p:tgtEl>
                                        <p:attrNameLst>
                                          <p:attrName>style.visibility</p:attrName>
                                        </p:attrNameLst>
                                      </p:cBhvr>
                                      <p:to>
                                        <p:strVal val="visible"/>
                                      </p:to>
                                    </p:set>
                                    <p:anim calcmode="lin" valueType="num">
                                      <p:cBhvr additive="base">
                                        <p:cTn id="20" dur="500"/>
                                        <p:tgtEl>
                                          <p:spTgt spid="1145"/>
                                        </p:tgtEl>
                                        <p:attrNameLst>
                                          <p:attrName>ppt_y</p:attrName>
                                        </p:attrNameLst>
                                      </p:cBhvr>
                                      <p:tavLst>
                                        <p:tav tm="0">
                                          <p:val>
                                            <p:strVal val="#ppt_y+1"/>
                                          </p:val>
                                        </p:tav>
                                        <p:tav tm="100000">
                                          <p:val>
                                            <p:strVal val="#ppt_y"/>
                                          </p:val>
                                        </p:tav>
                                      </p:tavLst>
                                    </p:anim>
                                  </p:childTnLst>
                                </p:cTn>
                              </p:par>
                            </p:childTnLst>
                          </p:cTn>
                        </p:par>
                        <p:par>
                          <p:cTn id="21" fill="hold">
                            <p:stCondLst>
                              <p:cond delay="500"/>
                            </p:stCondLst>
                            <p:childTnLst>
                              <p:par>
                                <p:cTn id="22" presetID="2" presetClass="entr" presetSubtype="4" fill="hold" nodeType="afterEffect">
                                  <p:stCondLst>
                                    <p:cond delay="0"/>
                                  </p:stCondLst>
                                  <p:childTnLst>
                                    <p:set>
                                      <p:cBhvr>
                                        <p:cTn id="23" dur="1" fill="hold">
                                          <p:stCondLst>
                                            <p:cond delay="0"/>
                                          </p:stCondLst>
                                        </p:cTn>
                                        <p:tgtEl>
                                          <p:spTgt spid="1147"/>
                                        </p:tgtEl>
                                        <p:attrNameLst>
                                          <p:attrName>style.visibility</p:attrName>
                                        </p:attrNameLst>
                                      </p:cBhvr>
                                      <p:to>
                                        <p:strVal val="visible"/>
                                      </p:to>
                                    </p:set>
                                    <p:anim calcmode="lin" valueType="num">
                                      <p:cBhvr additive="base">
                                        <p:cTn id="24" dur="500"/>
                                        <p:tgtEl>
                                          <p:spTgt spid="1147"/>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2" presetClass="entr" presetSubtype="4" fill="hold" nodeType="clickEffect">
                                  <p:stCondLst>
                                    <p:cond delay="0"/>
                                  </p:stCondLst>
                                  <p:childTnLst>
                                    <p:set>
                                      <p:cBhvr>
                                        <p:cTn id="28" dur="1" fill="hold">
                                          <p:stCondLst>
                                            <p:cond delay="0"/>
                                          </p:stCondLst>
                                        </p:cTn>
                                        <p:tgtEl>
                                          <p:spTgt spid="1148"/>
                                        </p:tgtEl>
                                        <p:attrNameLst>
                                          <p:attrName>style.visibility</p:attrName>
                                        </p:attrNameLst>
                                      </p:cBhvr>
                                      <p:to>
                                        <p:strVal val="visible"/>
                                      </p:to>
                                    </p:set>
                                    <p:anim calcmode="lin" valueType="num">
                                      <p:cBhvr additive="base">
                                        <p:cTn id="29" dur="500"/>
                                        <p:tgtEl>
                                          <p:spTgt spid="114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1153"/>
        <p:cNvGrpSpPr/>
        <p:nvPr/>
      </p:nvGrpSpPr>
      <p:grpSpPr>
        <a:xfrm>
          <a:off x="0" y="0"/>
          <a:ext cx="0" cy="0"/>
          <a:chOff x="0" y="0"/>
          <a:chExt cx="0" cy="0"/>
        </a:xfrm>
      </p:grpSpPr>
      <p:pic>
        <p:nvPicPr>
          <p:cNvPr id="1154" name="Google Shape;1154;p32" descr="image.png"/>
          <p:cNvPicPr preferRelativeResize="0"/>
          <p:nvPr/>
        </p:nvPicPr>
        <p:blipFill rotWithShape="1">
          <a:blip r:embed="rId3">
            <a:alphaModFix/>
          </a:blip>
          <a:srcRect/>
          <a:stretch/>
        </p:blipFill>
        <p:spPr>
          <a:xfrm>
            <a:off x="457200" y="304800"/>
            <a:ext cx="8229600" cy="1079500"/>
          </a:xfrm>
          <a:prstGeom prst="rect">
            <a:avLst/>
          </a:prstGeom>
          <a:noFill/>
          <a:ln>
            <a:noFill/>
          </a:ln>
        </p:spPr>
      </p:pic>
      <p:sp>
        <p:nvSpPr>
          <p:cNvPr id="1155" name="Google Shape;1155;p32"/>
          <p:cNvSpPr txBox="1">
            <a:spLocks noGrp="1"/>
          </p:cNvSpPr>
          <p:nvPr>
            <p:ph type="body" idx="4294967295"/>
          </p:nvPr>
        </p:nvSpPr>
        <p:spPr>
          <a:xfrm>
            <a:off x="457200" y="1536700"/>
            <a:ext cx="10103296" cy="4711700"/>
          </a:xfrm>
          <a:prstGeom prst="rect">
            <a:avLst/>
          </a:prstGeom>
          <a:noFill/>
          <a:ln>
            <a:noFill/>
          </a:ln>
        </p:spPr>
        <p:txBody>
          <a:bodyPr spcFirstLastPara="1" wrap="square" lIns="0" tIns="0" rIns="0" bIns="0" anchor="ctr" anchorCtr="0">
            <a:normAutofit/>
          </a:bodyPr>
          <a:lstStyle/>
          <a:p>
            <a:pPr marL="436121" lvl="0" indent="-436121" algn="l" rtl="0">
              <a:lnSpc>
                <a:spcPct val="100000"/>
              </a:lnSpc>
              <a:spcBef>
                <a:spcPts val="0"/>
              </a:spcBef>
              <a:spcAft>
                <a:spcPts val="0"/>
              </a:spcAft>
              <a:buClr>
                <a:srgbClr val="FFFFFF"/>
              </a:buClr>
              <a:buSzPts val="3000"/>
              <a:buNone/>
            </a:pPr>
            <a:r>
              <a:rPr lang="en-US"/>
              <a:t>von Neumann:</a:t>
            </a:r>
            <a:endParaRPr/>
          </a:p>
          <a:p>
            <a:pPr marL="436121" lvl="0" indent="-436121" algn="l" rtl="0">
              <a:lnSpc>
                <a:spcPct val="100000"/>
              </a:lnSpc>
              <a:spcBef>
                <a:spcPts val="400"/>
              </a:spcBef>
              <a:spcAft>
                <a:spcPts val="0"/>
              </a:spcAft>
              <a:buClr>
                <a:srgbClr val="FFFFFF"/>
              </a:buClr>
              <a:buSzPts val="2800"/>
              <a:buNone/>
            </a:pPr>
            <a:r>
              <a:rPr lang="en-US"/>
              <a:t>        The Program Moves Data</a:t>
            </a:r>
            <a:endParaRPr/>
          </a:p>
          <a:p>
            <a:pPr marL="436121" lvl="0" indent="-436121" algn="l" rtl="0">
              <a:lnSpc>
                <a:spcPct val="100000"/>
              </a:lnSpc>
              <a:spcBef>
                <a:spcPts val="400"/>
              </a:spcBef>
              <a:spcAft>
                <a:spcPts val="0"/>
              </a:spcAft>
              <a:buClr>
                <a:srgbClr val="FFFFFF"/>
              </a:buClr>
              <a:buSzPts val="2800"/>
              <a:buNone/>
            </a:pPr>
            <a:r>
              <a:rPr lang="en-US"/>
              <a:t>Feynman:</a:t>
            </a:r>
            <a:endParaRPr/>
          </a:p>
          <a:p>
            <a:pPr marL="436121" lvl="0" indent="-436121" algn="l" rtl="0">
              <a:lnSpc>
                <a:spcPct val="100000"/>
              </a:lnSpc>
              <a:spcBef>
                <a:spcPts val="400"/>
              </a:spcBef>
              <a:spcAft>
                <a:spcPts val="0"/>
              </a:spcAft>
              <a:buClr>
                <a:srgbClr val="FFFFFF"/>
              </a:buClr>
              <a:buSzPts val="2800"/>
              <a:buNone/>
            </a:pPr>
            <a:r>
              <a:rPr lang="en-US"/>
              <a:t>        The Program Configures Hardware</a:t>
            </a:r>
            <a:endParaRPr/>
          </a:p>
          <a:p>
            <a:pPr marL="436121" lvl="0" indent="-436121" algn="l" rtl="0">
              <a:lnSpc>
                <a:spcPct val="100000"/>
              </a:lnSpc>
              <a:spcBef>
                <a:spcPts val="400"/>
              </a:spcBef>
              <a:spcAft>
                <a:spcPts val="0"/>
              </a:spcAft>
              <a:buClr>
                <a:srgbClr val="C00000"/>
              </a:buClr>
              <a:buSzPts val="2800"/>
              <a:buNone/>
            </a:pPr>
            <a:r>
              <a:rPr lang="en-US"/>
              <a:t>        What moves data?</a:t>
            </a:r>
            <a:endParaRPr/>
          </a:p>
          <a:p>
            <a:pPr marL="436121" lvl="0" indent="-436121" algn="l" rtl="0">
              <a:lnSpc>
                <a:spcPct val="100000"/>
              </a:lnSpc>
              <a:spcBef>
                <a:spcPts val="400"/>
              </a:spcBef>
              <a:spcAft>
                <a:spcPts val="0"/>
              </a:spcAft>
              <a:buClr>
                <a:srgbClr val="FFFFFF"/>
              </a:buClr>
              <a:buSzPts val="2800"/>
              <a:buNone/>
            </a:pPr>
            <a:r>
              <a:rPr lang="en-US"/>
              <a:t>        External sources till input.</a:t>
            </a:r>
            <a:endParaRPr/>
          </a:p>
          <a:p>
            <a:pPr marL="436121" lvl="0" indent="-436121" algn="l" rtl="0">
              <a:lnSpc>
                <a:spcPct val="100000"/>
              </a:lnSpc>
              <a:spcBef>
                <a:spcPts val="400"/>
              </a:spcBef>
              <a:spcAft>
                <a:spcPts val="0"/>
              </a:spcAft>
              <a:buClr>
                <a:srgbClr val="FFFFFF"/>
              </a:buClr>
              <a:buSzPts val="2800"/>
              <a:buNone/>
            </a:pPr>
            <a:r>
              <a:rPr lang="en-US"/>
              <a:t>        Voltage difference through </a:t>
            </a:r>
            <a:r>
              <a:rPr lang="en-US" sz="3007">
                <a:latin typeface="Arial"/>
                <a:ea typeface="Arial"/>
                <a:cs typeface="Arial"/>
                <a:sym typeface="Arial"/>
              </a:rPr>
              <a:t>aSoG</a:t>
            </a:r>
            <a:r>
              <a:rPr lang="en-US"/>
              <a:t>! </a:t>
            </a:r>
            <a:endParaRPr/>
          </a:p>
          <a:p>
            <a:pPr marL="436121" lvl="0" indent="-436121" algn="l" rtl="0">
              <a:lnSpc>
                <a:spcPct val="100000"/>
              </a:lnSpc>
              <a:spcBef>
                <a:spcPts val="400"/>
              </a:spcBef>
              <a:spcAft>
                <a:spcPts val="0"/>
              </a:spcAft>
              <a:buClr>
                <a:srgbClr val="C00000"/>
              </a:buClr>
              <a:buSzPts val="2800"/>
              <a:buNone/>
            </a:pPr>
            <a:r>
              <a:rPr lang="en-US"/>
              <a:t>			   Voltage difference moves the important stuff!</a:t>
            </a:r>
            <a:endParaRPr/>
          </a:p>
        </p:txBody>
      </p:sp>
      <p:sp>
        <p:nvSpPr>
          <p:cNvPr id="1156" name="Google Shape;1156;p32"/>
          <p:cNvSpPr txBox="1">
            <a:spLocks noGrp="1"/>
          </p:cNvSpPr>
          <p:nvPr>
            <p:ph type="sldNum" idx="4294967295"/>
          </p:nvPr>
        </p:nvSpPr>
        <p:spPr>
          <a:xfrm>
            <a:off x="8294476" y="6210529"/>
            <a:ext cx="332737" cy="396237"/>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FFFFFF"/>
              </a:buClr>
              <a:buSzPts val="1800"/>
              <a:buFont typeface="Constantia"/>
              <a:buNone/>
            </a:pPr>
            <a:fld id="{00000000-1234-1234-1234-123412341234}" type="slidenum">
              <a:rPr lang="en-US" sz="1800" b="0" i="0" u="none" strike="noStrike" cap="none">
                <a:solidFill>
                  <a:srgbClr val="FFFFFF"/>
                </a:solidFill>
                <a:latin typeface="Constantia"/>
                <a:ea typeface="Constantia"/>
                <a:cs typeface="Constantia"/>
                <a:sym typeface="Constantia"/>
              </a:rPr>
              <a:t>32</a:t>
            </a:fld>
            <a:endParaRPr sz="1800" b="0" i="0" u="none" strike="noStrike" cap="none">
              <a:solidFill>
                <a:srgbClr val="FFFFFF"/>
              </a:solidFill>
              <a:latin typeface="Constantia"/>
              <a:ea typeface="Constantia"/>
              <a:cs typeface="Constantia"/>
              <a:sym typeface="Constantia"/>
            </a:endParaRPr>
          </a:p>
        </p:txBody>
      </p:sp>
    </p:spTree>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1160"/>
        <p:cNvGrpSpPr/>
        <p:nvPr/>
      </p:nvGrpSpPr>
      <p:grpSpPr>
        <a:xfrm>
          <a:off x="0" y="0"/>
          <a:ext cx="0" cy="0"/>
          <a:chOff x="0" y="0"/>
          <a:chExt cx="0" cy="0"/>
        </a:xfrm>
      </p:grpSpPr>
      <p:sp>
        <p:nvSpPr>
          <p:cNvPr id="1161" name="Google Shape;1161;p33"/>
          <p:cNvSpPr txBox="1">
            <a:spLocks noGrp="1"/>
          </p:cNvSpPr>
          <p:nvPr>
            <p:ph type="sldNum" idx="4294967295"/>
          </p:nvPr>
        </p:nvSpPr>
        <p:spPr>
          <a:xfrm>
            <a:off x="8607424" y="6283322"/>
            <a:ext cx="215901" cy="254001"/>
          </a:xfrm>
          <a:prstGeom prst="rect">
            <a:avLst/>
          </a:prstGeom>
          <a:noFill/>
          <a:ln>
            <a:noFill/>
          </a:ln>
        </p:spPr>
        <p:txBody>
          <a:bodyPr spcFirstLastPara="1" wrap="square" lIns="0" tIns="0" rIns="0" bIns="0" anchor="ctr" anchorCtr="0">
            <a:spAutoFit/>
          </a:bodyPr>
          <a:lstStyle/>
          <a:p>
            <a:pPr marL="0" lvl="0" indent="0" algn="ctr" rtl="0">
              <a:lnSpc>
                <a:spcPct val="100000"/>
              </a:lnSpc>
              <a:spcBef>
                <a:spcPts val="0"/>
              </a:spcBef>
              <a:spcAft>
                <a:spcPts val="0"/>
              </a:spcAft>
              <a:buClr>
                <a:srgbClr val="FEFAC9"/>
              </a:buClr>
              <a:buSzPts val="1600"/>
              <a:buFont typeface="Constantia"/>
              <a:buNone/>
            </a:pPr>
            <a:fld id="{00000000-1234-1234-1234-123412341234}" type="slidenum">
              <a:rPr lang="en-US" sz="1600" b="0" i="0" u="none" strike="noStrike" cap="none">
                <a:solidFill>
                  <a:srgbClr val="FEFAC9"/>
                </a:solidFill>
                <a:latin typeface="Constantia"/>
                <a:ea typeface="Constantia"/>
                <a:cs typeface="Constantia"/>
                <a:sym typeface="Constantia"/>
              </a:rPr>
              <a:t>33</a:t>
            </a:fld>
            <a:endParaRPr sz="1600" b="0" i="0" u="none" strike="noStrike" cap="none">
              <a:solidFill>
                <a:srgbClr val="FEFAC9"/>
              </a:solidFill>
              <a:latin typeface="Constantia"/>
              <a:ea typeface="Constantia"/>
              <a:cs typeface="Constantia"/>
              <a:sym typeface="Constantia"/>
            </a:endParaRPr>
          </a:p>
        </p:txBody>
      </p:sp>
      <p:sp>
        <p:nvSpPr>
          <p:cNvPr id="1162" name="Google Shape;1162;p33"/>
          <p:cNvSpPr txBox="1">
            <a:spLocks noGrp="1"/>
          </p:cNvSpPr>
          <p:nvPr>
            <p:ph type="title" idx="4294967295"/>
          </p:nvPr>
        </p:nvSpPr>
        <p:spPr>
          <a:xfrm>
            <a:off x="457200" y="152400"/>
            <a:ext cx="8229600" cy="1219200"/>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F9F9F9"/>
              </a:buClr>
              <a:buSzPts val="4400"/>
              <a:buFont typeface="Constantia"/>
              <a:buNone/>
            </a:pPr>
            <a:endParaRPr/>
          </a:p>
        </p:txBody>
      </p:sp>
      <p:pic>
        <p:nvPicPr>
          <p:cNvPr id="1163" name="Google Shape;1163;p33" descr="D:\1nenad\max11.jpg"/>
          <p:cNvPicPr preferRelativeResize="0"/>
          <p:nvPr/>
        </p:nvPicPr>
        <p:blipFill rotWithShape="1">
          <a:blip r:embed="rId3">
            <a:alphaModFix/>
          </a:blip>
          <a:srcRect/>
          <a:stretch/>
        </p:blipFill>
        <p:spPr>
          <a:xfrm>
            <a:off x="0" y="0"/>
            <a:ext cx="9144000" cy="7019925"/>
          </a:xfrm>
          <a:prstGeom prst="rect">
            <a:avLst/>
          </a:prstGeom>
          <a:noFill/>
          <a:ln>
            <a:noFill/>
          </a:ln>
        </p:spPr>
      </p:pic>
      <p:sp>
        <p:nvSpPr>
          <p:cNvPr id="1164" name="Google Shape;1164;p33"/>
          <p:cNvSpPr txBox="1"/>
          <p:nvPr/>
        </p:nvSpPr>
        <p:spPr>
          <a:xfrm>
            <a:off x="6370320" y="5435600"/>
            <a:ext cx="2499363" cy="136143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600"/>
              <a:buFont typeface="Constantia"/>
              <a:buNone/>
            </a:pPr>
            <a:r>
              <a:rPr lang="en-US" sz="1600" b="0" i="0" u="none" strike="noStrike" cap="none">
                <a:solidFill>
                  <a:srgbClr val="000000"/>
                </a:solidFill>
                <a:latin typeface="Constantia"/>
                <a:ea typeface="Constantia"/>
                <a:cs typeface="Constantia"/>
                <a:sym typeface="Constantia"/>
              </a:rPr>
              <a:t>Simulator builder</a:t>
            </a:r>
            <a:endParaRPr/>
          </a:p>
          <a:p>
            <a:pPr marL="0" marR="0" lvl="0" indent="0" algn="l" rtl="0">
              <a:lnSpc>
                <a:spcPct val="100000"/>
              </a:lnSpc>
              <a:spcBef>
                <a:spcPts val="0"/>
              </a:spcBef>
              <a:spcAft>
                <a:spcPts val="0"/>
              </a:spcAft>
              <a:buClr>
                <a:srgbClr val="000000"/>
              </a:buClr>
              <a:buSzPts val="1600"/>
              <a:buFont typeface="Constantia"/>
              <a:buNone/>
            </a:pPr>
            <a:r>
              <a:rPr lang="en-US" sz="1600" b="0" i="0" u="none" strike="noStrike" cap="none">
                <a:solidFill>
                  <a:srgbClr val="000000"/>
                </a:solidFill>
                <a:latin typeface="Constantia"/>
                <a:ea typeface="Constantia"/>
                <a:cs typeface="Constantia"/>
                <a:sym typeface="Constantia"/>
              </a:rPr>
              <a:t>Hardware builder</a:t>
            </a:r>
            <a:endParaRPr/>
          </a:p>
          <a:p>
            <a:pPr marL="0" marR="0" lvl="0" indent="0" algn="l" rtl="0">
              <a:lnSpc>
                <a:spcPct val="100000"/>
              </a:lnSpc>
              <a:spcBef>
                <a:spcPts val="0"/>
              </a:spcBef>
              <a:spcAft>
                <a:spcPts val="0"/>
              </a:spcAft>
              <a:buClr>
                <a:srgbClr val="000000"/>
              </a:buClr>
              <a:buSzPts val="1800"/>
              <a:buFont typeface="Constantia"/>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Constantia"/>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600"/>
              <a:buFont typeface="Constantia"/>
              <a:buNone/>
            </a:pPr>
            <a:r>
              <a:rPr lang="en-US" sz="1600" b="0" i="0" u="none" strike="noStrike" cap="none">
                <a:solidFill>
                  <a:srgbClr val="000000"/>
                </a:solidFill>
                <a:latin typeface="Constantia"/>
                <a:ea typeface="Constantia"/>
                <a:cs typeface="Constantia"/>
                <a:sym typeface="Constantia"/>
              </a:rPr>
              <a:t>		2n+3</a:t>
            </a:r>
            <a:endParaRPr/>
          </a:p>
        </p:txBody>
      </p:sp>
      <p:sp>
        <p:nvSpPr>
          <p:cNvPr id="1165" name="Google Shape;1165;p33"/>
          <p:cNvSpPr txBox="1"/>
          <p:nvPr/>
        </p:nvSpPr>
        <p:spPr>
          <a:xfrm>
            <a:off x="7056118" y="2438400"/>
            <a:ext cx="1356363" cy="39623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C00000"/>
              </a:buClr>
              <a:buSzPts val="1800"/>
              <a:buFont typeface="Constantia"/>
              <a:buNone/>
            </a:pPr>
            <a:r>
              <a:rPr lang="en-US" sz="1800" b="0" i="0" u="none" strike="noStrike" cap="none">
                <a:solidFill>
                  <a:srgbClr val="C00000"/>
                </a:solidFill>
                <a:latin typeface="Constantia"/>
                <a:ea typeface="Constantia"/>
                <a:cs typeface="Constantia"/>
                <a:sym typeface="Constantia"/>
              </a:rPr>
              <a:t>+ Tests</a:t>
            </a:r>
            <a:endParaRPr/>
          </a:p>
        </p:txBody>
      </p:sp>
      <p:sp>
        <p:nvSpPr>
          <p:cNvPr id="1166" name="Google Shape;1166;p33"/>
          <p:cNvSpPr txBox="1"/>
          <p:nvPr/>
        </p:nvSpPr>
        <p:spPr>
          <a:xfrm>
            <a:off x="45718" y="6629400"/>
            <a:ext cx="775338" cy="34543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600"/>
              <a:buFont typeface="Constantia"/>
              <a:buNone/>
            </a:pPr>
            <a:r>
              <a:rPr lang="en-US" sz="1600" b="0" i="0" u="none" strike="noStrike" cap="none">
                <a:solidFill>
                  <a:srgbClr val="000000"/>
                </a:solidFill>
                <a:latin typeface="Constantia"/>
                <a:ea typeface="Constantia"/>
                <a:cs typeface="Constantia"/>
                <a:sym typeface="Constantia"/>
              </a:rPr>
              <a:t>11/60</a:t>
            </a:r>
            <a:endParaRPr/>
          </a:p>
        </p:txBody>
      </p:sp>
      <p:sp>
        <p:nvSpPr>
          <p:cNvPr id="1167" name="Google Shape;1167;p33"/>
          <p:cNvSpPr txBox="1"/>
          <p:nvPr/>
        </p:nvSpPr>
        <p:spPr>
          <a:xfrm>
            <a:off x="381000" y="711198"/>
            <a:ext cx="8458200" cy="624837"/>
          </a:xfrm>
          <a:prstGeom prst="rect">
            <a:avLst/>
          </a:prstGeom>
          <a:solidFill>
            <a:srgbClr val="BFBFBF"/>
          </a:solid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3200"/>
              <a:buFont typeface="Constantia"/>
              <a:buNone/>
            </a:pPr>
            <a:r>
              <a:rPr lang="en-US" sz="3200" b="0" i="0" u="none" strike="noStrike" cap="none">
                <a:solidFill>
                  <a:srgbClr val="000000"/>
                </a:solidFill>
                <a:latin typeface="Constantia"/>
                <a:ea typeface="Constantia"/>
                <a:cs typeface="Constantia"/>
                <a:sym typeface="Constantia"/>
              </a:rPr>
              <a:t>The Maxeler Generic Architecture Application</a:t>
            </a:r>
            <a:endParaRPr/>
          </a:p>
        </p:txBody>
      </p:sp>
      <p:sp>
        <p:nvSpPr>
          <p:cNvPr id="1168" name="Google Shape;1168;p33"/>
          <p:cNvSpPr txBox="1"/>
          <p:nvPr/>
        </p:nvSpPr>
        <p:spPr>
          <a:xfrm>
            <a:off x="1905000" y="6172198"/>
            <a:ext cx="6019800" cy="497837"/>
          </a:xfrm>
          <a:prstGeom prst="rect">
            <a:avLst/>
          </a:prstGeom>
          <a:solidFill>
            <a:srgbClr val="BFBFBF"/>
          </a:solid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2400"/>
              <a:buFont typeface="Constantia"/>
              <a:buNone/>
            </a:pPr>
            <a:r>
              <a:rPr lang="en-US" sz="2400" b="0" i="0" u="none" strike="noStrike" cap="none">
                <a:solidFill>
                  <a:srgbClr val="000000"/>
                </a:solidFill>
                <a:latin typeface="Constantia"/>
                <a:ea typeface="Constantia"/>
                <a:cs typeface="Constantia"/>
                <a:sym typeface="Constantia"/>
              </a:rPr>
              <a:t>Important: Supporting any CL and any OS!</a:t>
            </a:r>
            <a:endParaRPr/>
          </a:p>
        </p:txBody>
      </p:sp>
      <p:sp>
        <p:nvSpPr>
          <p:cNvPr id="1169" name="Google Shape;1169;p33"/>
          <p:cNvSpPr/>
          <p:nvPr/>
        </p:nvSpPr>
        <p:spPr>
          <a:xfrm>
            <a:off x="3951287" y="3295650"/>
            <a:ext cx="684215" cy="173038"/>
          </a:xfrm>
          <a:prstGeom prst="rect">
            <a:avLst/>
          </a:prstGeom>
          <a:solidFill>
            <a:srgbClr val="EAEAEA"/>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Constantia"/>
              <a:buNone/>
            </a:pPr>
            <a:endParaRPr sz="1800" b="0" i="0" u="none" strike="noStrike" cap="none">
              <a:solidFill>
                <a:srgbClr val="000000"/>
              </a:solidFill>
              <a:latin typeface="Calibri"/>
              <a:ea typeface="Calibri"/>
              <a:cs typeface="Calibri"/>
              <a:sym typeface="Calibri"/>
            </a:endParaRPr>
          </a:p>
        </p:txBody>
      </p:sp>
      <p:sp>
        <p:nvSpPr>
          <p:cNvPr id="1170" name="Google Shape;1170;p33"/>
          <p:cNvSpPr txBox="1"/>
          <p:nvPr/>
        </p:nvSpPr>
        <p:spPr>
          <a:xfrm>
            <a:off x="3962398" y="4286248"/>
            <a:ext cx="684216" cy="332737"/>
          </a:xfrm>
          <a:prstGeom prst="rect">
            <a:avLst/>
          </a:prstGeom>
          <a:solidFill>
            <a:srgbClr val="EAEAEA"/>
          </a:solid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400"/>
              <a:buFont typeface="Constantia"/>
              <a:buNone/>
            </a:pPr>
            <a:r>
              <a:rPr lang="en-US" sz="1400" b="0" i="0" u="none" strike="noStrike" cap="none">
                <a:solidFill>
                  <a:srgbClr val="000000"/>
                </a:solidFill>
                <a:latin typeface="Constantia"/>
                <a:ea typeface="Constantia"/>
                <a:cs typeface="Constantia"/>
                <a:sym typeface="Constantia"/>
              </a:rPr>
              <a:t>aSoG</a:t>
            </a:r>
            <a:endParaRPr/>
          </a:p>
        </p:txBody>
      </p:sp>
    </p:spTree>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Shape 1174"/>
        <p:cNvGrpSpPr/>
        <p:nvPr/>
      </p:nvGrpSpPr>
      <p:grpSpPr>
        <a:xfrm>
          <a:off x="0" y="0"/>
          <a:ext cx="0" cy="0"/>
          <a:chOff x="0" y="0"/>
          <a:chExt cx="0" cy="0"/>
        </a:xfrm>
      </p:grpSpPr>
      <p:pic>
        <p:nvPicPr>
          <p:cNvPr id="1175" name="Google Shape;1175;p34" descr="image.png"/>
          <p:cNvPicPr preferRelativeResize="0"/>
          <p:nvPr/>
        </p:nvPicPr>
        <p:blipFill rotWithShape="1">
          <a:blip r:embed="rId3">
            <a:alphaModFix/>
          </a:blip>
          <a:srcRect/>
          <a:stretch/>
        </p:blipFill>
        <p:spPr>
          <a:xfrm>
            <a:off x="457200" y="304800"/>
            <a:ext cx="8229600" cy="1079500"/>
          </a:xfrm>
          <a:prstGeom prst="rect">
            <a:avLst/>
          </a:prstGeom>
          <a:noFill/>
          <a:ln>
            <a:noFill/>
          </a:ln>
        </p:spPr>
      </p:pic>
      <p:sp>
        <p:nvSpPr>
          <p:cNvPr id="1176" name="Google Shape;1176;p34"/>
          <p:cNvSpPr txBox="1">
            <a:spLocks noGrp="1"/>
          </p:cNvSpPr>
          <p:nvPr>
            <p:ph type="body" idx="4294967295"/>
          </p:nvPr>
        </p:nvSpPr>
        <p:spPr>
          <a:xfrm>
            <a:off x="457200" y="1752600"/>
            <a:ext cx="8229600" cy="4435475"/>
          </a:xfrm>
          <a:prstGeom prst="rect">
            <a:avLst/>
          </a:prstGeom>
          <a:noFill/>
          <a:ln>
            <a:noFill/>
          </a:ln>
        </p:spPr>
        <p:txBody>
          <a:bodyPr spcFirstLastPara="1" wrap="square" lIns="0" tIns="0" rIns="0" bIns="0" anchor="ctr" anchorCtr="0">
            <a:normAutofit/>
          </a:bodyPr>
          <a:lstStyle/>
          <a:p>
            <a:pPr marL="380794" lvl="0" indent="-380794" algn="l" rtl="0">
              <a:lnSpc>
                <a:spcPct val="100000"/>
              </a:lnSpc>
              <a:spcBef>
                <a:spcPts val="0"/>
              </a:spcBef>
              <a:spcAft>
                <a:spcPts val="0"/>
              </a:spcAft>
              <a:buClr>
                <a:srgbClr val="FFFFFF"/>
              </a:buClr>
              <a:buSzPts val="1900"/>
              <a:buNone/>
            </a:pPr>
            <a:r>
              <a:rPr lang="en-US" sz="1900">
                <a:solidFill>
                  <a:srgbClr val="FFFFFF"/>
                </a:solidFill>
                <a:latin typeface="Constantia"/>
                <a:ea typeface="Constantia"/>
                <a:cs typeface="Constantia"/>
                <a:sym typeface="Constantia"/>
              </a:rPr>
              <a:t>Nobel Laureate Ilya Prigogine:</a:t>
            </a:r>
            <a:br>
              <a:rPr lang="en-US" sz="1900">
                <a:solidFill>
                  <a:srgbClr val="FFFFFF"/>
                </a:solidFill>
                <a:latin typeface="Constantia"/>
                <a:ea typeface="Constantia"/>
                <a:cs typeface="Constantia"/>
                <a:sym typeface="Constantia"/>
              </a:rPr>
            </a:br>
            <a:r>
              <a:rPr lang="en-US" sz="1900">
                <a:solidFill>
                  <a:srgbClr val="FFFFFF"/>
                </a:solidFill>
                <a:latin typeface="Constantia"/>
                <a:ea typeface="Constantia"/>
                <a:cs typeface="Constantia"/>
                <a:sym typeface="Constantia"/>
              </a:rPr>
              <a:t>Injecting Energy to Decrease Entropy!</a:t>
            </a:r>
            <a:endParaRPr/>
          </a:p>
          <a:p>
            <a:pPr marL="380794" lvl="0" indent="-380794" algn="l" rtl="0">
              <a:lnSpc>
                <a:spcPct val="100000"/>
              </a:lnSpc>
              <a:spcBef>
                <a:spcPts val="400"/>
              </a:spcBef>
              <a:spcAft>
                <a:spcPts val="0"/>
              </a:spcAft>
              <a:buClr>
                <a:srgbClr val="FFFFFF"/>
              </a:buClr>
              <a:buSzPts val="3200"/>
              <a:buNone/>
            </a:pPr>
            <a:endParaRPr/>
          </a:p>
          <a:p>
            <a:pPr marL="380794" lvl="0" indent="-380794" algn="l" rtl="0">
              <a:lnSpc>
                <a:spcPct val="100000"/>
              </a:lnSpc>
              <a:spcBef>
                <a:spcPts val="400"/>
              </a:spcBef>
              <a:spcAft>
                <a:spcPts val="0"/>
              </a:spcAft>
              <a:buClr>
                <a:srgbClr val="FFFFFF"/>
              </a:buClr>
              <a:buSzPts val="1900"/>
              <a:buNone/>
            </a:pPr>
            <a:r>
              <a:rPr lang="en-US" sz="1900">
                <a:solidFill>
                  <a:srgbClr val="FFFFFF"/>
                </a:solidFill>
                <a:latin typeface="Constantia"/>
                <a:ea typeface="Constantia"/>
                <a:cs typeface="Constantia"/>
                <a:sym typeface="Constantia"/>
              </a:rPr>
              <a:t>Corollary:</a:t>
            </a:r>
            <a:br>
              <a:rPr lang="en-US" sz="1900">
                <a:solidFill>
                  <a:srgbClr val="FFFFFF"/>
                </a:solidFill>
                <a:latin typeface="Constantia"/>
                <a:ea typeface="Constantia"/>
                <a:cs typeface="Constantia"/>
                <a:sym typeface="Constantia"/>
              </a:rPr>
            </a:br>
            <a:r>
              <a:rPr lang="en-US" sz="1900">
                <a:solidFill>
                  <a:srgbClr val="FFFFFF"/>
                </a:solidFill>
                <a:latin typeface="Constantia"/>
                <a:ea typeface="Constantia"/>
                <a:cs typeface="Constantia"/>
                <a:sym typeface="Constantia"/>
              </a:rPr>
              <a:t>Burning energy to split spatial and temporal</a:t>
            </a:r>
            <a:br>
              <a:rPr lang="en-US" sz="1900">
                <a:solidFill>
                  <a:srgbClr val="FFFFFF"/>
                </a:solidFill>
                <a:latin typeface="Constantia"/>
                <a:ea typeface="Constantia"/>
                <a:cs typeface="Constantia"/>
                <a:sym typeface="Constantia"/>
              </a:rPr>
            </a:br>
            <a:r>
              <a:rPr lang="en-US" sz="1900">
                <a:solidFill>
                  <a:srgbClr val="FFFFFF"/>
                </a:solidFill>
                <a:latin typeface="Constantia"/>
                <a:ea typeface="Constantia"/>
                <a:cs typeface="Constantia"/>
                <a:sym typeface="Constantia"/>
              </a:rPr>
              <a:t>decreases the entropy of computing</a:t>
            </a:r>
            <a:br>
              <a:rPr lang="en-US" sz="1900">
                <a:solidFill>
                  <a:srgbClr val="FFFFFF"/>
                </a:solidFill>
                <a:latin typeface="Constantia"/>
                <a:ea typeface="Constantia"/>
                <a:cs typeface="Constantia"/>
                <a:sym typeface="Constantia"/>
              </a:rPr>
            </a:br>
            <a:r>
              <a:rPr lang="en-US" sz="1900">
                <a:solidFill>
                  <a:srgbClr val="FFFFFF"/>
                </a:solidFill>
                <a:latin typeface="Constantia"/>
                <a:ea typeface="Constantia"/>
                <a:cs typeface="Constantia"/>
                <a:sym typeface="Constantia"/>
              </a:rPr>
              <a:t>and enables the DataFlow compiler</a:t>
            </a:r>
            <a:br>
              <a:rPr lang="en-US" sz="1900">
                <a:solidFill>
                  <a:srgbClr val="FFFFFF"/>
                </a:solidFill>
                <a:latin typeface="Constantia"/>
                <a:ea typeface="Constantia"/>
                <a:cs typeface="Constantia"/>
                <a:sym typeface="Constantia"/>
              </a:rPr>
            </a:br>
            <a:r>
              <a:rPr lang="en-US" sz="1900">
                <a:solidFill>
                  <a:srgbClr val="FFFFFF"/>
                </a:solidFill>
                <a:latin typeface="Constantia"/>
                <a:ea typeface="Constantia"/>
                <a:cs typeface="Constantia"/>
                <a:sym typeface="Constantia"/>
              </a:rPr>
              <a:t>to create a maximally effective execution graph.</a:t>
            </a:r>
            <a:endParaRPr/>
          </a:p>
          <a:p>
            <a:pPr marL="380794" lvl="0" indent="-380794" algn="l" rtl="0">
              <a:lnSpc>
                <a:spcPct val="100000"/>
              </a:lnSpc>
              <a:spcBef>
                <a:spcPts val="400"/>
              </a:spcBef>
              <a:spcAft>
                <a:spcPts val="0"/>
              </a:spcAft>
              <a:buClr>
                <a:srgbClr val="FFFFFF"/>
              </a:buClr>
              <a:buSzPts val="3200"/>
              <a:buNone/>
            </a:pPr>
            <a:endParaRPr/>
          </a:p>
          <a:p>
            <a:pPr marL="380794" lvl="0" indent="-380794" algn="l" rtl="0">
              <a:lnSpc>
                <a:spcPct val="100000"/>
              </a:lnSpc>
              <a:spcBef>
                <a:spcPts val="400"/>
              </a:spcBef>
              <a:spcAft>
                <a:spcPts val="0"/>
              </a:spcAft>
              <a:buClr>
                <a:srgbClr val="FFFFFF"/>
              </a:buClr>
              <a:buSzPts val="1900"/>
              <a:buNone/>
            </a:pPr>
            <a:r>
              <a:rPr lang="en-US" sz="1900">
                <a:solidFill>
                  <a:srgbClr val="FFFFFF"/>
                </a:solidFill>
                <a:latin typeface="Constantia"/>
                <a:ea typeface="Constantia"/>
                <a:cs typeface="Constantia"/>
                <a:sym typeface="Constantia"/>
              </a:rPr>
              <a:t>Final goal:</a:t>
            </a:r>
            <a:br>
              <a:rPr lang="en-US" sz="1900">
                <a:solidFill>
                  <a:srgbClr val="FFFFFF"/>
                </a:solidFill>
                <a:latin typeface="Constantia"/>
                <a:ea typeface="Constantia"/>
                <a:cs typeface="Constantia"/>
                <a:sym typeface="Constantia"/>
              </a:rPr>
            </a:br>
            <a:r>
              <a:rPr lang="en-US" sz="1900">
                <a:solidFill>
                  <a:srgbClr val="FFFFFF"/>
                </a:solidFill>
                <a:latin typeface="Constantia"/>
                <a:ea typeface="Constantia"/>
                <a:cs typeface="Constantia"/>
                <a:sym typeface="Constantia"/>
              </a:rPr>
              <a:t>The execution graph with the minimal length of edges.</a:t>
            </a:r>
            <a:endParaRPr/>
          </a:p>
        </p:txBody>
      </p:sp>
      <p:sp>
        <p:nvSpPr>
          <p:cNvPr id="1177" name="Google Shape;1177;p34"/>
          <p:cNvSpPr txBox="1">
            <a:spLocks noGrp="1"/>
          </p:cNvSpPr>
          <p:nvPr>
            <p:ph type="sldNum" idx="4294967295"/>
          </p:nvPr>
        </p:nvSpPr>
        <p:spPr>
          <a:xfrm>
            <a:off x="8294476" y="6210529"/>
            <a:ext cx="332737" cy="396237"/>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FFFFFF"/>
              </a:buClr>
              <a:buSzPts val="1800"/>
              <a:buFont typeface="Constantia"/>
              <a:buNone/>
            </a:pPr>
            <a:fld id="{00000000-1234-1234-1234-123412341234}" type="slidenum">
              <a:rPr lang="en-US" sz="1800" b="0" i="0" u="none" strike="noStrike" cap="none">
                <a:solidFill>
                  <a:srgbClr val="FFFFFF"/>
                </a:solidFill>
                <a:latin typeface="Constantia"/>
                <a:ea typeface="Constantia"/>
                <a:cs typeface="Constantia"/>
                <a:sym typeface="Constantia"/>
              </a:rPr>
              <a:t>34</a:t>
            </a:fld>
            <a:endParaRPr sz="1800" b="0" i="0" u="none" strike="noStrike" cap="none">
              <a:solidFill>
                <a:srgbClr val="FFFFFF"/>
              </a:solidFill>
              <a:latin typeface="Constantia"/>
              <a:ea typeface="Constantia"/>
              <a:cs typeface="Constantia"/>
              <a:sym typeface="Constantia"/>
            </a:endParaRPr>
          </a:p>
        </p:txBody>
      </p:sp>
    </p:spTree>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Shape 1181"/>
        <p:cNvGrpSpPr/>
        <p:nvPr/>
      </p:nvGrpSpPr>
      <p:grpSpPr>
        <a:xfrm>
          <a:off x="0" y="0"/>
          <a:ext cx="0" cy="0"/>
          <a:chOff x="0" y="0"/>
          <a:chExt cx="0" cy="0"/>
        </a:xfrm>
      </p:grpSpPr>
      <p:sp>
        <p:nvSpPr>
          <p:cNvPr id="1182" name="Google Shape;1182;p35"/>
          <p:cNvSpPr txBox="1">
            <a:spLocks noGrp="1"/>
          </p:cNvSpPr>
          <p:nvPr>
            <p:ph type="sldNum" idx="4294967295"/>
          </p:nvPr>
        </p:nvSpPr>
        <p:spPr>
          <a:xfrm>
            <a:off x="8607425" y="6283322"/>
            <a:ext cx="215901" cy="254001"/>
          </a:xfrm>
          <a:prstGeom prst="rect">
            <a:avLst/>
          </a:prstGeom>
          <a:noFill/>
          <a:ln>
            <a:noFill/>
          </a:ln>
        </p:spPr>
        <p:txBody>
          <a:bodyPr spcFirstLastPara="1" wrap="square" lIns="0" tIns="0" rIns="0" bIns="0" anchor="ctr" anchorCtr="0">
            <a:spAutoFit/>
          </a:bodyPr>
          <a:lstStyle/>
          <a:p>
            <a:pPr marL="0" lvl="0" indent="0" algn="ctr" rtl="0">
              <a:lnSpc>
                <a:spcPct val="100000"/>
              </a:lnSpc>
              <a:spcBef>
                <a:spcPts val="0"/>
              </a:spcBef>
              <a:spcAft>
                <a:spcPts val="0"/>
              </a:spcAft>
              <a:buClr>
                <a:srgbClr val="FEFAC9"/>
              </a:buClr>
              <a:buSzPts val="1600"/>
              <a:buFont typeface="Constantia"/>
              <a:buNone/>
            </a:pPr>
            <a:fld id="{00000000-1234-1234-1234-123412341234}" type="slidenum">
              <a:rPr lang="en-US" sz="1600" b="0" i="0" u="none" strike="noStrike" cap="none">
                <a:solidFill>
                  <a:srgbClr val="FEFAC9"/>
                </a:solidFill>
                <a:latin typeface="Constantia"/>
                <a:ea typeface="Constantia"/>
                <a:cs typeface="Constantia"/>
                <a:sym typeface="Constantia"/>
              </a:rPr>
              <a:t>35</a:t>
            </a:fld>
            <a:endParaRPr sz="1600" b="0" i="0" u="none" strike="noStrike" cap="none">
              <a:solidFill>
                <a:srgbClr val="FEFAC9"/>
              </a:solidFill>
              <a:latin typeface="Constantia"/>
              <a:ea typeface="Constantia"/>
              <a:cs typeface="Constantia"/>
              <a:sym typeface="Constantia"/>
            </a:endParaRPr>
          </a:p>
        </p:txBody>
      </p:sp>
      <p:sp>
        <p:nvSpPr>
          <p:cNvPr id="1183" name="Google Shape;1183;p35"/>
          <p:cNvSpPr txBox="1">
            <a:spLocks noGrp="1"/>
          </p:cNvSpPr>
          <p:nvPr>
            <p:ph type="title" idx="4294967295"/>
          </p:nvPr>
        </p:nvSpPr>
        <p:spPr>
          <a:xfrm>
            <a:off x="457200" y="152400"/>
            <a:ext cx="8229600" cy="1219200"/>
          </a:xfrm>
          <a:prstGeom prst="rect">
            <a:avLst/>
          </a:prstGeom>
          <a:noFill/>
          <a:ln>
            <a:noFill/>
          </a:ln>
        </p:spPr>
        <p:txBody>
          <a:bodyPr spcFirstLastPara="1" wrap="square" lIns="45700" tIns="45700" rIns="45700" bIns="45700" anchor="b" anchorCtr="0">
            <a:normAutofit/>
          </a:bodyPr>
          <a:lstStyle/>
          <a:p>
            <a:pPr marL="0" lvl="0" indent="0" algn="l" rtl="0">
              <a:lnSpc>
                <a:spcPct val="100000"/>
              </a:lnSpc>
              <a:spcBef>
                <a:spcPts val="0"/>
              </a:spcBef>
              <a:spcAft>
                <a:spcPts val="0"/>
              </a:spcAft>
              <a:buClr>
                <a:srgbClr val="F9F9F9"/>
              </a:buClr>
              <a:buSzPts val="4400"/>
              <a:buFont typeface="Constantia"/>
              <a:buNone/>
            </a:pPr>
            <a:endParaRPr/>
          </a:p>
        </p:txBody>
      </p:sp>
      <p:pic>
        <p:nvPicPr>
          <p:cNvPr id="1184" name="Google Shape;1184;p35" descr="image.png"/>
          <p:cNvPicPr preferRelativeResize="0"/>
          <p:nvPr/>
        </p:nvPicPr>
        <p:blipFill rotWithShape="1">
          <a:blip r:embed="rId3">
            <a:alphaModFix/>
          </a:blip>
          <a:srcRect/>
          <a:stretch/>
        </p:blipFill>
        <p:spPr>
          <a:xfrm>
            <a:off x="-1828800" y="-95250"/>
            <a:ext cx="12801600" cy="7105650"/>
          </a:xfrm>
          <a:prstGeom prst="rect">
            <a:avLst/>
          </a:prstGeom>
          <a:noFill/>
          <a:ln>
            <a:noFill/>
          </a:ln>
        </p:spPr>
      </p:pic>
      <p:pic>
        <p:nvPicPr>
          <p:cNvPr id="1185" name="Google Shape;1185;p35" descr="image.png"/>
          <p:cNvPicPr preferRelativeResize="0"/>
          <p:nvPr/>
        </p:nvPicPr>
        <p:blipFill rotWithShape="1">
          <a:blip r:embed="rId4">
            <a:alphaModFix/>
          </a:blip>
          <a:srcRect/>
          <a:stretch/>
        </p:blipFill>
        <p:spPr>
          <a:xfrm>
            <a:off x="7962900" y="5981700"/>
            <a:ext cx="914400" cy="685800"/>
          </a:xfrm>
          <a:prstGeom prst="rect">
            <a:avLst/>
          </a:prstGeom>
          <a:noFill/>
          <a:ln>
            <a:noFill/>
          </a:ln>
        </p:spPr>
      </p:pic>
      <p:sp>
        <p:nvSpPr>
          <p:cNvPr id="1186" name="Google Shape;1186;p35"/>
          <p:cNvSpPr txBox="1"/>
          <p:nvPr/>
        </p:nvSpPr>
        <p:spPr>
          <a:xfrm>
            <a:off x="8132443" y="6134100"/>
            <a:ext cx="775338" cy="34543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1600"/>
              <a:buFont typeface="Constantia"/>
              <a:buNone/>
            </a:pPr>
            <a:r>
              <a:rPr lang="en-US" sz="1600" b="0" i="0" u="none" strike="noStrike" cap="none">
                <a:solidFill>
                  <a:srgbClr val="FFFFFF"/>
                </a:solidFill>
                <a:latin typeface="Constantia"/>
                <a:ea typeface="Constantia"/>
                <a:cs typeface="Constantia"/>
                <a:sym typeface="Constantia"/>
              </a:rPr>
              <a:t>13/60</a:t>
            </a:r>
            <a:endParaRPr/>
          </a:p>
        </p:txBody>
      </p:sp>
      <p:pic>
        <p:nvPicPr>
          <p:cNvPr id="1187" name="Google Shape;1187;p35" descr="image.png"/>
          <p:cNvPicPr preferRelativeResize="0"/>
          <p:nvPr/>
        </p:nvPicPr>
        <p:blipFill rotWithShape="1">
          <a:blip r:embed="rId5">
            <a:alphaModFix/>
          </a:blip>
          <a:srcRect/>
          <a:stretch/>
        </p:blipFill>
        <p:spPr>
          <a:xfrm>
            <a:off x="2032000" y="3149600"/>
            <a:ext cx="1993900" cy="266700"/>
          </a:xfrm>
          <a:prstGeom prst="rect">
            <a:avLst/>
          </a:prstGeom>
          <a:noFill/>
          <a:ln>
            <a:noFill/>
          </a:ln>
        </p:spPr>
      </p:pic>
    </p:spTree>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Shape 1191"/>
        <p:cNvGrpSpPr/>
        <p:nvPr/>
      </p:nvGrpSpPr>
      <p:grpSpPr>
        <a:xfrm>
          <a:off x="0" y="0"/>
          <a:ext cx="0" cy="0"/>
          <a:chOff x="0" y="0"/>
          <a:chExt cx="0" cy="0"/>
        </a:xfrm>
      </p:grpSpPr>
      <p:sp>
        <p:nvSpPr>
          <p:cNvPr id="1192" name="Google Shape;1192;p36"/>
          <p:cNvSpPr txBox="1">
            <a:spLocks noGrp="1"/>
          </p:cNvSpPr>
          <p:nvPr>
            <p:ph type="body" idx="4294967295"/>
          </p:nvPr>
        </p:nvSpPr>
        <p:spPr>
          <a:xfrm>
            <a:off x="457200" y="1523999"/>
            <a:ext cx="8229600" cy="4572002"/>
          </a:xfrm>
          <a:prstGeom prst="rect">
            <a:avLst/>
          </a:prstGeom>
          <a:noFill/>
          <a:ln>
            <a:noFill/>
          </a:ln>
        </p:spPr>
        <p:txBody>
          <a:bodyPr spcFirstLastPara="1" wrap="square" lIns="45700" tIns="45700" rIns="45700" bIns="45700" anchor="t" anchorCtr="0">
            <a:normAutofit lnSpcReduction="10000"/>
          </a:bodyPr>
          <a:lstStyle/>
          <a:p>
            <a:pPr marL="253936" lvl="0" indent="-253936" algn="l" rtl="0">
              <a:lnSpc>
                <a:spcPct val="80000"/>
              </a:lnSpc>
              <a:spcBef>
                <a:spcPts val="0"/>
              </a:spcBef>
              <a:spcAft>
                <a:spcPts val="0"/>
              </a:spcAft>
              <a:buClr>
                <a:srgbClr val="F3A447"/>
              </a:buClr>
              <a:buSzPts val="1870"/>
              <a:buFont typeface="Constantia"/>
              <a:buChar char="●"/>
            </a:pPr>
            <a:r>
              <a:rPr lang="en-US" sz="2200">
                <a:solidFill>
                  <a:srgbClr val="FFFFFF"/>
                </a:solidFill>
                <a:latin typeface="Constantia"/>
                <a:ea typeface="Constantia"/>
                <a:cs typeface="Constantia"/>
                <a:sym typeface="Constantia"/>
              </a:rPr>
              <a:t>Intel acquired Altera</a:t>
            </a:r>
            <a:endParaRPr/>
          </a:p>
          <a:p>
            <a:pPr marL="253936" lvl="0" indent="-253936" algn="l" rtl="0">
              <a:lnSpc>
                <a:spcPct val="80000"/>
              </a:lnSpc>
              <a:spcBef>
                <a:spcPts val="500"/>
              </a:spcBef>
              <a:spcAft>
                <a:spcPts val="0"/>
              </a:spcAft>
              <a:buClr>
                <a:srgbClr val="F3A447"/>
              </a:buClr>
              <a:buSzPts val="1870"/>
              <a:buFont typeface="Constantia"/>
              <a:buChar char="●"/>
            </a:pPr>
            <a:r>
              <a:rPr lang="en-US" sz="2200">
                <a:solidFill>
                  <a:srgbClr val="FFFFFF"/>
                </a:solidFill>
                <a:latin typeface="Constantia"/>
                <a:ea typeface="Constantia"/>
                <a:cs typeface="Constantia"/>
                <a:sym typeface="Constantia"/>
              </a:rPr>
              <a:t>Qualcomm and IBM teaming up with Xilinx</a:t>
            </a:r>
            <a:endParaRPr/>
          </a:p>
          <a:p>
            <a:pPr marL="253936" lvl="0" indent="-253936" algn="l" rtl="0">
              <a:lnSpc>
                <a:spcPct val="80000"/>
              </a:lnSpc>
              <a:spcBef>
                <a:spcPts val="500"/>
              </a:spcBef>
              <a:spcAft>
                <a:spcPts val="0"/>
              </a:spcAft>
              <a:buClr>
                <a:srgbClr val="FFFFFF"/>
              </a:buClr>
              <a:buSzPts val="3200"/>
              <a:buNone/>
            </a:pPr>
            <a:endParaRPr/>
          </a:p>
          <a:p>
            <a:pPr marL="253936" lvl="0" indent="-253936" algn="l" rtl="0">
              <a:lnSpc>
                <a:spcPct val="80000"/>
              </a:lnSpc>
              <a:spcBef>
                <a:spcPts val="500"/>
              </a:spcBef>
              <a:spcAft>
                <a:spcPts val="0"/>
              </a:spcAft>
              <a:buClr>
                <a:srgbClr val="FFFFFF"/>
              </a:buClr>
              <a:buSzPts val="2200"/>
              <a:buNone/>
            </a:pPr>
            <a:r>
              <a:rPr lang="en-US" sz="2200">
                <a:solidFill>
                  <a:srgbClr val="FFFFFF"/>
                </a:solidFill>
                <a:latin typeface="Constantia"/>
                <a:ea typeface="Constantia"/>
                <a:cs typeface="Constantia"/>
                <a:sym typeface="Constantia"/>
              </a:rPr>
              <a:t>However:</a:t>
            </a:r>
            <a:endParaRPr/>
          </a:p>
          <a:p>
            <a:pPr marL="253936" lvl="0" indent="-253936" algn="l" rtl="0">
              <a:lnSpc>
                <a:spcPct val="80000"/>
              </a:lnSpc>
              <a:spcBef>
                <a:spcPts val="500"/>
              </a:spcBef>
              <a:spcAft>
                <a:spcPts val="0"/>
              </a:spcAft>
              <a:buClr>
                <a:srgbClr val="FFFFFF"/>
              </a:buClr>
              <a:buSzPts val="3200"/>
              <a:buNone/>
            </a:pPr>
            <a:endParaRPr/>
          </a:p>
          <a:p>
            <a:pPr marL="253936" lvl="0" indent="-253936" algn="l" rtl="0">
              <a:lnSpc>
                <a:spcPct val="80000"/>
              </a:lnSpc>
              <a:spcBef>
                <a:spcPts val="500"/>
              </a:spcBef>
              <a:spcAft>
                <a:spcPts val="0"/>
              </a:spcAft>
              <a:buClr>
                <a:srgbClr val="FFFFFF"/>
              </a:buClr>
              <a:buSzPts val="2200"/>
              <a:buNone/>
            </a:pPr>
            <a:r>
              <a:rPr lang="en-US" sz="2200">
                <a:solidFill>
                  <a:srgbClr val="FFFFFF"/>
                </a:solidFill>
                <a:latin typeface="Constantia"/>
                <a:ea typeface="Constantia"/>
                <a:cs typeface="Constantia"/>
                <a:sym typeface="Constantia"/>
              </a:rPr>
              <a:t>		C		         C				C</a:t>
            </a:r>
            <a:endParaRPr/>
          </a:p>
          <a:p>
            <a:pPr marL="253936" lvl="0" indent="-253936" algn="l" rtl="0">
              <a:lnSpc>
                <a:spcPct val="80000"/>
              </a:lnSpc>
              <a:spcBef>
                <a:spcPts val="500"/>
              </a:spcBef>
              <a:spcAft>
                <a:spcPts val="0"/>
              </a:spcAft>
              <a:buClr>
                <a:srgbClr val="FFFFFF"/>
              </a:buClr>
              <a:buSzPts val="3200"/>
              <a:buNone/>
            </a:pPr>
            <a:endParaRPr/>
          </a:p>
          <a:p>
            <a:pPr marL="253936" lvl="0" indent="-253936" algn="l" rtl="0">
              <a:lnSpc>
                <a:spcPct val="80000"/>
              </a:lnSpc>
              <a:spcBef>
                <a:spcPts val="500"/>
              </a:spcBef>
              <a:spcAft>
                <a:spcPts val="0"/>
              </a:spcAft>
              <a:buClr>
                <a:srgbClr val="FFFFFF"/>
              </a:buClr>
              <a:buSzPts val="2200"/>
              <a:buNone/>
            </a:pPr>
            <a:r>
              <a:rPr lang="en-US" sz="2200">
                <a:solidFill>
                  <a:srgbClr val="FFFFFF"/>
                </a:solidFill>
                <a:latin typeface="Constantia"/>
                <a:ea typeface="Constantia"/>
                <a:cs typeface="Constantia"/>
                <a:sym typeface="Constantia"/>
              </a:rPr>
              <a:t>	OpenCL(I)	 	    OpenCL(A)	   MaxCompiler</a:t>
            </a:r>
            <a:endParaRPr/>
          </a:p>
          <a:p>
            <a:pPr marL="253936" lvl="0" indent="-253936" algn="l" rtl="0">
              <a:lnSpc>
                <a:spcPct val="80000"/>
              </a:lnSpc>
              <a:spcBef>
                <a:spcPts val="500"/>
              </a:spcBef>
              <a:spcAft>
                <a:spcPts val="0"/>
              </a:spcAft>
              <a:buClr>
                <a:srgbClr val="FFFFFF"/>
              </a:buClr>
              <a:buSzPts val="3200"/>
              <a:buNone/>
            </a:pPr>
            <a:endParaRPr/>
          </a:p>
          <a:p>
            <a:pPr marL="253936" lvl="0" indent="-253936" algn="l" rtl="0">
              <a:lnSpc>
                <a:spcPct val="80000"/>
              </a:lnSpc>
              <a:spcBef>
                <a:spcPts val="500"/>
              </a:spcBef>
              <a:spcAft>
                <a:spcPts val="0"/>
              </a:spcAft>
              <a:buClr>
                <a:srgbClr val="FFFFFF"/>
              </a:buClr>
              <a:buSzPts val="2200"/>
              <a:buNone/>
            </a:pPr>
            <a:r>
              <a:rPr lang="en-US" sz="2200">
                <a:solidFill>
                  <a:srgbClr val="FFFFFF"/>
                </a:solidFill>
                <a:latin typeface="Constantia"/>
                <a:ea typeface="Constantia"/>
                <a:cs typeface="Constantia"/>
                <a:sym typeface="Constantia"/>
              </a:rPr>
              <a:t>	     Intel	   	     Altera		    Altera@MaxZ</a:t>
            </a:r>
            <a:endParaRPr/>
          </a:p>
          <a:p>
            <a:pPr marL="253936" lvl="0" indent="-253936" algn="l" rtl="0">
              <a:lnSpc>
                <a:spcPct val="80000"/>
              </a:lnSpc>
              <a:spcBef>
                <a:spcPts val="500"/>
              </a:spcBef>
              <a:spcAft>
                <a:spcPts val="0"/>
              </a:spcAft>
              <a:buClr>
                <a:srgbClr val="FFFFFF"/>
              </a:buClr>
              <a:buSzPts val="3200"/>
              <a:buNone/>
            </a:pPr>
            <a:endParaRPr/>
          </a:p>
          <a:p>
            <a:pPr marL="253936" lvl="0" indent="-253936" algn="l" rtl="0">
              <a:lnSpc>
                <a:spcPct val="80000"/>
              </a:lnSpc>
              <a:spcBef>
                <a:spcPts val="500"/>
              </a:spcBef>
              <a:spcAft>
                <a:spcPts val="0"/>
              </a:spcAft>
              <a:buClr>
                <a:srgbClr val="FFFFFF"/>
              </a:buClr>
              <a:buSzPts val="2200"/>
              <a:buNone/>
            </a:pPr>
            <a:r>
              <a:rPr lang="en-US" sz="2200">
                <a:solidFill>
                  <a:srgbClr val="FFFFFF"/>
                </a:solidFill>
                <a:latin typeface="Constantia"/>
                <a:ea typeface="Constantia"/>
                <a:cs typeface="Constantia"/>
                <a:sym typeface="Constantia"/>
              </a:rPr>
              <a:t>		 1	   	      X&gt;&gt;1		         Y&gt;&gt;X</a:t>
            </a:r>
            <a:endParaRPr/>
          </a:p>
        </p:txBody>
      </p:sp>
      <p:pic>
        <p:nvPicPr>
          <p:cNvPr id="1193" name="Google Shape;1193;p36" descr="image.png"/>
          <p:cNvPicPr preferRelativeResize="0"/>
          <p:nvPr/>
        </p:nvPicPr>
        <p:blipFill rotWithShape="1">
          <a:blip r:embed="rId3">
            <a:alphaModFix/>
          </a:blip>
          <a:srcRect/>
          <a:stretch/>
        </p:blipFill>
        <p:spPr>
          <a:xfrm>
            <a:off x="457200" y="152400"/>
            <a:ext cx="8229600" cy="1231900"/>
          </a:xfrm>
          <a:prstGeom prst="rect">
            <a:avLst/>
          </a:prstGeom>
          <a:noFill/>
          <a:ln>
            <a:noFill/>
          </a:ln>
        </p:spPr>
      </p:pic>
      <p:sp>
        <p:nvSpPr>
          <p:cNvPr id="1194" name="Google Shape;1194;p36"/>
          <p:cNvSpPr txBox="1">
            <a:spLocks noGrp="1"/>
          </p:cNvSpPr>
          <p:nvPr>
            <p:ph type="sldNum" idx="4294967295"/>
          </p:nvPr>
        </p:nvSpPr>
        <p:spPr>
          <a:xfrm>
            <a:off x="8607425" y="6283322"/>
            <a:ext cx="215901" cy="254001"/>
          </a:xfrm>
          <a:prstGeom prst="rect">
            <a:avLst/>
          </a:prstGeom>
          <a:noFill/>
          <a:ln>
            <a:noFill/>
          </a:ln>
        </p:spPr>
        <p:txBody>
          <a:bodyPr spcFirstLastPara="1" wrap="square" lIns="0" tIns="0" rIns="0" bIns="0" anchor="ctr" anchorCtr="0">
            <a:spAutoFit/>
          </a:bodyPr>
          <a:lstStyle/>
          <a:p>
            <a:pPr marL="0" lvl="0" indent="0" algn="ctr" rtl="0">
              <a:lnSpc>
                <a:spcPct val="100000"/>
              </a:lnSpc>
              <a:spcBef>
                <a:spcPts val="0"/>
              </a:spcBef>
              <a:spcAft>
                <a:spcPts val="0"/>
              </a:spcAft>
              <a:buClr>
                <a:srgbClr val="FEFAC9"/>
              </a:buClr>
              <a:buSzPts val="1600"/>
              <a:buFont typeface="Constantia"/>
              <a:buNone/>
            </a:pPr>
            <a:fld id="{00000000-1234-1234-1234-123412341234}" type="slidenum">
              <a:rPr lang="en-US" sz="1600" b="0" i="0" u="none" strike="noStrike" cap="none">
                <a:solidFill>
                  <a:srgbClr val="FEFAC9"/>
                </a:solidFill>
                <a:latin typeface="Constantia"/>
                <a:ea typeface="Constantia"/>
                <a:cs typeface="Constantia"/>
                <a:sym typeface="Constantia"/>
              </a:rPr>
              <a:t>36</a:t>
            </a:fld>
            <a:endParaRPr sz="1600" b="0" i="0" u="none" strike="noStrike" cap="none">
              <a:solidFill>
                <a:srgbClr val="FEFAC9"/>
              </a:solidFill>
              <a:latin typeface="Constantia"/>
              <a:ea typeface="Constantia"/>
              <a:cs typeface="Constantia"/>
              <a:sym typeface="Constantia"/>
            </a:endParaRPr>
          </a:p>
        </p:txBody>
      </p:sp>
      <p:grpSp>
        <p:nvGrpSpPr>
          <p:cNvPr id="1195" name="Google Shape;1195;p36"/>
          <p:cNvGrpSpPr/>
          <p:nvPr/>
        </p:nvGrpSpPr>
        <p:grpSpPr>
          <a:xfrm>
            <a:off x="-4" y="-29"/>
            <a:ext cx="5518156" cy="381005"/>
            <a:chOff x="-2" y="-14"/>
            <a:chExt cx="5518155" cy="381003"/>
          </a:xfrm>
        </p:grpSpPr>
        <p:cxnSp>
          <p:nvCxnSpPr>
            <p:cNvPr id="1196" name="Google Shape;1196;p36"/>
            <p:cNvCxnSpPr/>
            <p:nvPr/>
          </p:nvCxnSpPr>
          <p:spPr>
            <a:xfrm flipH="1">
              <a:off x="-2" y="-14"/>
              <a:ext cx="3" cy="381003"/>
            </a:xfrm>
            <a:prstGeom prst="straightConnector1">
              <a:avLst/>
            </a:prstGeom>
            <a:noFill/>
            <a:ln w="25400" cap="flat" cmpd="sng">
              <a:solidFill>
                <a:srgbClr val="FFFFFF"/>
              </a:solidFill>
              <a:prstDash val="solid"/>
              <a:round/>
              <a:headEnd type="none" w="sm" len="sm"/>
              <a:tailEnd type="triangle" w="med" len="med"/>
            </a:ln>
          </p:spPr>
        </p:cxnSp>
        <p:cxnSp>
          <p:nvCxnSpPr>
            <p:cNvPr id="1197" name="Google Shape;1197;p36"/>
            <p:cNvCxnSpPr/>
            <p:nvPr/>
          </p:nvCxnSpPr>
          <p:spPr>
            <a:xfrm>
              <a:off x="2524125" y="-14"/>
              <a:ext cx="2" cy="381003"/>
            </a:xfrm>
            <a:prstGeom prst="straightConnector1">
              <a:avLst/>
            </a:prstGeom>
            <a:noFill/>
            <a:ln w="25400" cap="flat" cmpd="sng">
              <a:solidFill>
                <a:srgbClr val="FFFFFF"/>
              </a:solidFill>
              <a:prstDash val="solid"/>
              <a:round/>
              <a:headEnd type="none" w="sm" len="sm"/>
              <a:tailEnd type="triangle" w="med" len="med"/>
            </a:ln>
          </p:spPr>
        </p:cxnSp>
        <p:cxnSp>
          <p:nvCxnSpPr>
            <p:cNvPr id="1198" name="Google Shape;1198;p36"/>
            <p:cNvCxnSpPr/>
            <p:nvPr/>
          </p:nvCxnSpPr>
          <p:spPr>
            <a:xfrm>
              <a:off x="5518151" y="-14"/>
              <a:ext cx="2" cy="381003"/>
            </a:xfrm>
            <a:prstGeom prst="straightConnector1">
              <a:avLst/>
            </a:prstGeom>
            <a:noFill/>
            <a:ln w="25400" cap="flat" cmpd="sng">
              <a:solidFill>
                <a:srgbClr val="FFFFFF"/>
              </a:solidFill>
              <a:prstDash val="solid"/>
              <a:round/>
              <a:headEnd type="none" w="sm" len="sm"/>
              <a:tailEnd type="triangle" w="med" len="med"/>
            </a:ln>
          </p:spPr>
        </p:cxnSp>
      </p:grpSp>
      <p:grpSp>
        <p:nvGrpSpPr>
          <p:cNvPr id="1199" name="Google Shape;1199;p36"/>
          <p:cNvGrpSpPr/>
          <p:nvPr/>
        </p:nvGrpSpPr>
        <p:grpSpPr>
          <a:xfrm>
            <a:off x="-4" y="-25"/>
            <a:ext cx="5518156" cy="381005"/>
            <a:chOff x="-2" y="-12"/>
            <a:chExt cx="5518155" cy="381003"/>
          </a:xfrm>
        </p:grpSpPr>
        <p:cxnSp>
          <p:nvCxnSpPr>
            <p:cNvPr id="1200" name="Google Shape;1200;p36"/>
            <p:cNvCxnSpPr/>
            <p:nvPr/>
          </p:nvCxnSpPr>
          <p:spPr>
            <a:xfrm flipH="1">
              <a:off x="-2" y="-12"/>
              <a:ext cx="3" cy="381003"/>
            </a:xfrm>
            <a:prstGeom prst="straightConnector1">
              <a:avLst/>
            </a:prstGeom>
            <a:noFill/>
            <a:ln w="25400" cap="flat" cmpd="sng">
              <a:solidFill>
                <a:srgbClr val="FFFFFF"/>
              </a:solidFill>
              <a:prstDash val="solid"/>
              <a:round/>
              <a:headEnd type="none" w="sm" len="sm"/>
              <a:tailEnd type="triangle" w="med" len="med"/>
            </a:ln>
          </p:spPr>
        </p:cxnSp>
        <p:cxnSp>
          <p:nvCxnSpPr>
            <p:cNvPr id="1201" name="Google Shape;1201;p36"/>
            <p:cNvCxnSpPr/>
            <p:nvPr/>
          </p:nvCxnSpPr>
          <p:spPr>
            <a:xfrm>
              <a:off x="2524125" y="-12"/>
              <a:ext cx="2" cy="381003"/>
            </a:xfrm>
            <a:prstGeom prst="straightConnector1">
              <a:avLst/>
            </a:prstGeom>
            <a:noFill/>
            <a:ln w="25400" cap="flat" cmpd="sng">
              <a:solidFill>
                <a:srgbClr val="FFFFFF"/>
              </a:solidFill>
              <a:prstDash val="solid"/>
              <a:round/>
              <a:headEnd type="none" w="sm" len="sm"/>
              <a:tailEnd type="triangle" w="med" len="med"/>
            </a:ln>
          </p:spPr>
        </p:cxnSp>
        <p:cxnSp>
          <p:nvCxnSpPr>
            <p:cNvPr id="1202" name="Google Shape;1202;p36"/>
            <p:cNvCxnSpPr/>
            <p:nvPr/>
          </p:nvCxnSpPr>
          <p:spPr>
            <a:xfrm>
              <a:off x="5518151" y="-12"/>
              <a:ext cx="2" cy="381003"/>
            </a:xfrm>
            <a:prstGeom prst="straightConnector1">
              <a:avLst/>
            </a:prstGeom>
            <a:noFill/>
            <a:ln w="25400" cap="flat" cmpd="sng">
              <a:solidFill>
                <a:srgbClr val="FFFFFF"/>
              </a:solidFill>
              <a:prstDash val="solid"/>
              <a:round/>
              <a:headEnd type="none" w="sm" len="sm"/>
              <a:tailEnd type="triangle" w="med" len="med"/>
            </a:ln>
          </p:spPr>
        </p:cxnSp>
      </p:grpSp>
      <p:grpSp>
        <p:nvGrpSpPr>
          <p:cNvPr id="1203" name="Google Shape;1203;p36"/>
          <p:cNvGrpSpPr/>
          <p:nvPr/>
        </p:nvGrpSpPr>
        <p:grpSpPr>
          <a:xfrm>
            <a:off x="-4" y="-23"/>
            <a:ext cx="5518156" cy="381005"/>
            <a:chOff x="-2" y="-11"/>
            <a:chExt cx="5518155" cy="381004"/>
          </a:xfrm>
        </p:grpSpPr>
        <p:cxnSp>
          <p:nvCxnSpPr>
            <p:cNvPr id="1204" name="Google Shape;1204;p36"/>
            <p:cNvCxnSpPr/>
            <p:nvPr/>
          </p:nvCxnSpPr>
          <p:spPr>
            <a:xfrm flipH="1">
              <a:off x="-2" y="-11"/>
              <a:ext cx="3" cy="381004"/>
            </a:xfrm>
            <a:prstGeom prst="straightConnector1">
              <a:avLst/>
            </a:prstGeom>
            <a:noFill/>
            <a:ln w="25400" cap="flat" cmpd="sng">
              <a:solidFill>
                <a:srgbClr val="FFFFFF"/>
              </a:solidFill>
              <a:prstDash val="solid"/>
              <a:round/>
              <a:headEnd type="none" w="sm" len="sm"/>
              <a:tailEnd type="triangle" w="med" len="med"/>
            </a:ln>
          </p:spPr>
        </p:cxnSp>
        <p:cxnSp>
          <p:nvCxnSpPr>
            <p:cNvPr id="1205" name="Google Shape;1205;p36"/>
            <p:cNvCxnSpPr/>
            <p:nvPr/>
          </p:nvCxnSpPr>
          <p:spPr>
            <a:xfrm>
              <a:off x="2524125" y="-11"/>
              <a:ext cx="2" cy="381004"/>
            </a:xfrm>
            <a:prstGeom prst="straightConnector1">
              <a:avLst/>
            </a:prstGeom>
            <a:noFill/>
            <a:ln w="25400" cap="flat" cmpd="sng">
              <a:solidFill>
                <a:srgbClr val="FFFFFF"/>
              </a:solidFill>
              <a:prstDash val="solid"/>
              <a:round/>
              <a:headEnd type="none" w="sm" len="sm"/>
              <a:tailEnd type="triangle" w="med" len="med"/>
            </a:ln>
          </p:spPr>
        </p:cxnSp>
        <p:cxnSp>
          <p:nvCxnSpPr>
            <p:cNvPr id="1206" name="Google Shape;1206;p36"/>
            <p:cNvCxnSpPr/>
            <p:nvPr/>
          </p:nvCxnSpPr>
          <p:spPr>
            <a:xfrm>
              <a:off x="5518151" y="-11"/>
              <a:ext cx="2" cy="381004"/>
            </a:xfrm>
            <a:prstGeom prst="straightConnector1">
              <a:avLst/>
            </a:prstGeom>
            <a:noFill/>
            <a:ln w="25400" cap="flat" cmpd="sng">
              <a:solidFill>
                <a:srgbClr val="FFFFFF"/>
              </a:solidFill>
              <a:prstDash val="solid"/>
              <a:round/>
              <a:headEnd type="none" w="sm" len="sm"/>
              <a:tailEnd type="triangle" w="med" len="med"/>
            </a:ln>
          </p:spPr>
        </p:cxnSp>
      </p:grpSp>
    </p:spTree>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Shape 1210"/>
        <p:cNvGrpSpPr/>
        <p:nvPr/>
      </p:nvGrpSpPr>
      <p:grpSpPr>
        <a:xfrm>
          <a:off x="0" y="0"/>
          <a:ext cx="0" cy="0"/>
          <a:chOff x="0" y="0"/>
          <a:chExt cx="0" cy="0"/>
        </a:xfrm>
      </p:grpSpPr>
      <p:sp>
        <p:nvSpPr>
          <p:cNvPr id="1211" name="Google Shape;1211;p37"/>
          <p:cNvSpPr txBox="1">
            <a:spLocks noGrp="1"/>
          </p:cNvSpPr>
          <p:nvPr>
            <p:ph type="body" idx="4294967295"/>
          </p:nvPr>
        </p:nvSpPr>
        <p:spPr>
          <a:xfrm>
            <a:off x="152400" y="1828800"/>
            <a:ext cx="8686800" cy="4114800"/>
          </a:xfrm>
          <a:prstGeom prst="rect">
            <a:avLst/>
          </a:prstGeom>
          <a:noFill/>
          <a:ln>
            <a:noFill/>
          </a:ln>
        </p:spPr>
        <p:txBody>
          <a:bodyPr spcFirstLastPara="1" wrap="square" lIns="45700" tIns="45700" rIns="45700" bIns="45700" anchor="t" anchorCtr="0">
            <a:normAutofit/>
          </a:bodyPr>
          <a:lstStyle/>
          <a:p>
            <a:pPr marL="259397" lvl="0" indent="-259397" algn="l" rtl="0">
              <a:lnSpc>
                <a:spcPct val="100000"/>
              </a:lnSpc>
              <a:spcBef>
                <a:spcPts val="0"/>
              </a:spcBef>
              <a:spcAft>
                <a:spcPts val="0"/>
              </a:spcAft>
              <a:buClr>
                <a:srgbClr val="F3A447"/>
              </a:buClr>
              <a:buSzPts val="2040"/>
              <a:buFont typeface="Constantia"/>
              <a:buChar char="●"/>
            </a:pPr>
            <a:r>
              <a:rPr lang="en-US" sz="2400">
                <a:solidFill>
                  <a:srgbClr val="FFFFFF"/>
                </a:solidFill>
                <a:latin typeface="Constantia"/>
                <a:ea typeface="Constantia"/>
                <a:cs typeface="Constantia"/>
                <a:sym typeface="Constantia"/>
              </a:rPr>
              <a:t>Invisible on the DataFlow Concept Level</a:t>
            </a:r>
            <a:endParaRPr/>
          </a:p>
          <a:p>
            <a:pPr marL="259397" lvl="0" indent="-259397" algn="l" rtl="0">
              <a:lnSpc>
                <a:spcPct val="100000"/>
              </a:lnSpc>
              <a:spcBef>
                <a:spcPts val="500"/>
              </a:spcBef>
              <a:spcAft>
                <a:spcPts val="0"/>
              </a:spcAft>
              <a:buClr>
                <a:srgbClr val="F3A447"/>
              </a:buClr>
              <a:buSzPts val="2040"/>
              <a:buFont typeface="Constantia"/>
              <a:buChar char="●"/>
            </a:pPr>
            <a:r>
              <a:rPr lang="en-US" sz="2400">
                <a:solidFill>
                  <a:srgbClr val="FFFFFF"/>
                </a:solidFill>
                <a:latin typeface="Constantia"/>
                <a:ea typeface="Constantia"/>
                <a:cs typeface="Constantia"/>
                <a:sym typeface="Constantia"/>
              </a:rPr>
              <a:t>Invisible to DataFlow Programmers</a:t>
            </a:r>
            <a:endParaRPr/>
          </a:p>
          <a:p>
            <a:pPr marL="259397" lvl="0" indent="-259397" algn="l" rtl="0">
              <a:lnSpc>
                <a:spcPct val="100000"/>
              </a:lnSpc>
              <a:spcBef>
                <a:spcPts val="500"/>
              </a:spcBef>
              <a:spcAft>
                <a:spcPts val="0"/>
              </a:spcAft>
              <a:buClr>
                <a:srgbClr val="F3A447"/>
              </a:buClr>
              <a:buSzPts val="2040"/>
              <a:buFont typeface="Constantia"/>
              <a:buChar char="●"/>
            </a:pPr>
            <a:r>
              <a:rPr lang="en-US" sz="2400">
                <a:solidFill>
                  <a:srgbClr val="FFFFFF"/>
                </a:solidFill>
                <a:latin typeface="Constantia"/>
                <a:ea typeface="Constantia"/>
                <a:cs typeface="Constantia"/>
                <a:sym typeface="Constantia"/>
              </a:rPr>
              <a:t>Visible to the MaxCompiler</a:t>
            </a:r>
            <a:endParaRPr/>
          </a:p>
          <a:p>
            <a:pPr marL="259397" lvl="0" indent="-259397" algn="l" rtl="0">
              <a:lnSpc>
                <a:spcPct val="100000"/>
              </a:lnSpc>
              <a:spcBef>
                <a:spcPts val="500"/>
              </a:spcBef>
              <a:spcAft>
                <a:spcPts val="0"/>
              </a:spcAft>
              <a:buClr>
                <a:srgbClr val="F3A447"/>
              </a:buClr>
              <a:buSzPts val="2040"/>
              <a:buFont typeface="Constantia"/>
              <a:buChar char="●"/>
            </a:pPr>
            <a:r>
              <a:rPr lang="en-US" sz="2400">
                <a:solidFill>
                  <a:srgbClr val="FFFFFF"/>
                </a:solidFill>
                <a:latin typeface="Constantia"/>
                <a:ea typeface="Constantia"/>
                <a:cs typeface="Constantia"/>
                <a:sym typeface="Constantia"/>
              </a:rPr>
              <a:t>The MaxCompiler knows how to utilize them</a:t>
            </a:r>
            <a:br>
              <a:rPr lang="en-US" sz="2400">
                <a:solidFill>
                  <a:srgbClr val="FFFFFF"/>
                </a:solidFill>
                <a:latin typeface="Constantia"/>
                <a:ea typeface="Constantia"/>
                <a:cs typeface="Constantia"/>
                <a:sym typeface="Constantia"/>
              </a:rPr>
            </a:br>
            <a:br>
              <a:rPr lang="en-US" sz="2400">
                <a:solidFill>
                  <a:srgbClr val="FFFFFF"/>
                </a:solidFill>
                <a:latin typeface="Constantia"/>
                <a:ea typeface="Constantia"/>
                <a:cs typeface="Constantia"/>
                <a:sym typeface="Constantia"/>
              </a:rPr>
            </a:br>
            <a:br>
              <a:rPr lang="en-US" sz="2400">
                <a:solidFill>
                  <a:srgbClr val="FFFFFF"/>
                </a:solidFill>
                <a:latin typeface="Constantia"/>
                <a:ea typeface="Constantia"/>
                <a:cs typeface="Constantia"/>
                <a:sym typeface="Constantia"/>
              </a:rPr>
            </a:br>
            <a:br>
              <a:rPr lang="en-US" sz="2400">
                <a:solidFill>
                  <a:srgbClr val="FFFFFF"/>
                </a:solidFill>
                <a:latin typeface="Constantia"/>
                <a:ea typeface="Constantia"/>
                <a:cs typeface="Constantia"/>
                <a:sym typeface="Constantia"/>
              </a:rPr>
            </a:br>
            <a:r>
              <a:rPr lang="en-US" sz="2400">
                <a:solidFill>
                  <a:srgbClr val="FFFFFF"/>
                </a:solidFill>
                <a:latin typeface="Constantia"/>
                <a:ea typeface="Constantia"/>
                <a:cs typeface="Constantia"/>
                <a:sym typeface="Constantia"/>
              </a:rPr>
              <a:t>Best protected by two aSoG (now FPGA) protection levels </a:t>
            </a:r>
            <a:br>
              <a:rPr lang="en-US" sz="2400">
                <a:solidFill>
                  <a:srgbClr val="FFFFFF"/>
                </a:solidFill>
                <a:latin typeface="Constantia"/>
                <a:ea typeface="Constantia"/>
                <a:cs typeface="Constantia"/>
                <a:sym typeface="Constantia"/>
              </a:rPr>
            </a:br>
            <a:r>
              <a:rPr lang="en-US" sz="2400">
                <a:solidFill>
                  <a:srgbClr val="FFFFFF"/>
                </a:solidFill>
                <a:latin typeface="Constantia"/>
                <a:ea typeface="Constantia"/>
                <a:cs typeface="Constantia"/>
                <a:sym typeface="Constantia"/>
              </a:rPr>
              <a:t>and two Vendor (e.g., Maxeler) protection levels!</a:t>
            </a:r>
            <a:endParaRPr/>
          </a:p>
        </p:txBody>
      </p:sp>
      <p:pic>
        <p:nvPicPr>
          <p:cNvPr id="1212" name="Google Shape;1212;p37" descr="image.png"/>
          <p:cNvPicPr preferRelativeResize="0"/>
          <p:nvPr/>
        </p:nvPicPr>
        <p:blipFill rotWithShape="1">
          <a:blip r:embed="rId3">
            <a:alphaModFix/>
          </a:blip>
          <a:srcRect/>
          <a:stretch/>
        </p:blipFill>
        <p:spPr>
          <a:xfrm>
            <a:off x="457200" y="152400"/>
            <a:ext cx="8229600" cy="1231900"/>
          </a:xfrm>
          <a:prstGeom prst="rect">
            <a:avLst/>
          </a:prstGeom>
          <a:noFill/>
          <a:ln>
            <a:noFill/>
          </a:ln>
        </p:spPr>
      </p:pic>
      <p:sp>
        <p:nvSpPr>
          <p:cNvPr id="1213" name="Google Shape;1213;p37"/>
          <p:cNvSpPr txBox="1">
            <a:spLocks noGrp="1"/>
          </p:cNvSpPr>
          <p:nvPr>
            <p:ph type="sldNum" idx="4294967295"/>
          </p:nvPr>
        </p:nvSpPr>
        <p:spPr>
          <a:xfrm>
            <a:off x="8607425" y="6283322"/>
            <a:ext cx="215901" cy="254001"/>
          </a:xfrm>
          <a:prstGeom prst="rect">
            <a:avLst/>
          </a:prstGeom>
          <a:noFill/>
          <a:ln>
            <a:noFill/>
          </a:ln>
        </p:spPr>
        <p:txBody>
          <a:bodyPr spcFirstLastPara="1" wrap="square" lIns="0" tIns="0" rIns="0" bIns="0" anchor="ctr" anchorCtr="0">
            <a:spAutoFit/>
          </a:bodyPr>
          <a:lstStyle/>
          <a:p>
            <a:pPr marL="0" lvl="0" indent="0" algn="ctr" rtl="0">
              <a:lnSpc>
                <a:spcPct val="100000"/>
              </a:lnSpc>
              <a:spcBef>
                <a:spcPts val="0"/>
              </a:spcBef>
              <a:spcAft>
                <a:spcPts val="0"/>
              </a:spcAft>
              <a:buClr>
                <a:srgbClr val="FEFAC9"/>
              </a:buClr>
              <a:buSzPts val="1600"/>
              <a:buFont typeface="Constantia"/>
              <a:buNone/>
            </a:pPr>
            <a:fld id="{00000000-1234-1234-1234-123412341234}" type="slidenum">
              <a:rPr lang="en-US" sz="1600" b="0" i="0" u="none" strike="noStrike" cap="none">
                <a:solidFill>
                  <a:srgbClr val="FEFAC9"/>
                </a:solidFill>
                <a:latin typeface="Constantia"/>
                <a:ea typeface="Constantia"/>
                <a:cs typeface="Constantia"/>
                <a:sym typeface="Constantia"/>
              </a:rPr>
              <a:t>37</a:t>
            </a:fld>
            <a:endParaRPr sz="1600" b="0" i="0" u="none" strike="noStrike" cap="none">
              <a:solidFill>
                <a:srgbClr val="FEFAC9"/>
              </a:solidFill>
              <a:latin typeface="Constantia"/>
              <a:ea typeface="Constantia"/>
              <a:cs typeface="Constantia"/>
              <a:sym typeface="Constantia"/>
            </a:endParaRPr>
          </a:p>
        </p:txBody>
      </p:sp>
    </p:spTree>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Shape 1217"/>
        <p:cNvGrpSpPr/>
        <p:nvPr/>
      </p:nvGrpSpPr>
      <p:grpSpPr>
        <a:xfrm>
          <a:off x="0" y="0"/>
          <a:ext cx="0" cy="0"/>
          <a:chOff x="0" y="0"/>
          <a:chExt cx="0" cy="0"/>
        </a:xfrm>
      </p:grpSpPr>
      <p:sp>
        <p:nvSpPr>
          <p:cNvPr id="1218" name="Google Shape;1218;p38"/>
          <p:cNvSpPr txBox="1">
            <a:spLocks noGrp="1"/>
          </p:cNvSpPr>
          <p:nvPr>
            <p:ph type="sldNum" idx="4294967295"/>
          </p:nvPr>
        </p:nvSpPr>
        <p:spPr>
          <a:xfrm>
            <a:off x="8153400" y="6400800"/>
            <a:ext cx="282929" cy="279357"/>
          </a:xfrm>
          <a:prstGeom prst="rect">
            <a:avLst/>
          </a:prstGeom>
          <a:noFill/>
          <a:ln>
            <a:noFill/>
          </a:ln>
        </p:spPr>
        <p:txBody>
          <a:bodyPr spcFirstLastPara="1" wrap="square" lIns="44975" tIns="44975" rIns="44975" bIns="44975" anchor="t" anchorCtr="0">
            <a:spAutoFit/>
          </a:bodyPr>
          <a:lstStyle/>
          <a:p>
            <a:pPr marL="0" lvl="0" indent="0" algn="l" rtl="0">
              <a:lnSpc>
                <a:spcPct val="93000"/>
              </a:lnSpc>
              <a:spcBef>
                <a:spcPts val="0"/>
              </a:spcBef>
              <a:spcAft>
                <a:spcPts val="0"/>
              </a:spcAft>
              <a:buClr>
                <a:srgbClr val="000000"/>
              </a:buClr>
              <a:buSzPts val="1400"/>
              <a:buFont typeface="Calibri"/>
              <a:buNone/>
            </a:pPr>
            <a:fld id="{00000000-1234-1234-1234-123412341234}" type="slidenum">
              <a:rPr lang="en-US" sz="1400" b="0" i="0" u="none" strike="noStrike" cap="none">
                <a:solidFill>
                  <a:srgbClr val="000000"/>
                </a:solidFill>
                <a:latin typeface="Calibri"/>
                <a:ea typeface="Calibri"/>
                <a:cs typeface="Calibri"/>
                <a:sym typeface="Calibri"/>
              </a:rPr>
              <a:t>38</a:t>
            </a:fld>
            <a:endParaRPr sz="1400" b="0" i="0" u="none" strike="noStrike" cap="none">
              <a:solidFill>
                <a:srgbClr val="000000"/>
              </a:solidFill>
              <a:latin typeface="Calibri"/>
              <a:ea typeface="Calibri"/>
              <a:cs typeface="Calibri"/>
              <a:sym typeface="Calibri"/>
            </a:endParaRPr>
          </a:p>
        </p:txBody>
      </p:sp>
      <p:sp>
        <p:nvSpPr>
          <p:cNvPr id="1219" name="Google Shape;1219;p38"/>
          <p:cNvSpPr txBox="1">
            <a:spLocks noGrp="1"/>
          </p:cNvSpPr>
          <p:nvPr>
            <p:ph type="title" idx="4294967295"/>
          </p:nvPr>
        </p:nvSpPr>
        <p:spPr>
          <a:xfrm>
            <a:off x="-2" y="609600"/>
            <a:ext cx="9144004" cy="1052513"/>
          </a:xfrm>
          <a:prstGeom prst="rect">
            <a:avLst/>
          </a:prstGeom>
          <a:noFill/>
          <a:ln>
            <a:noFill/>
          </a:ln>
        </p:spPr>
        <p:txBody>
          <a:bodyPr spcFirstLastPara="1" wrap="square" lIns="44975" tIns="44975" rIns="44975" bIns="44975" anchor="t" anchorCtr="0">
            <a:normAutofit/>
          </a:bodyPr>
          <a:lstStyle/>
          <a:p>
            <a:pPr marL="0" lvl="0" indent="0" algn="ctr" rtl="0">
              <a:lnSpc>
                <a:spcPct val="93000"/>
              </a:lnSpc>
              <a:spcBef>
                <a:spcPts val="0"/>
              </a:spcBef>
              <a:spcAft>
                <a:spcPts val="0"/>
              </a:spcAft>
              <a:buClr>
                <a:srgbClr val="464646"/>
              </a:buClr>
              <a:buSzPts val="3000"/>
              <a:buFont typeface="Lucida Sans"/>
              <a:buNone/>
            </a:pPr>
            <a:r>
              <a:rPr lang="en-US" sz="3000" b="1">
                <a:solidFill>
                  <a:srgbClr val="464646"/>
                </a:solidFill>
                <a:latin typeface="Lucida Sans"/>
                <a:ea typeface="Lucida Sans"/>
                <a:cs typeface="Lucida Sans"/>
                <a:sym typeface="Lucida Sans"/>
              </a:rPr>
              <a:t>Publications of Interest for NanoAcceleration</a:t>
            </a:r>
            <a:endParaRPr/>
          </a:p>
        </p:txBody>
      </p:sp>
      <p:sp>
        <p:nvSpPr>
          <p:cNvPr id="1220" name="Google Shape;1220;p38"/>
          <p:cNvSpPr txBox="1">
            <a:spLocks noGrp="1"/>
          </p:cNvSpPr>
          <p:nvPr>
            <p:ph type="body" idx="4294967295"/>
          </p:nvPr>
        </p:nvSpPr>
        <p:spPr>
          <a:xfrm>
            <a:off x="609600" y="1371600"/>
            <a:ext cx="8839200" cy="5105400"/>
          </a:xfrm>
          <a:prstGeom prst="rect">
            <a:avLst/>
          </a:prstGeom>
          <a:noFill/>
          <a:ln>
            <a:noFill/>
          </a:ln>
        </p:spPr>
        <p:txBody>
          <a:bodyPr spcFirstLastPara="1" wrap="square" lIns="0" tIns="0" rIns="0" bIns="0" anchor="ctr" anchorCtr="0">
            <a:normAutofit fontScale="62500" lnSpcReduction="20000"/>
          </a:bodyPr>
          <a:lstStyle/>
          <a:p>
            <a:pPr marL="325326" lvl="0" indent="-320611" algn="l" rtl="0">
              <a:lnSpc>
                <a:spcPct val="98000"/>
              </a:lnSpc>
              <a:spcBef>
                <a:spcPts val="0"/>
              </a:spcBef>
              <a:spcAft>
                <a:spcPts val="0"/>
              </a:spcAft>
              <a:buClr>
                <a:srgbClr val="000000"/>
              </a:buClr>
              <a:buSzPts val="900"/>
              <a:buNone/>
            </a:pPr>
            <a:r>
              <a:rPr lang="en-US" sz="900" i="1"/>
              <a:t>========================================================================================================</a:t>
            </a:r>
            <a:endParaRPr/>
          </a:p>
          <a:p>
            <a:pPr marL="339470" lvl="0" indent="-334755" algn="l" rtl="0">
              <a:lnSpc>
                <a:spcPct val="98000"/>
              </a:lnSpc>
              <a:spcBef>
                <a:spcPts val="0"/>
              </a:spcBef>
              <a:spcAft>
                <a:spcPts val="0"/>
              </a:spcAft>
              <a:buClr>
                <a:srgbClr val="000000"/>
              </a:buClr>
              <a:buSzPts val="900"/>
              <a:buFont typeface="Calibri"/>
              <a:buAutoNum type="arabicPeriod"/>
            </a:pPr>
            <a:r>
              <a:rPr lang="en-US" sz="900" i="1"/>
              <a:t>Flynn, M., Mencer, O., Milutinovic, V., Rakocevic, G., Stenstrom, P., Trobec, R., Valero, M.,</a:t>
            </a:r>
            <a:br>
              <a:rPr lang="en-US" sz="900" i="1"/>
            </a:br>
            <a:r>
              <a:rPr lang="en-US" sz="900" i="1"/>
              <a:t>Moving from Petaflops (on Simple Benchmarks) to Petadata per Unit of Time and Power (On Sophisticated Benchmarks),</a:t>
            </a:r>
            <a:br>
              <a:rPr lang="en-US" sz="900" i="1"/>
            </a:br>
            <a:r>
              <a:rPr lang="en-US">
                <a:solidFill>
                  <a:srgbClr val="FF3F3F"/>
                </a:solidFill>
              </a:rPr>
              <a:t>Communications of the ACM</a:t>
            </a:r>
            <a:r>
              <a:rPr lang="en-US" sz="900" i="1"/>
              <a:t> (nano-acceleration), May 2013.</a:t>
            </a:r>
            <a:endParaRPr/>
          </a:p>
          <a:p>
            <a:pPr marL="339470" lvl="0" indent="-131555" algn="l" rtl="0">
              <a:lnSpc>
                <a:spcPct val="98000"/>
              </a:lnSpc>
              <a:spcBef>
                <a:spcPts val="0"/>
              </a:spcBef>
              <a:spcAft>
                <a:spcPts val="0"/>
              </a:spcAft>
              <a:buClr>
                <a:srgbClr val="000000"/>
              </a:buClr>
              <a:buSzPts val="3200"/>
              <a:buFont typeface="Calibri"/>
              <a:buNone/>
            </a:pPr>
            <a:endParaRPr/>
          </a:p>
          <a:p>
            <a:pPr marL="325326" lvl="0" indent="-320611" algn="l" rtl="0">
              <a:lnSpc>
                <a:spcPct val="98000"/>
              </a:lnSpc>
              <a:spcBef>
                <a:spcPts val="0"/>
              </a:spcBef>
              <a:spcAft>
                <a:spcPts val="0"/>
              </a:spcAft>
              <a:buClr>
                <a:srgbClr val="000000"/>
              </a:buClr>
              <a:buSzPts val="900"/>
              <a:buNone/>
            </a:pPr>
            <a:r>
              <a:rPr lang="en-US" sz="900" i="1"/>
              <a:t>2.	Trobec, R., Vasiljevic, R., Tomasevic, M., Milutinovic, V., Beiveide, M., Valero, M., </a:t>
            </a:r>
            <a:br>
              <a:rPr lang="en-US" sz="900" i="1"/>
            </a:br>
            <a:r>
              <a:rPr lang="en-US" sz="900" i="1"/>
              <a:t>Interconnection Networks for SuperComputing,</a:t>
            </a:r>
            <a:br>
              <a:rPr lang="en-US" sz="900" i="1"/>
            </a:br>
            <a:r>
              <a:rPr lang="en-US">
                <a:solidFill>
                  <a:srgbClr val="FF3F3F"/>
                </a:solidFill>
              </a:rPr>
              <a:t>ACM Computing Surveys</a:t>
            </a:r>
            <a:r>
              <a:rPr lang="en-US" sz="900" i="1"/>
              <a:t> (nano-acceleration) , 2017.</a:t>
            </a:r>
            <a:endParaRPr/>
          </a:p>
          <a:p>
            <a:pPr marL="325326" lvl="0" indent="-320611" algn="l" rtl="0">
              <a:lnSpc>
                <a:spcPct val="98000"/>
              </a:lnSpc>
              <a:spcBef>
                <a:spcPts val="0"/>
              </a:spcBef>
              <a:spcAft>
                <a:spcPts val="0"/>
              </a:spcAft>
              <a:buClr>
                <a:srgbClr val="000000"/>
              </a:buClr>
              <a:buSzPts val="900"/>
              <a:buNone/>
            </a:pPr>
            <a:r>
              <a:rPr lang="en-US" sz="900" i="1"/>
              <a:t>------------------------------------------------------------------------------------------------------------------------------------------------------------------------------</a:t>
            </a:r>
            <a:endParaRPr/>
          </a:p>
          <a:p>
            <a:pPr marL="325326" lvl="0" indent="-320611" algn="l" rtl="0">
              <a:lnSpc>
                <a:spcPct val="98000"/>
              </a:lnSpc>
              <a:spcBef>
                <a:spcPts val="0"/>
              </a:spcBef>
              <a:spcAft>
                <a:spcPts val="0"/>
              </a:spcAft>
              <a:buClr>
                <a:srgbClr val="000000"/>
              </a:buClr>
              <a:buSzPts val="900"/>
              <a:buNone/>
            </a:pPr>
            <a:r>
              <a:rPr lang="en-US" sz="900" i="1"/>
              <a:t>3.	Milutinovic, V., Tomasevic, M., Markovic, B., Tremblay, M.,</a:t>
            </a:r>
            <a:br>
              <a:rPr lang="en-US" sz="900" i="1"/>
            </a:br>
            <a:r>
              <a:rPr lang="en-US" sz="900" i="1"/>
              <a:t> The Split Temporal/Spatial Cache: Initial Performance Analysis,</a:t>
            </a:r>
            <a:br>
              <a:rPr lang="en-US" sz="900" i="1"/>
            </a:br>
            <a:r>
              <a:rPr lang="en-US">
                <a:solidFill>
                  <a:srgbClr val="FF3F3F"/>
                </a:solidFill>
              </a:rPr>
              <a:t> Proceedings of the SCIzzL-5</a:t>
            </a:r>
            <a:r>
              <a:rPr lang="en-US" sz="900" i="1"/>
              <a:t>, Santa Clara, California, USA, March 26, 1996, pp 72-78.</a:t>
            </a:r>
            <a:endParaRPr/>
          </a:p>
          <a:p>
            <a:pPr marL="325326" lvl="0" indent="-320611" algn="l" rtl="0">
              <a:lnSpc>
                <a:spcPct val="98000"/>
              </a:lnSpc>
              <a:spcBef>
                <a:spcPts val="0"/>
              </a:spcBef>
              <a:spcAft>
                <a:spcPts val="0"/>
              </a:spcAft>
              <a:buClr>
                <a:srgbClr val="000000"/>
              </a:buClr>
              <a:buSzPts val="3200"/>
              <a:buNone/>
            </a:pPr>
            <a:endParaRPr/>
          </a:p>
          <a:p>
            <a:pPr marL="325326" lvl="0" indent="-320611" algn="l" rtl="0">
              <a:lnSpc>
                <a:spcPct val="98000"/>
              </a:lnSpc>
              <a:spcBef>
                <a:spcPts val="0"/>
              </a:spcBef>
              <a:spcAft>
                <a:spcPts val="0"/>
              </a:spcAft>
              <a:buClr>
                <a:srgbClr val="000000"/>
              </a:buClr>
              <a:buSzPts val="900"/>
              <a:buNone/>
            </a:pPr>
            <a:r>
              <a:rPr lang="en-US" sz="900" i="1"/>
              <a:t>4.	Milutinovic, V., Tomasevic, M., Markovic, B., Tremblay, M.,</a:t>
            </a:r>
            <a:br>
              <a:rPr lang="en-US" sz="900" i="1"/>
            </a:br>
            <a:r>
              <a:rPr lang="en-US" sz="900" i="1"/>
              <a:t>The Split Temporal/Spatial Cache: Initial Complexity Analysis,</a:t>
            </a:r>
            <a:br>
              <a:rPr lang="en-US" sz="900" i="1"/>
            </a:br>
            <a:r>
              <a:rPr lang="en-US">
                <a:solidFill>
                  <a:srgbClr val="FF3F3F"/>
                </a:solidFill>
              </a:rPr>
              <a:t> Proceedings of the SCIzzL-5</a:t>
            </a:r>
            <a:r>
              <a:rPr lang="en-US" sz="900" i="1"/>
              <a:t>, Santa Clara, California, USA, September, 1996.</a:t>
            </a:r>
            <a:endParaRPr/>
          </a:p>
          <a:p>
            <a:pPr marL="325326" lvl="0" indent="-320611" algn="l" rtl="0">
              <a:lnSpc>
                <a:spcPct val="98000"/>
              </a:lnSpc>
              <a:spcBef>
                <a:spcPts val="0"/>
              </a:spcBef>
              <a:spcAft>
                <a:spcPts val="0"/>
              </a:spcAft>
              <a:buClr>
                <a:srgbClr val="000000"/>
              </a:buClr>
              <a:buSzPts val="900"/>
              <a:buNone/>
            </a:pPr>
            <a:r>
              <a:rPr lang="en-US" sz="900" i="1"/>
              <a:t>------------------------------------------------------------------------------------------------------------------------------------------------------------------------------</a:t>
            </a:r>
            <a:endParaRPr/>
          </a:p>
          <a:p>
            <a:pPr marL="325326" lvl="0" indent="-320611" algn="l" rtl="0">
              <a:lnSpc>
                <a:spcPct val="98000"/>
              </a:lnSpc>
              <a:spcBef>
                <a:spcPts val="0"/>
              </a:spcBef>
              <a:spcAft>
                <a:spcPts val="0"/>
              </a:spcAft>
              <a:buClr>
                <a:srgbClr val="000000"/>
              </a:buClr>
              <a:buSzPts val="900"/>
              <a:buNone/>
            </a:pPr>
            <a:r>
              <a:rPr lang="en-US" sz="900" i="1"/>
              <a:t>5.	Milutinovic, V.,</a:t>
            </a:r>
            <a:br>
              <a:rPr lang="en-US" sz="900" i="1"/>
            </a:br>
            <a:r>
              <a:rPr lang="en-US" sz="900" i="1"/>
              <a:t>A Comparison of Suboptimal Detection Algorithms Applied to the Additive Mix of Orthogonal Sinusoidal Signals,</a:t>
            </a:r>
            <a:br>
              <a:rPr lang="en-US" sz="900" i="1"/>
            </a:br>
            <a:r>
              <a:rPr lang="en-US">
                <a:solidFill>
                  <a:srgbClr val="FF3F3F"/>
                </a:solidFill>
              </a:rPr>
              <a:t>IEEE Transactions on Communications</a:t>
            </a:r>
            <a:r>
              <a:rPr lang="en-US" sz="900" i="1"/>
              <a:t>, Vol. COM-36, No. 5, May 1988, pp. 538-543.</a:t>
            </a:r>
            <a:endParaRPr/>
          </a:p>
          <a:p>
            <a:pPr marL="325326" lvl="0" indent="-320611" algn="l" rtl="0">
              <a:lnSpc>
                <a:spcPct val="98000"/>
              </a:lnSpc>
              <a:spcBef>
                <a:spcPts val="0"/>
              </a:spcBef>
              <a:spcAft>
                <a:spcPts val="0"/>
              </a:spcAft>
              <a:buClr>
                <a:srgbClr val="000000"/>
              </a:buClr>
              <a:buSzPts val="3200"/>
              <a:buNone/>
            </a:pPr>
            <a:endParaRPr/>
          </a:p>
          <a:p>
            <a:pPr marL="325326" lvl="0" indent="-320611" algn="l" rtl="0">
              <a:lnSpc>
                <a:spcPct val="98000"/>
              </a:lnSpc>
              <a:spcBef>
                <a:spcPts val="0"/>
              </a:spcBef>
              <a:spcAft>
                <a:spcPts val="0"/>
              </a:spcAft>
              <a:buClr>
                <a:srgbClr val="000000"/>
              </a:buClr>
              <a:buSzPts val="900"/>
              <a:buNone/>
            </a:pPr>
            <a:r>
              <a:rPr lang="en-US" sz="900" i="1"/>
              <a:t>6.	Milutinovic, V.,</a:t>
            </a:r>
            <a:br>
              <a:rPr lang="en-US" sz="900" i="1"/>
            </a:br>
            <a:r>
              <a:rPr lang="en-US" sz="900" i="1"/>
              <a:t>Mapping of Neural Networks on the Honeycomb Architectures,</a:t>
            </a:r>
            <a:br>
              <a:rPr lang="en-US" sz="900" i="1"/>
            </a:br>
            <a:r>
              <a:rPr lang="en-US">
                <a:solidFill>
                  <a:srgbClr val="FF3F3F"/>
                </a:solidFill>
              </a:rPr>
              <a:t>Proceedings of the IEEE,</a:t>
            </a:r>
            <a:r>
              <a:rPr lang="en-US" sz="900" i="1"/>
              <a:t> Vol. 77, No 12, December 1989, pp. 1875-1878.</a:t>
            </a:r>
            <a:endParaRPr/>
          </a:p>
          <a:p>
            <a:pPr marL="325326" lvl="0" indent="-320611" algn="l" rtl="0">
              <a:lnSpc>
                <a:spcPct val="98000"/>
              </a:lnSpc>
              <a:spcBef>
                <a:spcPts val="0"/>
              </a:spcBef>
              <a:spcAft>
                <a:spcPts val="0"/>
              </a:spcAft>
              <a:buClr>
                <a:srgbClr val="000000"/>
              </a:buClr>
              <a:buSzPts val="3200"/>
              <a:buNone/>
            </a:pPr>
            <a:endParaRPr/>
          </a:p>
          <a:p>
            <a:pPr marL="325326" lvl="0" indent="-320611" algn="l" rtl="0">
              <a:lnSpc>
                <a:spcPct val="98000"/>
              </a:lnSpc>
              <a:spcBef>
                <a:spcPts val="0"/>
              </a:spcBef>
              <a:spcAft>
                <a:spcPts val="0"/>
              </a:spcAft>
              <a:buClr>
                <a:srgbClr val="000000"/>
              </a:buClr>
              <a:buSzPts val="900"/>
              <a:buNone/>
            </a:pPr>
            <a:r>
              <a:rPr lang="en-US" sz="900" i="1"/>
              <a:t>------------------------------------------------------------------------------------------------------------------------------------------------------------------------------</a:t>
            </a:r>
            <a:endParaRPr/>
          </a:p>
          <a:p>
            <a:pPr marL="325326" lvl="0" indent="-320611" algn="l" rtl="0">
              <a:lnSpc>
                <a:spcPct val="98000"/>
              </a:lnSpc>
              <a:spcBef>
                <a:spcPts val="0"/>
              </a:spcBef>
              <a:spcAft>
                <a:spcPts val="0"/>
              </a:spcAft>
              <a:buClr>
                <a:srgbClr val="000000"/>
              </a:buClr>
              <a:buSzPts val="900"/>
              <a:buNone/>
            </a:pPr>
            <a:r>
              <a:rPr lang="en-US" sz="900" i="1"/>
              <a:t>7.	Helbig, W., Milutinovic, V.,</a:t>
            </a:r>
            <a:br>
              <a:rPr lang="en-US" sz="900" i="1"/>
            </a:br>
            <a:r>
              <a:rPr lang="en-US" sz="900" i="1"/>
              <a:t>The RCA's DCFL E/D MESFET GaAs 32-bit Experimental RISC Machine,</a:t>
            </a:r>
            <a:br>
              <a:rPr lang="en-US" sz="900" i="1"/>
            </a:br>
            <a:r>
              <a:rPr lang="en-US">
                <a:solidFill>
                  <a:srgbClr val="FF3F3F"/>
                </a:solidFill>
              </a:rPr>
              <a:t>IEEE Transactions on Computers</a:t>
            </a:r>
            <a:r>
              <a:rPr lang="en-US" sz="900" i="1"/>
              <a:t>, Vol. 36, No. 2, February 1989, pp. 263-274.</a:t>
            </a:r>
            <a:endParaRPr/>
          </a:p>
          <a:p>
            <a:pPr marL="325326" lvl="0" indent="-320611" algn="l" rtl="0">
              <a:lnSpc>
                <a:spcPct val="98000"/>
              </a:lnSpc>
              <a:spcBef>
                <a:spcPts val="0"/>
              </a:spcBef>
              <a:spcAft>
                <a:spcPts val="0"/>
              </a:spcAft>
              <a:buClr>
                <a:srgbClr val="000000"/>
              </a:buClr>
              <a:buSzPts val="3200"/>
              <a:buNone/>
            </a:pPr>
            <a:endParaRPr/>
          </a:p>
          <a:p>
            <a:pPr marL="325326" lvl="0" indent="-320611" algn="l" rtl="0">
              <a:lnSpc>
                <a:spcPct val="98000"/>
              </a:lnSpc>
              <a:spcBef>
                <a:spcPts val="0"/>
              </a:spcBef>
              <a:spcAft>
                <a:spcPts val="0"/>
              </a:spcAft>
              <a:buClr>
                <a:srgbClr val="000000"/>
              </a:buClr>
              <a:buSzPts val="900"/>
              <a:buNone/>
            </a:pPr>
            <a:r>
              <a:rPr lang="en-US" sz="900" i="1"/>
              <a:t>8.	Jovanovic, Z., Milutinovic, V., </a:t>
            </a:r>
            <a:br>
              <a:rPr lang="en-US" sz="900" i="1"/>
            </a:br>
            <a:r>
              <a:rPr lang="en-US" sz="900" i="1"/>
              <a:t>FPGA Accelerator for Floating-Point Matrix Multiplication,</a:t>
            </a:r>
            <a:br>
              <a:rPr lang="en-US" sz="900" i="1"/>
            </a:br>
            <a:r>
              <a:rPr lang="en-US">
                <a:solidFill>
                  <a:srgbClr val="FF3F3F"/>
                </a:solidFill>
              </a:rPr>
              <a:t>IEE Computers &amp; Digital Techniques </a:t>
            </a:r>
            <a:r>
              <a:rPr lang="en-US" sz="900" i="1"/>
              <a:t>(nano-acceleration), 2012, 6, (4), pp. 249-256. </a:t>
            </a:r>
            <a:br>
              <a:rPr lang="en-US" sz="900" i="1"/>
            </a:br>
            <a:r>
              <a:rPr lang="en-US">
                <a:solidFill>
                  <a:srgbClr val="FF3F3F"/>
                </a:solidFill>
              </a:rPr>
              <a:t>The IET 2014 Premium Award for Computing &amp; Digital Techniques</a:t>
            </a:r>
            <a:r>
              <a:rPr lang="en-US" sz="900" i="1"/>
              <a:t>.</a:t>
            </a:r>
            <a:endParaRPr/>
          </a:p>
          <a:p>
            <a:pPr marL="325326" lvl="0" indent="-320611" algn="l" rtl="0">
              <a:lnSpc>
                <a:spcPct val="98000"/>
              </a:lnSpc>
              <a:spcBef>
                <a:spcPts val="0"/>
              </a:spcBef>
              <a:spcAft>
                <a:spcPts val="0"/>
              </a:spcAft>
              <a:buClr>
                <a:srgbClr val="000000"/>
              </a:buClr>
              <a:buSzPts val="900"/>
              <a:buNone/>
            </a:pPr>
            <a:r>
              <a:rPr lang="en-US" sz="900" i="1"/>
              <a:t>========================================================================================================</a:t>
            </a:r>
            <a:endParaRPr/>
          </a:p>
        </p:txBody>
      </p:sp>
      <p:sp>
        <p:nvSpPr>
          <p:cNvPr id="1221" name="Google Shape;1221;p38"/>
          <p:cNvSpPr txBox="1"/>
          <p:nvPr/>
        </p:nvSpPr>
        <p:spPr>
          <a:xfrm>
            <a:off x="7132318" y="1752600"/>
            <a:ext cx="1737363" cy="350658"/>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Feynman</a:t>
            </a:r>
            <a:endParaRPr/>
          </a:p>
        </p:txBody>
      </p:sp>
      <p:sp>
        <p:nvSpPr>
          <p:cNvPr id="1222" name="Google Shape;1222;p38"/>
          <p:cNvSpPr txBox="1"/>
          <p:nvPr/>
        </p:nvSpPr>
        <p:spPr>
          <a:xfrm>
            <a:off x="7132318" y="2906711"/>
            <a:ext cx="1737363" cy="3506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Prigogine</a:t>
            </a:r>
            <a:endParaRPr/>
          </a:p>
        </p:txBody>
      </p:sp>
      <p:sp>
        <p:nvSpPr>
          <p:cNvPr id="1223" name="Google Shape;1223;p38"/>
          <p:cNvSpPr txBox="1"/>
          <p:nvPr/>
        </p:nvSpPr>
        <p:spPr>
          <a:xfrm>
            <a:off x="7132318" y="4125912"/>
            <a:ext cx="1737363" cy="3506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Kahneman</a:t>
            </a:r>
            <a:endParaRPr/>
          </a:p>
        </p:txBody>
      </p:sp>
      <p:sp>
        <p:nvSpPr>
          <p:cNvPr id="1224" name="Google Shape;1224;p38"/>
          <p:cNvSpPr txBox="1"/>
          <p:nvPr/>
        </p:nvSpPr>
        <p:spPr>
          <a:xfrm>
            <a:off x="7132318" y="5421312"/>
            <a:ext cx="1737363" cy="3506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Arial"/>
              <a:buNone/>
            </a:pPr>
            <a:r>
              <a:rPr lang="en-US" sz="1800" b="0" i="0" u="none" strike="noStrike" cap="none">
                <a:solidFill>
                  <a:srgbClr val="000000"/>
                </a:solidFill>
                <a:latin typeface="Arial"/>
                <a:ea typeface="Arial"/>
                <a:cs typeface="Arial"/>
                <a:sym typeface="Arial"/>
              </a:rPr>
              <a:t>Hunt</a:t>
            </a:r>
            <a:endParaRPr/>
          </a:p>
        </p:txBody>
      </p:sp>
      <p:sp>
        <p:nvSpPr>
          <p:cNvPr id="1225" name="Google Shape;1225;p38"/>
          <p:cNvSpPr txBox="1"/>
          <p:nvPr/>
        </p:nvSpPr>
        <p:spPr>
          <a:xfrm>
            <a:off x="6979918" y="1600200"/>
            <a:ext cx="1737363" cy="239266"/>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1" u="none" strike="noStrike" cap="none">
                <a:solidFill>
                  <a:srgbClr val="000000"/>
                </a:solidFill>
                <a:latin typeface="Arial"/>
                <a:ea typeface="Arial"/>
                <a:cs typeface="Arial"/>
                <a:sym typeface="Arial"/>
              </a:rPr>
              <a:t>Inspired by:</a:t>
            </a:r>
            <a:endParaRPr/>
          </a:p>
        </p:txBody>
      </p:sp>
      <p:sp>
        <p:nvSpPr>
          <p:cNvPr id="1226" name="Google Shape;1226;p38"/>
          <p:cNvSpPr txBox="1"/>
          <p:nvPr/>
        </p:nvSpPr>
        <p:spPr>
          <a:xfrm>
            <a:off x="6979918" y="2757486"/>
            <a:ext cx="1737363" cy="23926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1" u="none" strike="noStrike" cap="none">
                <a:solidFill>
                  <a:srgbClr val="000000"/>
                </a:solidFill>
                <a:latin typeface="Arial"/>
                <a:ea typeface="Arial"/>
                <a:cs typeface="Arial"/>
                <a:sym typeface="Arial"/>
              </a:rPr>
              <a:t>Inspired by:</a:t>
            </a:r>
            <a:endParaRPr/>
          </a:p>
        </p:txBody>
      </p:sp>
      <p:sp>
        <p:nvSpPr>
          <p:cNvPr id="1227" name="Google Shape;1227;p38"/>
          <p:cNvSpPr txBox="1"/>
          <p:nvPr/>
        </p:nvSpPr>
        <p:spPr>
          <a:xfrm>
            <a:off x="6979918" y="3978276"/>
            <a:ext cx="1737363" cy="239266"/>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1" u="none" strike="noStrike" cap="none">
                <a:solidFill>
                  <a:srgbClr val="000000"/>
                </a:solidFill>
                <a:latin typeface="Arial"/>
                <a:ea typeface="Arial"/>
                <a:cs typeface="Arial"/>
                <a:sym typeface="Arial"/>
              </a:rPr>
              <a:t>Inspired by:</a:t>
            </a:r>
            <a:endParaRPr/>
          </a:p>
        </p:txBody>
      </p:sp>
      <p:sp>
        <p:nvSpPr>
          <p:cNvPr id="1228" name="Google Shape;1228;p38"/>
          <p:cNvSpPr txBox="1"/>
          <p:nvPr/>
        </p:nvSpPr>
        <p:spPr>
          <a:xfrm>
            <a:off x="6979918" y="5262562"/>
            <a:ext cx="1737363" cy="23926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100"/>
              <a:buFont typeface="Arial"/>
              <a:buNone/>
            </a:pPr>
            <a:r>
              <a:rPr lang="en-US" sz="1100" b="0" i="1" u="none" strike="noStrike" cap="none">
                <a:solidFill>
                  <a:srgbClr val="000000"/>
                </a:solidFill>
                <a:latin typeface="Arial"/>
                <a:ea typeface="Arial"/>
                <a:cs typeface="Arial"/>
                <a:sym typeface="Arial"/>
              </a:rPr>
              <a:t>Inspired by:</a:t>
            </a:r>
            <a:endParaRPr/>
          </a:p>
        </p:txBody>
      </p:sp>
    </p:spTree>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Shape 1232"/>
        <p:cNvGrpSpPr/>
        <p:nvPr/>
      </p:nvGrpSpPr>
      <p:grpSpPr>
        <a:xfrm>
          <a:off x="0" y="0"/>
          <a:ext cx="0" cy="0"/>
          <a:chOff x="0" y="0"/>
          <a:chExt cx="0" cy="0"/>
        </a:xfrm>
      </p:grpSpPr>
      <p:pic>
        <p:nvPicPr>
          <p:cNvPr id="1233" name="Google Shape;1233;p39" descr="Image"/>
          <p:cNvPicPr preferRelativeResize="0"/>
          <p:nvPr/>
        </p:nvPicPr>
        <p:blipFill rotWithShape="1">
          <a:blip r:embed="rId3">
            <a:alphaModFix/>
          </a:blip>
          <a:srcRect/>
          <a:stretch/>
        </p:blipFill>
        <p:spPr>
          <a:xfrm>
            <a:off x="1143000" y="0"/>
            <a:ext cx="6858000" cy="6858000"/>
          </a:xfrm>
          <a:prstGeom prst="rect">
            <a:avLst/>
          </a:prstGeom>
          <a:noFill/>
          <a:ln>
            <a:noFill/>
          </a:ln>
        </p:spPr>
      </p:pic>
      <p:pic>
        <p:nvPicPr>
          <p:cNvPr id="1234" name="Google Shape;1234;p39" descr="WhatsApp Image 2021-09-07 at 13.50.42.jpeg"/>
          <p:cNvPicPr preferRelativeResize="0"/>
          <p:nvPr/>
        </p:nvPicPr>
        <p:blipFill rotWithShape="1">
          <a:blip r:embed="rId4">
            <a:alphaModFix/>
          </a:blip>
          <a:srcRect b="8103"/>
          <a:stretch/>
        </p:blipFill>
        <p:spPr>
          <a:xfrm>
            <a:off x="3120407" y="681985"/>
            <a:ext cx="2903334" cy="5494072"/>
          </a:xfrm>
          <a:prstGeom prst="rect">
            <a:avLst/>
          </a:prstGeom>
          <a:noFill/>
          <a:ln>
            <a:noFill/>
          </a:ln>
        </p:spPr>
      </p:pic>
      <p:sp>
        <p:nvSpPr>
          <p:cNvPr id="1235" name="Google Shape;1235;p39"/>
          <p:cNvSpPr txBox="1">
            <a:spLocks noGrp="1"/>
          </p:cNvSpPr>
          <p:nvPr>
            <p:ph type="title" idx="4294967295"/>
          </p:nvPr>
        </p:nvSpPr>
        <p:spPr>
          <a:xfrm>
            <a:off x="-2" y="48305"/>
            <a:ext cx="9144004" cy="1052513"/>
          </a:xfrm>
          <a:prstGeom prst="rect">
            <a:avLst/>
          </a:prstGeom>
          <a:noFill/>
          <a:ln>
            <a:noFill/>
          </a:ln>
        </p:spPr>
        <p:txBody>
          <a:bodyPr spcFirstLastPara="1" wrap="square" lIns="44975" tIns="44975" rIns="44975" bIns="44975" anchor="t" anchorCtr="0">
            <a:normAutofit/>
          </a:bodyPr>
          <a:lstStyle/>
          <a:p>
            <a:pPr marL="0" lvl="0" indent="0" algn="ctr" rtl="0">
              <a:lnSpc>
                <a:spcPct val="93000"/>
              </a:lnSpc>
              <a:spcBef>
                <a:spcPts val="0"/>
              </a:spcBef>
              <a:spcAft>
                <a:spcPts val="0"/>
              </a:spcAft>
              <a:buClr>
                <a:srgbClr val="464646"/>
              </a:buClr>
              <a:buSzPts val="3200"/>
              <a:buFont typeface="Lucida Sans"/>
              <a:buNone/>
            </a:pPr>
            <a:r>
              <a:rPr lang="en-US" sz="3200" b="1">
                <a:solidFill>
                  <a:srgbClr val="464646"/>
                </a:solidFill>
                <a:latin typeface="Lucida Sans"/>
                <a:ea typeface="Lucida Sans"/>
                <a:cs typeface="Lucida Sans"/>
                <a:sym typeface="Lucida Sans"/>
              </a:rPr>
              <a:t>Feynman</a:t>
            </a:r>
            <a:endParaRPr/>
          </a:p>
        </p:txBody>
      </p:sp>
    </p:spTree>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41"/>
        <p:cNvGrpSpPr/>
        <p:nvPr/>
      </p:nvGrpSpPr>
      <p:grpSpPr>
        <a:xfrm>
          <a:off x="0" y="0"/>
          <a:ext cx="0" cy="0"/>
          <a:chOff x="0" y="0"/>
          <a:chExt cx="0" cy="0"/>
        </a:xfrm>
      </p:grpSpPr>
      <p:graphicFrame>
        <p:nvGraphicFramePr>
          <p:cNvPr id="942" name="Google Shape;942;p4"/>
          <p:cNvGraphicFramePr/>
          <p:nvPr/>
        </p:nvGraphicFramePr>
        <p:xfrm>
          <a:off x="838200" y="2247220"/>
          <a:ext cx="10515600" cy="3673975"/>
        </p:xfrm>
        <a:graphic>
          <a:graphicData uri="http://schemas.openxmlformats.org/drawingml/2006/table">
            <a:tbl>
              <a:tblPr firstRow="1" firstCol="1" bandRow="1">
                <a:noFill/>
                <a:tableStyleId>{0E5D0552-185E-4D51-B069-8C64EB174FEC}</a:tableStyleId>
              </a:tblPr>
              <a:tblGrid>
                <a:gridCol w="1834600">
                  <a:extLst>
                    <a:ext uri="{9D8B030D-6E8A-4147-A177-3AD203B41FA5}">
                      <a16:colId xmlns:a16="http://schemas.microsoft.com/office/drawing/2014/main" val="20000"/>
                    </a:ext>
                  </a:extLst>
                </a:gridCol>
                <a:gridCol w="2585700">
                  <a:extLst>
                    <a:ext uri="{9D8B030D-6E8A-4147-A177-3AD203B41FA5}">
                      <a16:colId xmlns:a16="http://schemas.microsoft.com/office/drawing/2014/main" val="20001"/>
                    </a:ext>
                  </a:extLst>
                </a:gridCol>
                <a:gridCol w="693325">
                  <a:extLst>
                    <a:ext uri="{9D8B030D-6E8A-4147-A177-3AD203B41FA5}">
                      <a16:colId xmlns:a16="http://schemas.microsoft.com/office/drawing/2014/main" val="20002"/>
                    </a:ext>
                  </a:extLst>
                </a:gridCol>
                <a:gridCol w="835975">
                  <a:extLst>
                    <a:ext uri="{9D8B030D-6E8A-4147-A177-3AD203B41FA5}">
                      <a16:colId xmlns:a16="http://schemas.microsoft.com/office/drawing/2014/main" val="20003"/>
                    </a:ext>
                  </a:extLst>
                </a:gridCol>
                <a:gridCol w="1286300">
                  <a:extLst>
                    <a:ext uri="{9D8B030D-6E8A-4147-A177-3AD203B41FA5}">
                      <a16:colId xmlns:a16="http://schemas.microsoft.com/office/drawing/2014/main" val="20004"/>
                    </a:ext>
                  </a:extLst>
                </a:gridCol>
                <a:gridCol w="1606000">
                  <a:extLst>
                    <a:ext uri="{9D8B030D-6E8A-4147-A177-3AD203B41FA5}">
                      <a16:colId xmlns:a16="http://schemas.microsoft.com/office/drawing/2014/main" val="20005"/>
                    </a:ext>
                  </a:extLst>
                </a:gridCol>
                <a:gridCol w="861775">
                  <a:extLst>
                    <a:ext uri="{9D8B030D-6E8A-4147-A177-3AD203B41FA5}">
                      <a16:colId xmlns:a16="http://schemas.microsoft.com/office/drawing/2014/main" val="20006"/>
                    </a:ext>
                  </a:extLst>
                </a:gridCol>
                <a:gridCol w="811925">
                  <a:extLst>
                    <a:ext uri="{9D8B030D-6E8A-4147-A177-3AD203B41FA5}">
                      <a16:colId xmlns:a16="http://schemas.microsoft.com/office/drawing/2014/main" val="20007"/>
                    </a:ext>
                  </a:extLst>
                </a:gridCol>
              </a:tblGrid>
              <a:tr h="383775">
                <a:tc>
                  <a:txBody>
                    <a:bodyPr/>
                    <a:lstStyle/>
                    <a:p>
                      <a:pPr marL="0" marR="0" lvl="0" indent="0" algn="l" rtl="0">
                        <a:lnSpc>
                          <a:spcPct val="107000"/>
                        </a:lnSpc>
                        <a:spcBef>
                          <a:spcPts val="0"/>
                        </a:spcBef>
                        <a:spcAft>
                          <a:spcPts val="0"/>
                        </a:spcAft>
                        <a:buClr>
                          <a:srgbClr val="FFFFFF"/>
                        </a:buClr>
                        <a:buSzPts val="1100"/>
                        <a:buFont typeface="Calibri"/>
                        <a:buNone/>
                      </a:pPr>
                      <a:r>
                        <a:rPr lang="en-US" sz="1100" b="1" u="none" strike="noStrike" cap="none">
                          <a:solidFill>
                            <a:srgbClr val="FFFFFF"/>
                          </a:solidFill>
                        </a:rPr>
                        <a:t>Company</a:t>
                      </a:r>
                      <a:endParaRPr/>
                    </a:p>
                  </a:txBody>
                  <a:tcPr marL="0" marR="0" marT="0" marB="0">
                    <a:solidFill>
                      <a:srgbClr val="4472C4"/>
                    </a:solidFill>
                  </a:tcPr>
                </a:tc>
                <a:tc>
                  <a:txBody>
                    <a:bodyPr/>
                    <a:lstStyle/>
                    <a:p>
                      <a:pPr marL="0" marR="0" lvl="0" indent="0" algn="l" rtl="0">
                        <a:lnSpc>
                          <a:spcPct val="107000"/>
                        </a:lnSpc>
                        <a:spcBef>
                          <a:spcPts val="0"/>
                        </a:spcBef>
                        <a:spcAft>
                          <a:spcPts val="0"/>
                        </a:spcAft>
                        <a:buClr>
                          <a:srgbClr val="FFFFFF"/>
                        </a:buClr>
                        <a:buSzPts val="1100"/>
                        <a:buFont typeface="Calibri"/>
                        <a:buNone/>
                      </a:pPr>
                      <a:r>
                        <a:rPr lang="en-US" sz="1100" b="1" u="none" strike="noStrike" cap="none">
                          <a:solidFill>
                            <a:srgbClr val="FFFFFF"/>
                          </a:solidFill>
                        </a:rPr>
                        <a:t>Product name</a:t>
                      </a:r>
                      <a:endParaRPr/>
                    </a:p>
                  </a:txBody>
                  <a:tcPr marL="0" marR="0" marT="0" marB="0">
                    <a:solidFill>
                      <a:srgbClr val="4472C4"/>
                    </a:solidFill>
                  </a:tcPr>
                </a:tc>
                <a:tc>
                  <a:txBody>
                    <a:bodyPr/>
                    <a:lstStyle/>
                    <a:p>
                      <a:pPr marL="0" marR="0" lvl="0" indent="0" algn="l" rtl="0">
                        <a:lnSpc>
                          <a:spcPct val="107000"/>
                        </a:lnSpc>
                        <a:spcBef>
                          <a:spcPts val="0"/>
                        </a:spcBef>
                        <a:spcAft>
                          <a:spcPts val="0"/>
                        </a:spcAft>
                        <a:buClr>
                          <a:srgbClr val="FFFFFF"/>
                        </a:buClr>
                        <a:buSzPts val="1100"/>
                        <a:buFont typeface="Calibri"/>
                        <a:buNone/>
                      </a:pPr>
                      <a:r>
                        <a:rPr lang="en-US" sz="1100" b="1" u="none" strike="noStrike" cap="none">
                          <a:solidFill>
                            <a:srgbClr val="FFFFFF"/>
                          </a:solidFill>
                        </a:rPr>
                        <a:t>Country</a:t>
                      </a:r>
                      <a:endParaRPr/>
                    </a:p>
                  </a:txBody>
                  <a:tcPr marL="0" marR="0" marT="0" marB="0">
                    <a:solidFill>
                      <a:srgbClr val="4472C4"/>
                    </a:solidFill>
                  </a:tcPr>
                </a:tc>
                <a:tc>
                  <a:txBody>
                    <a:bodyPr/>
                    <a:lstStyle/>
                    <a:p>
                      <a:pPr marL="0" marR="0" lvl="0" indent="0" algn="l" rtl="0">
                        <a:lnSpc>
                          <a:spcPct val="107000"/>
                        </a:lnSpc>
                        <a:spcBef>
                          <a:spcPts val="0"/>
                        </a:spcBef>
                        <a:spcAft>
                          <a:spcPts val="0"/>
                        </a:spcAft>
                        <a:buClr>
                          <a:srgbClr val="FFFFFF"/>
                        </a:buClr>
                        <a:buSzPts val="1100"/>
                        <a:buFont typeface="Calibri"/>
                        <a:buNone/>
                      </a:pPr>
                      <a:r>
                        <a:rPr lang="en-US" sz="1100" b="1" u="none" strike="noStrike" cap="none">
                          <a:solidFill>
                            <a:srgbClr val="FFFFFF"/>
                          </a:solidFill>
                        </a:rPr>
                        <a:t>City</a:t>
                      </a:r>
                      <a:endParaRPr/>
                    </a:p>
                  </a:txBody>
                  <a:tcPr marL="0" marR="0" marT="0" marB="0">
                    <a:solidFill>
                      <a:srgbClr val="4472C4"/>
                    </a:solidFill>
                  </a:tcPr>
                </a:tc>
                <a:tc>
                  <a:txBody>
                    <a:bodyPr/>
                    <a:lstStyle/>
                    <a:p>
                      <a:pPr marL="0" marR="0" lvl="0" indent="0" algn="l" rtl="0">
                        <a:lnSpc>
                          <a:spcPct val="107000"/>
                        </a:lnSpc>
                        <a:spcBef>
                          <a:spcPts val="0"/>
                        </a:spcBef>
                        <a:spcAft>
                          <a:spcPts val="0"/>
                        </a:spcAft>
                        <a:buClr>
                          <a:srgbClr val="FFFFFF"/>
                        </a:buClr>
                        <a:buSzPts val="1100"/>
                        <a:buFont typeface="Calibri"/>
                        <a:buNone/>
                      </a:pPr>
                      <a:r>
                        <a:rPr lang="en-US" sz="1100" b="1" u="none" strike="noStrike" cap="none">
                          <a:solidFill>
                            <a:srgbClr val="FFFFFF"/>
                          </a:solidFill>
                        </a:rPr>
                        <a:t>Number of CPU cores</a:t>
                      </a:r>
                      <a:endParaRPr/>
                    </a:p>
                  </a:txBody>
                  <a:tcPr marL="0" marR="0" marT="0" marB="0">
                    <a:solidFill>
                      <a:srgbClr val="4472C4"/>
                    </a:solidFill>
                  </a:tcPr>
                </a:tc>
                <a:tc>
                  <a:txBody>
                    <a:bodyPr/>
                    <a:lstStyle/>
                    <a:p>
                      <a:pPr marL="0" marR="0" lvl="0" indent="0" algn="l" rtl="0">
                        <a:lnSpc>
                          <a:spcPct val="107000"/>
                        </a:lnSpc>
                        <a:spcBef>
                          <a:spcPts val="0"/>
                        </a:spcBef>
                        <a:spcAft>
                          <a:spcPts val="0"/>
                        </a:spcAft>
                        <a:buClr>
                          <a:srgbClr val="FFFFFF"/>
                        </a:buClr>
                        <a:buSzPts val="1100"/>
                        <a:buFont typeface="Calibri"/>
                        <a:buNone/>
                      </a:pPr>
                      <a:r>
                        <a:rPr lang="en-US" sz="1100" b="1" u="none" strike="noStrike" cap="none">
                          <a:solidFill>
                            <a:srgbClr val="FFFFFF"/>
                          </a:solidFill>
                        </a:rPr>
                        <a:t>Number of GPU cores</a:t>
                      </a:r>
                      <a:endParaRPr/>
                    </a:p>
                  </a:txBody>
                  <a:tcPr marL="0" marR="0" marT="0" marB="0">
                    <a:solidFill>
                      <a:srgbClr val="4472C4"/>
                    </a:solidFill>
                  </a:tcPr>
                </a:tc>
                <a:tc>
                  <a:txBody>
                    <a:bodyPr/>
                    <a:lstStyle/>
                    <a:p>
                      <a:pPr marL="0" marR="0" lvl="0" indent="0" algn="l" rtl="0">
                        <a:lnSpc>
                          <a:spcPct val="107000"/>
                        </a:lnSpc>
                        <a:spcBef>
                          <a:spcPts val="0"/>
                        </a:spcBef>
                        <a:spcAft>
                          <a:spcPts val="0"/>
                        </a:spcAft>
                        <a:buClr>
                          <a:srgbClr val="FFFFFF"/>
                        </a:buClr>
                        <a:buSzPts val="1100"/>
                        <a:buFont typeface="Calibri"/>
                        <a:buNone/>
                      </a:pPr>
                      <a:r>
                        <a:rPr lang="en-US" sz="1100" b="1" u="none" strike="noStrike" cap="none">
                          <a:solidFill>
                            <a:srgbClr val="FFFFFF"/>
                          </a:solidFill>
                        </a:rPr>
                        <a:t>CPU clock rate</a:t>
                      </a:r>
                      <a:endParaRPr/>
                    </a:p>
                  </a:txBody>
                  <a:tcPr marL="0" marR="0" marT="0" marB="0">
                    <a:solidFill>
                      <a:srgbClr val="4472C4"/>
                    </a:solidFill>
                  </a:tcPr>
                </a:tc>
                <a:tc>
                  <a:txBody>
                    <a:bodyPr/>
                    <a:lstStyle/>
                    <a:p>
                      <a:pPr marL="0" marR="0" lvl="0" indent="0" algn="l" rtl="0">
                        <a:lnSpc>
                          <a:spcPct val="107000"/>
                        </a:lnSpc>
                        <a:spcBef>
                          <a:spcPts val="0"/>
                        </a:spcBef>
                        <a:spcAft>
                          <a:spcPts val="0"/>
                        </a:spcAft>
                        <a:buClr>
                          <a:srgbClr val="FFFFFF"/>
                        </a:buClr>
                        <a:buSzPts val="1100"/>
                        <a:buFont typeface="Calibri"/>
                        <a:buNone/>
                      </a:pPr>
                      <a:r>
                        <a:rPr lang="en-US" sz="1100" b="1" u="none" strike="noStrike" cap="none">
                          <a:solidFill>
                            <a:srgbClr val="FFFFFF"/>
                          </a:solidFill>
                        </a:rPr>
                        <a:t>Launched</a:t>
                      </a:r>
                      <a:endParaRPr/>
                    </a:p>
                  </a:txBody>
                  <a:tcPr marL="0" marR="0" marT="0" marB="0">
                    <a:solidFill>
                      <a:srgbClr val="4472C4"/>
                    </a:solidFill>
                  </a:tcPr>
                </a:tc>
                <a:extLst>
                  <a:ext uri="{0D108BD9-81ED-4DB2-BD59-A6C34878D82A}">
                    <a16:rowId xmlns:a16="http://schemas.microsoft.com/office/drawing/2014/main" val="10000"/>
                  </a:ext>
                </a:extLst>
              </a:tr>
              <a:tr h="383775">
                <a:tc>
                  <a:txBody>
                    <a:bodyPr/>
                    <a:lstStyle/>
                    <a:p>
                      <a:pPr marL="0" marR="0" lvl="0" indent="0" algn="l" rtl="0">
                        <a:lnSpc>
                          <a:spcPct val="107000"/>
                        </a:lnSpc>
                        <a:spcBef>
                          <a:spcPts val="0"/>
                        </a:spcBef>
                        <a:spcAft>
                          <a:spcPts val="0"/>
                        </a:spcAft>
                        <a:buClr>
                          <a:srgbClr val="FFFFFF"/>
                        </a:buClr>
                        <a:buSzPts val="1100"/>
                        <a:buFont typeface="Calibri"/>
                        <a:buNone/>
                      </a:pPr>
                      <a:r>
                        <a:rPr lang="en-US" sz="1100" b="1" u="none" strike="noStrike" cap="none">
                          <a:solidFill>
                            <a:srgbClr val="FFFFFF"/>
                          </a:solidFill>
                        </a:rPr>
                        <a:t>Alibaba</a:t>
                      </a:r>
                      <a:endParaRPr/>
                    </a:p>
                  </a:txBody>
                  <a:tcPr marL="0" marR="0" marT="0" marB="0">
                    <a:solidFill>
                      <a:srgbClr val="4472C4"/>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XT910</a:t>
                      </a:r>
                      <a:endParaRPr/>
                    </a:p>
                  </a:txBody>
                  <a:tcPr marL="0" marR="0" marT="0" marB="0">
                    <a:solidFill>
                      <a:srgbClr val="CDD4EA"/>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China</a:t>
                      </a:r>
                      <a:endParaRPr/>
                    </a:p>
                  </a:txBody>
                  <a:tcPr marL="0" marR="0" marT="0" marB="0">
                    <a:solidFill>
                      <a:srgbClr val="CDD4EA"/>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Hangzhou</a:t>
                      </a:r>
                      <a:endParaRPr/>
                    </a:p>
                  </a:txBody>
                  <a:tcPr marL="0" marR="0" marT="0" marB="0">
                    <a:solidFill>
                      <a:srgbClr val="CDD4EA"/>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1/2/4 per cluster</a:t>
                      </a:r>
                      <a:endParaRPr/>
                    </a:p>
                  </a:txBody>
                  <a:tcPr marL="0" marR="0" marT="0" marB="0">
                    <a:solidFill>
                      <a:srgbClr val="CDD4EA"/>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N/A</a:t>
                      </a:r>
                      <a:endParaRPr/>
                    </a:p>
                  </a:txBody>
                  <a:tcPr marL="0" marR="0" marT="0" marB="0">
                    <a:solidFill>
                      <a:srgbClr val="CDD4EA"/>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2.0 – 2.5 GHz</a:t>
                      </a:r>
                      <a:endParaRPr/>
                    </a:p>
                  </a:txBody>
                  <a:tcPr marL="0" marR="0" marT="0" marB="0">
                    <a:solidFill>
                      <a:srgbClr val="CDD4EA"/>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2020</a:t>
                      </a:r>
                      <a:endParaRPr/>
                    </a:p>
                  </a:txBody>
                  <a:tcPr marL="0" marR="0" marT="0" marB="0">
                    <a:solidFill>
                      <a:srgbClr val="CDD4EA"/>
                    </a:solidFill>
                  </a:tcPr>
                </a:tc>
                <a:extLst>
                  <a:ext uri="{0D108BD9-81ED-4DB2-BD59-A6C34878D82A}">
                    <a16:rowId xmlns:a16="http://schemas.microsoft.com/office/drawing/2014/main" val="10001"/>
                  </a:ext>
                </a:extLst>
              </a:tr>
              <a:tr h="383775">
                <a:tc>
                  <a:txBody>
                    <a:bodyPr/>
                    <a:lstStyle/>
                    <a:p>
                      <a:pPr marL="0" marR="0" lvl="0" indent="0" algn="l" rtl="0">
                        <a:lnSpc>
                          <a:spcPct val="107000"/>
                        </a:lnSpc>
                        <a:spcBef>
                          <a:spcPts val="0"/>
                        </a:spcBef>
                        <a:spcAft>
                          <a:spcPts val="0"/>
                        </a:spcAft>
                        <a:buClr>
                          <a:srgbClr val="FFFFFF"/>
                        </a:buClr>
                        <a:buSzPts val="1100"/>
                        <a:buFont typeface="Calibri"/>
                        <a:buNone/>
                      </a:pPr>
                      <a:r>
                        <a:rPr lang="en-US" sz="1100" b="1" u="none" strike="noStrike" cap="none">
                          <a:solidFill>
                            <a:srgbClr val="FFFFFF"/>
                          </a:solidFill>
                        </a:rPr>
                        <a:t>RISC-V</a:t>
                      </a:r>
                      <a:endParaRPr/>
                    </a:p>
                  </a:txBody>
                  <a:tcPr marL="0" marR="0" marT="0" marB="0">
                    <a:solidFill>
                      <a:srgbClr val="4472C4"/>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Micro Magic RISC-V Core [39]</a:t>
                      </a:r>
                      <a:endParaRPr/>
                    </a:p>
                  </a:txBody>
                  <a:tcPr marL="0" marR="0" marT="0" marB="0">
                    <a:solidFill>
                      <a:srgbClr val="E8EBF5"/>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US</a:t>
                      </a:r>
                      <a:endParaRPr/>
                    </a:p>
                  </a:txBody>
                  <a:tcPr marL="0" marR="0" marT="0" marB="0">
                    <a:solidFill>
                      <a:srgbClr val="E8EBF5"/>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San Francisco</a:t>
                      </a:r>
                      <a:endParaRPr/>
                    </a:p>
                  </a:txBody>
                  <a:tcPr marL="0" marR="0" marT="0" marB="0">
                    <a:solidFill>
                      <a:srgbClr val="E8EBF5"/>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1</a:t>
                      </a:r>
                      <a:endParaRPr/>
                    </a:p>
                  </a:txBody>
                  <a:tcPr marL="0" marR="0" marT="0" marB="0">
                    <a:solidFill>
                      <a:srgbClr val="E8EBF5"/>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N/A</a:t>
                      </a:r>
                      <a:endParaRPr/>
                    </a:p>
                  </a:txBody>
                  <a:tcPr marL="0" marR="0" marT="0" marB="0">
                    <a:solidFill>
                      <a:srgbClr val="E8EBF5"/>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4.25 – 5.19 GHz</a:t>
                      </a:r>
                      <a:endParaRPr/>
                    </a:p>
                  </a:txBody>
                  <a:tcPr marL="0" marR="0" marT="0" marB="0">
                    <a:solidFill>
                      <a:srgbClr val="E8EBF5"/>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2020</a:t>
                      </a:r>
                      <a:endParaRPr/>
                    </a:p>
                  </a:txBody>
                  <a:tcPr marL="0" marR="0" marT="0" marB="0">
                    <a:solidFill>
                      <a:srgbClr val="E8EBF5"/>
                    </a:solidFill>
                  </a:tcPr>
                </a:tc>
                <a:extLst>
                  <a:ext uri="{0D108BD9-81ED-4DB2-BD59-A6C34878D82A}">
                    <a16:rowId xmlns:a16="http://schemas.microsoft.com/office/drawing/2014/main" val="10002"/>
                  </a:ext>
                </a:extLst>
              </a:tr>
              <a:tr h="383775">
                <a:tc>
                  <a:txBody>
                    <a:bodyPr/>
                    <a:lstStyle/>
                    <a:p>
                      <a:pPr marL="0" marR="0" lvl="0" indent="0" algn="l" rtl="0">
                        <a:lnSpc>
                          <a:spcPct val="107000"/>
                        </a:lnSpc>
                        <a:spcBef>
                          <a:spcPts val="0"/>
                        </a:spcBef>
                        <a:spcAft>
                          <a:spcPts val="0"/>
                        </a:spcAft>
                        <a:buClr>
                          <a:srgbClr val="FFFFFF"/>
                        </a:buClr>
                        <a:buSzPts val="1100"/>
                        <a:buFont typeface="Calibri"/>
                        <a:buNone/>
                      </a:pPr>
                      <a:r>
                        <a:rPr lang="en-US" sz="1100" b="1" u="none" strike="noStrike" cap="none">
                          <a:solidFill>
                            <a:srgbClr val="FFFFFF"/>
                          </a:solidFill>
                        </a:rPr>
                        <a:t>SiFive</a:t>
                      </a:r>
                      <a:endParaRPr/>
                    </a:p>
                  </a:txBody>
                  <a:tcPr marL="0" marR="0" marT="0" marB="0">
                    <a:solidFill>
                      <a:srgbClr val="4472C4"/>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FU740 RISC-V SoC [25]</a:t>
                      </a:r>
                      <a:endParaRPr/>
                    </a:p>
                  </a:txBody>
                  <a:tcPr marL="0" marR="0" marT="0" marB="0">
                    <a:solidFill>
                      <a:srgbClr val="CDD4EA"/>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US</a:t>
                      </a:r>
                      <a:endParaRPr/>
                    </a:p>
                  </a:txBody>
                  <a:tcPr marL="0" marR="0" marT="0" marB="0">
                    <a:solidFill>
                      <a:srgbClr val="CDD4EA"/>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San Francisco</a:t>
                      </a:r>
                      <a:endParaRPr/>
                    </a:p>
                  </a:txBody>
                  <a:tcPr marL="0" marR="0" marT="0" marB="0">
                    <a:solidFill>
                      <a:srgbClr val="CDD4EA"/>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4</a:t>
                      </a:r>
                      <a:endParaRPr/>
                    </a:p>
                  </a:txBody>
                  <a:tcPr marL="0" marR="0" marT="0" marB="0">
                    <a:solidFill>
                      <a:srgbClr val="CDD4EA"/>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1</a:t>
                      </a:r>
                      <a:endParaRPr/>
                    </a:p>
                  </a:txBody>
                  <a:tcPr marL="0" marR="0" marT="0" marB="0">
                    <a:solidFill>
                      <a:srgbClr val="CDD4EA"/>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1.4 – 1.5 GHz</a:t>
                      </a:r>
                      <a:endParaRPr/>
                    </a:p>
                  </a:txBody>
                  <a:tcPr marL="0" marR="0" marT="0" marB="0">
                    <a:solidFill>
                      <a:srgbClr val="CDD4EA"/>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2020</a:t>
                      </a:r>
                      <a:endParaRPr/>
                    </a:p>
                  </a:txBody>
                  <a:tcPr marL="0" marR="0" marT="0" marB="0">
                    <a:solidFill>
                      <a:srgbClr val="CDD4EA"/>
                    </a:solidFill>
                  </a:tcPr>
                </a:tc>
                <a:extLst>
                  <a:ext uri="{0D108BD9-81ED-4DB2-BD59-A6C34878D82A}">
                    <a16:rowId xmlns:a16="http://schemas.microsoft.com/office/drawing/2014/main" val="10003"/>
                  </a:ext>
                </a:extLst>
              </a:tr>
              <a:tr h="383775">
                <a:tc>
                  <a:txBody>
                    <a:bodyPr/>
                    <a:lstStyle/>
                    <a:p>
                      <a:pPr marL="0" marR="0" lvl="0" indent="0" algn="l" rtl="0">
                        <a:lnSpc>
                          <a:spcPct val="107000"/>
                        </a:lnSpc>
                        <a:spcBef>
                          <a:spcPts val="0"/>
                        </a:spcBef>
                        <a:spcAft>
                          <a:spcPts val="0"/>
                        </a:spcAft>
                        <a:buClr>
                          <a:srgbClr val="FFFFFF"/>
                        </a:buClr>
                        <a:buSzPts val="1100"/>
                        <a:buFont typeface="Calibri"/>
                        <a:buNone/>
                      </a:pPr>
                      <a:r>
                        <a:rPr lang="en-US" sz="1100" b="1" u="none" strike="noStrike" cap="none">
                          <a:solidFill>
                            <a:srgbClr val="FFFFFF"/>
                          </a:solidFill>
                        </a:rPr>
                        <a:t>AMD</a:t>
                      </a:r>
                      <a:endParaRPr/>
                    </a:p>
                  </a:txBody>
                  <a:tcPr marL="0" marR="0" marT="0" marB="0">
                    <a:solidFill>
                      <a:srgbClr val="4472C4"/>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AMD Ryzen™ 5 3400G with Radeon™ RX Vega 11 Graphics [24]</a:t>
                      </a:r>
                      <a:endParaRPr/>
                    </a:p>
                  </a:txBody>
                  <a:tcPr marL="0" marR="0" marT="0" marB="0">
                    <a:solidFill>
                      <a:srgbClr val="E8EBF5"/>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US</a:t>
                      </a:r>
                      <a:endParaRPr/>
                    </a:p>
                  </a:txBody>
                  <a:tcPr marL="0" marR="0" marT="0" marB="0">
                    <a:solidFill>
                      <a:srgbClr val="E8EBF5"/>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Santa Clara</a:t>
                      </a:r>
                      <a:endParaRPr/>
                    </a:p>
                  </a:txBody>
                  <a:tcPr marL="0" marR="0" marT="0" marB="0">
                    <a:solidFill>
                      <a:srgbClr val="E8EBF5"/>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4</a:t>
                      </a:r>
                      <a:endParaRPr/>
                    </a:p>
                  </a:txBody>
                  <a:tcPr marL="0" marR="0" marT="0" marB="0">
                    <a:solidFill>
                      <a:srgbClr val="E8EBF5"/>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11</a:t>
                      </a:r>
                      <a:endParaRPr/>
                    </a:p>
                  </a:txBody>
                  <a:tcPr marL="0" marR="0" marT="0" marB="0">
                    <a:solidFill>
                      <a:srgbClr val="E8EBF5"/>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3.7 – 4.2 GHz</a:t>
                      </a:r>
                      <a:endParaRPr/>
                    </a:p>
                  </a:txBody>
                  <a:tcPr marL="0" marR="0" marT="0" marB="0">
                    <a:solidFill>
                      <a:srgbClr val="E8EBF5"/>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2019</a:t>
                      </a:r>
                      <a:endParaRPr/>
                    </a:p>
                  </a:txBody>
                  <a:tcPr marL="0" marR="0" marT="0" marB="0">
                    <a:solidFill>
                      <a:srgbClr val="E8EBF5"/>
                    </a:solidFill>
                  </a:tcPr>
                </a:tc>
                <a:extLst>
                  <a:ext uri="{0D108BD9-81ED-4DB2-BD59-A6C34878D82A}">
                    <a16:rowId xmlns:a16="http://schemas.microsoft.com/office/drawing/2014/main" val="10004"/>
                  </a:ext>
                </a:extLst>
              </a:tr>
              <a:tr h="207225">
                <a:tc>
                  <a:txBody>
                    <a:bodyPr/>
                    <a:lstStyle/>
                    <a:p>
                      <a:pPr marL="0" marR="0" lvl="0" indent="0" algn="l" rtl="0">
                        <a:lnSpc>
                          <a:spcPct val="107000"/>
                        </a:lnSpc>
                        <a:spcBef>
                          <a:spcPts val="0"/>
                        </a:spcBef>
                        <a:spcAft>
                          <a:spcPts val="0"/>
                        </a:spcAft>
                        <a:buClr>
                          <a:srgbClr val="FFFFFF"/>
                        </a:buClr>
                        <a:buSzPts val="1100"/>
                        <a:buFont typeface="Calibri"/>
                        <a:buNone/>
                      </a:pPr>
                      <a:r>
                        <a:rPr lang="en-US" sz="1100" b="1" u="none" strike="noStrike" cap="none">
                          <a:solidFill>
                            <a:srgbClr val="FFFFFF"/>
                          </a:solidFill>
                        </a:rPr>
                        <a:t>Nvidia</a:t>
                      </a:r>
                      <a:endParaRPr/>
                    </a:p>
                  </a:txBody>
                  <a:tcPr marL="0" marR="0" marT="0" marB="0">
                    <a:solidFill>
                      <a:srgbClr val="4472C4"/>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Tegra Xavier [28]</a:t>
                      </a:r>
                      <a:endParaRPr/>
                    </a:p>
                  </a:txBody>
                  <a:tcPr marL="0" marR="0" marT="0" marB="0">
                    <a:solidFill>
                      <a:srgbClr val="CDD4EA"/>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US</a:t>
                      </a:r>
                      <a:endParaRPr/>
                    </a:p>
                  </a:txBody>
                  <a:tcPr marL="0" marR="0" marT="0" marB="0">
                    <a:solidFill>
                      <a:srgbClr val="CDD4EA"/>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Santa Clara</a:t>
                      </a:r>
                      <a:endParaRPr/>
                    </a:p>
                  </a:txBody>
                  <a:tcPr marL="0" marR="0" marT="0" marB="0">
                    <a:solidFill>
                      <a:srgbClr val="CDD4EA"/>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8</a:t>
                      </a:r>
                      <a:endParaRPr/>
                    </a:p>
                  </a:txBody>
                  <a:tcPr marL="0" marR="0" marT="0" marB="0">
                    <a:solidFill>
                      <a:srgbClr val="CDD4EA"/>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512 CUDA</a:t>
                      </a:r>
                      <a:endParaRPr/>
                    </a:p>
                  </a:txBody>
                  <a:tcPr marL="0" marR="0" marT="0" marB="0">
                    <a:solidFill>
                      <a:srgbClr val="CDD4EA"/>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N/A</a:t>
                      </a:r>
                      <a:endParaRPr/>
                    </a:p>
                  </a:txBody>
                  <a:tcPr marL="0" marR="0" marT="0" marB="0">
                    <a:solidFill>
                      <a:srgbClr val="CDD4EA"/>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2019</a:t>
                      </a:r>
                      <a:endParaRPr/>
                    </a:p>
                  </a:txBody>
                  <a:tcPr marL="0" marR="0" marT="0" marB="0">
                    <a:solidFill>
                      <a:srgbClr val="CDD4EA"/>
                    </a:solidFill>
                  </a:tcPr>
                </a:tc>
                <a:extLst>
                  <a:ext uri="{0D108BD9-81ED-4DB2-BD59-A6C34878D82A}">
                    <a16:rowId xmlns:a16="http://schemas.microsoft.com/office/drawing/2014/main" val="10005"/>
                  </a:ext>
                </a:extLst>
              </a:tr>
              <a:tr h="670325">
                <a:tc>
                  <a:txBody>
                    <a:bodyPr/>
                    <a:lstStyle/>
                    <a:p>
                      <a:pPr marL="0" marR="0" lvl="0" indent="0" algn="l" rtl="0">
                        <a:lnSpc>
                          <a:spcPct val="107000"/>
                        </a:lnSpc>
                        <a:spcBef>
                          <a:spcPts val="0"/>
                        </a:spcBef>
                        <a:spcAft>
                          <a:spcPts val="0"/>
                        </a:spcAft>
                        <a:buClr>
                          <a:srgbClr val="FFFFFF"/>
                        </a:buClr>
                        <a:buSzPts val="1100"/>
                        <a:buFont typeface="Calibri"/>
                        <a:buNone/>
                      </a:pPr>
                      <a:r>
                        <a:rPr lang="en-US" sz="1100" b="1" u="none" strike="noStrike" cap="none">
                          <a:solidFill>
                            <a:srgbClr val="FFFFFF"/>
                          </a:solidFill>
                        </a:rPr>
                        <a:t>Esperanto Technologies</a:t>
                      </a:r>
                      <a:endParaRPr/>
                    </a:p>
                  </a:txBody>
                  <a:tcPr marL="0" marR="0" marT="0" marB="0">
                    <a:solidFill>
                      <a:srgbClr val="4472C4"/>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N/A </a:t>
                      </a:r>
                      <a:endParaRPr/>
                    </a:p>
                  </a:txBody>
                  <a:tcPr marL="0" marR="0" marT="0" marB="0">
                    <a:solidFill>
                      <a:srgbClr val="E8EBF5"/>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US</a:t>
                      </a:r>
                      <a:endParaRPr/>
                    </a:p>
                  </a:txBody>
                  <a:tcPr marL="0" marR="0" marT="0" marB="0">
                    <a:solidFill>
                      <a:srgbClr val="E8EBF5"/>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Mountain View</a:t>
                      </a:r>
                      <a:endParaRPr/>
                    </a:p>
                  </a:txBody>
                  <a:tcPr marL="0" marR="0" marT="0" marB="0">
                    <a:solidFill>
                      <a:srgbClr val="E8EBF5"/>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16 ET-Maxion cores</a:t>
                      </a:r>
                      <a:endParaRPr/>
                    </a:p>
                  </a:txBody>
                  <a:tcPr marL="0" marR="0" marT="0" marB="0">
                    <a:solidFill>
                      <a:srgbClr val="E8EBF5"/>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4096 </a:t>
                      </a:r>
                      <a:br>
                        <a:rPr lang="en-US" sz="1100" u="none" strike="noStrike" cap="none"/>
                      </a:br>
                      <a:r>
                        <a:rPr lang="en-US" sz="1100" u="none" strike="noStrike" cap="none"/>
                        <a:t>ET-Minion cores + ET-Graphics [26,27]</a:t>
                      </a:r>
                      <a:endParaRPr/>
                    </a:p>
                  </a:txBody>
                  <a:tcPr marL="0" marR="0" marT="0" marB="0">
                    <a:solidFill>
                      <a:srgbClr val="E8EBF5"/>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2+GHz</a:t>
                      </a:r>
                      <a:endParaRPr/>
                    </a:p>
                  </a:txBody>
                  <a:tcPr marL="0" marR="0" marT="0" marB="0">
                    <a:solidFill>
                      <a:srgbClr val="E8EBF5"/>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2018</a:t>
                      </a:r>
                      <a:endParaRPr/>
                    </a:p>
                  </a:txBody>
                  <a:tcPr marL="0" marR="0" marT="0" marB="0">
                    <a:solidFill>
                      <a:srgbClr val="E8EBF5"/>
                    </a:solidFill>
                  </a:tcPr>
                </a:tc>
                <a:extLst>
                  <a:ext uri="{0D108BD9-81ED-4DB2-BD59-A6C34878D82A}">
                    <a16:rowId xmlns:a16="http://schemas.microsoft.com/office/drawing/2014/main" val="10006"/>
                  </a:ext>
                </a:extLst>
              </a:tr>
              <a:tr h="383775">
                <a:tc>
                  <a:txBody>
                    <a:bodyPr/>
                    <a:lstStyle/>
                    <a:p>
                      <a:pPr marL="0" marR="0" lvl="0" indent="0" algn="l" rtl="0">
                        <a:lnSpc>
                          <a:spcPct val="107000"/>
                        </a:lnSpc>
                        <a:spcBef>
                          <a:spcPts val="0"/>
                        </a:spcBef>
                        <a:spcAft>
                          <a:spcPts val="0"/>
                        </a:spcAft>
                        <a:buClr>
                          <a:srgbClr val="FFFFFF"/>
                        </a:buClr>
                        <a:buSzPts val="1100"/>
                        <a:buFont typeface="Calibri"/>
                        <a:buNone/>
                      </a:pPr>
                      <a:r>
                        <a:rPr lang="en-US" sz="1100" b="1" u="none" strike="noStrike" cap="none">
                          <a:solidFill>
                            <a:srgbClr val="FFFFFF"/>
                          </a:solidFill>
                        </a:rPr>
                        <a:t>Intel</a:t>
                      </a:r>
                      <a:endParaRPr/>
                    </a:p>
                  </a:txBody>
                  <a:tcPr marL="0" marR="0" marT="0" marB="0">
                    <a:solidFill>
                      <a:srgbClr val="4472C4"/>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Intel Sandy Bridge [23]</a:t>
                      </a:r>
                      <a:endParaRPr/>
                    </a:p>
                  </a:txBody>
                  <a:tcPr marL="0" marR="0" marT="0" marB="0">
                    <a:solidFill>
                      <a:srgbClr val="CDD4EA"/>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US</a:t>
                      </a:r>
                      <a:endParaRPr/>
                    </a:p>
                  </a:txBody>
                  <a:tcPr marL="0" marR="0" marT="0" marB="0">
                    <a:solidFill>
                      <a:srgbClr val="CDD4EA"/>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Santa Clara</a:t>
                      </a:r>
                      <a:endParaRPr/>
                    </a:p>
                  </a:txBody>
                  <a:tcPr marL="0" marR="0" marT="0" marB="0">
                    <a:solidFill>
                      <a:srgbClr val="CDD4EA"/>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1-4 (4-6 Extreme, 2-8 Xeon)</a:t>
                      </a:r>
                      <a:endParaRPr/>
                    </a:p>
                  </a:txBody>
                  <a:tcPr marL="0" marR="0" marT="0" marB="0">
                    <a:solidFill>
                      <a:srgbClr val="CDD4EA"/>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6</a:t>
                      </a:r>
                      <a:endParaRPr/>
                    </a:p>
                  </a:txBody>
                  <a:tcPr marL="0" marR="0" marT="0" marB="0">
                    <a:solidFill>
                      <a:srgbClr val="CDD4EA"/>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1.60 – 3.60 GHz</a:t>
                      </a:r>
                      <a:endParaRPr/>
                    </a:p>
                  </a:txBody>
                  <a:tcPr marL="0" marR="0" marT="0" marB="0">
                    <a:solidFill>
                      <a:srgbClr val="CDD4EA"/>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2011</a:t>
                      </a:r>
                      <a:endParaRPr/>
                    </a:p>
                  </a:txBody>
                  <a:tcPr marL="0" marR="0" marT="0" marB="0">
                    <a:solidFill>
                      <a:srgbClr val="CDD4EA"/>
                    </a:solidFill>
                  </a:tcPr>
                </a:tc>
                <a:extLst>
                  <a:ext uri="{0D108BD9-81ED-4DB2-BD59-A6C34878D82A}">
                    <a16:rowId xmlns:a16="http://schemas.microsoft.com/office/drawing/2014/main" val="10007"/>
                  </a:ext>
                </a:extLst>
              </a:tr>
              <a:tr h="493775">
                <a:tc>
                  <a:txBody>
                    <a:bodyPr/>
                    <a:lstStyle/>
                    <a:p>
                      <a:pPr marL="0" marR="0" lvl="0" indent="0" algn="l" rtl="0">
                        <a:lnSpc>
                          <a:spcPct val="107000"/>
                        </a:lnSpc>
                        <a:spcBef>
                          <a:spcPts val="0"/>
                        </a:spcBef>
                        <a:spcAft>
                          <a:spcPts val="0"/>
                        </a:spcAft>
                        <a:buClr>
                          <a:srgbClr val="FFFFFF"/>
                        </a:buClr>
                        <a:buSzPts val="1100"/>
                        <a:buFont typeface="Calibri"/>
                        <a:buNone/>
                      </a:pPr>
                      <a:r>
                        <a:rPr lang="en-US" sz="1100" b="1" u="none" strike="noStrike" cap="none">
                          <a:solidFill>
                            <a:srgbClr val="FFFFFF"/>
                          </a:solidFill>
                        </a:rPr>
                        <a:t>Moscow Center of SPARC Technologies (MCST)</a:t>
                      </a:r>
                      <a:endParaRPr/>
                    </a:p>
                  </a:txBody>
                  <a:tcPr marL="0" marR="0" marT="0" marB="0">
                    <a:solidFill>
                      <a:srgbClr val="4472C4"/>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Elbrus-2S+ </a:t>
                      </a:r>
                      <a:br>
                        <a:rPr lang="en-US" sz="1100" u="none" strike="noStrike" cap="none"/>
                      </a:br>
                      <a:r>
                        <a:rPr lang="en-US" sz="1100" u="none" strike="noStrike" cap="none"/>
                        <a:t>(1891ВМ7Я) [29]</a:t>
                      </a:r>
                      <a:endParaRPr/>
                    </a:p>
                  </a:txBody>
                  <a:tcPr marL="0" marR="0" marT="0" marB="0">
                    <a:solidFill>
                      <a:srgbClr val="E8EBF5"/>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Russia</a:t>
                      </a:r>
                      <a:endParaRPr/>
                    </a:p>
                  </a:txBody>
                  <a:tcPr marL="0" marR="0" marT="0" marB="0">
                    <a:solidFill>
                      <a:srgbClr val="E8EBF5"/>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 Moscow</a:t>
                      </a:r>
                      <a:endParaRPr/>
                    </a:p>
                  </a:txBody>
                  <a:tcPr marL="0" marR="0" marT="0" marB="0">
                    <a:solidFill>
                      <a:srgbClr val="E8EBF5"/>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2 Elbrus 2000 cores</a:t>
                      </a:r>
                      <a:endParaRPr/>
                    </a:p>
                  </a:txBody>
                  <a:tcPr marL="0" marR="0" marT="0" marB="0">
                    <a:solidFill>
                      <a:srgbClr val="E8EBF5"/>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4 DSP Elcore-09 cores</a:t>
                      </a:r>
                      <a:endParaRPr/>
                    </a:p>
                  </a:txBody>
                  <a:tcPr marL="0" marR="0" marT="0" marB="0">
                    <a:solidFill>
                      <a:srgbClr val="E8EBF5"/>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300 – 800 MHz</a:t>
                      </a:r>
                      <a:endParaRPr/>
                    </a:p>
                  </a:txBody>
                  <a:tcPr marL="0" marR="0" marT="0" marB="0">
                    <a:solidFill>
                      <a:srgbClr val="E8EBF5"/>
                    </a:solidFill>
                  </a:tcPr>
                </a:tc>
                <a:tc>
                  <a:txBody>
                    <a:bodyPr/>
                    <a:lstStyle/>
                    <a:p>
                      <a:pPr marL="0" marR="0" lvl="0" indent="0" algn="l" rtl="0">
                        <a:lnSpc>
                          <a:spcPct val="107000"/>
                        </a:lnSpc>
                        <a:spcBef>
                          <a:spcPts val="0"/>
                        </a:spcBef>
                        <a:spcAft>
                          <a:spcPts val="0"/>
                        </a:spcAft>
                        <a:buClr>
                          <a:schemeClr val="dk1"/>
                        </a:buClr>
                        <a:buSzPts val="1100"/>
                        <a:buFont typeface="Calibri"/>
                        <a:buNone/>
                      </a:pPr>
                      <a:r>
                        <a:rPr lang="en-US" sz="1100" u="none" strike="noStrike" cap="none"/>
                        <a:t>2011</a:t>
                      </a:r>
                      <a:endParaRPr/>
                    </a:p>
                  </a:txBody>
                  <a:tcPr marL="0" marR="0" marT="0" marB="0">
                    <a:solidFill>
                      <a:srgbClr val="E8EBF5"/>
                    </a:solidFill>
                  </a:tcPr>
                </a:tc>
                <a:extLst>
                  <a:ext uri="{0D108BD9-81ED-4DB2-BD59-A6C34878D82A}">
                    <a16:rowId xmlns:a16="http://schemas.microsoft.com/office/drawing/2014/main" val="10008"/>
                  </a:ext>
                </a:extLst>
              </a:tr>
            </a:tbl>
          </a:graphicData>
        </a:graphic>
      </p:graphicFrame>
      <p:sp>
        <p:nvSpPr>
          <p:cNvPr id="943" name="Google Shape;943;p4"/>
          <p:cNvSpPr txBox="1"/>
          <p:nvPr/>
        </p:nvSpPr>
        <p:spPr>
          <a:xfrm>
            <a:off x="479376" y="365125"/>
            <a:ext cx="11233247" cy="1325563"/>
          </a:xfrm>
          <a:prstGeom prst="rect">
            <a:avLst/>
          </a:prstGeom>
          <a:noFill/>
          <a:ln>
            <a:noFill/>
          </a:ln>
        </p:spPr>
        <p:txBody>
          <a:bodyPr spcFirstLastPara="1" wrap="square" lIns="45700" tIns="45700" rIns="45700" bIns="45700" anchor="ctr" anchorCtr="0">
            <a:normAutofit/>
          </a:bodyPr>
          <a:lstStyle/>
          <a:p>
            <a:pPr marL="0" marR="0" lvl="0" indent="0" algn="l" rtl="0">
              <a:lnSpc>
                <a:spcPct val="90000"/>
              </a:lnSpc>
              <a:spcBef>
                <a:spcPts val="0"/>
              </a:spcBef>
              <a:spcAft>
                <a:spcPts val="0"/>
              </a:spcAft>
              <a:buClr>
                <a:srgbClr val="000000"/>
              </a:buClr>
              <a:buSzPts val="4400"/>
              <a:buFont typeface="Calibri"/>
              <a:buNone/>
            </a:pPr>
            <a:r>
              <a:rPr lang="en-US" sz="4400" b="0" i="0" u="none" strike="noStrike" cap="none">
                <a:solidFill>
                  <a:srgbClr val="000000"/>
                </a:solidFill>
                <a:latin typeface="Calibri"/>
                <a:ea typeface="Calibri"/>
                <a:cs typeface="Calibri"/>
                <a:sym typeface="Calibri"/>
              </a:rPr>
              <a:t>Pioneering Efforts (Before BIREN and CEREBRAS)</a:t>
            </a:r>
            <a:endParaRPr sz="4400" b="0" i="0" u="none" strike="noStrike" cap="none">
              <a:solidFill>
                <a:srgbClr val="000000"/>
              </a:solidFill>
              <a:latin typeface="Calibri"/>
              <a:ea typeface="Calibri"/>
              <a:cs typeface="Calibri"/>
              <a:sym typeface="Calibri"/>
            </a:endParaRPr>
          </a:p>
        </p:txBody>
      </p:sp>
    </p:spTree>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Shape 1239"/>
        <p:cNvGrpSpPr/>
        <p:nvPr/>
      </p:nvGrpSpPr>
      <p:grpSpPr>
        <a:xfrm>
          <a:off x="0" y="0"/>
          <a:ext cx="0" cy="0"/>
          <a:chOff x="0" y="0"/>
          <a:chExt cx="0" cy="0"/>
        </a:xfrm>
      </p:grpSpPr>
      <p:pic>
        <p:nvPicPr>
          <p:cNvPr id="1240" name="Google Shape;1240;p40" descr="Image"/>
          <p:cNvPicPr preferRelativeResize="0"/>
          <p:nvPr/>
        </p:nvPicPr>
        <p:blipFill rotWithShape="1">
          <a:blip r:embed="rId3">
            <a:alphaModFix/>
          </a:blip>
          <a:srcRect/>
          <a:stretch/>
        </p:blipFill>
        <p:spPr>
          <a:xfrm>
            <a:off x="1143000" y="0"/>
            <a:ext cx="6858000" cy="6858000"/>
          </a:xfrm>
          <a:prstGeom prst="rect">
            <a:avLst/>
          </a:prstGeom>
          <a:noFill/>
          <a:ln>
            <a:noFill/>
          </a:ln>
        </p:spPr>
      </p:pic>
      <p:pic>
        <p:nvPicPr>
          <p:cNvPr id="1241" name="Google Shape;1241;p40" descr="Image"/>
          <p:cNvPicPr preferRelativeResize="0"/>
          <p:nvPr/>
        </p:nvPicPr>
        <p:blipFill rotWithShape="1">
          <a:blip r:embed="rId4">
            <a:alphaModFix/>
          </a:blip>
          <a:srcRect t="8869"/>
          <a:stretch/>
        </p:blipFill>
        <p:spPr>
          <a:xfrm>
            <a:off x="3119249" y="702831"/>
            <a:ext cx="2905501" cy="5452338"/>
          </a:xfrm>
          <a:prstGeom prst="rect">
            <a:avLst/>
          </a:prstGeom>
          <a:noFill/>
          <a:ln>
            <a:noFill/>
          </a:ln>
        </p:spPr>
      </p:pic>
      <p:sp>
        <p:nvSpPr>
          <p:cNvPr id="1242" name="Google Shape;1242;p40"/>
          <p:cNvSpPr txBox="1">
            <a:spLocks noGrp="1"/>
          </p:cNvSpPr>
          <p:nvPr>
            <p:ph type="title" idx="4294967295"/>
          </p:nvPr>
        </p:nvSpPr>
        <p:spPr>
          <a:xfrm>
            <a:off x="-2" y="48305"/>
            <a:ext cx="9144004" cy="1052513"/>
          </a:xfrm>
          <a:prstGeom prst="rect">
            <a:avLst/>
          </a:prstGeom>
          <a:noFill/>
          <a:ln>
            <a:noFill/>
          </a:ln>
        </p:spPr>
        <p:txBody>
          <a:bodyPr spcFirstLastPara="1" wrap="square" lIns="44975" tIns="44975" rIns="44975" bIns="44975" anchor="t" anchorCtr="0">
            <a:normAutofit/>
          </a:bodyPr>
          <a:lstStyle/>
          <a:p>
            <a:pPr marL="0" lvl="0" indent="0" algn="ctr" rtl="0">
              <a:lnSpc>
                <a:spcPct val="93000"/>
              </a:lnSpc>
              <a:spcBef>
                <a:spcPts val="0"/>
              </a:spcBef>
              <a:spcAft>
                <a:spcPts val="0"/>
              </a:spcAft>
              <a:buClr>
                <a:srgbClr val="464646"/>
              </a:buClr>
              <a:buSzPts val="3200"/>
              <a:buFont typeface="Lucida Sans"/>
              <a:buNone/>
            </a:pPr>
            <a:r>
              <a:rPr lang="en-US" sz="3200" b="1">
                <a:solidFill>
                  <a:srgbClr val="464646"/>
                </a:solidFill>
                <a:latin typeface="Lucida Sans"/>
                <a:ea typeface="Lucida Sans"/>
                <a:cs typeface="Lucida Sans"/>
                <a:sym typeface="Lucida Sans"/>
              </a:rPr>
              <a:t>Prigogine</a:t>
            </a:r>
            <a:endParaRPr/>
          </a:p>
        </p:txBody>
      </p:sp>
    </p:spTree>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Shape 1246"/>
        <p:cNvGrpSpPr/>
        <p:nvPr/>
      </p:nvGrpSpPr>
      <p:grpSpPr>
        <a:xfrm>
          <a:off x="0" y="0"/>
          <a:ext cx="0" cy="0"/>
          <a:chOff x="0" y="0"/>
          <a:chExt cx="0" cy="0"/>
        </a:xfrm>
      </p:grpSpPr>
      <p:pic>
        <p:nvPicPr>
          <p:cNvPr id="1247" name="Google Shape;1247;p41" descr="Image"/>
          <p:cNvPicPr preferRelativeResize="0"/>
          <p:nvPr/>
        </p:nvPicPr>
        <p:blipFill rotWithShape="1">
          <a:blip r:embed="rId3">
            <a:alphaModFix/>
          </a:blip>
          <a:srcRect/>
          <a:stretch/>
        </p:blipFill>
        <p:spPr>
          <a:xfrm>
            <a:off x="1143000" y="0"/>
            <a:ext cx="6858000" cy="6858000"/>
          </a:xfrm>
          <a:prstGeom prst="rect">
            <a:avLst/>
          </a:prstGeom>
          <a:noFill/>
          <a:ln>
            <a:noFill/>
          </a:ln>
        </p:spPr>
      </p:pic>
      <p:pic>
        <p:nvPicPr>
          <p:cNvPr id="1248" name="Google Shape;1248;p41" descr="Image"/>
          <p:cNvPicPr preferRelativeResize="0"/>
          <p:nvPr/>
        </p:nvPicPr>
        <p:blipFill rotWithShape="1">
          <a:blip r:embed="rId4">
            <a:alphaModFix/>
          </a:blip>
          <a:srcRect t="9035" b="15876"/>
          <a:stretch/>
        </p:blipFill>
        <p:spPr>
          <a:xfrm>
            <a:off x="2788244" y="671114"/>
            <a:ext cx="3567414" cy="5515838"/>
          </a:xfrm>
          <a:prstGeom prst="rect">
            <a:avLst/>
          </a:prstGeom>
          <a:noFill/>
          <a:ln>
            <a:noFill/>
          </a:ln>
        </p:spPr>
      </p:pic>
      <p:sp>
        <p:nvSpPr>
          <p:cNvPr id="1249" name="Google Shape;1249;p41"/>
          <p:cNvSpPr txBox="1">
            <a:spLocks noGrp="1"/>
          </p:cNvSpPr>
          <p:nvPr>
            <p:ph type="title" idx="4294967295"/>
          </p:nvPr>
        </p:nvSpPr>
        <p:spPr>
          <a:xfrm>
            <a:off x="-2" y="48305"/>
            <a:ext cx="9144004" cy="1052513"/>
          </a:xfrm>
          <a:prstGeom prst="rect">
            <a:avLst/>
          </a:prstGeom>
          <a:noFill/>
          <a:ln>
            <a:noFill/>
          </a:ln>
        </p:spPr>
        <p:txBody>
          <a:bodyPr spcFirstLastPara="1" wrap="square" lIns="44975" tIns="44975" rIns="44975" bIns="44975" anchor="t" anchorCtr="0">
            <a:normAutofit/>
          </a:bodyPr>
          <a:lstStyle/>
          <a:p>
            <a:pPr marL="0" lvl="0" indent="0" algn="ctr" rtl="0">
              <a:lnSpc>
                <a:spcPct val="93000"/>
              </a:lnSpc>
              <a:spcBef>
                <a:spcPts val="0"/>
              </a:spcBef>
              <a:spcAft>
                <a:spcPts val="0"/>
              </a:spcAft>
              <a:buClr>
                <a:srgbClr val="464646"/>
              </a:buClr>
              <a:buSzPts val="3200"/>
              <a:buFont typeface="Lucida Sans"/>
              <a:buNone/>
            </a:pPr>
            <a:r>
              <a:rPr lang="en-US" sz="3200" b="1">
                <a:solidFill>
                  <a:srgbClr val="464646"/>
                </a:solidFill>
                <a:latin typeface="Lucida Sans"/>
                <a:ea typeface="Lucida Sans"/>
                <a:cs typeface="Lucida Sans"/>
                <a:sym typeface="Lucida Sans"/>
              </a:rPr>
              <a:t>Kahneman</a:t>
            </a:r>
            <a:endParaRPr/>
          </a:p>
        </p:txBody>
      </p:sp>
    </p:spTree>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Shape 1253"/>
        <p:cNvGrpSpPr/>
        <p:nvPr/>
      </p:nvGrpSpPr>
      <p:grpSpPr>
        <a:xfrm>
          <a:off x="0" y="0"/>
          <a:ext cx="0" cy="0"/>
          <a:chOff x="0" y="0"/>
          <a:chExt cx="0" cy="0"/>
        </a:xfrm>
      </p:grpSpPr>
      <p:pic>
        <p:nvPicPr>
          <p:cNvPr id="1254" name="Google Shape;1254;p42" descr="Image"/>
          <p:cNvPicPr preferRelativeResize="0"/>
          <p:nvPr/>
        </p:nvPicPr>
        <p:blipFill rotWithShape="1">
          <a:blip r:embed="rId3">
            <a:alphaModFix/>
          </a:blip>
          <a:srcRect/>
          <a:stretch/>
        </p:blipFill>
        <p:spPr>
          <a:xfrm>
            <a:off x="1143000" y="0"/>
            <a:ext cx="6858000" cy="6858000"/>
          </a:xfrm>
          <a:prstGeom prst="rect">
            <a:avLst/>
          </a:prstGeom>
          <a:noFill/>
          <a:ln>
            <a:noFill/>
          </a:ln>
        </p:spPr>
      </p:pic>
      <p:pic>
        <p:nvPicPr>
          <p:cNvPr id="1255" name="Google Shape;1255;p42" descr="Image"/>
          <p:cNvPicPr preferRelativeResize="0"/>
          <p:nvPr/>
        </p:nvPicPr>
        <p:blipFill rotWithShape="1">
          <a:blip r:embed="rId4">
            <a:alphaModFix/>
          </a:blip>
          <a:srcRect b="15560"/>
          <a:stretch/>
        </p:blipFill>
        <p:spPr>
          <a:xfrm>
            <a:off x="3128264" y="758031"/>
            <a:ext cx="3072267" cy="5341894"/>
          </a:xfrm>
          <a:prstGeom prst="rect">
            <a:avLst/>
          </a:prstGeom>
          <a:noFill/>
          <a:ln>
            <a:noFill/>
          </a:ln>
        </p:spPr>
      </p:pic>
      <p:sp>
        <p:nvSpPr>
          <p:cNvPr id="1256" name="Google Shape;1256;p42"/>
          <p:cNvSpPr txBox="1">
            <a:spLocks noGrp="1"/>
          </p:cNvSpPr>
          <p:nvPr>
            <p:ph type="title" idx="4294967295"/>
          </p:nvPr>
        </p:nvSpPr>
        <p:spPr>
          <a:xfrm>
            <a:off x="-2" y="48305"/>
            <a:ext cx="9144004" cy="1052513"/>
          </a:xfrm>
          <a:prstGeom prst="rect">
            <a:avLst/>
          </a:prstGeom>
          <a:noFill/>
          <a:ln>
            <a:noFill/>
          </a:ln>
        </p:spPr>
        <p:txBody>
          <a:bodyPr spcFirstLastPara="1" wrap="square" lIns="44975" tIns="44975" rIns="44975" bIns="44975" anchor="t" anchorCtr="0">
            <a:normAutofit/>
          </a:bodyPr>
          <a:lstStyle/>
          <a:p>
            <a:pPr marL="0" lvl="0" indent="0" algn="ctr" rtl="0">
              <a:lnSpc>
                <a:spcPct val="93000"/>
              </a:lnSpc>
              <a:spcBef>
                <a:spcPts val="0"/>
              </a:spcBef>
              <a:spcAft>
                <a:spcPts val="0"/>
              </a:spcAft>
              <a:buClr>
                <a:srgbClr val="464646"/>
              </a:buClr>
              <a:buSzPts val="3200"/>
              <a:buFont typeface="Lucida Sans"/>
              <a:buNone/>
            </a:pPr>
            <a:r>
              <a:rPr lang="en-US" sz="3200" b="1">
                <a:solidFill>
                  <a:srgbClr val="464646"/>
                </a:solidFill>
                <a:latin typeface="Lucida Sans"/>
                <a:ea typeface="Lucida Sans"/>
                <a:cs typeface="Lucida Sans"/>
                <a:sym typeface="Lucida Sans"/>
              </a:rPr>
              <a:t>Hunt</a:t>
            </a:r>
            <a:endParaRPr/>
          </a:p>
        </p:txBody>
      </p:sp>
    </p:spTree>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Shape 1260"/>
        <p:cNvGrpSpPr/>
        <p:nvPr/>
      </p:nvGrpSpPr>
      <p:grpSpPr>
        <a:xfrm>
          <a:off x="0" y="0"/>
          <a:ext cx="0" cy="0"/>
          <a:chOff x="0" y="0"/>
          <a:chExt cx="0" cy="0"/>
        </a:xfrm>
      </p:grpSpPr>
      <p:sp>
        <p:nvSpPr>
          <p:cNvPr id="1261" name="Google Shape;1261;p43"/>
          <p:cNvSpPr txBox="1">
            <a:spLocks noGrp="1"/>
          </p:cNvSpPr>
          <p:nvPr>
            <p:ph type="title" idx="4294967295"/>
          </p:nvPr>
        </p:nvSpPr>
        <p:spPr>
          <a:xfrm>
            <a:off x="457200" y="274637"/>
            <a:ext cx="8229600" cy="1143001"/>
          </a:xfrm>
          <a:prstGeom prst="rect">
            <a:avLst/>
          </a:prstGeom>
          <a:no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Clr>
                <a:srgbClr val="000000"/>
              </a:buClr>
              <a:buSzPts val="4400"/>
              <a:buFont typeface="Calibri"/>
              <a:buNone/>
            </a:pPr>
            <a:endParaRPr/>
          </a:p>
        </p:txBody>
      </p:sp>
      <p:pic>
        <p:nvPicPr>
          <p:cNvPr id="1262" name="Google Shape;1262;p43" descr="image.jpeg"/>
          <p:cNvPicPr preferRelativeResize="0"/>
          <p:nvPr/>
        </p:nvPicPr>
        <p:blipFill rotWithShape="1">
          <a:blip r:embed="rId3">
            <a:alphaModFix/>
          </a:blip>
          <a:srcRect/>
          <a:stretch/>
        </p:blipFill>
        <p:spPr>
          <a:xfrm>
            <a:off x="0" y="0"/>
            <a:ext cx="9178925" cy="6858000"/>
          </a:xfrm>
          <a:prstGeom prst="rect">
            <a:avLst/>
          </a:prstGeom>
          <a:noFill/>
          <a:ln>
            <a:noFill/>
          </a:ln>
        </p:spPr>
      </p:pic>
      <p:sp>
        <p:nvSpPr>
          <p:cNvPr id="1263" name="Google Shape;1263;p43"/>
          <p:cNvSpPr/>
          <p:nvPr/>
        </p:nvSpPr>
        <p:spPr>
          <a:xfrm>
            <a:off x="4178300" y="1485900"/>
            <a:ext cx="228600" cy="228600"/>
          </a:xfrm>
          <a:prstGeom prst="ellipse">
            <a:avLst/>
          </a:prstGeom>
          <a:gradFill>
            <a:gsLst>
              <a:gs pos="0">
                <a:srgbClr val="FF9A99"/>
              </a:gs>
              <a:gs pos="100000">
                <a:srgbClr val="D1403C"/>
              </a:gs>
            </a:gsLst>
            <a:lin ang="5400000" scaled="0"/>
          </a:gradFill>
          <a:ln w="9525" cap="flat" cmpd="sng">
            <a:solidFill>
              <a:srgbClr val="BE4B48"/>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264" name="Google Shape;1264;p43"/>
          <p:cNvSpPr txBox="1">
            <a:spLocks noGrp="1"/>
          </p:cNvSpPr>
          <p:nvPr>
            <p:ph type="sldNum" idx="4294967295"/>
          </p:nvPr>
        </p:nvSpPr>
        <p:spPr>
          <a:xfrm>
            <a:off x="8333954" y="6185129"/>
            <a:ext cx="307337" cy="345437"/>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000000"/>
              </a:buClr>
              <a:buSzPts val="1600"/>
              <a:buFont typeface="Constantia"/>
              <a:buNone/>
            </a:pPr>
            <a:fld id="{00000000-1234-1234-1234-123412341234}" type="slidenum">
              <a:rPr lang="en-US" sz="1600" b="0" i="0" u="none" strike="noStrike" cap="none">
                <a:solidFill>
                  <a:srgbClr val="000000"/>
                </a:solidFill>
                <a:latin typeface="Constantia"/>
                <a:ea typeface="Constantia"/>
                <a:cs typeface="Constantia"/>
                <a:sym typeface="Constantia"/>
              </a:rPr>
              <a:t>43</a:t>
            </a:fld>
            <a:endParaRPr sz="1600" b="0" i="0" u="none" strike="noStrike" cap="none">
              <a:solidFill>
                <a:srgbClr val="000000"/>
              </a:solidFill>
              <a:latin typeface="Constantia"/>
              <a:ea typeface="Constantia"/>
              <a:cs typeface="Constantia"/>
              <a:sym typeface="Constantia"/>
            </a:endParaRPr>
          </a:p>
        </p:txBody>
      </p:sp>
      <p:sp>
        <p:nvSpPr>
          <p:cNvPr id="1265" name="Google Shape;1265;p43"/>
          <p:cNvSpPr txBox="1"/>
          <p:nvPr/>
        </p:nvSpPr>
        <p:spPr>
          <a:xfrm>
            <a:off x="198120" y="5105400"/>
            <a:ext cx="8595360" cy="954103"/>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Special Acknowledgements to: </a:t>
            </a:r>
            <a:br>
              <a:rPr lang="en-US" sz="1400" b="0" i="0" u="none" strike="noStrike" cap="none">
                <a:solidFill>
                  <a:srgbClr val="000000"/>
                </a:solidFill>
                <a:latin typeface="Arial"/>
                <a:ea typeface="Arial"/>
                <a:cs typeface="Arial"/>
                <a:sym typeface="Arial"/>
              </a:rPr>
            </a:br>
            <a:r>
              <a:rPr lang="en-US" sz="1400" b="0" i="0" u="none" strike="noStrike" cap="none">
                <a:solidFill>
                  <a:srgbClr val="000000"/>
                </a:solidFill>
                <a:latin typeface="Arial"/>
                <a:ea typeface="Arial"/>
                <a:cs typeface="Arial"/>
                <a:sym typeface="Arial"/>
              </a:rPr>
              <a:t>Simon Aglionby, Georgi Gaydadjiev, Itay Greenspon, and Nemanja Trifunovic</a:t>
            </a: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000000"/>
              </a:buClr>
              <a:buSzPts val="1800"/>
              <a:buFont typeface="Arial"/>
              <a:buNone/>
            </a:pPr>
            <a:endParaRPr sz="1800" b="0" i="0" u="none" strike="noStrike" cap="none">
              <a:solidFill>
                <a:srgbClr val="000000"/>
              </a:solidFill>
              <a:latin typeface="Calibri"/>
              <a:ea typeface="Calibri"/>
              <a:cs typeface="Calibri"/>
              <a:sym typeface="Calibri"/>
            </a:endParaRPr>
          </a:p>
          <a:p>
            <a:pPr marL="0" marR="0" lvl="0" indent="0" algn="l" rtl="0">
              <a:lnSpc>
                <a:spcPct val="100000"/>
              </a:lnSpc>
              <a:spcBef>
                <a:spcPts val="0"/>
              </a:spcBef>
              <a:spcAft>
                <a:spcPts val="0"/>
              </a:spcAft>
              <a:buClr>
                <a:srgbClr val="FF0000"/>
              </a:buClr>
              <a:buSzPts val="1400"/>
              <a:buFont typeface="Arial"/>
              <a:buNone/>
            </a:pPr>
            <a:r>
              <a:rPr lang="en-US" sz="1400" b="0" i="0" u="none" strike="noStrike" cap="none">
                <a:solidFill>
                  <a:srgbClr val="FF0000"/>
                </a:solidFill>
                <a:latin typeface="Arial"/>
                <a:ea typeface="Arial"/>
                <a:cs typeface="Arial"/>
                <a:sym typeface="Arial"/>
              </a:rPr>
              <a:t>IF(2012)=3.80</a:t>
            </a:r>
            <a:endParaRPr/>
          </a:p>
        </p:txBody>
      </p:sp>
    </p:spTree>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Shape 1269"/>
        <p:cNvGrpSpPr/>
        <p:nvPr/>
      </p:nvGrpSpPr>
      <p:grpSpPr>
        <a:xfrm>
          <a:off x="0" y="0"/>
          <a:ext cx="0" cy="0"/>
          <a:chOff x="0" y="0"/>
          <a:chExt cx="0" cy="0"/>
        </a:xfrm>
      </p:grpSpPr>
      <p:sp>
        <p:nvSpPr>
          <p:cNvPr id="1271" name="Google Shape;1271;p44"/>
          <p:cNvSpPr txBox="1">
            <a:spLocks noGrp="1"/>
          </p:cNvSpPr>
          <p:nvPr>
            <p:ph type="body" idx="4294967295"/>
          </p:nvPr>
        </p:nvSpPr>
        <p:spPr>
          <a:xfrm>
            <a:off x="457200" y="5989637"/>
            <a:ext cx="8229600" cy="563565"/>
          </a:xfrm>
          <a:prstGeom prst="rect">
            <a:avLst/>
          </a:prstGeom>
          <a:noFill/>
          <a:ln>
            <a:noFill/>
          </a:ln>
        </p:spPr>
        <p:txBody>
          <a:bodyPr spcFirstLastPara="1" wrap="square" lIns="45700" tIns="45700" rIns="45700" bIns="45700" anchor="t" anchorCtr="0">
            <a:normAutofit lnSpcReduction="10000"/>
          </a:bodyPr>
          <a:lstStyle/>
          <a:p>
            <a:pPr marL="342900" lvl="0" indent="-342900" algn="ctr" rtl="0">
              <a:lnSpc>
                <a:spcPct val="100000"/>
              </a:lnSpc>
              <a:spcBef>
                <a:spcPts val="0"/>
              </a:spcBef>
              <a:spcAft>
                <a:spcPts val="0"/>
              </a:spcAft>
              <a:buClr>
                <a:srgbClr val="FF0000"/>
              </a:buClr>
              <a:buSzPts val="3200"/>
              <a:buNone/>
            </a:pPr>
            <a:r>
              <a:rPr lang="en-US">
                <a:solidFill>
                  <a:srgbClr val="FF0000"/>
                </a:solidFill>
              </a:rPr>
              <a:t>IF (2007) = 15</a:t>
            </a:r>
            <a:endParaRPr/>
          </a:p>
        </p:txBody>
      </p:sp>
      <p:sp>
        <p:nvSpPr>
          <p:cNvPr id="1272" name="Google Shape;1272;p44"/>
          <p:cNvSpPr txBox="1">
            <a:spLocks noGrp="1"/>
          </p:cNvSpPr>
          <p:nvPr>
            <p:ph type="sldNum" idx="4294967295"/>
          </p:nvPr>
        </p:nvSpPr>
        <p:spPr>
          <a:xfrm>
            <a:off x="8413147" y="6406785"/>
            <a:ext cx="273653" cy="264251"/>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898989"/>
              </a:buClr>
              <a:buSzPts val="1200"/>
              <a:buFont typeface="Arial"/>
              <a:buNone/>
            </a:pPr>
            <a:fld id="{00000000-1234-1234-1234-123412341234}" type="slidenum">
              <a:rPr lang="en-US" sz="1200" b="0" i="0" u="none" strike="noStrike" cap="none">
                <a:solidFill>
                  <a:srgbClr val="898989"/>
                </a:solidFill>
                <a:latin typeface="Arial"/>
                <a:ea typeface="Arial"/>
                <a:cs typeface="Arial"/>
                <a:sym typeface="Arial"/>
              </a:rPr>
              <a:t>44</a:t>
            </a:fld>
            <a:endParaRPr sz="1200" b="0" i="0" u="none" strike="noStrike" cap="none">
              <a:solidFill>
                <a:srgbClr val="898989"/>
              </a:solidFill>
              <a:latin typeface="Arial"/>
              <a:ea typeface="Arial"/>
              <a:cs typeface="Arial"/>
              <a:sym typeface="Arial"/>
            </a:endParaRPr>
          </a:p>
        </p:txBody>
      </p:sp>
      <p:pic>
        <p:nvPicPr>
          <p:cNvPr id="1273" name="Google Shape;1273;p44" descr="C:\Users\nenadko\Documents\wiki.png"/>
          <p:cNvPicPr preferRelativeResize="0"/>
          <p:nvPr/>
        </p:nvPicPr>
        <p:blipFill rotWithShape="1">
          <a:blip r:embed="rId3">
            <a:alphaModFix/>
          </a:blip>
          <a:srcRect/>
          <a:stretch/>
        </p:blipFill>
        <p:spPr>
          <a:xfrm>
            <a:off x="0" y="873125"/>
            <a:ext cx="9144000" cy="5111750"/>
          </a:xfrm>
          <a:prstGeom prst="rect">
            <a:avLst/>
          </a:prstGeom>
          <a:noFill/>
          <a:ln>
            <a:noFill/>
          </a:ln>
        </p:spPr>
      </p:pic>
    </p:spTree>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Shape 1277"/>
        <p:cNvGrpSpPr/>
        <p:nvPr/>
      </p:nvGrpSpPr>
      <p:grpSpPr>
        <a:xfrm>
          <a:off x="0" y="0"/>
          <a:ext cx="0" cy="0"/>
          <a:chOff x="0" y="0"/>
          <a:chExt cx="0" cy="0"/>
        </a:xfrm>
      </p:grpSpPr>
      <p:sp>
        <p:nvSpPr>
          <p:cNvPr id="1278" name="Google Shape;1278;p45"/>
          <p:cNvSpPr txBox="1">
            <a:spLocks noGrp="1"/>
          </p:cNvSpPr>
          <p:nvPr>
            <p:ph type="title" idx="4294967295"/>
          </p:nvPr>
        </p:nvSpPr>
        <p:spPr>
          <a:xfrm>
            <a:off x="228600" y="274637"/>
            <a:ext cx="8686800" cy="1143001"/>
          </a:xfrm>
          <a:prstGeom prst="rect">
            <a:avLst/>
          </a:prstGeom>
          <a:no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Clr>
                <a:srgbClr val="000000"/>
              </a:buClr>
              <a:buSzPts val="4000"/>
              <a:buFont typeface="Calibri"/>
              <a:buNone/>
            </a:pPr>
            <a:r>
              <a:rPr lang="en-US" sz="4000"/>
              <a:t>Essence: Feynman Enabled by Prigogine</a:t>
            </a:r>
            <a:endParaRPr/>
          </a:p>
        </p:txBody>
      </p:sp>
      <p:sp>
        <p:nvSpPr>
          <p:cNvPr id="1279" name="Google Shape;1279;p45"/>
          <p:cNvSpPr txBox="1">
            <a:spLocks noGrp="1"/>
          </p:cNvSpPr>
          <p:nvPr>
            <p:ph type="body" idx="4294967295"/>
          </p:nvPr>
        </p:nvSpPr>
        <p:spPr>
          <a:xfrm>
            <a:off x="457200" y="1371600"/>
            <a:ext cx="8686800" cy="4525963"/>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000000"/>
              </a:buClr>
              <a:buSzPts val="3200"/>
              <a:buChar char="•"/>
            </a:pPr>
            <a:r>
              <a:rPr lang="en-US" sz="3200" b="0" i="0" u="none" strike="noStrike" cap="none">
                <a:solidFill>
                  <a:srgbClr val="000000"/>
                </a:solidFill>
                <a:latin typeface="Calibri"/>
                <a:ea typeface="Calibri"/>
                <a:cs typeface="Calibri"/>
                <a:sym typeface="Calibri"/>
              </a:rPr>
              <a:t>TALU possible at zero power (Arithmetic+Logic)</a:t>
            </a:r>
            <a:endParaRPr/>
          </a:p>
          <a:p>
            <a:pPr marL="342900" lvl="0" indent="-342900" algn="l" rtl="0">
              <a:lnSpc>
                <a:spcPct val="100000"/>
              </a:lnSpc>
              <a:spcBef>
                <a:spcPts val="700"/>
              </a:spcBef>
              <a:spcAft>
                <a:spcPts val="0"/>
              </a:spcAft>
              <a:buClr>
                <a:srgbClr val="000000"/>
              </a:buClr>
              <a:buSzPts val="3200"/>
              <a:buChar char="•"/>
            </a:pPr>
            <a:r>
              <a:rPr lang="en-US" sz="3200" b="0" i="0" u="none" strike="noStrike" cap="none">
                <a:solidFill>
                  <a:srgbClr val="000000"/>
                </a:solidFill>
                <a:latin typeface="Calibri"/>
                <a:ea typeface="Calibri"/>
                <a:cs typeface="Calibri"/>
                <a:sym typeface="Calibri"/>
              </a:rPr>
              <a:t>TCOMM not possible at zero power (MEM+MPS)</a:t>
            </a:r>
            <a:endParaRPr/>
          </a:p>
        </p:txBody>
      </p:sp>
      <p:grpSp>
        <p:nvGrpSpPr>
          <p:cNvPr id="1280" name="Google Shape;1280;p45"/>
          <p:cNvGrpSpPr/>
          <p:nvPr/>
        </p:nvGrpSpPr>
        <p:grpSpPr>
          <a:xfrm>
            <a:off x="-2" y="-18"/>
            <a:ext cx="1600202" cy="1447807"/>
            <a:chOff x="-1" y="-9"/>
            <a:chExt cx="1600201" cy="1447806"/>
          </a:xfrm>
        </p:grpSpPr>
        <p:sp>
          <p:nvSpPr>
            <p:cNvPr id="1281" name="Google Shape;1281;p45"/>
            <p:cNvSpPr/>
            <p:nvPr/>
          </p:nvSpPr>
          <p:spPr>
            <a:xfrm>
              <a:off x="-1" y="-9"/>
              <a:ext cx="1600201" cy="1447806"/>
            </a:xfrm>
            <a:prstGeom prst="rect">
              <a:avLst/>
            </a:prstGeom>
            <a:gradFill>
              <a:gsLst>
                <a:gs pos="0">
                  <a:srgbClr val="9BC1FF"/>
                </a:gs>
                <a:gs pos="100000">
                  <a:srgbClr val="3F80CD"/>
                </a:gs>
              </a:gsLst>
              <a:lin ang="5400000" scaled="0"/>
            </a:gradFill>
            <a:ln w="9525" cap="flat" cmpd="sng">
              <a:solidFill>
                <a:srgbClr val="4A7EBB"/>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282" name="Google Shape;1282;p45"/>
            <p:cNvSpPr txBox="1"/>
            <p:nvPr/>
          </p:nvSpPr>
          <p:spPr>
            <a:xfrm>
              <a:off x="50480" y="557349"/>
              <a:ext cx="1499238" cy="333084"/>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PU</a:t>
              </a:r>
              <a:endParaRPr/>
            </a:p>
          </p:txBody>
        </p:sp>
      </p:grpSp>
      <p:grpSp>
        <p:nvGrpSpPr>
          <p:cNvPr id="1283" name="Google Shape;1283;p45"/>
          <p:cNvGrpSpPr/>
          <p:nvPr/>
        </p:nvGrpSpPr>
        <p:grpSpPr>
          <a:xfrm>
            <a:off x="-2" y="-12"/>
            <a:ext cx="1600202" cy="1447807"/>
            <a:chOff x="-1" y="-6"/>
            <a:chExt cx="1600201" cy="1447806"/>
          </a:xfrm>
        </p:grpSpPr>
        <p:sp>
          <p:nvSpPr>
            <p:cNvPr id="1284" name="Google Shape;1284;p45"/>
            <p:cNvSpPr/>
            <p:nvPr/>
          </p:nvSpPr>
          <p:spPr>
            <a:xfrm>
              <a:off x="-1" y="-6"/>
              <a:ext cx="1600201" cy="1447806"/>
            </a:xfrm>
            <a:prstGeom prst="rect">
              <a:avLst/>
            </a:prstGeom>
            <a:gradFill>
              <a:gsLst>
                <a:gs pos="0">
                  <a:srgbClr val="9BC1FF"/>
                </a:gs>
                <a:gs pos="100000">
                  <a:srgbClr val="3F80CD"/>
                </a:gs>
              </a:gsLst>
              <a:lin ang="5400000" scaled="0"/>
            </a:gradFill>
            <a:ln w="9525" cap="flat" cmpd="sng">
              <a:solidFill>
                <a:srgbClr val="4A7EBB"/>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285" name="Google Shape;1285;p45"/>
            <p:cNvSpPr txBox="1"/>
            <p:nvPr/>
          </p:nvSpPr>
          <p:spPr>
            <a:xfrm>
              <a:off x="50481" y="557352"/>
              <a:ext cx="1499237" cy="333084"/>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DM</a:t>
              </a:r>
              <a:endParaRPr/>
            </a:p>
          </p:txBody>
        </p:sp>
      </p:grpSp>
      <p:grpSp>
        <p:nvGrpSpPr>
          <p:cNvPr id="1286" name="Google Shape;1286;p45"/>
          <p:cNvGrpSpPr/>
          <p:nvPr/>
        </p:nvGrpSpPr>
        <p:grpSpPr>
          <a:xfrm>
            <a:off x="-2" y="-12"/>
            <a:ext cx="1600202" cy="1447807"/>
            <a:chOff x="-1" y="-6"/>
            <a:chExt cx="1600201" cy="1447806"/>
          </a:xfrm>
        </p:grpSpPr>
        <p:sp>
          <p:nvSpPr>
            <p:cNvPr id="1287" name="Google Shape;1287;p45"/>
            <p:cNvSpPr/>
            <p:nvPr/>
          </p:nvSpPr>
          <p:spPr>
            <a:xfrm>
              <a:off x="-1" y="-6"/>
              <a:ext cx="1600201" cy="1447806"/>
            </a:xfrm>
            <a:prstGeom prst="rect">
              <a:avLst/>
            </a:prstGeom>
            <a:gradFill>
              <a:gsLst>
                <a:gs pos="0">
                  <a:srgbClr val="9BC1FF"/>
                </a:gs>
                <a:gs pos="100000">
                  <a:srgbClr val="3F80CD"/>
                </a:gs>
              </a:gsLst>
              <a:lin ang="5400000" scaled="0"/>
            </a:gradFill>
            <a:ln w="9525" cap="flat" cmpd="sng">
              <a:solidFill>
                <a:srgbClr val="4A7EBB"/>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288" name="Google Shape;1288;p45"/>
            <p:cNvSpPr txBox="1"/>
            <p:nvPr/>
          </p:nvSpPr>
          <p:spPr>
            <a:xfrm>
              <a:off x="50480" y="557352"/>
              <a:ext cx="1499238" cy="333084"/>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PM</a:t>
              </a:r>
              <a:endParaRPr/>
            </a:p>
          </p:txBody>
        </p:sp>
      </p:grpSp>
      <p:cxnSp>
        <p:nvCxnSpPr>
          <p:cNvPr id="1289" name="Google Shape;1289;p45"/>
          <p:cNvCxnSpPr/>
          <p:nvPr/>
        </p:nvCxnSpPr>
        <p:spPr>
          <a:xfrm flipH="1">
            <a:off x="2984500" y="4348162"/>
            <a:ext cx="355601" cy="600078"/>
          </a:xfrm>
          <a:prstGeom prst="straightConnector1">
            <a:avLst/>
          </a:prstGeom>
          <a:noFill/>
          <a:ln w="25400" cap="flat" cmpd="sng">
            <a:solidFill>
              <a:schemeClr val="accent1"/>
            </a:solidFill>
            <a:prstDash val="solid"/>
            <a:round/>
            <a:headEnd type="none" w="sm" len="sm"/>
            <a:tailEnd type="none" w="sm" len="sm"/>
          </a:ln>
          <a:effectLst>
            <a:outerShdw blurRad="38100" dist="20000" dir="5400000" rotWithShape="0">
              <a:srgbClr val="000000">
                <a:alpha val="37647"/>
              </a:srgbClr>
            </a:outerShdw>
          </a:effectLst>
        </p:spPr>
      </p:cxnSp>
      <p:cxnSp>
        <p:nvCxnSpPr>
          <p:cNvPr id="1290" name="Google Shape;1290;p45"/>
          <p:cNvCxnSpPr/>
          <p:nvPr/>
        </p:nvCxnSpPr>
        <p:spPr>
          <a:xfrm>
            <a:off x="1295400" y="4343397"/>
            <a:ext cx="1219202" cy="609605"/>
          </a:xfrm>
          <a:prstGeom prst="straightConnector1">
            <a:avLst/>
          </a:prstGeom>
          <a:noFill/>
          <a:ln w="25400" cap="flat" cmpd="sng">
            <a:solidFill>
              <a:schemeClr val="accent1"/>
            </a:solidFill>
            <a:prstDash val="solid"/>
            <a:round/>
            <a:headEnd type="none" w="sm" len="sm"/>
            <a:tailEnd type="none" w="sm" len="sm"/>
          </a:ln>
          <a:effectLst>
            <a:outerShdw blurRad="38100" dist="20000" dir="5400000" rotWithShape="0">
              <a:srgbClr val="000000">
                <a:alpha val="37647"/>
              </a:srgbClr>
            </a:outerShdw>
          </a:effectLst>
        </p:spPr>
      </p:cxnSp>
      <p:cxnSp>
        <p:nvCxnSpPr>
          <p:cNvPr id="1291" name="Google Shape;1291;p45"/>
          <p:cNvCxnSpPr/>
          <p:nvPr/>
        </p:nvCxnSpPr>
        <p:spPr>
          <a:xfrm>
            <a:off x="1143000" y="4343397"/>
            <a:ext cx="1219202" cy="609605"/>
          </a:xfrm>
          <a:prstGeom prst="straightConnector1">
            <a:avLst/>
          </a:prstGeom>
          <a:noFill/>
          <a:ln w="25400" cap="flat" cmpd="sng">
            <a:solidFill>
              <a:schemeClr val="accent1"/>
            </a:solidFill>
            <a:prstDash val="solid"/>
            <a:round/>
            <a:headEnd type="none" w="sm" len="sm"/>
            <a:tailEnd type="none" w="sm" len="sm"/>
          </a:ln>
          <a:effectLst>
            <a:outerShdw blurRad="38100" dist="20000" dir="5400000" rotWithShape="0">
              <a:srgbClr val="000000">
                <a:alpha val="37647"/>
              </a:srgbClr>
            </a:outerShdw>
          </a:effectLst>
        </p:spPr>
      </p:cxnSp>
      <p:cxnSp>
        <p:nvCxnSpPr>
          <p:cNvPr id="1292" name="Google Shape;1292;p45"/>
          <p:cNvCxnSpPr/>
          <p:nvPr/>
        </p:nvCxnSpPr>
        <p:spPr>
          <a:xfrm>
            <a:off x="990600" y="4343397"/>
            <a:ext cx="1219202" cy="609605"/>
          </a:xfrm>
          <a:prstGeom prst="straightConnector1">
            <a:avLst/>
          </a:prstGeom>
          <a:noFill/>
          <a:ln w="25400" cap="flat" cmpd="sng">
            <a:solidFill>
              <a:schemeClr val="accent1"/>
            </a:solidFill>
            <a:prstDash val="solid"/>
            <a:round/>
            <a:headEnd type="none" w="sm" len="sm"/>
            <a:tailEnd type="none" w="sm" len="sm"/>
          </a:ln>
          <a:effectLst>
            <a:outerShdw blurRad="38100" dist="20000" dir="5400000" rotWithShape="0">
              <a:srgbClr val="000000">
                <a:alpha val="37647"/>
              </a:srgbClr>
            </a:outerShdw>
          </a:effectLst>
        </p:spPr>
      </p:cxnSp>
      <p:cxnSp>
        <p:nvCxnSpPr>
          <p:cNvPr id="1293" name="Google Shape;1293;p45"/>
          <p:cNvCxnSpPr/>
          <p:nvPr/>
        </p:nvCxnSpPr>
        <p:spPr>
          <a:xfrm>
            <a:off x="838199" y="4343398"/>
            <a:ext cx="1219203" cy="609604"/>
          </a:xfrm>
          <a:prstGeom prst="straightConnector1">
            <a:avLst/>
          </a:prstGeom>
          <a:noFill/>
          <a:ln w="25400" cap="flat" cmpd="sng">
            <a:solidFill>
              <a:schemeClr val="accent1"/>
            </a:solidFill>
            <a:prstDash val="solid"/>
            <a:round/>
            <a:headEnd type="none" w="sm" len="sm"/>
            <a:tailEnd type="none" w="sm" len="sm"/>
          </a:ln>
          <a:effectLst>
            <a:outerShdw blurRad="38100" dist="20000" dir="5400000" rotWithShape="0">
              <a:srgbClr val="000000">
                <a:alpha val="37647"/>
              </a:srgbClr>
            </a:outerShdw>
          </a:effectLst>
        </p:spPr>
      </p:cxnSp>
      <p:cxnSp>
        <p:nvCxnSpPr>
          <p:cNvPr id="1294" name="Google Shape;1294;p45"/>
          <p:cNvCxnSpPr/>
          <p:nvPr/>
        </p:nvCxnSpPr>
        <p:spPr>
          <a:xfrm>
            <a:off x="685798" y="4343398"/>
            <a:ext cx="1219204" cy="609604"/>
          </a:xfrm>
          <a:prstGeom prst="straightConnector1">
            <a:avLst/>
          </a:prstGeom>
          <a:noFill/>
          <a:ln w="25400" cap="flat" cmpd="sng">
            <a:solidFill>
              <a:schemeClr val="accent1"/>
            </a:solidFill>
            <a:prstDash val="solid"/>
            <a:round/>
            <a:headEnd type="none" w="sm" len="sm"/>
            <a:tailEnd type="none" w="sm" len="sm"/>
          </a:ln>
          <a:effectLst>
            <a:outerShdw blurRad="38100" dist="20000" dir="5400000" rotWithShape="0">
              <a:srgbClr val="000000">
                <a:alpha val="37647"/>
              </a:srgbClr>
            </a:outerShdw>
          </a:effectLst>
        </p:spPr>
      </p:cxnSp>
      <p:pic>
        <p:nvPicPr>
          <p:cNvPr id="1295" name="Google Shape;1295;p45" descr="C:\1nenad\Untitled.png"/>
          <p:cNvPicPr preferRelativeResize="0"/>
          <p:nvPr/>
        </p:nvPicPr>
        <p:blipFill rotWithShape="1">
          <a:blip r:embed="rId3">
            <a:alphaModFix/>
          </a:blip>
          <a:srcRect/>
          <a:stretch/>
        </p:blipFill>
        <p:spPr>
          <a:xfrm>
            <a:off x="4724400" y="2927350"/>
            <a:ext cx="3886200" cy="3473450"/>
          </a:xfrm>
          <a:prstGeom prst="rect">
            <a:avLst/>
          </a:prstGeom>
          <a:noFill/>
          <a:ln>
            <a:noFill/>
          </a:ln>
        </p:spPr>
      </p:pic>
      <p:sp>
        <p:nvSpPr>
          <p:cNvPr id="1296" name="Google Shape;1296;p45"/>
          <p:cNvSpPr txBox="1">
            <a:spLocks noGrp="1"/>
          </p:cNvSpPr>
          <p:nvPr>
            <p:ph type="sldNum" idx="4294967295"/>
          </p:nvPr>
        </p:nvSpPr>
        <p:spPr>
          <a:xfrm>
            <a:off x="8746522" y="6344873"/>
            <a:ext cx="273653" cy="264251"/>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45</a:t>
            </a:fld>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Shape 1300"/>
        <p:cNvGrpSpPr/>
        <p:nvPr/>
      </p:nvGrpSpPr>
      <p:grpSpPr>
        <a:xfrm>
          <a:off x="0" y="0"/>
          <a:ext cx="0" cy="0"/>
          <a:chOff x="0" y="0"/>
          <a:chExt cx="0" cy="0"/>
        </a:xfrm>
      </p:grpSpPr>
      <p:sp>
        <p:nvSpPr>
          <p:cNvPr id="1301" name="Google Shape;1301;p46"/>
          <p:cNvSpPr txBox="1">
            <a:spLocks noGrp="1"/>
          </p:cNvSpPr>
          <p:nvPr>
            <p:ph type="title" idx="4294967295"/>
          </p:nvPr>
        </p:nvSpPr>
        <p:spPr>
          <a:xfrm>
            <a:off x="457200" y="274637"/>
            <a:ext cx="8229600" cy="1143001"/>
          </a:xfrm>
          <a:prstGeom prst="rect">
            <a:avLst/>
          </a:prstGeom>
          <a:no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Clr>
                <a:srgbClr val="000000"/>
              </a:buClr>
              <a:buSzPts val="4400"/>
              <a:buFont typeface="Calibri"/>
              <a:buNone/>
            </a:pPr>
            <a:r>
              <a:rPr lang="en-US" sz="4400" b="0" i="0" u="none" strike="noStrike" cap="none">
                <a:solidFill>
                  <a:srgbClr val="000000"/>
                </a:solidFill>
                <a:latin typeface="Calibri"/>
                <a:ea typeface="Calibri"/>
                <a:cs typeface="Calibri"/>
                <a:sym typeface="Calibri"/>
              </a:rPr>
              <a:t>Essence: Feynman</a:t>
            </a:r>
            <a:endParaRPr/>
          </a:p>
        </p:txBody>
      </p:sp>
      <p:sp>
        <p:nvSpPr>
          <p:cNvPr id="1302" name="Google Shape;1302;p46"/>
          <p:cNvSpPr txBox="1">
            <a:spLocks noGrp="1"/>
          </p:cNvSpPr>
          <p:nvPr>
            <p:ph type="body" idx="4294967295"/>
          </p:nvPr>
        </p:nvSpPr>
        <p:spPr>
          <a:xfrm>
            <a:off x="457200" y="1371600"/>
            <a:ext cx="8686800" cy="4525963"/>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000000"/>
              </a:buClr>
              <a:buSzPts val="3200"/>
              <a:buChar char="•"/>
            </a:pPr>
            <a:r>
              <a:rPr lang="en-US" sz="3200" b="0" i="0" u="none" strike="noStrike" cap="none">
                <a:solidFill>
                  <a:srgbClr val="000000"/>
                </a:solidFill>
                <a:latin typeface="Calibri"/>
                <a:ea typeface="Calibri"/>
                <a:cs typeface="Calibri"/>
                <a:sym typeface="Calibri"/>
              </a:rPr>
              <a:t>TALU possible at zero power (Arithmetic+Logic)</a:t>
            </a:r>
            <a:endParaRPr/>
          </a:p>
          <a:p>
            <a:pPr marL="342900" lvl="0" indent="-342900" algn="l" rtl="0">
              <a:lnSpc>
                <a:spcPct val="100000"/>
              </a:lnSpc>
              <a:spcBef>
                <a:spcPts val="700"/>
              </a:spcBef>
              <a:spcAft>
                <a:spcPts val="0"/>
              </a:spcAft>
              <a:buClr>
                <a:srgbClr val="000000"/>
              </a:buClr>
              <a:buSzPts val="3200"/>
              <a:buChar char="•"/>
            </a:pPr>
            <a:r>
              <a:rPr lang="en-US" sz="3200" b="0" i="0" u="none" strike="noStrike" cap="none">
                <a:solidFill>
                  <a:srgbClr val="000000"/>
                </a:solidFill>
                <a:latin typeface="Calibri"/>
                <a:ea typeface="Calibri"/>
                <a:cs typeface="Calibri"/>
                <a:sym typeface="Calibri"/>
              </a:rPr>
              <a:t>TCOMM not possible at zero power (MEM+MPS)</a:t>
            </a:r>
            <a:endParaRPr/>
          </a:p>
        </p:txBody>
      </p:sp>
      <p:grpSp>
        <p:nvGrpSpPr>
          <p:cNvPr id="1303" name="Google Shape;1303;p46"/>
          <p:cNvGrpSpPr/>
          <p:nvPr/>
        </p:nvGrpSpPr>
        <p:grpSpPr>
          <a:xfrm>
            <a:off x="-2" y="-18"/>
            <a:ext cx="1600202" cy="1447807"/>
            <a:chOff x="-1" y="-9"/>
            <a:chExt cx="1600201" cy="1447806"/>
          </a:xfrm>
        </p:grpSpPr>
        <p:sp>
          <p:nvSpPr>
            <p:cNvPr id="1304" name="Google Shape;1304;p46"/>
            <p:cNvSpPr/>
            <p:nvPr/>
          </p:nvSpPr>
          <p:spPr>
            <a:xfrm>
              <a:off x="-1" y="-9"/>
              <a:ext cx="1600201" cy="1447806"/>
            </a:xfrm>
            <a:prstGeom prst="rect">
              <a:avLst/>
            </a:prstGeom>
            <a:gradFill>
              <a:gsLst>
                <a:gs pos="0">
                  <a:srgbClr val="9BC1FF"/>
                </a:gs>
                <a:gs pos="100000">
                  <a:srgbClr val="3F80CD"/>
                </a:gs>
              </a:gsLst>
              <a:lin ang="5400000" scaled="0"/>
            </a:gradFill>
            <a:ln w="9525" cap="flat" cmpd="sng">
              <a:solidFill>
                <a:srgbClr val="4A7EBB"/>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305" name="Google Shape;1305;p46"/>
            <p:cNvSpPr txBox="1"/>
            <p:nvPr/>
          </p:nvSpPr>
          <p:spPr>
            <a:xfrm>
              <a:off x="50480" y="557349"/>
              <a:ext cx="1499238" cy="333084"/>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PU</a:t>
              </a:r>
              <a:endParaRPr/>
            </a:p>
          </p:txBody>
        </p:sp>
      </p:grpSp>
      <p:grpSp>
        <p:nvGrpSpPr>
          <p:cNvPr id="1306" name="Google Shape;1306;p46"/>
          <p:cNvGrpSpPr/>
          <p:nvPr/>
        </p:nvGrpSpPr>
        <p:grpSpPr>
          <a:xfrm>
            <a:off x="-2" y="-12"/>
            <a:ext cx="1600202" cy="1447807"/>
            <a:chOff x="-1" y="-6"/>
            <a:chExt cx="1600201" cy="1447806"/>
          </a:xfrm>
        </p:grpSpPr>
        <p:sp>
          <p:nvSpPr>
            <p:cNvPr id="1307" name="Google Shape;1307;p46"/>
            <p:cNvSpPr/>
            <p:nvPr/>
          </p:nvSpPr>
          <p:spPr>
            <a:xfrm>
              <a:off x="-1" y="-6"/>
              <a:ext cx="1600201" cy="1447806"/>
            </a:xfrm>
            <a:prstGeom prst="rect">
              <a:avLst/>
            </a:prstGeom>
            <a:gradFill>
              <a:gsLst>
                <a:gs pos="0">
                  <a:srgbClr val="9BC1FF"/>
                </a:gs>
                <a:gs pos="100000">
                  <a:srgbClr val="3F80CD"/>
                </a:gs>
              </a:gsLst>
              <a:lin ang="5400000" scaled="0"/>
            </a:gradFill>
            <a:ln w="9525" cap="flat" cmpd="sng">
              <a:solidFill>
                <a:srgbClr val="4A7EBB"/>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308" name="Google Shape;1308;p46"/>
            <p:cNvSpPr txBox="1"/>
            <p:nvPr/>
          </p:nvSpPr>
          <p:spPr>
            <a:xfrm>
              <a:off x="50481" y="557352"/>
              <a:ext cx="1499237" cy="333084"/>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DM</a:t>
              </a:r>
              <a:endParaRPr/>
            </a:p>
          </p:txBody>
        </p:sp>
      </p:grpSp>
      <p:grpSp>
        <p:nvGrpSpPr>
          <p:cNvPr id="1309" name="Google Shape;1309;p46"/>
          <p:cNvGrpSpPr/>
          <p:nvPr/>
        </p:nvGrpSpPr>
        <p:grpSpPr>
          <a:xfrm>
            <a:off x="-2" y="-12"/>
            <a:ext cx="1600202" cy="1447807"/>
            <a:chOff x="-1" y="-6"/>
            <a:chExt cx="1600201" cy="1447806"/>
          </a:xfrm>
        </p:grpSpPr>
        <p:sp>
          <p:nvSpPr>
            <p:cNvPr id="1310" name="Google Shape;1310;p46"/>
            <p:cNvSpPr/>
            <p:nvPr/>
          </p:nvSpPr>
          <p:spPr>
            <a:xfrm>
              <a:off x="-1" y="-6"/>
              <a:ext cx="1600201" cy="1447806"/>
            </a:xfrm>
            <a:prstGeom prst="rect">
              <a:avLst/>
            </a:prstGeom>
            <a:gradFill>
              <a:gsLst>
                <a:gs pos="0">
                  <a:srgbClr val="9BC1FF"/>
                </a:gs>
                <a:gs pos="100000">
                  <a:srgbClr val="3F80CD"/>
                </a:gs>
              </a:gsLst>
              <a:lin ang="5400000" scaled="0"/>
            </a:gradFill>
            <a:ln w="9525" cap="flat" cmpd="sng">
              <a:solidFill>
                <a:srgbClr val="4A7EBB"/>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311" name="Google Shape;1311;p46"/>
            <p:cNvSpPr txBox="1"/>
            <p:nvPr/>
          </p:nvSpPr>
          <p:spPr>
            <a:xfrm>
              <a:off x="50480" y="557352"/>
              <a:ext cx="1499238" cy="333084"/>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PM</a:t>
              </a:r>
              <a:endParaRPr/>
            </a:p>
          </p:txBody>
        </p:sp>
      </p:grpSp>
      <p:cxnSp>
        <p:nvCxnSpPr>
          <p:cNvPr id="1312" name="Google Shape;1312;p46"/>
          <p:cNvCxnSpPr/>
          <p:nvPr/>
        </p:nvCxnSpPr>
        <p:spPr>
          <a:xfrm flipH="1">
            <a:off x="3001105" y="4424362"/>
            <a:ext cx="322388" cy="523878"/>
          </a:xfrm>
          <a:prstGeom prst="straightConnector1">
            <a:avLst/>
          </a:prstGeom>
          <a:noFill/>
          <a:ln w="25400" cap="flat" cmpd="sng">
            <a:solidFill>
              <a:schemeClr val="accent1"/>
            </a:solidFill>
            <a:prstDash val="solid"/>
            <a:round/>
            <a:headEnd type="none" w="sm" len="sm"/>
            <a:tailEnd type="none" w="sm" len="sm"/>
          </a:ln>
          <a:effectLst>
            <a:outerShdw blurRad="38100" dist="20000" dir="5400000" rotWithShape="0">
              <a:srgbClr val="000000">
                <a:alpha val="37647"/>
              </a:srgbClr>
            </a:outerShdw>
          </a:effectLst>
        </p:spPr>
      </p:cxnSp>
      <p:cxnSp>
        <p:nvCxnSpPr>
          <p:cNvPr id="1313" name="Google Shape;1313;p46"/>
          <p:cNvCxnSpPr/>
          <p:nvPr/>
        </p:nvCxnSpPr>
        <p:spPr>
          <a:xfrm>
            <a:off x="1295400" y="4343397"/>
            <a:ext cx="1219202" cy="609605"/>
          </a:xfrm>
          <a:prstGeom prst="straightConnector1">
            <a:avLst/>
          </a:prstGeom>
          <a:noFill/>
          <a:ln w="25400" cap="flat" cmpd="sng">
            <a:solidFill>
              <a:schemeClr val="accent1"/>
            </a:solidFill>
            <a:prstDash val="solid"/>
            <a:round/>
            <a:headEnd type="none" w="sm" len="sm"/>
            <a:tailEnd type="none" w="sm" len="sm"/>
          </a:ln>
          <a:effectLst>
            <a:outerShdw blurRad="38100" dist="20000" dir="5400000" rotWithShape="0">
              <a:srgbClr val="000000">
                <a:alpha val="37647"/>
              </a:srgbClr>
            </a:outerShdw>
          </a:effectLst>
        </p:spPr>
      </p:cxnSp>
      <p:cxnSp>
        <p:nvCxnSpPr>
          <p:cNvPr id="1314" name="Google Shape;1314;p46"/>
          <p:cNvCxnSpPr/>
          <p:nvPr/>
        </p:nvCxnSpPr>
        <p:spPr>
          <a:xfrm>
            <a:off x="1143000" y="4343397"/>
            <a:ext cx="1219202" cy="609605"/>
          </a:xfrm>
          <a:prstGeom prst="straightConnector1">
            <a:avLst/>
          </a:prstGeom>
          <a:noFill/>
          <a:ln w="25400" cap="flat" cmpd="sng">
            <a:solidFill>
              <a:schemeClr val="accent1"/>
            </a:solidFill>
            <a:prstDash val="solid"/>
            <a:round/>
            <a:headEnd type="none" w="sm" len="sm"/>
            <a:tailEnd type="none" w="sm" len="sm"/>
          </a:ln>
          <a:effectLst>
            <a:outerShdw blurRad="38100" dist="20000" dir="5400000" rotWithShape="0">
              <a:srgbClr val="000000">
                <a:alpha val="37647"/>
              </a:srgbClr>
            </a:outerShdw>
          </a:effectLst>
        </p:spPr>
      </p:cxnSp>
      <p:cxnSp>
        <p:nvCxnSpPr>
          <p:cNvPr id="1315" name="Google Shape;1315;p46"/>
          <p:cNvCxnSpPr/>
          <p:nvPr/>
        </p:nvCxnSpPr>
        <p:spPr>
          <a:xfrm>
            <a:off x="990600" y="4343397"/>
            <a:ext cx="1219202" cy="609605"/>
          </a:xfrm>
          <a:prstGeom prst="straightConnector1">
            <a:avLst/>
          </a:prstGeom>
          <a:noFill/>
          <a:ln w="25400" cap="flat" cmpd="sng">
            <a:solidFill>
              <a:schemeClr val="accent1"/>
            </a:solidFill>
            <a:prstDash val="solid"/>
            <a:round/>
            <a:headEnd type="none" w="sm" len="sm"/>
            <a:tailEnd type="none" w="sm" len="sm"/>
          </a:ln>
          <a:effectLst>
            <a:outerShdw blurRad="38100" dist="20000" dir="5400000" rotWithShape="0">
              <a:srgbClr val="000000">
                <a:alpha val="37647"/>
              </a:srgbClr>
            </a:outerShdw>
          </a:effectLst>
        </p:spPr>
      </p:cxnSp>
      <p:cxnSp>
        <p:nvCxnSpPr>
          <p:cNvPr id="1316" name="Google Shape;1316;p46"/>
          <p:cNvCxnSpPr/>
          <p:nvPr/>
        </p:nvCxnSpPr>
        <p:spPr>
          <a:xfrm>
            <a:off x="838199" y="4343398"/>
            <a:ext cx="1219203" cy="609604"/>
          </a:xfrm>
          <a:prstGeom prst="straightConnector1">
            <a:avLst/>
          </a:prstGeom>
          <a:noFill/>
          <a:ln w="25400" cap="flat" cmpd="sng">
            <a:solidFill>
              <a:schemeClr val="accent1"/>
            </a:solidFill>
            <a:prstDash val="solid"/>
            <a:round/>
            <a:headEnd type="none" w="sm" len="sm"/>
            <a:tailEnd type="none" w="sm" len="sm"/>
          </a:ln>
          <a:effectLst>
            <a:outerShdw blurRad="38100" dist="20000" dir="5400000" rotWithShape="0">
              <a:srgbClr val="000000">
                <a:alpha val="37647"/>
              </a:srgbClr>
            </a:outerShdw>
          </a:effectLst>
        </p:spPr>
      </p:cxnSp>
      <p:cxnSp>
        <p:nvCxnSpPr>
          <p:cNvPr id="1317" name="Google Shape;1317;p46"/>
          <p:cNvCxnSpPr/>
          <p:nvPr/>
        </p:nvCxnSpPr>
        <p:spPr>
          <a:xfrm>
            <a:off x="685798" y="4343398"/>
            <a:ext cx="1219204" cy="609604"/>
          </a:xfrm>
          <a:prstGeom prst="straightConnector1">
            <a:avLst/>
          </a:prstGeom>
          <a:noFill/>
          <a:ln w="25400" cap="flat" cmpd="sng">
            <a:solidFill>
              <a:schemeClr val="accent1"/>
            </a:solidFill>
            <a:prstDash val="solid"/>
            <a:round/>
            <a:headEnd type="none" w="sm" len="sm"/>
            <a:tailEnd type="none" w="sm" len="sm"/>
          </a:ln>
          <a:effectLst>
            <a:outerShdw blurRad="38100" dist="20000" dir="5400000" rotWithShape="0">
              <a:srgbClr val="000000">
                <a:alpha val="37647"/>
              </a:srgbClr>
            </a:outerShdw>
          </a:effectLst>
        </p:spPr>
      </p:cxnSp>
      <p:sp>
        <p:nvSpPr>
          <p:cNvPr id="1318" name="Google Shape;1318;p46"/>
          <p:cNvSpPr txBox="1">
            <a:spLocks noGrp="1"/>
          </p:cNvSpPr>
          <p:nvPr>
            <p:ph type="sldNum" idx="4294967295"/>
          </p:nvPr>
        </p:nvSpPr>
        <p:spPr>
          <a:xfrm>
            <a:off x="8746522" y="6344873"/>
            <a:ext cx="273653" cy="264251"/>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46</a:t>
            </a:fld>
            <a:endParaRPr sz="1200" b="0" i="0" u="none" strike="noStrike" cap="none">
              <a:solidFill>
                <a:srgbClr val="000000"/>
              </a:solidFill>
              <a:latin typeface="Arial"/>
              <a:ea typeface="Arial"/>
              <a:cs typeface="Arial"/>
              <a:sym typeface="Arial"/>
            </a:endParaRPr>
          </a:p>
        </p:txBody>
      </p:sp>
      <p:pic>
        <p:nvPicPr>
          <p:cNvPr id="1319" name="Google Shape;1319;p46" descr="C:\1nenad\Untitled.png"/>
          <p:cNvPicPr preferRelativeResize="0"/>
          <p:nvPr/>
        </p:nvPicPr>
        <p:blipFill rotWithShape="1">
          <a:blip r:embed="rId3">
            <a:alphaModFix/>
          </a:blip>
          <a:srcRect/>
          <a:stretch/>
        </p:blipFill>
        <p:spPr>
          <a:xfrm>
            <a:off x="4724400" y="2927350"/>
            <a:ext cx="3886200" cy="3473450"/>
          </a:xfrm>
          <a:prstGeom prst="rect">
            <a:avLst/>
          </a:prstGeom>
          <a:noFill/>
          <a:ln>
            <a:noFill/>
          </a:ln>
        </p:spPr>
      </p:pic>
    </p:spTree>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Shape 1323"/>
        <p:cNvGrpSpPr/>
        <p:nvPr/>
      </p:nvGrpSpPr>
      <p:grpSpPr>
        <a:xfrm>
          <a:off x="0" y="0"/>
          <a:ext cx="0" cy="0"/>
          <a:chOff x="0" y="0"/>
          <a:chExt cx="0" cy="0"/>
        </a:xfrm>
      </p:grpSpPr>
      <p:sp>
        <p:nvSpPr>
          <p:cNvPr id="1324" name="Google Shape;1324;p47"/>
          <p:cNvSpPr txBox="1">
            <a:spLocks noGrp="1"/>
          </p:cNvSpPr>
          <p:nvPr>
            <p:ph type="title" idx="4294967295"/>
          </p:nvPr>
        </p:nvSpPr>
        <p:spPr>
          <a:xfrm>
            <a:off x="457200" y="274637"/>
            <a:ext cx="8229600" cy="1143001"/>
          </a:xfrm>
          <a:prstGeom prst="rect">
            <a:avLst/>
          </a:prstGeom>
          <a:no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Clr>
                <a:srgbClr val="000000"/>
              </a:buClr>
              <a:buSzPts val="4400"/>
              <a:buFont typeface="Calibri"/>
              <a:buNone/>
            </a:pPr>
            <a:r>
              <a:rPr lang="en-US" sz="4400" b="0" i="0" u="none" strike="noStrike" cap="none">
                <a:solidFill>
                  <a:srgbClr val="000000"/>
                </a:solidFill>
                <a:latin typeface="Calibri"/>
                <a:ea typeface="Calibri"/>
                <a:cs typeface="Calibri"/>
                <a:sym typeface="Calibri"/>
              </a:rPr>
              <a:t>Essence: Feynman</a:t>
            </a:r>
            <a:endParaRPr/>
          </a:p>
        </p:txBody>
      </p:sp>
      <p:sp>
        <p:nvSpPr>
          <p:cNvPr id="1325" name="Google Shape;1325;p47"/>
          <p:cNvSpPr txBox="1">
            <a:spLocks noGrp="1"/>
          </p:cNvSpPr>
          <p:nvPr>
            <p:ph type="body" idx="4294967295"/>
          </p:nvPr>
        </p:nvSpPr>
        <p:spPr>
          <a:xfrm>
            <a:off x="457200" y="1371600"/>
            <a:ext cx="8686800" cy="4525963"/>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000000"/>
              </a:buClr>
              <a:buSzPts val="3200"/>
              <a:buChar char="•"/>
            </a:pPr>
            <a:r>
              <a:rPr lang="en-US" sz="3200" b="0" i="0" u="none" strike="noStrike" cap="none">
                <a:solidFill>
                  <a:srgbClr val="000000"/>
                </a:solidFill>
                <a:latin typeface="Calibri"/>
                <a:ea typeface="Calibri"/>
                <a:cs typeface="Calibri"/>
                <a:sym typeface="Calibri"/>
              </a:rPr>
              <a:t>TALU possible at zero power (Arithmetic+Logic)</a:t>
            </a:r>
            <a:endParaRPr/>
          </a:p>
          <a:p>
            <a:pPr marL="342900" lvl="0" indent="-342900" algn="l" rtl="0">
              <a:lnSpc>
                <a:spcPct val="100000"/>
              </a:lnSpc>
              <a:spcBef>
                <a:spcPts val="700"/>
              </a:spcBef>
              <a:spcAft>
                <a:spcPts val="0"/>
              </a:spcAft>
              <a:buClr>
                <a:srgbClr val="000000"/>
              </a:buClr>
              <a:buSzPts val="3200"/>
              <a:buChar char="•"/>
            </a:pPr>
            <a:r>
              <a:rPr lang="en-US" sz="3200" b="0" i="0" u="none" strike="noStrike" cap="none">
                <a:solidFill>
                  <a:srgbClr val="000000"/>
                </a:solidFill>
                <a:latin typeface="Calibri"/>
                <a:ea typeface="Calibri"/>
                <a:cs typeface="Calibri"/>
                <a:sym typeface="Calibri"/>
              </a:rPr>
              <a:t>TCOMM not possible at zero power (MEM+MPS)</a:t>
            </a:r>
            <a:endParaRPr/>
          </a:p>
        </p:txBody>
      </p:sp>
      <p:grpSp>
        <p:nvGrpSpPr>
          <p:cNvPr id="1326" name="Google Shape;1326;p47"/>
          <p:cNvGrpSpPr/>
          <p:nvPr/>
        </p:nvGrpSpPr>
        <p:grpSpPr>
          <a:xfrm>
            <a:off x="-2" y="-18"/>
            <a:ext cx="1600202" cy="1447807"/>
            <a:chOff x="-1" y="-9"/>
            <a:chExt cx="1600201" cy="1447806"/>
          </a:xfrm>
        </p:grpSpPr>
        <p:sp>
          <p:nvSpPr>
            <p:cNvPr id="1327" name="Google Shape;1327;p47"/>
            <p:cNvSpPr/>
            <p:nvPr/>
          </p:nvSpPr>
          <p:spPr>
            <a:xfrm>
              <a:off x="-1" y="-9"/>
              <a:ext cx="1600201" cy="1447806"/>
            </a:xfrm>
            <a:prstGeom prst="rect">
              <a:avLst/>
            </a:prstGeom>
            <a:gradFill>
              <a:gsLst>
                <a:gs pos="0">
                  <a:srgbClr val="9BC1FF"/>
                </a:gs>
                <a:gs pos="100000">
                  <a:srgbClr val="3F80CD"/>
                </a:gs>
              </a:gsLst>
              <a:lin ang="5400000" scaled="0"/>
            </a:gradFill>
            <a:ln w="9525" cap="flat" cmpd="sng">
              <a:solidFill>
                <a:srgbClr val="4A7EBB"/>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328" name="Google Shape;1328;p47"/>
            <p:cNvSpPr txBox="1"/>
            <p:nvPr/>
          </p:nvSpPr>
          <p:spPr>
            <a:xfrm>
              <a:off x="50480" y="557349"/>
              <a:ext cx="1499238" cy="333084"/>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PU</a:t>
              </a:r>
              <a:endParaRPr/>
            </a:p>
          </p:txBody>
        </p:sp>
      </p:grpSp>
      <p:grpSp>
        <p:nvGrpSpPr>
          <p:cNvPr id="1329" name="Google Shape;1329;p47"/>
          <p:cNvGrpSpPr/>
          <p:nvPr/>
        </p:nvGrpSpPr>
        <p:grpSpPr>
          <a:xfrm>
            <a:off x="-2" y="-12"/>
            <a:ext cx="1600202" cy="1447807"/>
            <a:chOff x="-1" y="-6"/>
            <a:chExt cx="1600201" cy="1447806"/>
          </a:xfrm>
        </p:grpSpPr>
        <p:sp>
          <p:nvSpPr>
            <p:cNvPr id="1330" name="Google Shape;1330;p47"/>
            <p:cNvSpPr/>
            <p:nvPr/>
          </p:nvSpPr>
          <p:spPr>
            <a:xfrm>
              <a:off x="-1" y="-6"/>
              <a:ext cx="1600201" cy="1447806"/>
            </a:xfrm>
            <a:prstGeom prst="rect">
              <a:avLst/>
            </a:prstGeom>
            <a:gradFill>
              <a:gsLst>
                <a:gs pos="0">
                  <a:srgbClr val="9BC1FF"/>
                </a:gs>
                <a:gs pos="100000">
                  <a:srgbClr val="3F80CD"/>
                </a:gs>
              </a:gsLst>
              <a:lin ang="5400000" scaled="0"/>
            </a:gradFill>
            <a:ln w="9525" cap="flat" cmpd="sng">
              <a:solidFill>
                <a:srgbClr val="4A7EBB"/>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331" name="Google Shape;1331;p47"/>
            <p:cNvSpPr txBox="1"/>
            <p:nvPr/>
          </p:nvSpPr>
          <p:spPr>
            <a:xfrm>
              <a:off x="50481" y="557352"/>
              <a:ext cx="1499237" cy="333084"/>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DM</a:t>
              </a:r>
              <a:endParaRPr/>
            </a:p>
          </p:txBody>
        </p:sp>
      </p:grpSp>
      <p:grpSp>
        <p:nvGrpSpPr>
          <p:cNvPr id="1332" name="Google Shape;1332;p47"/>
          <p:cNvGrpSpPr/>
          <p:nvPr/>
        </p:nvGrpSpPr>
        <p:grpSpPr>
          <a:xfrm>
            <a:off x="-2" y="-12"/>
            <a:ext cx="1600202" cy="1447807"/>
            <a:chOff x="-1" y="-6"/>
            <a:chExt cx="1600201" cy="1447806"/>
          </a:xfrm>
        </p:grpSpPr>
        <p:sp>
          <p:nvSpPr>
            <p:cNvPr id="1333" name="Google Shape;1333;p47"/>
            <p:cNvSpPr/>
            <p:nvPr/>
          </p:nvSpPr>
          <p:spPr>
            <a:xfrm>
              <a:off x="-1" y="-6"/>
              <a:ext cx="1600201" cy="1447806"/>
            </a:xfrm>
            <a:prstGeom prst="rect">
              <a:avLst/>
            </a:prstGeom>
            <a:gradFill>
              <a:gsLst>
                <a:gs pos="0">
                  <a:srgbClr val="9BC1FF"/>
                </a:gs>
                <a:gs pos="100000">
                  <a:srgbClr val="3F80CD"/>
                </a:gs>
              </a:gsLst>
              <a:lin ang="5400000" scaled="0"/>
            </a:gradFill>
            <a:ln w="9525" cap="flat" cmpd="sng">
              <a:solidFill>
                <a:srgbClr val="4A7EBB"/>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334" name="Google Shape;1334;p47"/>
            <p:cNvSpPr txBox="1"/>
            <p:nvPr/>
          </p:nvSpPr>
          <p:spPr>
            <a:xfrm>
              <a:off x="50480" y="557352"/>
              <a:ext cx="1499238" cy="333084"/>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PM</a:t>
              </a:r>
              <a:endParaRPr/>
            </a:p>
          </p:txBody>
        </p:sp>
      </p:grpSp>
      <p:cxnSp>
        <p:nvCxnSpPr>
          <p:cNvPr id="1335" name="Google Shape;1335;p47"/>
          <p:cNvCxnSpPr/>
          <p:nvPr/>
        </p:nvCxnSpPr>
        <p:spPr>
          <a:xfrm flipH="1">
            <a:off x="3001105" y="4424362"/>
            <a:ext cx="322388" cy="523878"/>
          </a:xfrm>
          <a:prstGeom prst="straightConnector1">
            <a:avLst/>
          </a:prstGeom>
          <a:noFill/>
          <a:ln w="25400" cap="flat" cmpd="sng">
            <a:solidFill>
              <a:schemeClr val="accent1"/>
            </a:solidFill>
            <a:prstDash val="solid"/>
            <a:round/>
            <a:headEnd type="none" w="sm" len="sm"/>
            <a:tailEnd type="none" w="sm" len="sm"/>
          </a:ln>
          <a:effectLst>
            <a:outerShdw blurRad="38100" dist="20000" dir="5400000" rotWithShape="0">
              <a:srgbClr val="000000">
                <a:alpha val="37647"/>
              </a:srgbClr>
            </a:outerShdw>
          </a:effectLst>
        </p:spPr>
      </p:cxnSp>
      <p:cxnSp>
        <p:nvCxnSpPr>
          <p:cNvPr id="1336" name="Google Shape;1336;p47"/>
          <p:cNvCxnSpPr/>
          <p:nvPr/>
        </p:nvCxnSpPr>
        <p:spPr>
          <a:xfrm>
            <a:off x="1295400" y="4343397"/>
            <a:ext cx="1219202" cy="609605"/>
          </a:xfrm>
          <a:prstGeom prst="straightConnector1">
            <a:avLst/>
          </a:prstGeom>
          <a:noFill/>
          <a:ln w="25400" cap="flat" cmpd="sng">
            <a:solidFill>
              <a:schemeClr val="accent1"/>
            </a:solidFill>
            <a:prstDash val="solid"/>
            <a:round/>
            <a:headEnd type="none" w="sm" len="sm"/>
            <a:tailEnd type="none" w="sm" len="sm"/>
          </a:ln>
          <a:effectLst>
            <a:outerShdw blurRad="38100" dist="20000" dir="5400000" rotWithShape="0">
              <a:srgbClr val="000000">
                <a:alpha val="37647"/>
              </a:srgbClr>
            </a:outerShdw>
          </a:effectLst>
        </p:spPr>
      </p:cxnSp>
      <p:cxnSp>
        <p:nvCxnSpPr>
          <p:cNvPr id="1337" name="Google Shape;1337;p47"/>
          <p:cNvCxnSpPr/>
          <p:nvPr/>
        </p:nvCxnSpPr>
        <p:spPr>
          <a:xfrm>
            <a:off x="1143000" y="4343397"/>
            <a:ext cx="1219202" cy="609605"/>
          </a:xfrm>
          <a:prstGeom prst="straightConnector1">
            <a:avLst/>
          </a:prstGeom>
          <a:noFill/>
          <a:ln w="25400" cap="flat" cmpd="sng">
            <a:solidFill>
              <a:schemeClr val="accent1"/>
            </a:solidFill>
            <a:prstDash val="solid"/>
            <a:round/>
            <a:headEnd type="none" w="sm" len="sm"/>
            <a:tailEnd type="none" w="sm" len="sm"/>
          </a:ln>
          <a:effectLst>
            <a:outerShdw blurRad="38100" dist="20000" dir="5400000" rotWithShape="0">
              <a:srgbClr val="000000">
                <a:alpha val="37647"/>
              </a:srgbClr>
            </a:outerShdw>
          </a:effectLst>
        </p:spPr>
      </p:cxnSp>
      <p:cxnSp>
        <p:nvCxnSpPr>
          <p:cNvPr id="1338" name="Google Shape;1338;p47"/>
          <p:cNvCxnSpPr/>
          <p:nvPr/>
        </p:nvCxnSpPr>
        <p:spPr>
          <a:xfrm>
            <a:off x="990600" y="4343397"/>
            <a:ext cx="1219202" cy="609605"/>
          </a:xfrm>
          <a:prstGeom prst="straightConnector1">
            <a:avLst/>
          </a:prstGeom>
          <a:noFill/>
          <a:ln w="25400" cap="flat" cmpd="sng">
            <a:solidFill>
              <a:schemeClr val="accent1"/>
            </a:solidFill>
            <a:prstDash val="solid"/>
            <a:round/>
            <a:headEnd type="none" w="sm" len="sm"/>
            <a:tailEnd type="none" w="sm" len="sm"/>
          </a:ln>
          <a:effectLst>
            <a:outerShdw blurRad="38100" dist="20000" dir="5400000" rotWithShape="0">
              <a:srgbClr val="000000">
                <a:alpha val="37647"/>
              </a:srgbClr>
            </a:outerShdw>
          </a:effectLst>
        </p:spPr>
      </p:cxnSp>
      <p:cxnSp>
        <p:nvCxnSpPr>
          <p:cNvPr id="1339" name="Google Shape;1339;p47"/>
          <p:cNvCxnSpPr/>
          <p:nvPr/>
        </p:nvCxnSpPr>
        <p:spPr>
          <a:xfrm>
            <a:off x="838199" y="4343398"/>
            <a:ext cx="1219203" cy="609604"/>
          </a:xfrm>
          <a:prstGeom prst="straightConnector1">
            <a:avLst/>
          </a:prstGeom>
          <a:noFill/>
          <a:ln w="25400" cap="flat" cmpd="sng">
            <a:solidFill>
              <a:schemeClr val="accent1"/>
            </a:solidFill>
            <a:prstDash val="solid"/>
            <a:round/>
            <a:headEnd type="none" w="sm" len="sm"/>
            <a:tailEnd type="none" w="sm" len="sm"/>
          </a:ln>
          <a:effectLst>
            <a:outerShdw blurRad="38100" dist="20000" dir="5400000" rotWithShape="0">
              <a:srgbClr val="000000">
                <a:alpha val="37647"/>
              </a:srgbClr>
            </a:outerShdw>
          </a:effectLst>
        </p:spPr>
      </p:cxnSp>
      <p:cxnSp>
        <p:nvCxnSpPr>
          <p:cNvPr id="1340" name="Google Shape;1340;p47"/>
          <p:cNvCxnSpPr/>
          <p:nvPr/>
        </p:nvCxnSpPr>
        <p:spPr>
          <a:xfrm>
            <a:off x="685798" y="4343398"/>
            <a:ext cx="1219204" cy="609604"/>
          </a:xfrm>
          <a:prstGeom prst="straightConnector1">
            <a:avLst/>
          </a:prstGeom>
          <a:noFill/>
          <a:ln w="25400" cap="flat" cmpd="sng">
            <a:solidFill>
              <a:schemeClr val="accent1"/>
            </a:solidFill>
            <a:prstDash val="solid"/>
            <a:round/>
            <a:headEnd type="none" w="sm" len="sm"/>
            <a:tailEnd type="none" w="sm" len="sm"/>
          </a:ln>
          <a:effectLst>
            <a:outerShdw blurRad="38100" dist="20000" dir="5400000" rotWithShape="0">
              <a:srgbClr val="000000">
                <a:alpha val="37647"/>
              </a:srgbClr>
            </a:outerShdw>
          </a:effectLst>
        </p:spPr>
      </p:cxnSp>
      <p:pic>
        <p:nvPicPr>
          <p:cNvPr id="1341" name="Google Shape;1341;p47" descr="C:\1nenad\Untitled.png"/>
          <p:cNvPicPr preferRelativeResize="0"/>
          <p:nvPr/>
        </p:nvPicPr>
        <p:blipFill rotWithShape="1">
          <a:blip r:embed="rId3">
            <a:alphaModFix/>
          </a:blip>
          <a:srcRect/>
          <a:stretch/>
        </p:blipFill>
        <p:spPr>
          <a:xfrm>
            <a:off x="4724400" y="2927350"/>
            <a:ext cx="838200" cy="3473450"/>
          </a:xfrm>
          <a:prstGeom prst="rect">
            <a:avLst/>
          </a:prstGeom>
          <a:noFill/>
          <a:ln>
            <a:noFill/>
          </a:ln>
        </p:spPr>
      </p:pic>
      <p:sp>
        <p:nvSpPr>
          <p:cNvPr id="1342" name="Google Shape;1342;p47"/>
          <p:cNvSpPr txBox="1">
            <a:spLocks noGrp="1"/>
          </p:cNvSpPr>
          <p:nvPr>
            <p:ph type="sldNum" idx="4294967295"/>
          </p:nvPr>
        </p:nvSpPr>
        <p:spPr>
          <a:xfrm>
            <a:off x="8746522" y="6344873"/>
            <a:ext cx="273653" cy="264251"/>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47</a:t>
            </a:fld>
            <a:endParaRPr sz="1200" b="0" i="0" u="none" strike="noStrike" cap="none">
              <a:solidFill>
                <a:srgbClr val="000000"/>
              </a:solidFill>
              <a:latin typeface="Arial"/>
              <a:ea typeface="Arial"/>
              <a:cs typeface="Arial"/>
              <a:sym typeface="Arial"/>
            </a:endParaRPr>
          </a:p>
        </p:txBody>
      </p:sp>
    </p:spTree>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Shape 1346"/>
        <p:cNvGrpSpPr/>
        <p:nvPr/>
      </p:nvGrpSpPr>
      <p:grpSpPr>
        <a:xfrm>
          <a:off x="0" y="0"/>
          <a:ext cx="0" cy="0"/>
          <a:chOff x="0" y="0"/>
          <a:chExt cx="0" cy="0"/>
        </a:xfrm>
      </p:grpSpPr>
      <p:pic>
        <p:nvPicPr>
          <p:cNvPr id="1347" name="Google Shape;1347;p48" descr="image.png"/>
          <p:cNvPicPr preferRelativeResize="0"/>
          <p:nvPr/>
        </p:nvPicPr>
        <p:blipFill rotWithShape="1">
          <a:blip r:embed="rId3">
            <a:alphaModFix/>
          </a:blip>
          <a:srcRect/>
          <a:stretch/>
        </p:blipFill>
        <p:spPr>
          <a:xfrm>
            <a:off x="457200" y="304800"/>
            <a:ext cx="8229600" cy="1079500"/>
          </a:xfrm>
          <a:prstGeom prst="rect">
            <a:avLst/>
          </a:prstGeom>
          <a:noFill/>
          <a:ln>
            <a:noFill/>
          </a:ln>
        </p:spPr>
      </p:pic>
      <p:sp>
        <p:nvSpPr>
          <p:cNvPr id="1348" name="Google Shape;1348;p48"/>
          <p:cNvSpPr txBox="1">
            <a:spLocks noGrp="1"/>
          </p:cNvSpPr>
          <p:nvPr>
            <p:ph type="body" idx="4294967295"/>
          </p:nvPr>
        </p:nvSpPr>
        <p:spPr>
          <a:xfrm>
            <a:off x="457200" y="1752600"/>
            <a:ext cx="8229600" cy="4435475"/>
          </a:xfrm>
          <a:prstGeom prst="rect">
            <a:avLst/>
          </a:prstGeom>
          <a:noFill/>
          <a:ln>
            <a:noFill/>
          </a:ln>
        </p:spPr>
        <p:txBody>
          <a:bodyPr spcFirstLastPara="1" wrap="square" lIns="0" tIns="0" rIns="0" bIns="0" anchor="ctr" anchorCtr="0">
            <a:normAutofit lnSpcReduction="10000"/>
          </a:bodyPr>
          <a:lstStyle/>
          <a:p>
            <a:pPr marL="417495" lvl="0" indent="-417495" algn="l" rtl="0">
              <a:lnSpc>
                <a:spcPct val="90000"/>
              </a:lnSpc>
              <a:spcBef>
                <a:spcPts val="0"/>
              </a:spcBef>
              <a:spcAft>
                <a:spcPts val="0"/>
              </a:spcAft>
              <a:buClr>
                <a:srgbClr val="FFFFFF"/>
              </a:buClr>
              <a:buSzPts val="3200"/>
              <a:buNone/>
            </a:pPr>
            <a:endParaRPr/>
          </a:p>
          <a:p>
            <a:pPr marL="417495" lvl="0" indent="-417495" algn="l" rtl="0">
              <a:lnSpc>
                <a:spcPct val="90000"/>
              </a:lnSpc>
              <a:spcBef>
                <a:spcPts val="500"/>
              </a:spcBef>
              <a:spcAft>
                <a:spcPts val="0"/>
              </a:spcAft>
              <a:buClr>
                <a:srgbClr val="FFFFFF"/>
              </a:buClr>
              <a:buSzPts val="2000"/>
              <a:buNone/>
            </a:pPr>
            <a:r>
              <a:rPr lang="en-US" sz="2000">
                <a:solidFill>
                  <a:srgbClr val="FFFFFF"/>
                </a:solidFill>
                <a:latin typeface="Constantia"/>
                <a:ea typeface="Constantia"/>
                <a:cs typeface="Constantia"/>
                <a:sym typeface="Constantia"/>
              </a:rPr>
              <a:t>a DSL acting as a SuperSet of classical Java:</a:t>
            </a:r>
            <a:br>
              <a:rPr lang="en-US" sz="2000">
                <a:solidFill>
                  <a:srgbClr val="FFFFFF"/>
                </a:solidFill>
                <a:latin typeface="Constantia"/>
                <a:ea typeface="Constantia"/>
                <a:cs typeface="Constantia"/>
                <a:sym typeface="Constantia"/>
              </a:rPr>
            </a:br>
            <a:r>
              <a:rPr lang="en-US" sz="2000">
                <a:solidFill>
                  <a:srgbClr val="FFFFFF"/>
                </a:solidFill>
                <a:latin typeface="Constantia"/>
                <a:ea typeface="Constantia"/>
                <a:cs typeface="Constantia"/>
                <a:sym typeface="Constantia"/>
              </a:rPr>
              <a:t>A. A vector of built-in domain-specific classes</a:t>
            </a:r>
            <a:br>
              <a:rPr lang="en-US" sz="2000">
                <a:solidFill>
                  <a:srgbClr val="FFFFFF"/>
                </a:solidFill>
                <a:latin typeface="Constantia"/>
                <a:ea typeface="Constantia"/>
                <a:cs typeface="Constantia"/>
                <a:sym typeface="Constantia"/>
              </a:rPr>
            </a:br>
            <a:r>
              <a:rPr lang="en-US" sz="2000">
                <a:solidFill>
                  <a:srgbClr val="FFFFFF"/>
                </a:solidFill>
                <a:latin typeface="Constantia"/>
                <a:ea typeface="Constantia"/>
                <a:cs typeface="Constantia"/>
                <a:sym typeface="Constantia"/>
              </a:rPr>
              <a:t>B. Two sets of variables: SW + HW</a:t>
            </a:r>
            <a:endParaRPr/>
          </a:p>
          <a:p>
            <a:pPr marL="417495" lvl="0" indent="-417495" algn="l" rtl="0">
              <a:lnSpc>
                <a:spcPct val="90000"/>
              </a:lnSpc>
              <a:spcBef>
                <a:spcPts val="500"/>
              </a:spcBef>
              <a:spcAft>
                <a:spcPts val="0"/>
              </a:spcAft>
              <a:buClr>
                <a:srgbClr val="FFFFFF"/>
              </a:buClr>
              <a:buSzPts val="3200"/>
              <a:buNone/>
            </a:pPr>
            <a:endParaRPr/>
          </a:p>
          <a:p>
            <a:pPr marL="417495" lvl="0" indent="-417495" algn="l" rtl="0">
              <a:lnSpc>
                <a:spcPct val="90000"/>
              </a:lnSpc>
              <a:spcBef>
                <a:spcPts val="500"/>
              </a:spcBef>
              <a:spcAft>
                <a:spcPts val="0"/>
              </a:spcAft>
              <a:buClr>
                <a:srgbClr val="C00000"/>
              </a:buClr>
              <a:buSzPts val="2000"/>
              <a:buNone/>
            </a:pPr>
            <a:r>
              <a:rPr lang="en-US" sz="2000">
                <a:solidFill>
                  <a:srgbClr val="C00000"/>
                </a:solidFill>
                <a:latin typeface="Constantia"/>
                <a:ea typeface="Constantia"/>
                <a:cs typeface="Constantia"/>
                <a:sym typeface="Constantia"/>
              </a:rPr>
              <a:t>MaxJ is a SubSet of OpenSPL,</a:t>
            </a:r>
            <a:endParaRPr/>
          </a:p>
          <a:p>
            <a:pPr marL="417495" lvl="0" indent="-417495" algn="l" rtl="0">
              <a:lnSpc>
                <a:spcPct val="90000"/>
              </a:lnSpc>
              <a:spcBef>
                <a:spcPts val="500"/>
              </a:spcBef>
              <a:spcAft>
                <a:spcPts val="0"/>
              </a:spcAft>
              <a:buClr>
                <a:srgbClr val="C00000"/>
              </a:buClr>
              <a:buSzPts val="2000"/>
              <a:buNone/>
            </a:pPr>
            <a:r>
              <a:rPr lang="en-US" sz="2000">
                <a:solidFill>
                  <a:srgbClr val="C00000"/>
                </a:solidFill>
                <a:latin typeface="Constantia"/>
                <a:ea typeface="Constantia"/>
                <a:cs typeface="Constantia"/>
                <a:sym typeface="Constantia"/>
              </a:rPr>
              <a:t>created by the Imperial-Stanford-Tokyo-Tsinghua consortium.</a:t>
            </a:r>
            <a:endParaRPr/>
          </a:p>
          <a:p>
            <a:pPr marL="417495" lvl="0" indent="-417495" algn="l" rtl="0">
              <a:lnSpc>
                <a:spcPct val="90000"/>
              </a:lnSpc>
              <a:spcBef>
                <a:spcPts val="500"/>
              </a:spcBef>
              <a:spcAft>
                <a:spcPts val="0"/>
              </a:spcAft>
              <a:buClr>
                <a:srgbClr val="FFFFFF"/>
              </a:buClr>
              <a:buSzPts val="3200"/>
              <a:buNone/>
            </a:pPr>
            <a:endParaRPr/>
          </a:p>
          <a:p>
            <a:pPr marL="417495" lvl="0" indent="-417495" algn="l" rtl="0">
              <a:lnSpc>
                <a:spcPct val="90000"/>
              </a:lnSpc>
              <a:spcBef>
                <a:spcPts val="500"/>
              </a:spcBef>
              <a:spcAft>
                <a:spcPts val="0"/>
              </a:spcAft>
              <a:buClr>
                <a:srgbClr val="FFFFFF"/>
              </a:buClr>
              <a:buSzPts val="2000"/>
              <a:buNone/>
            </a:pPr>
            <a:r>
              <a:rPr lang="en-US" sz="2000">
                <a:solidFill>
                  <a:srgbClr val="FFFFFF"/>
                </a:solidFill>
                <a:latin typeface="Constantia"/>
                <a:ea typeface="Constantia"/>
                <a:cs typeface="Constantia"/>
                <a:sym typeface="Constantia"/>
              </a:rPr>
              <a:t>Possible Future Mutations of OpenSPL:</a:t>
            </a:r>
            <a:br>
              <a:rPr lang="en-US" sz="2000">
                <a:solidFill>
                  <a:srgbClr val="FFFFFF"/>
                </a:solidFill>
                <a:latin typeface="Constantia"/>
                <a:ea typeface="Constantia"/>
                <a:cs typeface="Constantia"/>
                <a:sym typeface="Constantia"/>
              </a:rPr>
            </a:br>
            <a:r>
              <a:rPr lang="en-US" sz="2000">
                <a:solidFill>
                  <a:srgbClr val="FFFFFF"/>
                </a:solidFill>
                <a:latin typeface="Constantia"/>
                <a:ea typeface="Constantia"/>
                <a:cs typeface="Constantia"/>
                <a:sym typeface="Constantia"/>
              </a:rPr>
              <a:t>MaxPython and/or MaxR</a:t>
            </a:r>
            <a:br>
              <a:rPr lang="en-US" sz="2000">
                <a:solidFill>
                  <a:srgbClr val="FFFFFF"/>
                </a:solidFill>
                <a:latin typeface="Constantia"/>
                <a:ea typeface="Constantia"/>
                <a:cs typeface="Constantia"/>
                <a:sym typeface="Constantia"/>
              </a:rPr>
            </a:br>
            <a:r>
              <a:rPr lang="en-US" sz="2000">
                <a:solidFill>
                  <a:srgbClr val="FFFFFF"/>
                </a:solidFill>
                <a:latin typeface="Constantia"/>
                <a:ea typeface="Constantia"/>
                <a:cs typeface="Constantia"/>
                <a:sym typeface="Constantia"/>
              </a:rPr>
              <a:t>(lower Kolmogorov complexity)</a:t>
            </a:r>
            <a:br>
              <a:rPr lang="en-US" sz="2000">
                <a:solidFill>
                  <a:srgbClr val="FFFFFF"/>
                </a:solidFill>
                <a:latin typeface="Constantia"/>
                <a:ea typeface="Constantia"/>
                <a:cs typeface="Constantia"/>
                <a:sym typeface="Constantia"/>
              </a:rPr>
            </a:br>
            <a:r>
              <a:rPr lang="en-US" sz="2000">
                <a:solidFill>
                  <a:srgbClr val="FFFFFF"/>
                </a:solidFill>
                <a:latin typeface="Constantia"/>
                <a:ea typeface="Constantia"/>
                <a:cs typeface="Constantia"/>
                <a:sym typeface="Constantia"/>
              </a:rPr>
              <a:t>MaxHaskel and/or MaxScala</a:t>
            </a:r>
            <a:br>
              <a:rPr lang="en-US" sz="2000">
                <a:solidFill>
                  <a:srgbClr val="FFFFFF"/>
                </a:solidFill>
                <a:latin typeface="Constantia"/>
                <a:ea typeface="Constantia"/>
                <a:cs typeface="Constantia"/>
                <a:sym typeface="Constantia"/>
              </a:rPr>
            </a:br>
            <a:r>
              <a:rPr lang="en-US" sz="2000">
                <a:solidFill>
                  <a:srgbClr val="FFFFFF"/>
                </a:solidFill>
                <a:latin typeface="Constantia"/>
                <a:ea typeface="Constantia"/>
                <a:cs typeface="Constantia"/>
                <a:sym typeface="Constantia"/>
              </a:rPr>
              <a:t>(easier extension to approximate computing).</a:t>
            </a:r>
            <a:endParaRPr/>
          </a:p>
        </p:txBody>
      </p:sp>
      <p:sp>
        <p:nvSpPr>
          <p:cNvPr id="1349" name="Google Shape;1349;p48"/>
          <p:cNvSpPr txBox="1">
            <a:spLocks noGrp="1"/>
          </p:cNvSpPr>
          <p:nvPr>
            <p:ph type="sldNum" idx="4294967295"/>
          </p:nvPr>
        </p:nvSpPr>
        <p:spPr>
          <a:xfrm>
            <a:off x="8294476" y="6210529"/>
            <a:ext cx="332737" cy="396237"/>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FFFFFF"/>
              </a:buClr>
              <a:buSzPts val="1800"/>
              <a:buFont typeface="Constantia"/>
              <a:buNone/>
            </a:pPr>
            <a:fld id="{00000000-1234-1234-1234-123412341234}" type="slidenum">
              <a:rPr lang="en-US" sz="1800" b="0" i="0" u="none" strike="noStrike" cap="none">
                <a:solidFill>
                  <a:srgbClr val="FFFFFF"/>
                </a:solidFill>
                <a:latin typeface="Constantia"/>
                <a:ea typeface="Constantia"/>
                <a:cs typeface="Constantia"/>
                <a:sym typeface="Constantia"/>
              </a:rPr>
              <a:t>48</a:t>
            </a:fld>
            <a:endParaRPr sz="1800" b="0" i="0" u="none" strike="noStrike" cap="none">
              <a:solidFill>
                <a:srgbClr val="FFFFFF"/>
              </a:solidFill>
              <a:latin typeface="Constantia"/>
              <a:ea typeface="Constantia"/>
              <a:cs typeface="Constantia"/>
              <a:sym typeface="Constantia"/>
            </a:endParaRPr>
          </a:p>
        </p:txBody>
      </p:sp>
      <p:sp>
        <p:nvSpPr>
          <p:cNvPr id="1350" name="Google Shape;1350;p48"/>
          <p:cNvSpPr txBox="1"/>
          <p:nvPr/>
        </p:nvSpPr>
        <p:spPr>
          <a:xfrm>
            <a:off x="457200" y="1786819"/>
            <a:ext cx="8229600" cy="406401"/>
          </a:xfrm>
          <a:prstGeom prst="rect">
            <a:avLst/>
          </a:prstGeom>
          <a:noFill/>
          <a:ln>
            <a:noFill/>
          </a:ln>
        </p:spPr>
        <p:txBody>
          <a:bodyPr spcFirstLastPara="1" wrap="square" lIns="0" tIns="0" rIns="0" bIns="0" anchor="ctr" anchorCtr="0">
            <a:spAutoFit/>
          </a:bodyPr>
          <a:lstStyle/>
          <a:p>
            <a:pPr marL="458787" marR="0" lvl="0" indent="-458787" algn="l" rtl="0">
              <a:lnSpc>
                <a:spcPct val="100000"/>
              </a:lnSpc>
              <a:spcBef>
                <a:spcPts val="0"/>
              </a:spcBef>
              <a:spcAft>
                <a:spcPts val="0"/>
              </a:spcAft>
              <a:buClr>
                <a:srgbClr val="FFFFFF"/>
              </a:buClr>
              <a:buSzPts val="2400"/>
              <a:buFont typeface="Constantia"/>
              <a:buNone/>
            </a:pPr>
            <a:r>
              <a:rPr lang="en-US" sz="2400" b="0" i="0" u="none" strike="noStrike" cap="none">
                <a:solidFill>
                  <a:srgbClr val="FFFFFF"/>
                </a:solidFill>
                <a:latin typeface="Constantia"/>
                <a:ea typeface="Constantia"/>
                <a:cs typeface="Constantia"/>
                <a:sym typeface="Constantia"/>
              </a:rPr>
              <a:t>MaxJ, the Maxeler Java,</a:t>
            </a:r>
            <a:endParaRPr/>
          </a:p>
        </p:txBody>
      </p:sp>
    </p:spTree>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Shape 1354"/>
        <p:cNvGrpSpPr/>
        <p:nvPr/>
      </p:nvGrpSpPr>
      <p:grpSpPr>
        <a:xfrm>
          <a:off x="0" y="0"/>
          <a:ext cx="0" cy="0"/>
          <a:chOff x="0" y="0"/>
          <a:chExt cx="0" cy="0"/>
        </a:xfrm>
      </p:grpSpPr>
      <p:pic>
        <p:nvPicPr>
          <p:cNvPr id="1355" name="Google Shape;1355;p49" descr="image.png"/>
          <p:cNvPicPr preferRelativeResize="0"/>
          <p:nvPr/>
        </p:nvPicPr>
        <p:blipFill rotWithShape="1">
          <a:blip r:embed="rId3">
            <a:alphaModFix/>
          </a:blip>
          <a:srcRect/>
          <a:stretch/>
        </p:blipFill>
        <p:spPr>
          <a:xfrm>
            <a:off x="304800" y="304800"/>
            <a:ext cx="8686800" cy="1079500"/>
          </a:xfrm>
          <a:prstGeom prst="rect">
            <a:avLst/>
          </a:prstGeom>
          <a:noFill/>
          <a:ln>
            <a:noFill/>
          </a:ln>
        </p:spPr>
      </p:pic>
      <p:sp>
        <p:nvSpPr>
          <p:cNvPr id="1356" name="Google Shape;1356;p49"/>
          <p:cNvSpPr txBox="1">
            <a:spLocks noGrp="1"/>
          </p:cNvSpPr>
          <p:nvPr>
            <p:ph type="body" idx="4294967295"/>
          </p:nvPr>
        </p:nvSpPr>
        <p:spPr>
          <a:xfrm>
            <a:off x="457200" y="1752600"/>
            <a:ext cx="8229600" cy="4435475"/>
          </a:xfrm>
          <a:prstGeom prst="rect">
            <a:avLst/>
          </a:prstGeom>
          <a:noFill/>
          <a:ln>
            <a:noFill/>
          </a:ln>
        </p:spPr>
        <p:txBody>
          <a:bodyPr spcFirstLastPara="1" wrap="square" lIns="0" tIns="0" rIns="0" bIns="0" anchor="ctr" anchorCtr="0">
            <a:normAutofit/>
          </a:bodyPr>
          <a:lstStyle/>
          <a:p>
            <a:pPr marL="449610" lvl="0" indent="-449610" algn="l" rtl="0">
              <a:lnSpc>
                <a:spcPct val="80000"/>
              </a:lnSpc>
              <a:spcBef>
                <a:spcPts val="0"/>
              </a:spcBef>
              <a:spcAft>
                <a:spcPts val="0"/>
              </a:spcAft>
              <a:buClr>
                <a:srgbClr val="FFFFFF"/>
              </a:buClr>
              <a:buSzPts val="2100"/>
              <a:buNone/>
            </a:pPr>
            <a:r>
              <a:rPr lang="en-US" sz="2100" dirty="0">
                <a:solidFill>
                  <a:srgbClr val="FFFFFF"/>
                </a:solidFill>
                <a:latin typeface="Constantia"/>
                <a:ea typeface="Constantia"/>
                <a:cs typeface="Constantia"/>
                <a:sym typeface="Constantia"/>
              </a:rPr>
              <a:t>Note: Small approximations in one domain </a:t>
            </a:r>
            <a:endParaRPr dirty="0"/>
          </a:p>
          <a:p>
            <a:pPr marL="449610" lvl="0" indent="-449610" algn="l" rtl="0">
              <a:lnSpc>
                <a:spcPct val="80000"/>
              </a:lnSpc>
              <a:spcBef>
                <a:spcPts val="500"/>
              </a:spcBef>
              <a:spcAft>
                <a:spcPts val="0"/>
              </a:spcAft>
              <a:buClr>
                <a:srgbClr val="FFFFFF"/>
              </a:buClr>
              <a:buSzPts val="2100"/>
              <a:buNone/>
            </a:pPr>
            <a:r>
              <a:rPr lang="en-US" sz="2100" dirty="0">
                <a:solidFill>
                  <a:srgbClr val="FFFFFF"/>
                </a:solidFill>
                <a:latin typeface="Constantia"/>
                <a:ea typeface="Constantia"/>
                <a:cs typeface="Constantia"/>
                <a:sym typeface="Constantia"/>
              </a:rPr>
              <a:t>may bring large benefits in another domain</a:t>
            </a:r>
            <a:endParaRPr dirty="0"/>
          </a:p>
          <a:p>
            <a:pPr marL="449610" lvl="0" indent="-449610" algn="l" rtl="0">
              <a:lnSpc>
                <a:spcPct val="80000"/>
              </a:lnSpc>
              <a:spcBef>
                <a:spcPts val="500"/>
              </a:spcBef>
              <a:spcAft>
                <a:spcPts val="0"/>
              </a:spcAft>
              <a:buClr>
                <a:srgbClr val="FFFFFF"/>
              </a:buClr>
              <a:buSzPts val="3200"/>
              <a:buNone/>
            </a:pPr>
            <a:endParaRPr dirty="0"/>
          </a:p>
          <a:p>
            <a:pPr marL="449610" lvl="0" indent="-449610" algn="l" rtl="0">
              <a:lnSpc>
                <a:spcPct val="80000"/>
              </a:lnSpc>
              <a:spcBef>
                <a:spcPts val="500"/>
              </a:spcBef>
              <a:spcAft>
                <a:spcPts val="0"/>
              </a:spcAft>
              <a:buClr>
                <a:srgbClr val="FFFFFF"/>
              </a:buClr>
              <a:buSzPts val="2100"/>
              <a:buNone/>
            </a:pPr>
            <a:r>
              <a:rPr lang="en-US" sz="2100" dirty="0">
                <a:solidFill>
                  <a:srgbClr val="FFFFFF"/>
                </a:solidFill>
                <a:latin typeface="Constantia"/>
                <a:ea typeface="Constantia"/>
                <a:cs typeface="Constantia"/>
                <a:sym typeface="Constantia"/>
              </a:rPr>
              <a:t>Example: Weather forecast</a:t>
            </a:r>
            <a:endParaRPr dirty="0"/>
          </a:p>
          <a:p>
            <a:pPr marL="449610" lvl="0" indent="-449610" algn="l" rtl="0">
              <a:lnSpc>
                <a:spcPct val="80000"/>
              </a:lnSpc>
              <a:spcBef>
                <a:spcPts val="500"/>
              </a:spcBef>
              <a:spcAft>
                <a:spcPts val="0"/>
              </a:spcAft>
              <a:buClr>
                <a:srgbClr val="FFFFFF"/>
              </a:buClr>
              <a:buSzPts val="3200"/>
              <a:buNone/>
            </a:pPr>
            <a:endParaRPr dirty="0"/>
          </a:p>
          <a:p>
            <a:pPr marL="449610" lvl="0" indent="-449610" algn="l" rtl="0">
              <a:lnSpc>
                <a:spcPct val="80000"/>
              </a:lnSpc>
              <a:spcBef>
                <a:spcPts val="500"/>
              </a:spcBef>
              <a:spcAft>
                <a:spcPts val="0"/>
              </a:spcAft>
              <a:buClr>
                <a:srgbClr val="C00000"/>
              </a:buClr>
              <a:buSzPts val="2100"/>
              <a:buNone/>
            </a:pPr>
            <a:r>
              <a:rPr lang="en-US" sz="2100" dirty="0">
                <a:solidFill>
                  <a:srgbClr val="C00000"/>
                </a:solidFill>
                <a:latin typeface="Constantia"/>
                <a:ea typeface="Constantia"/>
                <a:cs typeface="Constantia"/>
                <a:sym typeface="Constantia"/>
              </a:rPr>
              <a:t>A 15-bit computational precision (rather than the 64-bit precision)</a:t>
            </a:r>
            <a:endParaRPr dirty="0"/>
          </a:p>
          <a:p>
            <a:pPr marL="449610" lvl="0" indent="-449610" algn="l" rtl="0">
              <a:lnSpc>
                <a:spcPct val="80000"/>
              </a:lnSpc>
              <a:spcBef>
                <a:spcPts val="500"/>
              </a:spcBef>
              <a:spcAft>
                <a:spcPts val="0"/>
              </a:spcAft>
              <a:buClr>
                <a:srgbClr val="C00000"/>
              </a:buClr>
              <a:buSzPts val="2100"/>
              <a:buNone/>
            </a:pPr>
            <a:r>
              <a:rPr lang="en-US" sz="2100" dirty="0">
                <a:solidFill>
                  <a:srgbClr val="C00000"/>
                </a:solidFill>
                <a:latin typeface="Constantia"/>
                <a:ea typeface="Constantia"/>
                <a:cs typeface="Constantia"/>
                <a:sym typeface="Constantia"/>
              </a:rPr>
              <a:t>may decrease the forecast precision for only 2%,</a:t>
            </a:r>
            <a:endParaRPr dirty="0"/>
          </a:p>
          <a:p>
            <a:pPr marL="449610" lvl="0" indent="-449610" algn="l" rtl="0">
              <a:lnSpc>
                <a:spcPct val="80000"/>
              </a:lnSpc>
              <a:spcBef>
                <a:spcPts val="500"/>
              </a:spcBef>
              <a:spcAft>
                <a:spcPts val="0"/>
              </a:spcAft>
              <a:buClr>
                <a:srgbClr val="C00000"/>
              </a:buClr>
              <a:buSzPts val="2100"/>
              <a:buNone/>
            </a:pPr>
            <a:r>
              <a:rPr lang="en-US" sz="2100" dirty="0">
                <a:solidFill>
                  <a:srgbClr val="C00000"/>
                </a:solidFill>
                <a:latin typeface="Constantia"/>
                <a:ea typeface="Constantia"/>
                <a:cs typeface="Constantia"/>
                <a:sym typeface="Constantia"/>
              </a:rPr>
              <a:t>and at the same time, </a:t>
            </a:r>
            <a:endParaRPr dirty="0"/>
          </a:p>
          <a:p>
            <a:pPr marL="449610" lvl="0" indent="-449610" algn="l" rtl="0">
              <a:lnSpc>
                <a:spcPct val="80000"/>
              </a:lnSpc>
              <a:spcBef>
                <a:spcPts val="500"/>
              </a:spcBef>
              <a:spcAft>
                <a:spcPts val="0"/>
              </a:spcAft>
              <a:buClr>
                <a:srgbClr val="C00000"/>
              </a:buClr>
              <a:buSzPts val="2100"/>
              <a:buNone/>
            </a:pPr>
            <a:r>
              <a:rPr lang="en-US" sz="2100" dirty="0">
                <a:solidFill>
                  <a:srgbClr val="C00000"/>
                </a:solidFill>
                <a:latin typeface="Constantia"/>
                <a:ea typeface="Constantia"/>
                <a:cs typeface="Constantia"/>
                <a:sym typeface="Constantia"/>
              </a:rPr>
              <a:t>may increase the grid precision 25 times,</a:t>
            </a:r>
            <a:endParaRPr dirty="0"/>
          </a:p>
          <a:p>
            <a:pPr marL="449610" lvl="0" indent="-449610" algn="l" rtl="0">
              <a:lnSpc>
                <a:spcPct val="80000"/>
              </a:lnSpc>
              <a:spcBef>
                <a:spcPts val="500"/>
              </a:spcBef>
              <a:spcAft>
                <a:spcPts val="0"/>
              </a:spcAft>
              <a:buClr>
                <a:srgbClr val="C00000"/>
              </a:buClr>
              <a:buSzPts val="2100"/>
              <a:buNone/>
            </a:pPr>
            <a:r>
              <a:rPr lang="en-US" sz="2100" dirty="0">
                <a:solidFill>
                  <a:srgbClr val="C00000"/>
                </a:solidFill>
                <a:latin typeface="Constantia"/>
                <a:ea typeface="Constantia"/>
                <a:cs typeface="Constantia"/>
                <a:sym typeface="Constantia"/>
              </a:rPr>
              <a:t>and the forecast precision at grid intersections up to 10</a:t>
            </a:r>
            <a:r>
              <a:rPr lang="en-US" baseline="30000" dirty="0">
                <a:solidFill>
                  <a:srgbClr val="C00000"/>
                </a:solidFill>
              </a:rPr>
              <a:t>4</a:t>
            </a:r>
            <a:r>
              <a:rPr lang="en-US" sz="2100" dirty="0">
                <a:solidFill>
                  <a:srgbClr val="C00000"/>
                </a:solidFill>
                <a:latin typeface="Constantia"/>
                <a:ea typeface="Constantia"/>
                <a:cs typeface="Constantia"/>
                <a:sym typeface="Constantia"/>
              </a:rPr>
              <a:t>.</a:t>
            </a:r>
            <a:endParaRPr dirty="0"/>
          </a:p>
          <a:p>
            <a:pPr marL="449610" lvl="0" indent="-449610" algn="l" rtl="0">
              <a:lnSpc>
                <a:spcPct val="80000"/>
              </a:lnSpc>
              <a:spcBef>
                <a:spcPts val="500"/>
              </a:spcBef>
              <a:spcAft>
                <a:spcPts val="0"/>
              </a:spcAft>
              <a:buClr>
                <a:srgbClr val="FFFFFF"/>
              </a:buClr>
              <a:buSzPts val="3200"/>
              <a:buNone/>
            </a:pPr>
            <a:endParaRPr dirty="0"/>
          </a:p>
          <a:p>
            <a:pPr marL="449610" lvl="0" indent="-449610" algn="l" rtl="0">
              <a:lnSpc>
                <a:spcPct val="80000"/>
              </a:lnSpc>
              <a:spcBef>
                <a:spcPts val="500"/>
              </a:spcBef>
              <a:spcAft>
                <a:spcPts val="0"/>
              </a:spcAft>
              <a:buClr>
                <a:srgbClr val="FFFFFF"/>
              </a:buClr>
              <a:buSzPts val="2100"/>
              <a:buNone/>
            </a:pPr>
            <a:r>
              <a:rPr lang="en-US" sz="2100" dirty="0">
                <a:solidFill>
                  <a:srgbClr val="FFFFFF"/>
                </a:solidFill>
                <a:latin typeface="Constantia"/>
                <a:ea typeface="Constantia"/>
                <a:cs typeface="Constantia"/>
                <a:sym typeface="Constantia"/>
              </a:rPr>
              <a:t>Easily doable in </a:t>
            </a:r>
            <a:r>
              <a:rPr lang="en-US" sz="2100" dirty="0" err="1">
                <a:solidFill>
                  <a:srgbClr val="FFFFFF"/>
                </a:solidFill>
                <a:latin typeface="Constantia"/>
                <a:ea typeface="Constantia"/>
                <a:cs typeface="Constantia"/>
                <a:sym typeface="Constantia"/>
              </a:rPr>
              <a:t>DataFlow</a:t>
            </a:r>
            <a:r>
              <a:rPr lang="en-US" sz="2100" dirty="0">
                <a:solidFill>
                  <a:srgbClr val="FFFFFF"/>
                </a:solidFill>
                <a:latin typeface="Constantia"/>
                <a:ea typeface="Constantia"/>
                <a:cs typeface="Constantia"/>
                <a:sym typeface="Constantia"/>
              </a:rPr>
              <a:t>, difficult to do in </a:t>
            </a:r>
            <a:r>
              <a:rPr lang="en-US" sz="2100" dirty="0" err="1">
                <a:solidFill>
                  <a:srgbClr val="FFFFFF"/>
                </a:solidFill>
                <a:latin typeface="Constantia"/>
                <a:ea typeface="Constantia"/>
                <a:cs typeface="Constantia"/>
                <a:sym typeface="Constantia"/>
              </a:rPr>
              <a:t>ControlFlow</a:t>
            </a:r>
            <a:r>
              <a:rPr lang="en-US" sz="2100" dirty="0">
                <a:solidFill>
                  <a:srgbClr val="FFFFFF"/>
                </a:solidFill>
                <a:latin typeface="Constantia"/>
                <a:ea typeface="Constantia"/>
                <a:cs typeface="Constantia"/>
                <a:sym typeface="Constantia"/>
              </a:rPr>
              <a:t>.</a:t>
            </a:r>
            <a:endParaRPr dirty="0"/>
          </a:p>
        </p:txBody>
      </p:sp>
      <p:sp>
        <p:nvSpPr>
          <p:cNvPr id="1357" name="Google Shape;1357;p49"/>
          <p:cNvSpPr txBox="1">
            <a:spLocks noGrp="1"/>
          </p:cNvSpPr>
          <p:nvPr>
            <p:ph type="sldNum" idx="4294967295"/>
          </p:nvPr>
        </p:nvSpPr>
        <p:spPr>
          <a:xfrm>
            <a:off x="8294476" y="6210529"/>
            <a:ext cx="529928" cy="369291"/>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FFFFFF"/>
              </a:buClr>
              <a:buSzPts val="1800"/>
              <a:buFont typeface="Constantia"/>
              <a:buNone/>
            </a:pPr>
            <a:fld id="{00000000-1234-1234-1234-123412341234}" type="slidenum">
              <a:rPr lang="en-US" sz="1800" b="0" i="0" u="none" strike="noStrike" cap="none">
                <a:solidFill>
                  <a:srgbClr val="FFFFFF"/>
                </a:solidFill>
                <a:latin typeface="Constantia"/>
                <a:ea typeface="Constantia"/>
                <a:cs typeface="Constantia"/>
                <a:sym typeface="Constantia"/>
              </a:rPr>
              <a:t>49</a:t>
            </a:fld>
            <a:endParaRPr sz="1800" b="0" i="0" u="none" strike="noStrike" cap="none" dirty="0">
              <a:solidFill>
                <a:srgbClr val="FFFFFF"/>
              </a:solidFill>
              <a:latin typeface="Constantia"/>
              <a:ea typeface="Constantia"/>
              <a:cs typeface="Constantia"/>
              <a:sym typeface="Constantia"/>
            </a:endParaRPr>
          </a:p>
        </p:txBody>
      </p:sp>
    </p:spTree>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47"/>
        <p:cNvGrpSpPr/>
        <p:nvPr/>
      </p:nvGrpSpPr>
      <p:grpSpPr>
        <a:xfrm>
          <a:off x="0" y="0"/>
          <a:ext cx="0" cy="0"/>
          <a:chOff x="0" y="0"/>
          <a:chExt cx="0" cy="0"/>
        </a:xfrm>
      </p:grpSpPr>
      <p:sp>
        <p:nvSpPr>
          <p:cNvPr id="948" name="Google Shape;948;p5"/>
          <p:cNvSpPr/>
          <p:nvPr/>
        </p:nvSpPr>
        <p:spPr>
          <a:xfrm>
            <a:off x="-2" y="0"/>
            <a:ext cx="12188954" cy="6858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949" name="Google Shape;949;p5"/>
          <p:cNvSpPr txBox="1">
            <a:spLocks noGrp="1"/>
          </p:cNvSpPr>
          <p:nvPr>
            <p:ph type="title"/>
          </p:nvPr>
        </p:nvSpPr>
        <p:spPr>
          <a:xfrm>
            <a:off x="836678" y="723898"/>
            <a:ext cx="6002111" cy="1495426"/>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Clr>
                <a:srgbClr val="000000"/>
              </a:buClr>
              <a:buSzPts val="4000"/>
              <a:buFont typeface="Calibri"/>
              <a:buNone/>
            </a:pPr>
            <a:r>
              <a:rPr lang="en-US" sz="4000"/>
              <a:t>Past Experiences: </a:t>
            </a:r>
            <a:br>
              <a:rPr lang="en-US" sz="4000"/>
            </a:br>
            <a:r>
              <a:rPr lang="en-US" sz="4000"/>
              <a:t>MultiCore</a:t>
            </a:r>
            <a:endParaRPr/>
          </a:p>
        </p:txBody>
      </p:sp>
      <p:sp>
        <p:nvSpPr>
          <p:cNvPr id="950" name="Google Shape;950;p5"/>
          <p:cNvSpPr txBox="1">
            <a:spLocks noGrp="1"/>
          </p:cNvSpPr>
          <p:nvPr>
            <p:ph type="body" idx="1"/>
          </p:nvPr>
        </p:nvSpPr>
        <p:spPr>
          <a:xfrm>
            <a:off x="836680" y="2405066"/>
            <a:ext cx="6002111" cy="3729035"/>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000"/>
              <a:buChar char="•"/>
            </a:pPr>
            <a:r>
              <a:rPr lang="en-US" sz="2000" b="1"/>
              <a:t>Split Cache</a:t>
            </a:r>
            <a:endParaRPr/>
          </a:p>
          <a:p>
            <a:pPr marL="685800" lvl="1" indent="-228600" algn="l" rtl="0">
              <a:lnSpc>
                <a:spcPct val="90000"/>
              </a:lnSpc>
              <a:spcBef>
                <a:spcPts val="500"/>
              </a:spcBef>
              <a:spcAft>
                <a:spcPts val="0"/>
              </a:spcAft>
              <a:buClr>
                <a:srgbClr val="000000"/>
              </a:buClr>
              <a:buSzPts val="2000"/>
              <a:buChar char="•"/>
            </a:pPr>
            <a:r>
              <a:rPr lang="en-US" sz="2000" b="1">
                <a:latin typeface="Arial"/>
                <a:ea typeface="Arial"/>
                <a:cs typeface="Arial"/>
                <a:sym typeface="Arial"/>
              </a:rPr>
              <a:t>Milutinovic, V. (1996). </a:t>
            </a:r>
            <a:br>
              <a:rPr lang="en-US" sz="2000" b="1">
                <a:latin typeface="Arial"/>
                <a:ea typeface="Arial"/>
                <a:cs typeface="Arial"/>
                <a:sym typeface="Arial"/>
              </a:rPr>
            </a:br>
            <a:r>
              <a:rPr lang="en-US" sz="2000" b="1">
                <a:latin typeface="Arial"/>
                <a:ea typeface="Arial"/>
                <a:cs typeface="Arial"/>
                <a:sym typeface="Arial"/>
              </a:rPr>
              <a:t>The Split Temporal/Spatial Cache: </a:t>
            </a:r>
            <a:br>
              <a:rPr lang="en-US" sz="2000" b="1">
                <a:latin typeface="Arial"/>
                <a:ea typeface="Arial"/>
                <a:cs typeface="Arial"/>
                <a:sym typeface="Arial"/>
              </a:rPr>
            </a:br>
            <a:r>
              <a:rPr lang="en-US" sz="2000" b="1">
                <a:latin typeface="Arial"/>
                <a:ea typeface="Arial"/>
                <a:cs typeface="Arial"/>
                <a:sym typeface="Arial"/>
              </a:rPr>
              <a:t>Initial Performance Analysis. </a:t>
            </a:r>
            <a:br>
              <a:rPr lang="en-US" sz="2000" b="1">
                <a:latin typeface="Arial"/>
                <a:ea typeface="Arial"/>
                <a:cs typeface="Arial"/>
                <a:sym typeface="Arial"/>
              </a:rPr>
            </a:br>
            <a:r>
              <a:rPr lang="en-US" i="1"/>
              <a:t>SCIzzL-5, March 1996</a:t>
            </a:r>
            <a:r>
              <a:rPr lang="en-US" sz="2000" b="1">
                <a:latin typeface="Arial"/>
                <a:ea typeface="Arial"/>
                <a:cs typeface="Arial"/>
                <a:sym typeface="Arial"/>
              </a:rPr>
              <a:t>, 63-69.</a:t>
            </a:r>
            <a:endParaRPr/>
          </a:p>
        </p:txBody>
      </p:sp>
      <p:pic>
        <p:nvPicPr>
          <p:cNvPr id="951" name="Google Shape;951;p5" descr="Picture 3"/>
          <p:cNvPicPr preferRelativeResize="0"/>
          <p:nvPr/>
        </p:nvPicPr>
        <p:blipFill rotWithShape="1">
          <a:blip r:embed="rId4">
            <a:alphaModFix/>
          </a:blip>
          <a:srcRect t="6445" b="9761"/>
          <a:stretch/>
        </p:blipFill>
        <p:spPr>
          <a:xfrm>
            <a:off x="7199439" y="9"/>
            <a:ext cx="4992461" cy="6857992"/>
          </a:xfrm>
          <a:prstGeom prst="rect">
            <a:avLst/>
          </a:prstGeom>
          <a:noFill/>
          <a:ln>
            <a:noFill/>
          </a:ln>
        </p:spPr>
      </p:pic>
    </p:spTree>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Shape 1361"/>
        <p:cNvGrpSpPr/>
        <p:nvPr/>
      </p:nvGrpSpPr>
      <p:grpSpPr>
        <a:xfrm>
          <a:off x="0" y="0"/>
          <a:ext cx="0" cy="0"/>
          <a:chOff x="0" y="0"/>
          <a:chExt cx="0" cy="0"/>
        </a:xfrm>
      </p:grpSpPr>
      <p:pic>
        <p:nvPicPr>
          <p:cNvPr id="1362" name="Google Shape;1362;p50" descr="image.png"/>
          <p:cNvPicPr preferRelativeResize="0"/>
          <p:nvPr/>
        </p:nvPicPr>
        <p:blipFill rotWithShape="1">
          <a:blip r:embed="rId3">
            <a:alphaModFix/>
          </a:blip>
          <a:srcRect/>
          <a:stretch/>
        </p:blipFill>
        <p:spPr>
          <a:xfrm>
            <a:off x="304800" y="762000"/>
            <a:ext cx="8686800" cy="1066800"/>
          </a:xfrm>
          <a:prstGeom prst="rect">
            <a:avLst/>
          </a:prstGeom>
          <a:noFill/>
          <a:ln>
            <a:noFill/>
          </a:ln>
        </p:spPr>
      </p:pic>
      <p:sp>
        <p:nvSpPr>
          <p:cNvPr id="1363" name="Google Shape;1363;p50"/>
          <p:cNvSpPr txBox="1">
            <a:spLocks noGrp="1"/>
          </p:cNvSpPr>
          <p:nvPr>
            <p:ph type="body" idx="4294967295"/>
          </p:nvPr>
        </p:nvSpPr>
        <p:spPr>
          <a:xfrm>
            <a:off x="457200" y="1752600"/>
            <a:ext cx="8229600" cy="4435475"/>
          </a:xfrm>
          <a:prstGeom prst="rect">
            <a:avLst/>
          </a:prstGeom>
          <a:noFill/>
          <a:ln>
            <a:noFill/>
          </a:ln>
        </p:spPr>
        <p:txBody>
          <a:bodyPr spcFirstLastPara="1" wrap="square" lIns="0" tIns="0" rIns="0" bIns="0" anchor="ctr" anchorCtr="0">
            <a:normAutofit/>
          </a:bodyPr>
          <a:lstStyle/>
          <a:p>
            <a:pPr marL="458787" lvl="0" indent="-458787" algn="l" rtl="0">
              <a:lnSpc>
                <a:spcPct val="100000"/>
              </a:lnSpc>
              <a:spcBef>
                <a:spcPts val="0"/>
              </a:spcBef>
              <a:spcAft>
                <a:spcPts val="0"/>
              </a:spcAft>
              <a:buClr>
                <a:srgbClr val="FFFFFF"/>
              </a:buClr>
              <a:buSzPts val="2400"/>
              <a:buNone/>
            </a:pPr>
            <a:r>
              <a:rPr lang="en-US" sz="2400">
                <a:solidFill>
                  <a:srgbClr val="FFFFFF"/>
                </a:solidFill>
                <a:latin typeface="Constantia"/>
                <a:ea typeface="Constantia"/>
                <a:cs typeface="Constantia"/>
                <a:sym typeface="Constantia"/>
              </a:rPr>
              <a:t>Note: Small latencies in time domain </a:t>
            </a:r>
            <a:endParaRPr/>
          </a:p>
          <a:p>
            <a:pPr marL="458787" lvl="0" indent="-458787" algn="l" rtl="0">
              <a:lnSpc>
                <a:spcPct val="100000"/>
              </a:lnSpc>
              <a:spcBef>
                <a:spcPts val="600"/>
              </a:spcBef>
              <a:spcAft>
                <a:spcPts val="0"/>
              </a:spcAft>
              <a:buClr>
                <a:srgbClr val="FFFFFF"/>
              </a:buClr>
              <a:buSzPts val="2400"/>
              <a:buNone/>
            </a:pPr>
            <a:r>
              <a:rPr lang="en-US" sz="2400">
                <a:solidFill>
                  <a:srgbClr val="FFFFFF"/>
                </a:solidFill>
                <a:latin typeface="Constantia"/>
                <a:ea typeface="Constantia"/>
                <a:cs typeface="Constantia"/>
                <a:sym typeface="Constantia"/>
              </a:rPr>
              <a:t>may bring large benefits in precision domains</a:t>
            </a:r>
            <a:endParaRPr/>
          </a:p>
          <a:p>
            <a:pPr marL="458787" lvl="0" indent="-458787" algn="l" rtl="0">
              <a:lnSpc>
                <a:spcPct val="100000"/>
              </a:lnSpc>
              <a:spcBef>
                <a:spcPts val="600"/>
              </a:spcBef>
              <a:spcAft>
                <a:spcPts val="0"/>
              </a:spcAft>
              <a:buClr>
                <a:srgbClr val="FFFFFF"/>
              </a:buClr>
              <a:buSzPts val="3200"/>
              <a:buNone/>
            </a:pPr>
            <a:endParaRPr/>
          </a:p>
          <a:p>
            <a:pPr marL="458787" lvl="0" indent="-458787" algn="l" rtl="0">
              <a:lnSpc>
                <a:spcPct val="100000"/>
              </a:lnSpc>
              <a:spcBef>
                <a:spcPts val="600"/>
              </a:spcBef>
              <a:spcAft>
                <a:spcPts val="0"/>
              </a:spcAft>
              <a:buClr>
                <a:srgbClr val="FFFFFF"/>
              </a:buClr>
              <a:buSzPts val="2400"/>
              <a:buNone/>
            </a:pPr>
            <a:r>
              <a:rPr lang="en-US" sz="2400">
                <a:solidFill>
                  <a:srgbClr val="FFFFFF"/>
                </a:solidFill>
                <a:latin typeface="Constantia"/>
                <a:ea typeface="Constantia"/>
                <a:cs typeface="Constantia"/>
                <a:sym typeface="Constantia"/>
              </a:rPr>
              <a:t>Example: Optimal utilization of internal DataFlow pipelines</a:t>
            </a:r>
            <a:endParaRPr/>
          </a:p>
          <a:p>
            <a:pPr marL="458787" lvl="0" indent="-458787" algn="l" rtl="0">
              <a:lnSpc>
                <a:spcPct val="100000"/>
              </a:lnSpc>
              <a:spcBef>
                <a:spcPts val="600"/>
              </a:spcBef>
              <a:spcAft>
                <a:spcPts val="0"/>
              </a:spcAft>
              <a:buClr>
                <a:srgbClr val="FFFFFF"/>
              </a:buClr>
              <a:buSzPts val="3200"/>
              <a:buNone/>
            </a:pPr>
            <a:endParaRPr/>
          </a:p>
          <a:p>
            <a:pPr marL="458787" lvl="0" indent="-458787" algn="l" rtl="0">
              <a:lnSpc>
                <a:spcPct val="100000"/>
              </a:lnSpc>
              <a:spcBef>
                <a:spcPts val="600"/>
              </a:spcBef>
              <a:spcAft>
                <a:spcPts val="0"/>
              </a:spcAft>
              <a:buClr>
                <a:srgbClr val="C00000"/>
              </a:buClr>
              <a:buSzPts val="2400"/>
              <a:buNone/>
            </a:pPr>
            <a:r>
              <a:rPr lang="en-US" sz="2400">
                <a:solidFill>
                  <a:srgbClr val="C00000"/>
                </a:solidFill>
                <a:latin typeface="Constantia"/>
                <a:ea typeface="Constantia"/>
                <a:cs typeface="Constantia"/>
                <a:sym typeface="Constantia"/>
              </a:rPr>
              <a:t>Compiler optimizations create internal pipelines </a:t>
            </a:r>
            <a:endParaRPr/>
          </a:p>
          <a:p>
            <a:pPr marL="458787" lvl="0" indent="-458787" algn="l" rtl="0">
              <a:lnSpc>
                <a:spcPct val="100000"/>
              </a:lnSpc>
              <a:spcBef>
                <a:spcPts val="600"/>
              </a:spcBef>
              <a:spcAft>
                <a:spcPts val="0"/>
              </a:spcAft>
              <a:buClr>
                <a:srgbClr val="C00000"/>
              </a:buClr>
              <a:buSzPts val="2400"/>
              <a:buNone/>
            </a:pPr>
            <a:r>
              <a:rPr lang="en-US" sz="2400">
                <a:solidFill>
                  <a:srgbClr val="C00000"/>
                </a:solidFill>
                <a:latin typeface="Constantia"/>
                <a:ea typeface="Constantia"/>
                <a:cs typeface="Constantia"/>
                <a:sym typeface="Constantia"/>
              </a:rPr>
              <a:t>that experienced DataFlow programmers know how to utilize</a:t>
            </a:r>
            <a:endParaRPr/>
          </a:p>
        </p:txBody>
      </p:sp>
      <p:sp>
        <p:nvSpPr>
          <p:cNvPr id="1364" name="Google Shape;1364;p50"/>
          <p:cNvSpPr txBox="1">
            <a:spLocks noGrp="1"/>
          </p:cNvSpPr>
          <p:nvPr>
            <p:ph type="sldNum" idx="4294967295"/>
          </p:nvPr>
        </p:nvSpPr>
        <p:spPr>
          <a:xfrm>
            <a:off x="8294476" y="6210529"/>
            <a:ext cx="332737" cy="396237"/>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FFFFFF"/>
              </a:buClr>
              <a:buSzPts val="1800"/>
              <a:buFont typeface="Constantia"/>
              <a:buNone/>
            </a:pPr>
            <a:fld id="{00000000-1234-1234-1234-123412341234}" type="slidenum">
              <a:rPr lang="en-US" sz="1800" b="0" i="0" u="none" strike="noStrike" cap="none">
                <a:solidFill>
                  <a:srgbClr val="FFFFFF"/>
                </a:solidFill>
                <a:latin typeface="Constantia"/>
                <a:ea typeface="Constantia"/>
                <a:cs typeface="Constantia"/>
                <a:sym typeface="Constantia"/>
              </a:rPr>
              <a:t>50</a:t>
            </a:fld>
            <a:endParaRPr sz="1800" b="0" i="0" u="none" strike="noStrike" cap="none">
              <a:solidFill>
                <a:srgbClr val="FFFFFF"/>
              </a:solidFill>
              <a:latin typeface="Constantia"/>
              <a:ea typeface="Constantia"/>
              <a:cs typeface="Constantia"/>
              <a:sym typeface="Constantia"/>
            </a:endParaRPr>
          </a:p>
        </p:txBody>
      </p:sp>
    </p:spTree>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Shape 1368"/>
        <p:cNvGrpSpPr/>
        <p:nvPr/>
      </p:nvGrpSpPr>
      <p:grpSpPr>
        <a:xfrm>
          <a:off x="0" y="0"/>
          <a:ext cx="0" cy="0"/>
          <a:chOff x="0" y="0"/>
          <a:chExt cx="0" cy="0"/>
        </a:xfrm>
      </p:grpSpPr>
      <p:pic>
        <p:nvPicPr>
          <p:cNvPr id="1369" name="Google Shape;1369;p51" descr="image.png"/>
          <p:cNvPicPr preferRelativeResize="0"/>
          <p:nvPr/>
        </p:nvPicPr>
        <p:blipFill rotWithShape="1">
          <a:blip r:embed="rId3">
            <a:alphaModFix/>
          </a:blip>
          <a:srcRect/>
          <a:stretch/>
        </p:blipFill>
        <p:spPr>
          <a:xfrm>
            <a:off x="457200" y="0"/>
            <a:ext cx="7727032" cy="1003300"/>
          </a:xfrm>
          <a:prstGeom prst="rect">
            <a:avLst/>
          </a:prstGeom>
          <a:noFill/>
          <a:ln>
            <a:noFill/>
          </a:ln>
        </p:spPr>
      </p:pic>
      <p:grpSp>
        <p:nvGrpSpPr>
          <p:cNvPr id="1370" name="Google Shape;1370;p51"/>
          <p:cNvGrpSpPr/>
          <p:nvPr/>
        </p:nvGrpSpPr>
        <p:grpSpPr>
          <a:xfrm>
            <a:off x="2069700" y="1878330"/>
            <a:ext cx="4148220" cy="1384302"/>
            <a:chOff x="295474" y="1878330"/>
            <a:chExt cx="3999017" cy="1384301"/>
          </a:xfrm>
        </p:grpSpPr>
        <p:pic>
          <p:nvPicPr>
            <p:cNvPr id="1371" name="Google Shape;1371;p51" descr="image.png"/>
            <p:cNvPicPr preferRelativeResize="0"/>
            <p:nvPr/>
          </p:nvPicPr>
          <p:blipFill rotWithShape="1">
            <a:blip r:embed="rId4">
              <a:alphaModFix/>
            </a:blip>
            <a:srcRect/>
            <a:stretch/>
          </p:blipFill>
          <p:spPr>
            <a:xfrm>
              <a:off x="295474" y="1878330"/>
              <a:ext cx="3999017" cy="1384301"/>
            </a:xfrm>
            <a:prstGeom prst="rect">
              <a:avLst/>
            </a:prstGeom>
            <a:noFill/>
            <a:ln>
              <a:noFill/>
            </a:ln>
          </p:spPr>
        </p:pic>
        <p:sp>
          <p:nvSpPr>
            <p:cNvPr id="1372" name="Google Shape;1372;p51"/>
            <p:cNvSpPr txBox="1"/>
            <p:nvPr/>
          </p:nvSpPr>
          <p:spPr>
            <a:xfrm>
              <a:off x="430535" y="2039800"/>
              <a:ext cx="3514740" cy="769436"/>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4400"/>
                <a:buFont typeface="Constantia"/>
                <a:buNone/>
              </a:pPr>
              <a:r>
                <a:rPr lang="en-US" sz="4400" b="0" i="0" u="none" strike="noStrike" cap="none" dirty="0">
                  <a:solidFill>
                    <a:srgbClr val="FFFFFF"/>
                  </a:solidFill>
                  <a:latin typeface="Constantia"/>
                  <a:ea typeface="Constantia"/>
                  <a:cs typeface="Constantia"/>
                  <a:sym typeface="Constantia"/>
                </a:rPr>
                <a:t>Applications</a:t>
              </a:r>
              <a:endParaRPr dirty="0"/>
            </a:p>
          </p:txBody>
        </p:sp>
      </p:grpSp>
      <p:sp>
        <p:nvSpPr>
          <p:cNvPr id="1373" name="Google Shape;1373;p51"/>
          <p:cNvSpPr txBox="1"/>
          <p:nvPr/>
        </p:nvSpPr>
        <p:spPr>
          <a:xfrm>
            <a:off x="2209800" y="3378200"/>
            <a:ext cx="3886200" cy="866137"/>
          </a:xfrm>
          <a:prstGeom prst="rect">
            <a:avLst/>
          </a:prstGeom>
          <a:solidFill>
            <a:srgbClr val="A5B592"/>
          </a:solidFill>
          <a:ln w="38100" cap="flat" cmpd="sng">
            <a:solidFill>
              <a:srgbClr val="78846A"/>
            </a:solidFill>
            <a:prstDash val="solid"/>
            <a:round/>
            <a:headEnd type="none" w="sm" len="sm"/>
            <a:tailEnd type="none" w="sm" len="sm"/>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4400"/>
              <a:buFont typeface="Constantia"/>
              <a:buNone/>
            </a:pPr>
            <a:r>
              <a:rPr lang="en-US" sz="4400" b="0" i="0" u="none" strike="noStrike" cap="none">
                <a:solidFill>
                  <a:srgbClr val="FFFFFF"/>
                </a:solidFill>
                <a:latin typeface="Constantia"/>
                <a:ea typeface="Constantia"/>
                <a:cs typeface="Constantia"/>
                <a:sym typeface="Constantia"/>
              </a:rPr>
              <a:t>Architecture</a:t>
            </a:r>
            <a:endParaRPr/>
          </a:p>
        </p:txBody>
      </p:sp>
      <p:sp>
        <p:nvSpPr>
          <p:cNvPr id="1374" name="Google Shape;1374;p51"/>
          <p:cNvSpPr txBox="1"/>
          <p:nvPr/>
        </p:nvSpPr>
        <p:spPr>
          <a:xfrm>
            <a:off x="2209800" y="4902200"/>
            <a:ext cx="3886200" cy="866137"/>
          </a:xfrm>
          <a:prstGeom prst="rect">
            <a:avLst/>
          </a:prstGeom>
          <a:solidFill>
            <a:srgbClr val="FFFFFF"/>
          </a:solidFill>
          <a:ln w="38100" cap="flat" cmpd="sng">
            <a:solidFill>
              <a:srgbClr val="000000"/>
            </a:solidFill>
            <a:prstDash val="solid"/>
            <a:round/>
            <a:headEnd type="none" w="sm" len="sm"/>
            <a:tailEnd type="none" w="sm" len="sm"/>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4400"/>
              <a:buFont typeface="Constantia"/>
              <a:buNone/>
            </a:pPr>
            <a:r>
              <a:rPr lang="en-US" sz="4400" b="0" i="0" u="none" strike="noStrike" cap="none">
                <a:solidFill>
                  <a:srgbClr val="000000"/>
                </a:solidFill>
                <a:latin typeface="Constantia"/>
                <a:ea typeface="Constantia"/>
                <a:cs typeface="Constantia"/>
                <a:sym typeface="Constantia"/>
              </a:rPr>
              <a:t>Technology</a:t>
            </a:r>
            <a:endParaRPr/>
          </a:p>
        </p:txBody>
      </p:sp>
      <p:sp>
        <p:nvSpPr>
          <p:cNvPr id="1375" name="Google Shape;1375;p51"/>
          <p:cNvSpPr txBox="1"/>
          <p:nvPr/>
        </p:nvSpPr>
        <p:spPr>
          <a:xfrm>
            <a:off x="6217920" y="1763711"/>
            <a:ext cx="2804162" cy="105663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C00000"/>
              </a:buClr>
              <a:buSzPts val="1400"/>
              <a:buFont typeface="Constantia"/>
              <a:buNone/>
            </a:pPr>
            <a:r>
              <a:rPr lang="en-US" sz="1400" b="0" i="0" u="none" strike="noStrike" cap="none">
                <a:solidFill>
                  <a:srgbClr val="C00000"/>
                </a:solidFill>
                <a:latin typeface="Constantia"/>
                <a:ea typeface="Constantia"/>
                <a:cs typeface="Constantia"/>
                <a:sym typeface="Constantia"/>
              </a:rPr>
              <a:t>20-200 [Size]</a:t>
            </a:r>
            <a:endParaRPr/>
          </a:p>
          <a:p>
            <a:pPr marL="0" marR="0" lvl="0" indent="0" algn="l" rtl="0">
              <a:lnSpc>
                <a:spcPct val="100000"/>
              </a:lnSpc>
              <a:spcBef>
                <a:spcPts val="0"/>
              </a:spcBef>
              <a:spcAft>
                <a:spcPts val="0"/>
              </a:spcAft>
              <a:buClr>
                <a:srgbClr val="C00000"/>
              </a:buClr>
              <a:buSzPts val="1400"/>
              <a:buFont typeface="Constantia"/>
              <a:buNone/>
            </a:pPr>
            <a:r>
              <a:rPr lang="en-US" sz="1400" b="0" i="0" u="none" strike="noStrike" cap="none">
                <a:solidFill>
                  <a:srgbClr val="C00000"/>
                </a:solidFill>
                <a:latin typeface="Constantia"/>
                <a:ea typeface="Constantia"/>
                <a:cs typeface="Constantia"/>
                <a:sym typeface="Constantia"/>
              </a:rPr>
              <a:t>20-200 [Power]</a:t>
            </a:r>
            <a:endParaRPr/>
          </a:p>
          <a:p>
            <a:pPr marL="0" marR="0" lvl="0" indent="0" algn="l" rtl="0">
              <a:lnSpc>
                <a:spcPct val="100000"/>
              </a:lnSpc>
              <a:spcBef>
                <a:spcPts val="0"/>
              </a:spcBef>
              <a:spcAft>
                <a:spcPts val="0"/>
              </a:spcAft>
              <a:buClr>
                <a:srgbClr val="FFFFFF"/>
              </a:buClr>
              <a:buSzPts val="1400"/>
              <a:buFont typeface="Constantia"/>
              <a:buNone/>
            </a:pPr>
            <a:r>
              <a:rPr lang="en-US" sz="1400" b="0" i="0" u="none" strike="noStrike" cap="none">
                <a:solidFill>
                  <a:srgbClr val="FFFFFF"/>
                </a:solidFill>
                <a:latin typeface="Constantia"/>
                <a:ea typeface="Constantia"/>
                <a:cs typeface="Constantia"/>
                <a:sym typeface="Constantia"/>
              </a:rPr>
              <a:t>20, 200, 2000, 20000 [Speedup]</a:t>
            </a:r>
            <a:endParaRPr/>
          </a:p>
          <a:p>
            <a:pPr marL="0" marR="0" lvl="0" indent="0" algn="l" rtl="0">
              <a:lnSpc>
                <a:spcPct val="100000"/>
              </a:lnSpc>
              <a:spcBef>
                <a:spcPts val="0"/>
              </a:spcBef>
              <a:spcAft>
                <a:spcPts val="0"/>
              </a:spcAft>
              <a:buClr>
                <a:srgbClr val="FFFFFF"/>
              </a:buClr>
              <a:buSzPts val="1400"/>
              <a:buFont typeface="Constantia"/>
              <a:buNone/>
            </a:pPr>
            <a:r>
              <a:rPr lang="en-US" sz="1400" b="0" i="0" u="none" strike="noStrike" cap="none">
                <a:solidFill>
                  <a:srgbClr val="FFFFFF"/>
                </a:solidFill>
                <a:latin typeface="Constantia"/>
                <a:ea typeface="Constantia"/>
                <a:cs typeface="Constantia"/>
                <a:sym typeface="Constantia"/>
              </a:rPr>
              <a:t>20+ [Precision]</a:t>
            </a:r>
            <a:endParaRPr/>
          </a:p>
        </p:txBody>
      </p:sp>
      <p:sp>
        <p:nvSpPr>
          <p:cNvPr id="1376" name="Google Shape;1376;p51"/>
          <p:cNvSpPr txBox="1">
            <a:spLocks noGrp="1"/>
          </p:cNvSpPr>
          <p:nvPr>
            <p:ph type="sldNum" idx="4294967295"/>
          </p:nvPr>
        </p:nvSpPr>
        <p:spPr>
          <a:xfrm>
            <a:off x="8265901" y="6210529"/>
            <a:ext cx="332737" cy="396237"/>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FFFFFF"/>
              </a:buClr>
              <a:buSzPts val="1800"/>
              <a:buFont typeface="Constantia"/>
              <a:buNone/>
            </a:pPr>
            <a:fld id="{00000000-1234-1234-1234-123412341234}" type="slidenum">
              <a:rPr lang="en-US" sz="1800" b="0" i="0" u="none" strike="noStrike" cap="none">
                <a:solidFill>
                  <a:srgbClr val="FFFFFF"/>
                </a:solidFill>
                <a:latin typeface="Constantia"/>
                <a:ea typeface="Constantia"/>
                <a:cs typeface="Constantia"/>
                <a:sym typeface="Constantia"/>
              </a:rPr>
              <a:t>51</a:t>
            </a:fld>
            <a:endParaRPr sz="1800" b="0" i="0" u="none" strike="noStrike" cap="none">
              <a:solidFill>
                <a:srgbClr val="FFFFFF"/>
              </a:solidFill>
              <a:latin typeface="Constantia"/>
              <a:ea typeface="Constantia"/>
              <a:cs typeface="Constantia"/>
              <a:sym typeface="Constantia"/>
            </a:endParaRPr>
          </a:p>
        </p:txBody>
      </p:sp>
      <p:sp>
        <p:nvSpPr>
          <p:cNvPr id="1377" name="Google Shape;1377;p51"/>
          <p:cNvSpPr txBox="1"/>
          <p:nvPr/>
        </p:nvSpPr>
        <p:spPr>
          <a:xfrm>
            <a:off x="-106681" y="1752600"/>
            <a:ext cx="2194562" cy="1056637"/>
          </a:xfrm>
          <a:prstGeom prst="rect">
            <a:avLst/>
          </a:prstGeom>
          <a:noFill/>
          <a:ln>
            <a:noFill/>
          </a:ln>
        </p:spPr>
        <p:txBody>
          <a:bodyPr spcFirstLastPara="1" wrap="square" lIns="45700" tIns="45700" rIns="45700" bIns="45700" anchor="t" anchorCtr="0">
            <a:spAutoFit/>
          </a:bodyPr>
          <a:lstStyle/>
          <a:p>
            <a:pPr marL="0" marR="0" lvl="0" indent="0" algn="r" rtl="0">
              <a:lnSpc>
                <a:spcPct val="100000"/>
              </a:lnSpc>
              <a:spcBef>
                <a:spcPts val="0"/>
              </a:spcBef>
              <a:spcAft>
                <a:spcPts val="0"/>
              </a:spcAft>
              <a:buClr>
                <a:srgbClr val="C00000"/>
              </a:buClr>
              <a:buSzPts val="1400"/>
              <a:buFont typeface="Constantia"/>
              <a:buNone/>
            </a:pPr>
            <a:r>
              <a:rPr lang="en-US" sz="1400" b="0" i="0" u="none" strike="noStrike" cap="none">
                <a:solidFill>
                  <a:srgbClr val="C00000"/>
                </a:solidFill>
                <a:latin typeface="Constantia"/>
                <a:ea typeface="Constantia"/>
                <a:cs typeface="Constantia"/>
                <a:sym typeface="Constantia"/>
              </a:rPr>
              <a:t>20 [Size]</a:t>
            </a:r>
            <a:endParaRPr/>
          </a:p>
          <a:p>
            <a:pPr marL="0" marR="0" lvl="0" indent="0" algn="r" rtl="0">
              <a:lnSpc>
                <a:spcPct val="100000"/>
              </a:lnSpc>
              <a:spcBef>
                <a:spcPts val="0"/>
              </a:spcBef>
              <a:spcAft>
                <a:spcPts val="0"/>
              </a:spcAft>
              <a:buClr>
                <a:srgbClr val="C00000"/>
              </a:buClr>
              <a:buSzPts val="1400"/>
              <a:buFont typeface="Constantia"/>
              <a:buNone/>
            </a:pPr>
            <a:r>
              <a:rPr lang="en-US" sz="1400" b="0" i="0" u="none" strike="noStrike" cap="none">
                <a:solidFill>
                  <a:srgbClr val="C00000"/>
                </a:solidFill>
                <a:latin typeface="Constantia"/>
                <a:ea typeface="Constantia"/>
                <a:cs typeface="Constantia"/>
                <a:sym typeface="Constantia"/>
              </a:rPr>
              <a:t>20 [Power]</a:t>
            </a:r>
            <a:endParaRPr/>
          </a:p>
          <a:p>
            <a:pPr marL="0" marR="0" lvl="0" indent="0" algn="r" rtl="0">
              <a:lnSpc>
                <a:spcPct val="100000"/>
              </a:lnSpc>
              <a:spcBef>
                <a:spcPts val="0"/>
              </a:spcBef>
              <a:spcAft>
                <a:spcPts val="0"/>
              </a:spcAft>
              <a:buClr>
                <a:srgbClr val="FFFFFF"/>
              </a:buClr>
              <a:buSzPts val="1400"/>
              <a:buFont typeface="Constantia"/>
              <a:buNone/>
            </a:pPr>
            <a:r>
              <a:rPr lang="en-US" sz="1400" b="0" i="0" u="none" strike="noStrike" cap="none">
                <a:solidFill>
                  <a:srgbClr val="FFFFFF"/>
                </a:solidFill>
                <a:latin typeface="Constantia"/>
                <a:ea typeface="Constantia"/>
                <a:cs typeface="Constantia"/>
                <a:sym typeface="Constantia"/>
              </a:rPr>
              <a:t>20, 200 [Speedup]</a:t>
            </a:r>
            <a:endParaRPr/>
          </a:p>
          <a:p>
            <a:pPr marL="0" marR="0" lvl="0" indent="0" algn="r" rtl="0">
              <a:lnSpc>
                <a:spcPct val="100000"/>
              </a:lnSpc>
              <a:spcBef>
                <a:spcPts val="0"/>
              </a:spcBef>
              <a:spcAft>
                <a:spcPts val="0"/>
              </a:spcAft>
              <a:buClr>
                <a:srgbClr val="FFFFFF"/>
              </a:buClr>
              <a:buSzPts val="1400"/>
              <a:buFont typeface="Constantia"/>
              <a:buNone/>
            </a:pPr>
            <a:r>
              <a:rPr lang="en-US" sz="1400" b="0" i="0" u="none" strike="noStrike" cap="none">
                <a:solidFill>
                  <a:srgbClr val="FFFFFF"/>
                </a:solidFill>
                <a:latin typeface="Constantia"/>
                <a:ea typeface="Constantia"/>
                <a:cs typeface="Constantia"/>
                <a:sym typeface="Constantia"/>
              </a:rPr>
              <a:t>20 [Precision]</a:t>
            </a:r>
            <a:endParaRPr/>
          </a:p>
        </p:txBody>
      </p:sp>
      <p:sp>
        <p:nvSpPr>
          <p:cNvPr id="1378" name="Google Shape;1378;p51"/>
          <p:cNvSpPr txBox="1"/>
          <p:nvPr/>
        </p:nvSpPr>
        <p:spPr>
          <a:xfrm>
            <a:off x="274320" y="1371600"/>
            <a:ext cx="4556760" cy="39623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1800"/>
              <a:buFont typeface="Constantia"/>
              <a:buNone/>
            </a:pPr>
            <a:r>
              <a:rPr lang="en-US" sz="1800" b="0" i="0" u="none" strike="noStrike" cap="none">
                <a:solidFill>
                  <a:srgbClr val="FFFFFF"/>
                </a:solidFill>
                <a:latin typeface="Constantia"/>
                <a:ea typeface="Constantia"/>
                <a:cs typeface="Constantia"/>
                <a:sym typeface="Constantia"/>
              </a:rPr>
              <a:t>Existing Maxeler-based publications:</a:t>
            </a:r>
            <a:endParaRPr/>
          </a:p>
        </p:txBody>
      </p:sp>
      <p:sp>
        <p:nvSpPr>
          <p:cNvPr id="1379" name="Google Shape;1379;p51"/>
          <p:cNvSpPr txBox="1"/>
          <p:nvPr/>
        </p:nvSpPr>
        <p:spPr>
          <a:xfrm>
            <a:off x="6065520" y="1371600"/>
            <a:ext cx="3108963" cy="39623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FFFF"/>
              </a:buClr>
              <a:buSzPts val="1800"/>
              <a:buFont typeface="Constantia"/>
              <a:buNone/>
            </a:pPr>
            <a:r>
              <a:rPr lang="en-US" sz="1800" b="0" i="0" u="none" strike="noStrike" cap="none">
                <a:solidFill>
                  <a:srgbClr val="FFFFFF"/>
                </a:solidFill>
                <a:latin typeface="Constantia"/>
                <a:ea typeface="Constantia"/>
                <a:cs typeface="Constantia"/>
                <a:sym typeface="Constantia"/>
              </a:rPr>
              <a:t>Ultimate aSoG-based future:</a:t>
            </a:r>
            <a:endParaRPr/>
          </a:p>
        </p:txBody>
      </p:sp>
    </p:spTree>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Shape 1383"/>
        <p:cNvGrpSpPr/>
        <p:nvPr/>
      </p:nvGrpSpPr>
      <p:grpSpPr>
        <a:xfrm>
          <a:off x="0" y="0"/>
          <a:ext cx="0" cy="0"/>
          <a:chOff x="0" y="0"/>
          <a:chExt cx="0" cy="0"/>
        </a:xfrm>
      </p:grpSpPr>
      <p:sp>
        <p:nvSpPr>
          <p:cNvPr id="1384" name="Google Shape;1384;p52"/>
          <p:cNvSpPr txBox="1">
            <a:spLocks noGrp="1"/>
          </p:cNvSpPr>
          <p:nvPr>
            <p:ph type="sldNum" idx="4294967295"/>
          </p:nvPr>
        </p:nvSpPr>
        <p:spPr>
          <a:xfrm>
            <a:off x="0" y="6557960"/>
            <a:ext cx="284367" cy="280796"/>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FFFFFF"/>
              </a:buClr>
              <a:buSzPts val="1400"/>
              <a:buFont typeface="Calibri"/>
              <a:buNone/>
            </a:pPr>
            <a:fld id="{00000000-1234-1234-1234-123412341234}" type="slidenum">
              <a:rPr lang="en-US" sz="1400" b="1" i="0" u="none" strike="noStrike" cap="none">
                <a:solidFill>
                  <a:srgbClr val="FFFFFF"/>
                </a:solidFill>
                <a:latin typeface="Calibri"/>
                <a:ea typeface="Calibri"/>
                <a:cs typeface="Calibri"/>
                <a:sym typeface="Calibri"/>
              </a:rPr>
              <a:t>52</a:t>
            </a:fld>
            <a:endParaRPr sz="1400" b="1" i="0" u="none" strike="noStrike" cap="none">
              <a:solidFill>
                <a:srgbClr val="FFFFFF"/>
              </a:solidFill>
              <a:latin typeface="Calibri"/>
              <a:ea typeface="Calibri"/>
              <a:cs typeface="Calibri"/>
              <a:sym typeface="Calibri"/>
            </a:endParaRPr>
          </a:p>
        </p:txBody>
      </p:sp>
      <p:sp>
        <p:nvSpPr>
          <p:cNvPr id="1385" name="Google Shape;1385;p52"/>
          <p:cNvSpPr txBox="1"/>
          <p:nvPr/>
        </p:nvSpPr>
        <p:spPr>
          <a:xfrm>
            <a:off x="874394" y="908050"/>
            <a:ext cx="6398797" cy="892603"/>
          </a:xfrm>
          <a:prstGeom prst="rect">
            <a:avLst/>
          </a:prstGeom>
          <a:noFill/>
          <a:ln>
            <a:noFill/>
          </a:ln>
        </p:spPr>
        <p:txBody>
          <a:bodyPr spcFirstLastPara="1" wrap="square" lIns="45700" tIns="45700" rIns="45700" bIns="45700" anchor="t" anchorCtr="0">
            <a:spAutoFit/>
          </a:bodyPr>
          <a:lstStyle/>
          <a:p>
            <a:pPr marL="285750" marR="0" lvl="0" indent="-285750" algn="l" rtl="0">
              <a:lnSpc>
                <a:spcPct val="100000"/>
              </a:lnSpc>
              <a:spcBef>
                <a:spcPts val="0"/>
              </a:spcBef>
              <a:spcAft>
                <a:spcPts val="0"/>
              </a:spcAft>
              <a:buClr>
                <a:srgbClr val="333333"/>
              </a:buClr>
              <a:buSzPts val="2800"/>
              <a:buFont typeface="Arial"/>
              <a:buChar char="•"/>
            </a:pPr>
            <a:r>
              <a:rPr lang="en-US" sz="2800" b="0" i="0" u="none" strike="noStrike" cap="none">
                <a:solidFill>
                  <a:srgbClr val="333333"/>
                </a:solidFill>
                <a:latin typeface="Arial"/>
                <a:ea typeface="Arial"/>
                <a:cs typeface="Arial"/>
                <a:sym typeface="Arial"/>
              </a:rPr>
              <a:t>Software Based Solution </a:t>
            </a:r>
            <a:endParaRPr/>
          </a:p>
          <a:p>
            <a:pPr marL="285750" marR="0" lvl="0" indent="-285750" algn="l" rtl="0">
              <a:lnSpc>
                <a:spcPct val="100000"/>
              </a:lnSpc>
              <a:spcBef>
                <a:spcPts val="0"/>
              </a:spcBef>
              <a:spcAft>
                <a:spcPts val="0"/>
              </a:spcAft>
              <a:buClr>
                <a:srgbClr val="333333"/>
              </a:buClr>
              <a:buSzPts val="2800"/>
              <a:buFont typeface="Arial"/>
              <a:buChar char="•"/>
            </a:pPr>
            <a:r>
              <a:rPr lang="en-US" sz="2800" b="0" i="0" u="none" strike="noStrike" cap="none">
                <a:solidFill>
                  <a:srgbClr val="333333"/>
                </a:solidFill>
                <a:latin typeface="Arial"/>
                <a:ea typeface="Arial"/>
                <a:cs typeface="Arial"/>
                <a:sym typeface="Arial"/>
              </a:rPr>
              <a:t>Dataflow Computing in the Datacentre</a:t>
            </a:r>
            <a:endParaRPr/>
          </a:p>
        </p:txBody>
      </p:sp>
      <p:sp>
        <p:nvSpPr>
          <p:cNvPr id="1386" name="Google Shape;1386;p52"/>
          <p:cNvSpPr txBox="1"/>
          <p:nvPr/>
        </p:nvSpPr>
        <p:spPr>
          <a:xfrm>
            <a:off x="45713" y="3321050"/>
            <a:ext cx="3004200" cy="846682"/>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333333"/>
              </a:buClr>
              <a:buSzPts val="1800"/>
              <a:buFont typeface="Calibri"/>
              <a:buNone/>
            </a:pPr>
            <a:r>
              <a:rPr lang="en-US" sz="1800" b="1" i="0" u="none" strike="noStrike" cap="none">
                <a:solidFill>
                  <a:srgbClr val="333333"/>
                </a:solidFill>
                <a:latin typeface="Calibri"/>
                <a:ea typeface="Calibri"/>
                <a:cs typeface="Calibri"/>
                <a:sym typeface="Calibri"/>
              </a:rPr>
              <a:t>The CPU</a:t>
            </a:r>
            <a:br>
              <a:rPr lang="en-US" sz="1800" b="1" i="0" u="none" strike="noStrike" cap="none">
                <a:solidFill>
                  <a:srgbClr val="333333"/>
                </a:solidFill>
                <a:latin typeface="Calibri"/>
                <a:ea typeface="Calibri"/>
                <a:cs typeface="Calibri"/>
                <a:sym typeface="Calibri"/>
              </a:rPr>
            </a:br>
            <a:r>
              <a:rPr lang="en-US" sz="1600" b="0" i="0" u="none" strike="noStrike" cap="none">
                <a:solidFill>
                  <a:srgbClr val="333333"/>
                </a:solidFill>
                <a:latin typeface="Calibri"/>
                <a:ea typeface="Calibri"/>
                <a:cs typeface="Calibri"/>
                <a:sym typeface="Calibri"/>
              </a:rPr>
              <a:t>Conventional CPU cores and </a:t>
            </a:r>
            <a:br>
              <a:rPr lang="en-US" sz="1600" b="0" i="0" u="none" strike="noStrike" cap="none">
                <a:solidFill>
                  <a:srgbClr val="333333"/>
                </a:solidFill>
                <a:latin typeface="Calibri"/>
                <a:ea typeface="Calibri"/>
                <a:cs typeface="Calibri"/>
                <a:sym typeface="Calibri"/>
              </a:rPr>
            </a:br>
            <a:r>
              <a:rPr lang="en-US" sz="1600" b="0" i="0" u="none" strike="noStrike" cap="none">
                <a:solidFill>
                  <a:srgbClr val="333333"/>
                </a:solidFill>
                <a:latin typeface="Calibri"/>
                <a:ea typeface="Calibri"/>
                <a:cs typeface="Calibri"/>
                <a:sym typeface="Calibri"/>
              </a:rPr>
              <a:t>up to 6 DFEs with 288GB of RAM</a:t>
            </a:r>
            <a:endParaRPr/>
          </a:p>
        </p:txBody>
      </p:sp>
      <p:sp>
        <p:nvSpPr>
          <p:cNvPr id="1387" name="Google Shape;1387;p52"/>
          <p:cNvSpPr txBox="1"/>
          <p:nvPr/>
        </p:nvSpPr>
        <p:spPr>
          <a:xfrm>
            <a:off x="3101650" y="3321050"/>
            <a:ext cx="3016900" cy="1354682"/>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333333"/>
              </a:buClr>
              <a:buSzPts val="1800"/>
              <a:buFont typeface="Calibri"/>
              <a:buNone/>
            </a:pPr>
            <a:r>
              <a:rPr lang="en-US" sz="1800" b="1" i="0" u="none" strike="noStrike" cap="none">
                <a:solidFill>
                  <a:srgbClr val="333333"/>
                </a:solidFill>
                <a:latin typeface="Calibri"/>
                <a:ea typeface="Calibri"/>
                <a:cs typeface="Calibri"/>
                <a:sym typeface="Calibri"/>
              </a:rPr>
              <a:t>The Dataflow Appliance</a:t>
            </a:r>
            <a:endParaRPr/>
          </a:p>
          <a:p>
            <a:pPr marL="0" marR="0" lvl="0" indent="0" algn="ctr" rtl="0">
              <a:lnSpc>
                <a:spcPct val="100000"/>
              </a:lnSpc>
              <a:spcBef>
                <a:spcPts val="0"/>
              </a:spcBef>
              <a:spcAft>
                <a:spcPts val="0"/>
              </a:spcAft>
              <a:buClr>
                <a:srgbClr val="333333"/>
              </a:buClr>
              <a:buSzPts val="1600"/>
              <a:buFont typeface="Calibri"/>
              <a:buNone/>
            </a:pPr>
            <a:r>
              <a:rPr lang="en-US" sz="1600" b="0" i="0" u="none" strike="noStrike" cap="none">
                <a:solidFill>
                  <a:srgbClr val="333333"/>
                </a:solidFill>
                <a:latin typeface="Calibri"/>
                <a:ea typeface="Calibri"/>
                <a:cs typeface="Calibri"/>
                <a:sym typeface="Calibri"/>
              </a:rPr>
              <a:t>Dense compute with 8 DFEs, 768GB of RAM and dynamic allocation of DFEs to CPU servers with zero-copy RDMA access</a:t>
            </a:r>
            <a:endParaRPr/>
          </a:p>
        </p:txBody>
      </p:sp>
      <p:pic>
        <p:nvPicPr>
          <p:cNvPr id="1388" name="Google Shape;1388;p52" descr="Y:\maxeler\MaxelerInc\salesInc\marketing\Products\Pandora\Front_BoxOpen.JPG"/>
          <p:cNvPicPr preferRelativeResize="0"/>
          <p:nvPr/>
        </p:nvPicPr>
        <p:blipFill rotWithShape="1">
          <a:blip r:embed="rId3">
            <a:alphaModFix/>
          </a:blip>
          <a:srcRect/>
          <a:stretch/>
        </p:blipFill>
        <p:spPr>
          <a:xfrm>
            <a:off x="3106735" y="4868862"/>
            <a:ext cx="3024190" cy="1087440"/>
          </a:xfrm>
          <a:prstGeom prst="rect">
            <a:avLst/>
          </a:prstGeom>
          <a:noFill/>
          <a:ln>
            <a:noFill/>
          </a:ln>
        </p:spPr>
      </p:pic>
      <p:sp>
        <p:nvSpPr>
          <p:cNvPr id="1389" name="Google Shape;1389;p52"/>
          <p:cNvSpPr txBox="1"/>
          <p:nvPr/>
        </p:nvSpPr>
        <p:spPr>
          <a:xfrm>
            <a:off x="6165524" y="3330575"/>
            <a:ext cx="2932763" cy="1100682"/>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333333"/>
              </a:buClr>
              <a:buSzPts val="1800"/>
              <a:buFont typeface="Calibri"/>
              <a:buNone/>
            </a:pPr>
            <a:r>
              <a:rPr lang="en-US" sz="1800" b="1" i="0" u="none" strike="noStrike" cap="none">
                <a:solidFill>
                  <a:srgbClr val="333333"/>
                </a:solidFill>
                <a:latin typeface="Calibri"/>
                <a:ea typeface="Calibri"/>
                <a:cs typeface="Calibri"/>
                <a:sym typeface="Calibri"/>
              </a:rPr>
              <a:t>The Networking Appliance</a:t>
            </a:r>
            <a:endParaRPr/>
          </a:p>
          <a:p>
            <a:pPr marL="0" marR="0" lvl="0" indent="0" algn="ctr" rtl="0">
              <a:lnSpc>
                <a:spcPct val="100000"/>
              </a:lnSpc>
              <a:spcBef>
                <a:spcPts val="0"/>
              </a:spcBef>
              <a:spcAft>
                <a:spcPts val="0"/>
              </a:spcAft>
              <a:buClr>
                <a:srgbClr val="333333"/>
              </a:buClr>
              <a:buSzPts val="1600"/>
              <a:buFont typeface="Calibri"/>
              <a:buNone/>
            </a:pPr>
            <a:r>
              <a:rPr lang="en-US" sz="1600" b="0" i="0" u="none" strike="noStrike" cap="none">
                <a:solidFill>
                  <a:srgbClr val="333333"/>
                </a:solidFill>
                <a:latin typeface="Calibri"/>
                <a:ea typeface="Calibri"/>
                <a:cs typeface="Calibri"/>
                <a:sym typeface="Calibri"/>
              </a:rPr>
              <a:t>Intel Xeon CPUs and 4 DFEs with direct links to up to twelve 40Gbit Ethernet connections</a:t>
            </a:r>
            <a:endParaRPr/>
          </a:p>
        </p:txBody>
      </p:sp>
      <p:pic>
        <p:nvPicPr>
          <p:cNvPr id="1390" name="Google Shape;1390;p52" descr="MaxBox3_2.jpg"/>
          <p:cNvPicPr preferRelativeResize="0"/>
          <p:nvPr/>
        </p:nvPicPr>
        <p:blipFill rotWithShape="1">
          <a:blip r:embed="rId4">
            <a:alphaModFix/>
          </a:blip>
          <a:srcRect/>
          <a:stretch/>
        </p:blipFill>
        <p:spPr>
          <a:xfrm>
            <a:off x="6324600" y="4518025"/>
            <a:ext cx="2568575" cy="1574800"/>
          </a:xfrm>
          <a:prstGeom prst="rect">
            <a:avLst/>
          </a:prstGeom>
          <a:noFill/>
          <a:ln>
            <a:noFill/>
          </a:ln>
        </p:spPr>
      </p:pic>
      <p:pic>
        <p:nvPicPr>
          <p:cNvPr id="1391" name="Google Shape;1391;p52" descr="image.png"/>
          <p:cNvPicPr preferRelativeResize="0"/>
          <p:nvPr/>
        </p:nvPicPr>
        <p:blipFill rotWithShape="1">
          <a:blip r:embed="rId5">
            <a:alphaModFix/>
          </a:blip>
          <a:srcRect l="10415" t="17688" r="8330" b="20185"/>
          <a:stretch/>
        </p:blipFill>
        <p:spPr>
          <a:xfrm>
            <a:off x="3167060" y="1905000"/>
            <a:ext cx="2809878" cy="1439864"/>
          </a:xfrm>
          <a:prstGeom prst="rect">
            <a:avLst/>
          </a:prstGeom>
          <a:noFill/>
          <a:ln>
            <a:noFill/>
          </a:ln>
        </p:spPr>
      </p:pic>
      <p:pic>
        <p:nvPicPr>
          <p:cNvPr id="1392" name="Google Shape;1392;p52" descr="image.png"/>
          <p:cNvPicPr preferRelativeResize="0"/>
          <p:nvPr/>
        </p:nvPicPr>
        <p:blipFill rotWithShape="1">
          <a:blip r:embed="rId6">
            <a:alphaModFix/>
          </a:blip>
          <a:srcRect t="21745" r="17698" b="22339"/>
          <a:stretch/>
        </p:blipFill>
        <p:spPr>
          <a:xfrm>
            <a:off x="155573" y="2060574"/>
            <a:ext cx="2844803" cy="1296990"/>
          </a:xfrm>
          <a:prstGeom prst="rect">
            <a:avLst/>
          </a:prstGeom>
          <a:noFill/>
          <a:ln>
            <a:noFill/>
          </a:ln>
        </p:spPr>
      </p:pic>
      <p:pic>
        <p:nvPicPr>
          <p:cNvPr id="1393" name="Google Shape;1393;p52" descr="image.png"/>
          <p:cNvPicPr preferRelativeResize="0"/>
          <p:nvPr/>
        </p:nvPicPr>
        <p:blipFill rotWithShape="1">
          <a:blip r:embed="rId7">
            <a:alphaModFix/>
          </a:blip>
          <a:srcRect l="7231" t="19245" r="5882" b="18634"/>
          <a:stretch/>
        </p:blipFill>
        <p:spPr>
          <a:xfrm>
            <a:off x="6084887" y="1941510"/>
            <a:ext cx="3024190" cy="1439865"/>
          </a:xfrm>
          <a:prstGeom prst="rect">
            <a:avLst/>
          </a:prstGeom>
          <a:noFill/>
          <a:ln>
            <a:noFill/>
          </a:ln>
        </p:spPr>
      </p:pic>
      <p:pic>
        <p:nvPicPr>
          <p:cNvPr id="1394" name="Google Shape;1394;p52" descr="H:\Downloads\DSC_0711_edited.JPG"/>
          <p:cNvPicPr preferRelativeResize="0"/>
          <p:nvPr/>
        </p:nvPicPr>
        <p:blipFill rotWithShape="1">
          <a:blip r:embed="rId8">
            <a:alphaModFix/>
          </a:blip>
          <a:srcRect/>
          <a:stretch/>
        </p:blipFill>
        <p:spPr>
          <a:xfrm>
            <a:off x="22225" y="4560887"/>
            <a:ext cx="3022600" cy="1455740"/>
          </a:xfrm>
          <a:prstGeom prst="rect">
            <a:avLst/>
          </a:prstGeom>
          <a:noFill/>
          <a:ln>
            <a:noFill/>
          </a:ln>
        </p:spPr>
      </p:pic>
      <p:sp>
        <p:nvSpPr>
          <p:cNvPr id="1395" name="Google Shape;1395;p52"/>
          <p:cNvSpPr txBox="1">
            <a:spLocks noGrp="1"/>
          </p:cNvSpPr>
          <p:nvPr>
            <p:ph type="title" idx="4294967295"/>
          </p:nvPr>
        </p:nvSpPr>
        <p:spPr>
          <a:xfrm>
            <a:off x="819149" y="280985"/>
            <a:ext cx="8218490" cy="785815"/>
          </a:xfrm>
          <a:prstGeom prst="rect">
            <a:avLst/>
          </a:prstGeom>
          <a:noFill/>
          <a:ln>
            <a:noFill/>
          </a:ln>
        </p:spPr>
        <p:txBody>
          <a:bodyPr spcFirstLastPara="1" wrap="square" lIns="45700" tIns="45700" rIns="45700" bIns="45700" anchor="t" anchorCtr="0">
            <a:normAutofit fontScale="90000"/>
          </a:bodyPr>
          <a:lstStyle/>
          <a:p>
            <a:pPr marL="0" lvl="0" indent="0" algn="l" rtl="0">
              <a:lnSpc>
                <a:spcPct val="100000"/>
              </a:lnSpc>
              <a:spcBef>
                <a:spcPts val="0"/>
              </a:spcBef>
              <a:spcAft>
                <a:spcPts val="0"/>
              </a:spcAft>
              <a:buClr>
                <a:srgbClr val="737373"/>
              </a:buClr>
              <a:buSzPct val="100000"/>
              <a:buFont typeface="Arial"/>
              <a:buNone/>
            </a:pPr>
            <a:r>
              <a:rPr lang="en-US" sz="2400">
                <a:solidFill>
                  <a:srgbClr val="737373"/>
                </a:solidFill>
                <a:latin typeface="Arial"/>
                <a:ea typeface="Arial"/>
                <a:cs typeface="Arial"/>
                <a:sym typeface="Arial"/>
              </a:rPr>
              <a:t>Maxeler Dataflow Appliance</a:t>
            </a:r>
            <a:br>
              <a:rPr lang="en-US" sz="2400">
                <a:solidFill>
                  <a:srgbClr val="737373"/>
                </a:solidFill>
                <a:latin typeface="Arial"/>
                <a:ea typeface="Arial"/>
                <a:cs typeface="Arial"/>
                <a:sym typeface="Arial"/>
              </a:rPr>
            </a:br>
            <a:endParaRPr/>
          </a:p>
        </p:txBody>
      </p:sp>
      <p:sp>
        <p:nvSpPr>
          <p:cNvPr id="1396" name="Google Shape;1396;p52"/>
          <p:cNvSpPr txBox="1"/>
          <p:nvPr/>
        </p:nvSpPr>
        <p:spPr>
          <a:xfrm>
            <a:off x="1377631" y="4324351"/>
            <a:ext cx="1575954" cy="301104"/>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0000"/>
              </a:buClr>
              <a:buSzPts val="1500"/>
              <a:buFont typeface="Arial"/>
              <a:buNone/>
            </a:pPr>
            <a:r>
              <a:rPr lang="en-US" sz="1500" b="0" i="0" u="none" strike="noStrike" cap="none">
                <a:solidFill>
                  <a:srgbClr val="FF0000"/>
                </a:solidFill>
                <a:latin typeface="Arial"/>
                <a:ea typeface="Arial"/>
                <a:cs typeface="Arial"/>
                <a:sym typeface="Arial"/>
              </a:rPr>
              <a:t>1U: Good for Fog</a:t>
            </a:r>
            <a:endParaRPr/>
          </a:p>
        </p:txBody>
      </p:sp>
      <p:pic>
        <p:nvPicPr>
          <p:cNvPr id="1397" name="Google Shape;1397;p52" descr="image.png"/>
          <p:cNvPicPr preferRelativeResize="0"/>
          <p:nvPr/>
        </p:nvPicPr>
        <p:blipFill rotWithShape="1">
          <a:blip r:embed="rId9">
            <a:alphaModFix/>
          </a:blip>
          <a:srcRect/>
          <a:stretch/>
        </p:blipFill>
        <p:spPr>
          <a:xfrm>
            <a:off x="8196260" y="15875"/>
            <a:ext cx="754065" cy="2020890"/>
          </a:xfrm>
          <a:prstGeom prst="rect">
            <a:avLst/>
          </a:prstGeom>
          <a:noFill/>
          <a:ln>
            <a:noFill/>
          </a:ln>
        </p:spPr>
      </p:pic>
      <p:sp>
        <p:nvSpPr>
          <p:cNvPr id="1398" name="Google Shape;1398;p52"/>
          <p:cNvSpPr txBox="1"/>
          <p:nvPr/>
        </p:nvSpPr>
        <p:spPr>
          <a:xfrm>
            <a:off x="6294120" y="33337"/>
            <a:ext cx="3142300" cy="301105"/>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0000"/>
              </a:buClr>
              <a:buSzPts val="1500"/>
              <a:buFont typeface="Arial"/>
              <a:buNone/>
            </a:pPr>
            <a:r>
              <a:rPr lang="en-US" sz="1500" b="0" i="0" u="none" strike="noStrike" cap="none">
                <a:solidFill>
                  <a:srgbClr val="FF0000"/>
                </a:solidFill>
                <a:latin typeface="Arial"/>
                <a:ea typeface="Arial"/>
                <a:cs typeface="Arial"/>
                <a:sym typeface="Arial"/>
              </a:rPr>
              <a:t>40U: Good for Cloud</a:t>
            </a:r>
            <a:endParaRPr/>
          </a:p>
        </p:txBody>
      </p:sp>
      <p:sp>
        <p:nvSpPr>
          <p:cNvPr id="1399" name="Google Shape;1399;p52"/>
          <p:cNvSpPr txBox="1"/>
          <p:nvPr/>
        </p:nvSpPr>
        <p:spPr>
          <a:xfrm>
            <a:off x="1618931" y="6153151"/>
            <a:ext cx="5034440" cy="301104"/>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0000"/>
              </a:buClr>
              <a:buSzPts val="1500"/>
              <a:buFont typeface="Arial"/>
              <a:buNone/>
            </a:pPr>
            <a:r>
              <a:rPr lang="en-US" sz="1500" b="0" i="0" u="none" strike="noStrike" cap="none">
                <a:solidFill>
                  <a:srgbClr val="FF0000"/>
                </a:solidFill>
                <a:latin typeface="Arial"/>
                <a:ea typeface="Arial"/>
                <a:cs typeface="Arial"/>
                <a:sym typeface="Arial"/>
              </a:rPr>
              <a:t>MicroMAX.5: Good for Dew (Edge Processing of IoT Data)</a:t>
            </a:r>
            <a:endParaRPr/>
          </a:p>
        </p:txBody>
      </p:sp>
      <p:pic>
        <p:nvPicPr>
          <p:cNvPr id="1400" name="Google Shape;1400;p52" descr="image.jpeg"/>
          <p:cNvPicPr preferRelativeResize="0"/>
          <p:nvPr/>
        </p:nvPicPr>
        <p:blipFill rotWithShape="1">
          <a:blip r:embed="rId10">
            <a:alphaModFix/>
          </a:blip>
          <a:srcRect/>
          <a:stretch/>
        </p:blipFill>
        <p:spPr>
          <a:xfrm>
            <a:off x="-19050" y="6065837"/>
            <a:ext cx="1636715" cy="827090"/>
          </a:xfrm>
          <a:prstGeom prst="rect">
            <a:avLst/>
          </a:prstGeom>
          <a:noFill/>
          <a:ln>
            <a:noFill/>
          </a:ln>
        </p:spPr>
      </p:pic>
    </p:spTree>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Shape 1404"/>
        <p:cNvGrpSpPr/>
        <p:nvPr/>
      </p:nvGrpSpPr>
      <p:grpSpPr>
        <a:xfrm>
          <a:off x="0" y="0"/>
          <a:ext cx="0" cy="0"/>
          <a:chOff x="0" y="0"/>
          <a:chExt cx="0" cy="0"/>
        </a:xfrm>
      </p:grpSpPr>
      <p:sp>
        <p:nvSpPr>
          <p:cNvPr id="1405" name="Google Shape;1405;p53"/>
          <p:cNvSpPr txBox="1"/>
          <p:nvPr/>
        </p:nvSpPr>
        <p:spPr>
          <a:xfrm>
            <a:off x="185419" y="249236"/>
            <a:ext cx="8127049" cy="549332"/>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C00000"/>
              </a:buClr>
              <a:buSzPts val="3600"/>
              <a:buFont typeface="Calibri"/>
              <a:buNone/>
            </a:pPr>
            <a:r>
              <a:rPr lang="en-US" sz="3600" b="1" i="0" u="none" strike="noStrike" cap="none">
                <a:solidFill>
                  <a:srgbClr val="C00000"/>
                </a:solidFill>
                <a:latin typeface="Calibri"/>
                <a:ea typeface="Calibri"/>
                <a:cs typeface="Calibri"/>
                <a:sym typeface="Calibri"/>
              </a:rPr>
              <a:t>The Major Application Successes</a:t>
            </a:r>
            <a:endParaRPr/>
          </a:p>
        </p:txBody>
      </p:sp>
      <p:sp>
        <p:nvSpPr>
          <p:cNvPr id="1406" name="Google Shape;1406;p53"/>
          <p:cNvSpPr txBox="1"/>
          <p:nvPr/>
        </p:nvSpPr>
        <p:spPr>
          <a:xfrm>
            <a:off x="579119" y="1143000"/>
            <a:ext cx="7528560" cy="4701288"/>
          </a:xfrm>
          <a:prstGeom prst="rect">
            <a:avLst/>
          </a:prstGeom>
          <a:noFill/>
          <a:ln>
            <a:noFill/>
          </a:ln>
        </p:spPr>
        <p:txBody>
          <a:bodyPr spcFirstLastPara="1" wrap="square" lIns="45700" tIns="45700" rIns="45700" bIns="45700" anchor="t" anchorCtr="0">
            <a:spAutoFit/>
          </a:bodyPr>
          <a:lstStyle/>
          <a:p>
            <a:pPr marL="131762" marR="0" lvl="0" indent="-127000" algn="l" rtl="0">
              <a:lnSpc>
                <a:spcPct val="100000"/>
              </a:lnSpc>
              <a:spcBef>
                <a:spcPts val="0"/>
              </a:spcBef>
              <a:spcAft>
                <a:spcPts val="0"/>
              </a:spcAft>
              <a:buClr>
                <a:srgbClr val="333333"/>
              </a:buClr>
              <a:buSzPts val="2000"/>
              <a:buFont typeface="Arial"/>
              <a:buChar char="•"/>
            </a:pPr>
            <a:r>
              <a:rPr lang="en-US" sz="2000" b="1" i="0" u="none" strike="noStrike" cap="none">
                <a:solidFill>
                  <a:srgbClr val="333333"/>
                </a:solidFill>
                <a:latin typeface="Times New Roman"/>
                <a:ea typeface="Times New Roman"/>
                <a:cs typeface="Times New Roman"/>
                <a:sym typeface="Times New Roman"/>
              </a:rPr>
              <a:t> </a:t>
            </a:r>
            <a:r>
              <a:rPr lang="en-US" sz="2400" b="1" i="0" u="none" strike="noStrike" cap="none">
                <a:solidFill>
                  <a:srgbClr val="333333"/>
                </a:solidFill>
                <a:latin typeface="Times New Roman"/>
                <a:ea typeface="Times New Roman"/>
                <a:cs typeface="Times New Roman"/>
                <a:sym typeface="Times New Roman"/>
              </a:rPr>
              <a:t>Finances:</a:t>
            </a:r>
            <a:endParaRPr/>
          </a:p>
          <a:p>
            <a:pPr marL="588962" marR="0" lvl="1" indent="-114300" algn="l" rtl="0">
              <a:lnSpc>
                <a:spcPct val="100000"/>
              </a:lnSpc>
              <a:spcBef>
                <a:spcPts val="0"/>
              </a:spcBef>
              <a:spcAft>
                <a:spcPts val="0"/>
              </a:spcAft>
              <a:buClr>
                <a:srgbClr val="333333"/>
              </a:buClr>
              <a:buSzPts val="1800"/>
              <a:buFont typeface="Arial"/>
              <a:buChar char="•"/>
            </a:pPr>
            <a:r>
              <a:rPr lang="en-US" sz="1800" b="1" i="0" u="none" strike="noStrike" cap="none">
                <a:solidFill>
                  <a:srgbClr val="333333"/>
                </a:solidFill>
                <a:latin typeface="Times New Roman"/>
                <a:ea typeface="Times New Roman"/>
                <a:cs typeface="Times New Roman"/>
                <a:sym typeface="Times New Roman"/>
              </a:rPr>
              <a:t> Credit derivatives</a:t>
            </a:r>
            <a:endParaRPr/>
          </a:p>
          <a:p>
            <a:pPr marL="588962" marR="0" lvl="1" indent="-114300" algn="l" rtl="0">
              <a:lnSpc>
                <a:spcPct val="100000"/>
              </a:lnSpc>
              <a:spcBef>
                <a:spcPts val="0"/>
              </a:spcBef>
              <a:spcAft>
                <a:spcPts val="0"/>
              </a:spcAft>
              <a:buClr>
                <a:srgbClr val="333333"/>
              </a:buClr>
              <a:buSzPts val="1800"/>
              <a:buFont typeface="Arial"/>
              <a:buChar char="•"/>
            </a:pPr>
            <a:r>
              <a:rPr lang="en-US" sz="1800" b="1" i="0" u="none" strike="noStrike" cap="none">
                <a:solidFill>
                  <a:srgbClr val="333333"/>
                </a:solidFill>
                <a:latin typeface="Times New Roman"/>
                <a:ea typeface="Times New Roman"/>
                <a:cs typeface="Times New Roman"/>
                <a:sym typeface="Times New Roman"/>
              </a:rPr>
              <a:t> Risk assessment</a:t>
            </a:r>
            <a:endParaRPr/>
          </a:p>
          <a:p>
            <a:pPr marL="588962" marR="0" lvl="1" indent="-114300" algn="l" rtl="0">
              <a:lnSpc>
                <a:spcPct val="100000"/>
              </a:lnSpc>
              <a:spcBef>
                <a:spcPts val="0"/>
              </a:spcBef>
              <a:spcAft>
                <a:spcPts val="0"/>
              </a:spcAft>
              <a:buClr>
                <a:srgbClr val="333333"/>
              </a:buClr>
              <a:buSzPts val="1800"/>
              <a:buFont typeface="Arial"/>
              <a:buChar char="•"/>
            </a:pPr>
            <a:r>
              <a:rPr lang="en-US" sz="1800" b="1" i="0" u="none" strike="noStrike" cap="none">
                <a:solidFill>
                  <a:srgbClr val="333333"/>
                </a:solidFill>
                <a:latin typeface="Times New Roman"/>
                <a:ea typeface="Times New Roman"/>
                <a:cs typeface="Times New Roman"/>
                <a:sym typeface="Times New Roman"/>
              </a:rPr>
              <a:t> Stability of economical systems</a:t>
            </a:r>
            <a:endParaRPr/>
          </a:p>
          <a:p>
            <a:pPr marL="588962" marR="0" lvl="1" indent="-114300" algn="l" rtl="0">
              <a:lnSpc>
                <a:spcPct val="100000"/>
              </a:lnSpc>
              <a:spcBef>
                <a:spcPts val="0"/>
              </a:spcBef>
              <a:spcAft>
                <a:spcPts val="0"/>
              </a:spcAft>
              <a:buClr>
                <a:srgbClr val="333333"/>
              </a:buClr>
              <a:buSzPts val="1800"/>
              <a:buFont typeface="Arial"/>
              <a:buChar char="•"/>
            </a:pPr>
            <a:r>
              <a:rPr lang="en-US" sz="1800" b="1" i="0" u="none" strike="noStrike" cap="none">
                <a:solidFill>
                  <a:srgbClr val="333333"/>
                </a:solidFill>
                <a:latin typeface="Times New Roman"/>
                <a:ea typeface="Times New Roman"/>
                <a:cs typeface="Times New Roman"/>
                <a:sym typeface="Times New Roman"/>
              </a:rPr>
              <a:t> Evaluation of econo-political mechanisms</a:t>
            </a:r>
            <a:endParaRPr/>
          </a:p>
          <a:p>
            <a:pPr marL="131762" marR="0" lvl="0" indent="-127000" algn="l" rtl="0">
              <a:lnSpc>
                <a:spcPct val="100000"/>
              </a:lnSpc>
              <a:spcBef>
                <a:spcPts val="0"/>
              </a:spcBef>
              <a:spcAft>
                <a:spcPts val="0"/>
              </a:spcAft>
              <a:buClr>
                <a:srgbClr val="333333"/>
              </a:buClr>
              <a:buSzPts val="2000"/>
              <a:buFont typeface="Arial"/>
              <a:buChar char="•"/>
            </a:pPr>
            <a:r>
              <a:rPr lang="en-US" sz="2000" b="1" i="0" u="none" strike="noStrike" cap="none">
                <a:solidFill>
                  <a:srgbClr val="333333"/>
                </a:solidFill>
                <a:latin typeface="Times New Roman"/>
                <a:ea typeface="Times New Roman"/>
                <a:cs typeface="Times New Roman"/>
                <a:sym typeface="Times New Roman"/>
              </a:rPr>
              <a:t> </a:t>
            </a:r>
            <a:r>
              <a:rPr lang="en-US" sz="2400" b="1" i="0" u="none" strike="noStrike" cap="none">
                <a:solidFill>
                  <a:srgbClr val="333333"/>
                </a:solidFill>
                <a:latin typeface="Times New Roman"/>
                <a:ea typeface="Times New Roman"/>
                <a:cs typeface="Times New Roman"/>
                <a:sym typeface="Times New Roman"/>
              </a:rPr>
              <a:t>GeoPhysics:</a:t>
            </a:r>
            <a:endParaRPr/>
          </a:p>
          <a:p>
            <a:pPr marL="588962" marR="0" lvl="1" indent="-127000" algn="l" rtl="0">
              <a:lnSpc>
                <a:spcPct val="100000"/>
              </a:lnSpc>
              <a:spcBef>
                <a:spcPts val="0"/>
              </a:spcBef>
              <a:spcAft>
                <a:spcPts val="0"/>
              </a:spcAft>
              <a:buClr>
                <a:srgbClr val="333333"/>
              </a:buClr>
              <a:buSzPts val="2000"/>
              <a:buFont typeface="Arial"/>
              <a:buChar char="•"/>
            </a:pPr>
            <a:r>
              <a:rPr lang="en-US" sz="2000" b="1" i="0" u="none" strike="noStrike" cap="none">
                <a:solidFill>
                  <a:srgbClr val="333333"/>
                </a:solidFill>
                <a:latin typeface="Times New Roman"/>
                <a:ea typeface="Times New Roman"/>
                <a:cs typeface="Times New Roman"/>
                <a:sym typeface="Times New Roman"/>
              </a:rPr>
              <a:t> </a:t>
            </a:r>
            <a:r>
              <a:rPr lang="en-US" sz="1800" b="1" i="0" u="none" strike="noStrike" cap="none">
                <a:solidFill>
                  <a:srgbClr val="333333"/>
                </a:solidFill>
                <a:latin typeface="Times New Roman"/>
                <a:ea typeface="Times New Roman"/>
                <a:cs typeface="Times New Roman"/>
                <a:sym typeface="Times New Roman"/>
              </a:rPr>
              <a:t>Oil&amp;Gas</a:t>
            </a:r>
            <a:endParaRPr/>
          </a:p>
          <a:p>
            <a:pPr marL="588962" marR="0" lvl="1" indent="-114300" algn="l" rtl="0">
              <a:lnSpc>
                <a:spcPct val="100000"/>
              </a:lnSpc>
              <a:spcBef>
                <a:spcPts val="0"/>
              </a:spcBef>
              <a:spcAft>
                <a:spcPts val="0"/>
              </a:spcAft>
              <a:buClr>
                <a:srgbClr val="333333"/>
              </a:buClr>
              <a:buSzPts val="1800"/>
              <a:buFont typeface="Arial"/>
              <a:buChar char="•"/>
            </a:pPr>
            <a:r>
              <a:rPr lang="en-US" sz="1800" b="1" i="0" u="none" strike="noStrike" cap="none">
                <a:solidFill>
                  <a:srgbClr val="333333"/>
                </a:solidFill>
                <a:latin typeface="Times New Roman"/>
                <a:ea typeface="Times New Roman"/>
                <a:cs typeface="Times New Roman"/>
                <a:sym typeface="Times New Roman"/>
              </a:rPr>
              <a:t> Weather forecast</a:t>
            </a:r>
            <a:endParaRPr/>
          </a:p>
          <a:p>
            <a:pPr marL="588962" marR="0" lvl="1" indent="-114300" algn="l" rtl="0">
              <a:lnSpc>
                <a:spcPct val="100000"/>
              </a:lnSpc>
              <a:spcBef>
                <a:spcPts val="0"/>
              </a:spcBef>
              <a:spcAft>
                <a:spcPts val="0"/>
              </a:spcAft>
              <a:buClr>
                <a:srgbClr val="333333"/>
              </a:buClr>
              <a:buSzPts val="1800"/>
              <a:buFont typeface="Arial"/>
              <a:buChar char="•"/>
            </a:pPr>
            <a:r>
              <a:rPr lang="en-US" sz="1800" b="1" i="0" u="none" strike="noStrike" cap="none">
                <a:solidFill>
                  <a:srgbClr val="333333"/>
                </a:solidFill>
                <a:latin typeface="Times New Roman"/>
                <a:ea typeface="Times New Roman"/>
                <a:cs typeface="Times New Roman"/>
                <a:sym typeface="Times New Roman"/>
              </a:rPr>
              <a:t> Astronomy</a:t>
            </a:r>
            <a:endParaRPr/>
          </a:p>
          <a:p>
            <a:pPr marL="588962" marR="0" lvl="1" indent="-114300" algn="l" rtl="0">
              <a:lnSpc>
                <a:spcPct val="100000"/>
              </a:lnSpc>
              <a:spcBef>
                <a:spcPts val="0"/>
              </a:spcBef>
              <a:spcAft>
                <a:spcPts val="0"/>
              </a:spcAft>
              <a:buClr>
                <a:srgbClr val="333333"/>
              </a:buClr>
              <a:buSzPts val="1800"/>
              <a:buFont typeface="Arial"/>
              <a:buChar char="•"/>
            </a:pPr>
            <a:r>
              <a:rPr lang="en-US" sz="1800" b="1" i="0" u="none" strike="noStrike" cap="none">
                <a:solidFill>
                  <a:srgbClr val="333333"/>
                </a:solidFill>
                <a:latin typeface="Times New Roman"/>
                <a:ea typeface="Times New Roman"/>
                <a:cs typeface="Times New Roman"/>
                <a:sym typeface="Times New Roman"/>
              </a:rPr>
              <a:t> Climate changes</a:t>
            </a:r>
            <a:endParaRPr sz="2000" b="0" i="0" u="none" strike="noStrike" cap="none">
              <a:solidFill>
                <a:srgbClr val="000000"/>
              </a:solidFill>
              <a:latin typeface="Calibri"/>
              <a:ea typeface="Calibri"/>
              <a:cs typeface="Calibri"/>
              <a:sym typeface="Calibri"/>
            </a:endParaRPr>
          </a:p>
          <a:p>
            <a:pPr marL="131762" marR="0" lvl="0" indent="-127000" algn="l" rtl="0">
              <a:lnSpc>
                <a:spcPct val="100000"/>
              </a:lnSpc>
              <a:spcBef>
                <a:spcPts val="0"/>
              </a:spcBef>
              <a:spcAft>
                <a:spcPts val="0"/>
              </a:spcAft>
              <a:buClr>
                <a:srgbClr val="333333"/>
              </a:buClr>
              <a:buSzPts val="2000"/>
              <a:buFont typeface="Arial"/>
              <a:buChar char="•"/>
            </a:pPr>
            <a:r>
              <a:rPr lang="en-US" sz="2000" b="1" i="0" u="none" strike="noStrike" cap="none">
                <a:solidFill>
                  <a:srgbClr val="333333"/>
                </a:solidFill>
                <a:latin typeface="Times New Roman"/>
                <a:ea typeface="Times New Roman"/>
                <a:cs typeface="Times New Roman"/>
                <a:sym typeface="Times New Roman"/>
              </a:rPr>
              <a:t> </a:t>
            </a:r>
            <a:r>
              <a:rPr lang="en-US" sz="2400" b="1" i="0" u="none" strike="noStrike" cap="none">
                <a:solidFill>
                  <a:srgbClr val="333333"/>
                </a:solidFill>
                <a:latin typeface="Times New Roman"/>
                <a:ea typeface="Times New Roman"/>
                <a:cs typeface="Times New Roman"/>
                <a:sym typeface="Times New Roman"/>
              </a:rPr>
              <a:t>Science:</a:t>
            </a:r>
            <a:endParaRPr/>
          </a:p>
          <a:p>
            <a:pPr marL="588962" marR="0" lvl="1" indent="-127000" algn="l" rtl="0">
              <a:lnSpc>
                <a:spcPct val="100000"/>
              </a:lnSpc>
              <a:spcBef>
                <a:spcPts val="0"/>
              </a:spcBef>
              <a:spcAft>
                <a:spcPts val="0"/>
              </a:spcAft>
              <a:buClr>
                <a:srgbClr val="333333"/>
              </a:buClr>
              <a:buSzPts val="2000"/>
              <a:buFont typeface="Arial"/>
              <a:buChar char="•"/>
            </a:pPr>
            <a:r>
              <a:rPr lang="en-US" sz="2000" b="1" i="0" u="none" strike="noStrike" cap="none">
                <a:solidFill>
                  <a:srgbClr val="333333"/>
                </a:solidFill>
                <a:latin typeface="Times New Roman"/>
                <a:ea typeface="Times New Roman"/>
                <a:cs typeface="Times New Roman"/>
                <a:sym typeface="Times New Roman"/>
              </a:rPr>
              <a:t> </a:t>
            </a:r>
            <a:r>
              <a:rPr lang="en-US" sz="1800" b="1" i="0" u="none" strike="noStrike" cap="none">
                <a:solidFill>
                  <a:srgbClr val="333333"/>
                </a:solidFill>
                <a:latin typeface="Times New Roman"/>
                <a:ea typeface="Times New Roman"/>
                <a:cs typeface="Times New Roman"/>
                <a:sym typeface="Times New Roman"/>
              </a:rPr>
              <a:t>Physics</a:t>
            </a:r>
            <a:endParaRPr/>
          </a:p>
          <a:p>
            <a:pPr marL="588962" marR="0" lvl="1" indent="-114300" algn="l" rtl="0">
              <a:lnSpc>
                <a:spcPct val="100000"/>
              </a:lnSpc>
              <a:spcBef>
                <a:spcPts val="0"/>
              </a:spcBef>
              <a:spcAft>
                <a:spcPts val="0"/>
              </a:spcAft>
              <a:buClr>
                <a:srgbClr val="333333"/>
              </a:buClr>
              <a:buSzPts val="1800"/>
              <a:buFont typeface="Arial"/>
              <a:buChar char="•"/>
            </a:pPr>
            <a:r>
              <a:rPr lang="en-US" sz="1800" b="1" i="0" u="none" strike="noStrike" cap="none">
                <a:solidFill>
                  <a:srgbClr val="333333"/>
                </a:solidFill>
                <a:latin typeface="Times New Roman"/>
                <a:ea typeface="Times New Roman"/>
                <a:cs typeface="Times New Roman"/>
                <a:sym typeface="Times New Roman"/>
              </a:rPr>
              <a:t> Chemistry</a:t>
            </a:r>
            <a:endParaRPr/>
          </a:p>
          <a:p>
            <a:pPr marL="588962" marR="0" lvl="1" indent="-114300" algn="l" rtl="0">
              <a:lnSpc>
                <a:spcPct val="100000"/>
              </a:lnSpc>
              <a:spcBef>
                <a:spcPts val="0"/>
              </a:spcBef>
              <a:spcAft>
                <a:spcPts val="0"/>
              </a:spcAft>
              <a:buClr>
                <a:srgbClr val="333333"/>
              </a:buClr>
              <a:buSzPts val="1800"/>
              <a:buFont typeface="Arial"/>
              <a:buChar char="•"/>
            </a:pPr>
            <a:r>
              <a:rPr lang="en-US" sz="1800" b="1" i="0" u="none" strike="noStrike" cap="none">
                <a:solidFill>
                  <a:srgbClr val="333333"/>
                </a:solidFill>
                <a:latin typeface="Times New Roman"/>
                <a:ea typeface="Times New Roman"/>
                <a:cs typeface="Times New Roman"/>
                <a:sym typeface="Times New Roman"/>
              </a:rPr>
              <a:t> Biology</a:t>
            </a:r>
            <a:endParaRPr/>
          </a:p>
          <a:p>
            <a:pPr marL="588962" marR="0" lvl="1" indent="-114300" algn="l" rtl="0">
              <a:lnSpc>
                <a:spcPct val="100000"/>
              </a:lnSpc>
              <a:spcBef>
                <a:spcPts val="0"/>
              </a:spcBef>
              <a:spcAft>
                <a:spcPts val="0"/>
              </a:spcAft>
              <a:buClr>
                <a:srgbClr val="333333"/>
              </a:buClr>
              <a:buSzPts val="1800"/>
              <a:buFont typeface="Arial"/>
              <a:buChar char="•"/>
            </a:pPr>
            <a:r>
              <a:rPr lang="en-US" sz="1800" b="1" i="0" u="none" strike="noStrike" cap="none">
                <a:solidFill>
                  <a:srgbClr val="333333"/>
                </a:solidFill>
                <a:latin typeface="Times New Roman"/>
                <a:ea typeface="Times New Roman"/>
                <a:cs typeface="Times New Roman"/>
                <a:sym typeface="Times New Roman"/>
              </a:rPr>
              <a:t> Genomics</a:t>
            </a:r>
            <a:endParaRPr sz="2000" b="0" i="0" u="none" strike="noStrike" cap="none">
              <a:solidFill>
                <a:srgbClr val="000000"/>
              </a:solidFill>
              <a:latin typeface="Calibri"/>
              <a:ea typeface="Calibri"/>
              <a:cs typeface="Calibri"/>
              <a:sym typeface="Calibri"/>
            </a:endParaRPr>
          </a:p>
          <a:p>
            <a:pPr marL="131762" marR="0" lvl="0" indent="-152400" algn="l" rtl="0">
              <a:lnSpc>
                <a:spcPct val="100000"/>
              </a:lnSpc>
              <a:spcBef>
                <a:spcPts val="0"/>
              </a:spcBef>
              <a:spcAft>
                <a:spcPts val="0"/>
              </a:spcAft>
              <a:buClr>
                <a:srgbClr val="333333"/>
              </a:buClr>
              <a:buSzPts val="2400"/>
              <a:buFont typeface="Arial"/>
              <a:buChar char="•"/>
            </a:pPr>
            <a:r>
              <a:rPr lang="en-US" sz="2400" b="1" i="0" u="none" strike="noStrike" cap="none">
                <a:solidFill>
                  <a:srgbClr val="333333"/>
                </a:solidFill>
                <a:latin typeface="Times New Roman"/>
                <a:ea typeface="Times New Roman"/>
                <a:cs typeface="Times New Roman"/>
                <a:sym typeface="Times New Roman"/>
              </a:rPr>
              <a:t> Engineering: Synergy of all the Above (ML, etc...)</a:t>
            </a:r>
            <a:endParaRPr/>
          </a:p>
        </p:txBody>
      </p:sp>
      <p:sp>
        <p:nvSpPr>
          <p:cNvPr id="1407" name="Google Shape;1407;p53"/>
          <p:cNvSpPr txBox="1">
            <a:spLocks noGrp="1"/>
          </p:cNvSpPr>
          <p:nvPr>
            <p:ph type="sldNum" idx="4294967295"/>
          </p:nvPr>
        </p:nvSpPr>
        <p:spPr>
          <a:xfrm>
            <a:off x="8153400" y="5943600"/>
            <a:ext cx="307337" cy="345437"/>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333333"/>
              </a:buClr>
              <a:buSzPts val="1600"/>
              <a:buFont typeface="Constantia"/>
              <a:buNone/>
            </a:pPr>
            <a:fld id="{00000000-1234-1234-1234-123412341234}" type="slidenum">
              <a:rPr lang="en-US" sz="1600" b="0" i="0" u="none" strike="noStrike" cap="none">
                <a:solidFill>
                  <a:srgbClr val="333333"/>
                </a:solidFill>
                <a:latin typeface="Constantia"/>
                <a:ea typeface="Constantia"/>
                <a:cs typeface="Constantia"/>
                <a:sym typeface="Constantia"/>
              </a:rPr>
              <a:t>53</a:t>
            </a:fld>
            <a:endParaRPr sz="1600" b="0" i="0" u="none" strike="noStrike" cap="none">
              <a:solidFill>
                <a:srgbClr val="333333"/>
              </a:solidFill>
              <a:latin typeface="Constantia"/>
              <a:ea typeface="Constantia"/>
              <a:cs typeface="Constantia"/>
              <a:sym typeface="Constantia"/>
            </a:endParaRPr>
          </a:p>
        </p:txBody>
      </p:sp>
    </p:spTree>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Shape 1411"/>
        <p:cNvGrpSpPr/>
        <p:nvPr/>
      </p:nvGrpSpPr>
      <p:grpSpPr>
        <a:xfrm>
          <a:off x="0" y="0"/>
          <a:ext cx="0" cy="0"/>
          <a:chOff x="0" y="0"/>
          <a:chExt cx="0" cy="0"/>
        </a:xfrm>
      </p:grpSpPr>
      <p:sp>
        <p:nvSpPr>
          <p:cNvPr id="1412" name="Google Shape;1412;p54"/>
          <p:cNvSpPr txBox="1">
            <a:spLocks noGrp="1"/>
          </p:cNvSpPr>
          <p:nvPr>
            <p:ph type="sldNum" idx="4294967295"/>
          </p:nvPr>
        </p:nvSpPr>
        <p:spPr>
          <a:xfrm>
            <a:off x="0" y="6557960"/>
            <a:ext cx="284367" cy="280796"/>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FFFFFF"/>
              </a:buClr>
              <a:buSzPts val="1400"/>
              <a:buFont typeface="Calibri"/>
              <a:buNone/>
            </a:pPr>
            <a:fld id="{00000000-1234-1234-1234-123412341234}" type="slidenum">
              <a:rPr lang="en-US" sz="1400" b="1" i="0" u="none" strike="noStrike" cap="none">
                <a:solidFill>
                  <a:srgbClr val="FFFFFF"/>
                </a:solidFill>
                <a:latin typeface="Calibri"/>
                <a:ea typeface="Calibri"/>
                <a:cs typeface="Calibri"/>
                <a:sym typeface="Calibri"/>
              </a:rPr>
              <a:t>54</a:t>
            </a:fld>
            <a:endParaRPr sz="1400" b="1" i="0" u="none" strike="noStrike" cap="none">
              <a:solidFill>
                <a:srgbClr val="FFFFFF"/>
              </a:solidFill>
              <a:latin typeface="Calibri"/>
              <a:ea typeface="Calibri"/>
              <a:cs typeface="Calibri"/>
              <a:sym typeface="Calibri"/>
            </a:endParaRPr>
          </a:p>
        </p:txBody>
      </p:sp>
      <p:pic>
        <p:nvPicPr>
          <p:cNvPr id="1413" name="Google Shape;1413;p54" descr="image.jpe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414" name="Google Shape;1414;p54"/>
          <p:cNvSpPr/>
          <p:nvPr/>
        </p:nvSpPr>
        <p:spPr>
          <a:xfrm rot="10800000" flipH="1">
            <a:off x="7467600" y="6591300"/>
            <a:ext cx="990600" cy="266700"/>
          </a:xfrm>
          <a:custGeom>
            <a:avLst/>
            <a:gdLst/>
            <a:ahLst/>
            <a:cxnLst/>
            <a:rect l="l" t="t"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000000"/>
          </a:solidFill>
          <a:ln w="25400" cap="flat" cmpd="sng">
            <a:solidFill>
              <a:srgbClr val="79797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Shape 1419"/>
        <p:cNvGrpSpPr/>
        <p:nvPr/>
      </p:nvGrpSpPr>
      <p:grpSpPr>
        <a:xfrm>
          <a:off x="0" y="0"/>
          <a:ext cx="0" cy="0"/>
          <a:chOff x="0" y="0"/>
          <a:chExt cx="0" cy="0"/>
        </a:xfrm>
      </p:grpSpPr>
      <p:sp>
        <p:nvSpPr>
          <p:cNvPr id="1420" name="Google Shape;1420;p55"/>
          <p:cNvSpPr txBox="1">
            <a:spLocks noGrp="1"/>
          </p:cNvSpPr>
          <p:nvPr>
            <p:ph type="sldNum" idx="4294967295"/>
          </p:nvPr>
        </p:nvSpPr>
        <p:spPr>
          <a:xfrm>
            <a:off x="0" y="6557960"/>
            <a:ext cx="284367" cy="280796"/>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FFFFFF"/>
              </a:buClr>
              <a:buSzPts val="1400"/>
              <a:buFont typeface="Calibri"/>
              <a:buNone/>
            </a:pPr>
            <a:fld id="{00000000-1234-1234-1234-123412341234}" type="slidenum">
              <a:rPr lang="en-US" sz="1400" b="1" i="0" u="none" strike="noStrike" cap="none">
                <a:solidFill>
                  <a:srgbClr val="FFFFFF"/>
                </a:solidFill>
                <a:latin typeface="Calibri"/>
                <a:ea typeface="Calibri"/>
                <a:cs typeface="Calibri"/>
                <a:sym typeface="Calibri"/>
              </a:rPr>
              <a:t>55</a:t>
            </a:fld>
            <a:endParaRPr sz="1400" b="1" i="0" u="none" strike="noStrike" cap="none">
              <a:solidFill>
                <a:srgbClr val="FFFFFF"/>
              </a:solidFill>
              <a:latin typeface="Calibri"/>
              <a:ea typeface="Calibri"/>
              <a:cs typeface="Calibri"/>
              <a:sym typeface="Calibri"/>
            </a:endParaRPr>
          </a:p>
        </p:txBody>
      </p:sp>
      <p:sp>
        <p:nvSpPr>
          <p:cNvPr id="1421" name="Google Shape;1421;p55"/>
          <p:cNvSpPr/>
          <p:nvPr/>
        </p:nvSpPr>
        <p:spPr>
          <a:xfrm rot="10800000" flipH="1">
            <a:off x="7467600" y="6591300"/>
            <a:ext cx="990600" cy="266700"/>
          </a:xfrm>
          <a:custGeom>
            <a:avLst/>
            <a:gdLst/>
            <a:ahLst/>
            <a:cxnLst/>
            <a:rect l="l" t="t"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000000"/>
          </a:solidFill>
          <a:ln w="25400" cap="flat" cmpd="sng">
            <a:solidFill>
              <a:srgbClr val="79797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1423" name="Google Shape;1423;p55" descr="image.png"/>
          <p:cNvPicPr preferRelativeResize="0"/>
          <p:nvPr/>
        </p:nvPicPr>
        <p:blipFill rotWithShape="1">
          <a:blip r:embed="rId3">
            <a:alphaModFix/>
          </a:blip>
          <a:srcRect/>
          <a:stretch/>
        </p:blipFill>
        <p:spPr>
          <a:xfrm>
            <a:off x="304800" y="304800"/>
            <a:ext cx="8474075" cy="5715000"/>
          </a:xfrm>
          <a:prstGeom prst="rect">
            <a:avLst/>
          </a:prstGeom>
          <a:noFill/>
          <a:ln>
            <a:noFill/>
          </a:ln>
        </p:spPr>
      </p:pic>
      <p:sp>
        <p:nvSpPr>
          <p:cNvPr id="1424" name="Google Shape;1424;p55"/>
          <p:cNvSpPr txBox="1"/>
          <p:nvPr/>
        </p:nvSpPr>
        <p:spPr>
          <a:xfrm>
            <a:off x="344170" y="6122987"/>
            <a:ext cx="3545694" cy="301105"/>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0000"/>
              </a:buClr>
              <a:buSzPts val="1500"/>
              <a:buFont typeface="Arial"/>
              <a:buNone/>
            </a:pPr>
            <a:r>
              <a:rPr lang="en-US" sz="1500" b="0" i="0" u="none" strike="noStrike" cap="none">
                <a:solidFill>
                  <a:srgbClr val="FF0000"/>
                </a:solidFill>
                <a:latin typeface="Arial"/>
                <a:ea typeface="Arial"/>
                <a:cs typeface="Arial"/>
                <a:sym typeface="Arial"/>
              </a:rPr>
              <a:t>The know-how needed for deep security!</a:t>
            </a:r>
            <a:endParaRPr/>
          </a:p>
        </p:txBody>
      </p:sp>
    </p:spTree>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Shape 1428"/>
        <p:cNvGrpSpPr/>
        <p:nvPr/>
      </p:nvGrpSpPr>
      <p:grpSpPr>
        <a:xfrm>
          <a:off x="0" y="0"/>
          <a:ext cx="0" cy="0"/>
          <a:chOff x="0" y="0"/>
          <a:chExt cx="0" cy="0"/>
        </a:xfrm>
      </p:grpSpPr>
      <p:sp>
        <p:nvSpPr>
          <p:cNvPr id="1429" name="Google Shape;1429;p56"/>
          <p:cNvSpPr txBox="1">
            <a:spLocks noGrp="1"/>
          </p:cNvSpPr>
          <p:nvPr>
            <p:ph type="sldNum" idx="4294967295"/>
          </p:nvPr>
        </p:nvSpPr>
        <p:spPr>
          <a:xfrm>
            <a:off x="6553200" y="6356350"/>
            <a:ext cx="284367" cy="280795"/>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FFFFFF"/>
              </a:buClr>
              <a:buSzPts val="1400"/>
              <a:buFont typeface="Calibri"/>
              <a:buNone/>
            </a:pPr>
            <a:fld id="{00000000-1234-1234-1234-123412341234}" type="slidenum">
              <a:rPr lang="en-US" sz="1400" b="1" i="0" u="none" strike="noStrike" cap="none">
                <a:solidFill>
                  <a:srgbClr val="FFFFFF"/>
                </a:solidFill>
                <a:latin typeface="Calibri"/>
                <a:ea typeface="Calibri"/>
                <a:cs typeface="Calibri"/>
                <a:sym typeface="Calibri"/>
              </a:rPr>
              <a:t>56</a:t>
            </a:fld>
            <a:endParaRPr sz="1400" b="1" i="0" u="none" strike="noStrike" cap="none">
              <a:solidFill>
                <a:srgbClr val="FFFFFF"/>
              </a:solidFill>
              <a:latin typeface="Calibri"/>
              <a:ea typeface="Calibri"/>
              <a:cs typeface="Calibri"/>
              <a:sym typeface="Calibri"/>
            </a:endParaRPr>
          </a:p>
        </p:txBody>
      </p:sp>
      <p:pic>
        <p:nvPicPr>
          <p:cNvPr id="1430" name="Google Shape;1430;p56" descr="image.png"/>
          <p:cNvPicPr preferRelativeResize="0"/>
          <p:nvPr/>
        </p:nvPicPr>
        <p:blipFill rotWithShape="1">
          <a:blip r:embed="rId3">
            <a:alphaModFix/>
          </a:blip>
          <a:srcRect/>
          <a:stretch/>
        </p:blipFill>
        <p:spPr>
          <a:xfrm>
            <a:off x="0" y="80960"/>
            <a:ext cx="10226675" cy="5041905"/>
          </a:xfrm>
          <a:prstGeom prst="rect">
            <a:avLst/>
          </a:prstGeom>
          <a:noFill/>
          <a:ln>
            <a:noFill/>
          </a:ln>
        </p:spPr>
      </p:pic>
      <p:pic>
        <p:nvPicPr>
          <p:cNvPr id="1431" name="Google Shape;1431;p56" descr="pic2.gif"/>
          <p:cNvPicPr preferRelativeResize="0"/>
          <p:nvPr/>
        </p:nvPicPr>
        <p:blipFill rotWithShape="1">
          <a:blip r:embed="rId4">
            <a:alphaModFix/>
          </a:blip>
          <a:srcRect/>
          <a:stretch/>
        </p:blipFill>
        <p:spPr>
          <a:xfrm>
            <a:off x="473075" y="4818062"/>
            <a:ext cx="7113590" cy="2039940"/>
          </a:xfrm>
          <a:prstGeom prst="rect">
            <a:avLst/>
          </a:prstGeom>
          <a:noFill/>
          <a:ln>
            <a:noFill/>
          </a:ln>
        </p:spPr>
      </p:pic>
    </p:spTree>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Shape 1436"/>
        <p:cNvGrpSpPr/>
        <p:nvPr/>
      </p:nvGrpSpPr>
      <p:grpSpPr>
        <a:xfrm>
          <a:off x="0" y="0"/>
          <a:ext cx="0" cy="0"/>
          <a:chOff x="0" y="0"/>
          <a:chExt cx="0" cy="0"/>
        </a:xfrm>
      </p:grpSpPr>
      <p:sp>
        <p:nvSpPr>
          <p:cNvPr id="1437" name="Google Shape;1437;p57"/>
          <p:cNvSpPr txBox="1">
            <a:spLocks noGrp="1"/>
          </p:cNvSpPr>
          <p:nvPr>
            <p:ph type="sldNum" idx="4294967295"/>
          </p:nvPr>
        </p:nvSpPr>
        <p:spPr>
          <a:xfrm>
            <a:off x="0" y="6557960"/>
            <a:ext cx="284367" cy="280796"/>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FFFFFF"/>
              </a:buClr>
              <a:buSzPts val="1400"/>
              <a:buFont typeface="Calibri"/>
              <a:buNone/>
            </a:pPr>
            <a:fld id="{00000000-1234-1234-1234-123412341234}" type="slidenum">
              <a:rPr lang="en-US" sz="1400" b="1" i="0" u="none" strike="noStrike" cap="none">
                <a:solidFill>
                  <a:srgbClr val="FFFFFF"/>
                </a:solidFill>
                <a:latin typeface="Calibri"/>
                <a:ea typeface="Calibri"/>
                <a:cs typeface="Calibri"/>
                <a:sym typeface="Calibri"/>
              </a:rPr>
              <a:t>57</a:t>
            </a:fld>
            <a:endParaRPr sz="1400" b="1" i="0" u="none" strike="noStrike" cap="none">
              <a:solidFill>
                <a:srgbClr val="FFFFFF"/>
              </a:solidFill>
              <a:latin typeface="Calibri"/>
              <a:ea typeface="Calibri"/>
              <a:cs typeface="Calibri"/>
              <a:sym typeface="Calibri"/>
            </a:endParaRPr>
          </a:p>
        </p:txBody>
      </p:sp>
      <p:sp>
        <p:nvSpPr>
          <p:cNvPr id="1438" name="Google Shape;1438;p57"/>
          <p:cNvSpPr/>
          <p:nvPr/>
        </p:nvSpPr>
        <p:spPr>
          <a:xfrm rot="10800000" flipH="1">
            <a:off x="7467600" y="6591300"/>
            <a:ext cx="990600" cy="266700"/>
          </a:xfrm>
          <a:custGeom>
            <a:avLst/>
            <a:gdLst/>
            <a:ahLst/>
            <a:cxnLst/>
            <a:rect l="l" t="t" r="r" b="b"/>
            <a:pathLst>
              <a:path w="21600" h="21600" extrusionOk="0">
                <a:moveTo>
                  <a:pt x="0" y="10800"/>
                </a:moveTo>
                <a:lnTo>
                  <a:pt x="5400" y="10800"/>
                </a:lnTo>
                <a:lnTo>
                  <a:pt x="5400" y="0"/>
                </a:lnTo>
                <a:lnTo>
                  <a:pt x="16200" y="0"/>
                </a:lnTo>
                <a:lnTo>
                  <a:pt x="16200" y="10800"/>
                </a:lnTo>
                <a:lnTo>
                  <a:pt x="21600" y="10800"/>
                </a:lnTo>
                <a:lnTo>
                  <a:pt x="10800" y="21600"/>
                </a:lnTo>
                <a:close/>
              </a:path>
            </a:pathLst>
          </a:custGeom>
          <a:solidFill>
            <a:srgbClr val="000000"/>
          </a:solidFill>
          <a:ln w="25400" cap="flat" cmpd="sng">
            <a:solidFill>
              <a:srgbClr val="79797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1440" name="Google Shape;1440;p57" descr="image.png"/>
          <p:cNvPicPr preferRelativeResize="0"/>
          <p:nvPr/>
        </p:nvPicPr>
        <p:blipFill rotWithShape="1">
          <a:blip r:embed="rId3">
            <a:alphaModFix/>
          </a:blip>
          <a:srcRect/>
          <a:stretch/>
        </p:blipFill>
        <p:spPr>
          <a:xfrm>
            <a:off x="685800" y="984250"/>
            <a:ext cx="4114800" cy="1951040"/>
          </a:xfrm>
          <a:prstGeom prst="rect">
            <a:avLst/>
          </a:prstGeom>
          <a:noFill/>
          <a:ln>
            <a:noFill/>
          </a:ln>
        </p:spPr>
      </p:pic>
      <p:pic>
        <p:nvPicPr>
          <p:cNvPr id="1441" name="Google Shape;1441;p57" descr="image.png"/>
          <p:cNvPicPr preferRelativeResize="0"/>
          <p:nvPr/>
        </p:nvPicPr>
        <p:blipFill rotWithShape="1">
          <a:blip r:embed="rId4">
            <a:alphaModFix/>
          </a:blip>
          <a:srcRect/>
          <a:stretch/>
        </p:blipFill>
        <p:spPr>
          <a:xfrm>
            <a:off x="790575" y="3121025"/>
            <a:ext cx="3810000" cy="2052640"/>
          </a:xfrm>
          <a:prstGeom prst="rect">
            <a:avLst/>
          </a:prstGeom>
          <a:noFill/>
          <a:ln>
            <a:noFill/>
          </a:ln>
        </p:spPr>
      </p:pic>
      <p:pic>
        <p:nvPicPr>
          <p:cNvPr id="1442" name="Google Shape;1442;p57" descr="image.png"/>
          <p:cNvPicPr preferRelativeResize="0"/>
          <p:nvPr/>
        </p:nvPicPr>
        <p:blipFill rotWithShape="1">
          <a:blip r:embed="rId5">
            <a:alphaModFix/>
          </a:blip>
          <a:srcRect/>
          <a:stretch/>
        </p:blipFill>
        <p:spPr>
          <a:xfrm>
            <a:off x="5562600" y="76200"/>
            <a:ext cx="3192465" cy="2865440"/>
          </a:xfrm>
          <a:prstGeom prst="rect">
            <a:avLst/>
          </a:prstGeom>
          <a:noFill/>
          <a:ln>
            <a:noFill/>
          </a:ln>
        </p:spPr>
      </p:pic>
      <p:pic>
        <p:nvPicPr>
          <p:cNvPr id="1443" name="Google Shape;1443;p57" descr="image.png"/>
          <p:cNvPicPr preferRelativeResize="0"/>
          <p:nvPr/>
        </p:nvPicPr>
        <p:blipFill rotWithShape="1">
          <a:blip r:embed="rId6">
            <a:alphaModFix/>
          </a:blip>
          <a:srcRect/>
          <a:stretch/>
        </p:blipFill>
        <p:spPr>
          <a:xfrm>
            <a:off x="0" y="5175250"/>
            <a:ext cx="9144000" cy="1200150"/>
          </a:xfrm>
          <a:prstGeom prst="rect">
            <a:avLst/>
          </a:prstGeom>
          <a:noFill/>
          <a:ln>
            <a:noFill/>
          </a:ln>
        </p:spPr>
      </p:pic>
      <p:sp>
        <p:nvSpPr>
          <p:cNvPr id="1444" name="Google Shape;1444;p57"/>
          <p:cNvSpPr txBox="1"/>
          <p:nvPr/>
        </p:nvSpPr>
        <p:spPr>
          <a:xfrm>
            <a:off x="237806" y="42863"/>
            <a:ext cx="8127049" cy="549331"/>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C00000"/>
              </a:buClr>
              <a:buSzPts val="3600"/>
              <a:buFont typeface="Calibri"/>
              <a:buNone/>
            </a:pPr>
            <a:r>
              <a:rPr lang="en-US" sz="3600" b="1" i="0" u="none" strike="noStrike" cap="none">
                <a:solidFill>
                  <a:srgbClr val="C00000"/>
                </a:solidFill>
                <a:latin typeface="Calibri"/>
                <a:ea typeface="Calibri"/>
                <a:cs typeface="Calibri"/>
                <a:sym typeface="Calibri"/>
              </a:rPr>
              <a:t>Juniper for Online Trading</a:t>
            </a:r>
            <a:endParaRPr/>
          </a:p>
        </p:txBody>
      </p:sp>
      <p:pic>
        <p:nvPicPr>
          <p:cNvPr id="1445" name="Google Shape;1445;p57" descr="image.png"/>
          <p:cNvPicPr preferRelativeResize="0"/>
          <p:nvPr/>
        </p:nvPicPr>
        <p:blipFill rotWithShape="1">
          <a:blip r:embed="rId7">
            <a:alphaModFix/>
          </a:blip>
          <a:srcRect/>
          <a:stretch/>
        </p:blipFill>
        <p:spPr>
          <a:xfrm>
            <a:off x="5029200" y="3121025"/>
            <a:ext cx="3854450" cy="2052640"/>
          </a:xfrm>
          <a:prstGeom prst="rect">
            <a:avLst/>
          </a:prstGeom>
          <a:noFill/>
          <a:ln>
            <a:noFill/>
          </a:ln>
        </p:spPr>
      </p:pic>
      <p:sp>
        <p:nvSpPr>
          <p:cNvPr id="1446" name="Google Shape;1446;p57"/>
          <p:cNvSpPr txBox="1"/>
          <p:nvPr/>
        </p:nvSpPr>
        <p:spPr>
          <a:xfrm>
            <a:off x="7132318" y="2903536"/>
            <a:ext cx="8127050" cy="549332"/>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C00000"/>
              </a:buClr>
              <a:buSzPts val="3600"/>
              <a:buFont typeface="Calibri"/>
              <a:buNone/>
            </a:pPr>
            <a:r>
              <a:rPr lang="en-US" sz="3600" b="1" i="0" u="none" strike="noStrike" cap="none">
                <a:solidFill>
                  <a:srgbClr val="C00000"/>
                </a:solidFill>
                <a:latin typeface="Calibri"/>
                <a:ea typeface="Calibri"/>
                <a:cs typeface="Calibri"/>
                <a:sym typeface="Calibri"/>
              </a:rPr>
              <a:t>NASDAQ</a:t>
            </a:r>
            <a:endParaRPr/>
          </a:p>
        </p:txBody>
      </p:sp>
    </p:spTree>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Shape 1450"/>
        <p:cNvGrpSpPr/>
        <p:nvPr/>
      </p:nvGrpSpPr>
      <p:grpSpPr>
        <a:xfrm>
          <a:off x="0" y="0"/>
          <a:ext cx="0" cy="0"/>
          <a:chOff x="0" y="0"/>
          <a:chExt cx="0" cy="0"/>
        </a:xfrm>
      </p:grpSpPr>
      <p:sp>
        <p:nvSpPr>
          <p:cNvPr id="1451" name="Google Shape;1451;p58"/>
          <p:cNvSpPr txBox="1">
            <a:spLocks noGrp="1"/>
          </p:cNvSpPr>
          <p:nvPr>
            <p:ph type="body" idx="4294967295"/>
          </p:nvPr>
        </p:nvSpPr>
        <p:spPr>
          <a:xfrm>
            <a:off x="457200" y="1125535"/>
            <a:ext cx="8229600" cy="5000630"/>
          </a:xfrm>
          <a:prstGeom prst="rect">
            <a:avLst/>
          </a:prstGeom>
          <a:noFill/>
          <a:ln>
            <a:noFill/>
          </a:ln>
        </p:spPr>
        <p:txBody>
          <a:bodyPr spcFirstLastPara="1" wrap="square" lIns="45700" tIns="45700" rIns="45700" bIns="45700" anchor="t" anchorCtr="0">
            <a:normAutofit/>
          </a:bodyPr>
          <a:lstStyle/>
          <a:p>
            <a:pPr marL="342900" lvl="0" indent="-139700" algn="l" rtl="0">
              <a:lnSpc>
                <a:spcPct val="100000"/>
              </a:lnSpc>
              <a:spcBef>
                <a:spcPts val="0"/>
              </a:spcBef>
              <a:spcAft>
                <a:spcPts val="0"/>
              </a:spcAft>
              <a:buClr>
                <a:srgbClr val="000000"/>
              </a:buClr>
              <a:buSzPts val="3200"/>
              <a:buNone/>
            </a:pPr>
            <a:endParaRPr/>
          </a:p>
        </p:txBody>
      </p:sp>
      <p:sp>
        <p:nvSpPr>
          <p:cNvPr id="1452" name="Google Shape;1452;p58"/>
          <p:cNvSpPr txBox="1">
            <a:spLocks noGrp="1"/>
          </p:cNvSpPr>
          <p:nvPr>
            <p:ph type="sldNum" idx="4294967295"/>
          </p:nvPr>
        </p:nvSpPr>
        <p:spPr>
          <a:xfrm>
            <a:off x="0" y="6557960"/>
            <a:ext cx="284367" cy="280796"/>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FFFFFF"/>
              </a:buClr>
              <a:buSzPts val="1400"/>
              <a:buFont typeface="Calibri"/>
              <a:buNone/>
            </a:pPr>
            <a:fld id="{00000000-1234-1234-1234-123412341234}" type="slidenum">
              <a:rPr lang="en-US" sz="1400" b="1" i="0" u="none" strike="noStrike" cap="none">
                <a:solidFill>
                  <a:srgbClr val="FFFFFF"/>
                </a:solidFill>
                <a:latin typeface="Calibri"/>
                <a:ea typeface="Calibri"/>
                <a:cs typeface="Calibri"/>
                <a:sym typeface="Calibri"/>
              </a:rPr>
              <a:t>58</a:t>
            </a:fld>
            <a:endParaRPr sz="1400" b="1" i="0" u="none" strike="noStrike" cap="none">
              <a:solidFill>
                <a:srgbClr val="FFFFFF"/>
              </a:solidFill>
              <a:latin typeface="Calibri"/>
              <a:ea typeface="Calibri"/>
              <a:cs typeface="Calibri"/>
              <a:sym typeface="Calibri"/>
            </a:endParaRPr>
          </a:p>
        </p:txBody>
      </p:sp>
      <p:sp>
        <p:nvSpPr>
          <p:cNvPr id="1453" name="Google Shape;1453;p58"/>
          <p:cNvSpPr txBox="1">
            <a:spLocks noGrp="1"/>
          </p:cNvSpPr>
          <p:nvPr>
            <p:ph type="title" idx="4294967295"/>
          </p:nvPr>
        </p:nvSpPr>
        <p:spPr>
          <a:xfrm>
            <a:off x="457199" y="274637"/>
            <a:ext cx="8218490" cy="993776"/>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737373"/>
              </a:buClr>
              <a:buSzPts val="4400"/>
              <a:buFont typeface="Arial"/>
              <a:buNone/>
            </a:pPr>
            <a:endParaRPr/>
          </a:p>
        </p:txBody>
      </p:sp>
      <p:pic>
        <p:nvPicPr>
          <p:cNvPr id="1454" name="Google Shape;1454;p58" descr="image.jpeg"/>
          <p:cNvPicPr preferRelativeResize="0"/>
          <p:nvPr/>
        </p:nvPicPr>
        <p:blipFill rotWithShape="1">
          <a:blip r:embed="rId3">
            <a:alphaModFix/>
          </a:blip>
          <a:srcRect/>
          <a:stretch/>
        </p:blipFill>
        <p:spPr>
          <a:xfrm>
            <a:off x="0" y="0"/>
            <a:ext cx="9144000" cy="6858000"/>
          </a:xfrm>
          <a:prstGeom prst="rect">
            <a:avLst/>
          </a:prstGeom>
          <a:noFill/>
          <a:ln>
            <a:noFill/>
          </a:ln>
        </p:spPr>
      </p:pic>
      <p:sp>
        <p:nvSpPr>
          <p:cNvPr id="1455" name="Google Shape;1455;p58"/>
          <p:cNvSpPr/>
          <p:nvPr/>
        </p:nvSpPr>
        <p:spPr>
          <a:xfrm>
            <a:off x="8458200" y="6324600"/>
            <a:ext cx="304800" cy="152400"/>
          </a:xfrm>
          <a:prstGeom prst="rect">
            <a:avLst/>
          </a:prstGeom>
          <a:solidFill>
            <a:srgbClr val="A6A6A6"/>
          </a:solidFill>
          <a:ln w="25400" cap="flat" cmpd="sng">
            <a:solidFill>
              <a:srgbClr val="79797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Tree>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Shape 1460"/>
        <p:cNvGrpSpPr/>
        <p:nvPr/>
      </p:nvGrpSpPr>
      <p:grpSpPr>
        <a:xfrm>
          <a:off x="0" y="0"/>
          <a:ext cx="0" cy="0"/>
          <a:chOff x="0" y="0"/>
          <a:chExt cx="0" cy="0"/>
        </a:xfrm>
      </p:grpSpPr>
      <p:sp>
        <p:nvSpPr>
          <p:cNvPr id="1461" name="Google Shape;1461;p59"/>
          <p:cNvSpPr txBox="1">
            <a:spLocks noGrp="1"/>
          </p:cNvSpPr>
          <p:nvPr>
            <p:ph type="title" idx="4294967295"/>
          </p:nvPr>
        </p:nvSpPr>
        <p:spPr>
          <a:xfrm>
            <a:off x="457199" y="274637"/>
            <a:ext cx="8218490" cy="993776"/>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737373"/>
              </a:buClr>
              <a:buSzPts val="3600"/>
              <a:buFont typeface="Arial"/>
              <a:buNone/>
            </a:pPr>
            <a:r>
              <a:rPr lang="en-US" sz="3600">
                <a:solidFill>
                  <a:srgbClr val="737373"/>
                </a:solidFill>
                <a:latin typeface="Arial"/>
                <a:ea typeface="Arial"/>
                <a:cs typeface="Arial"/>
                <a:sym typeface="Arial"/>
              </a:rPr>
              <a:t>Seismic Imaging</a:t>
            </a:r>
            <a:endParaRPr/>
          </a:p>
        </p:txBody>
      </p:sp>
      <p:grpSp>
        <p:nvGrpSpPr>
          <p:cNvPr id="1462" name="Google Shape;1462;p59"/>
          <p:cNvGrpSpPr/>
          <p:nvPr/>
        </p:nvGrpSpPr>
        <p:grpSpPr>
          <a:xfrm>
            <a:off x="-3" y="1049337"/>
            <a:ext cx="9144013" cy="8572503"/>
            <a:chOff x="0" y="0"/>
            <a:chExt cx="9144012" cy="8572502"/>
          </a:xfrm>
        </p:grpSpPr>
        <p:pic>
          <p:nvPicPr>
            <p:cNvPr id="1463" name="Google Shape;1463;p59" descr="image.png"/>
            <p:cNvPicPr preferRelativeResize="0"/>
            <p:nvPr/>
          </p:nvPicPr>
          <p:blipFill rotWithShape="1">
            <a:blip r:embed="rId3">
              <a:alphaModFix/>
            </a:blip>
            <a:srcRect/>
            <a:stretch/>
          </p:blipFill>
          <p:spPr>
            <a:xfrm>
              <a:off x="214281" y="0"/>
              <a:ext cx="8572568" cy="8572502"/>
            </a:xfrm>
            <a:prstGeom prst="rect">
              <a:avLst/>
            </a:prstGeom>
            <a:noFill/>
            <a:ln>
              <a:noFill/>
            </a:ln>
          </p:spPr>
        </p:pic>
        <p:grpSp>
          <p:nvGrpSpPr>
            <p:cNvPr id="1464" name="Google Shape;1464;p59"/>
            <p:cNvGrpSpPr/>
            <p:nvPr/>
          </p:nvGrpSpPr>
          <p:grpSpPr>
            <a:xfrm>
              <a:off x="0" y="0"/>
              <a:ext cx="9144012" cy="5216533"/>
              <a:chOff x="0" y="0"/>
              <a:chExt cx="9144011" cy="5216532"/>
            </a:xfrm>
          </p:grpSpPr>
          <p:sp>
            <p:nvSpPr>
              <p:cNvPr id="1465" name="Google Shape;1465;p59"/>
              <p:cNvSpPr/>
              <p:nvPr/>
            </p:nvSpPr>
            <p:spPr>
              <a:xfrm>
                <a:off x="0" y="2644777"/>
                <a:ext cx="9144011" cy="2571755"/>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466" name="Google Shape;1466;p59"/>
              <p:cNvSpPr/>
              <p:nvPr/>
            </p:nvSpPr>
            <p:spPr>
              <a:xfrm>
                <a:off x="228600" y="0"/>
                <a:ext cx="8534411" cy="2654305"/>
              </a:xfrm>
              <a:prstGeom prst="rect">
                <a:avLst/>
              </a:prstGeom>
              <a:noFill/>
              <a:ln w="25400" cap="flat" cmpd="sng">
                <a:solidFill>
                  <a:srgbClr val="333333"/>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grpSp>
      </p:grpSp>
      <p:sp>
        <p:nvSpPr>
          <p:cNvPr id="1467" name="Google Shape;1467;p59"/>
          <p:cNvSpPr/>
          <p:nvPr/>
        </p:nvSpPr>
        <p:spPr>
          <a:xfrm>
            <a:off x="-1" y="3860800"/>
            <a:ext cx="8316915" cy="2447925"/>
          </a:xfrm>
          <a:prstGeom prst="rect">
            <a:avLst/>
          </a:prstGeom>
          <a:solidFill>
            <a:srgbClr val="FFFFFF"/>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468" name="Google Shape;1468;p59"/>
          <p:cNvSpPr txBox="1"/>
          <p:nvPr/>
        </p:nvSpPr>
        <p:spPr>
          <a:xfrm>
            <a:off x="225107" y="3860801"/>
            <a:ext cx="8404861" cy="1751366"/>
          </a:xfrm>
          <a:prstGeom prst="rect">
            <a:avLst/>
          </a:prstGeom>
          <a:noFill/>
          <a:ln>
            <a:noFill/>
          </a:ln>
        </p:spPr>
        <p:txBody>
          <a:bodyPr spcFirstLastPara="1" wrap="square" lIns="45700" tIns="45700" rIns="45700" bIns="45700" anchor="t" anchorCtr="0">
            <a:spAutoFit/>
          </a:bodyPr>
          <a:lstStyle/>
          <a:p>
            <a:pPr marL="342900" marR="0" lvl="0" indent="-342900" algn="l" rtl="0">
              <a:lnSpc>
                <a:spcPct val="100000"/>
              </a:lnSpc>
              <a:spcBef>
                <a:spcPts val="0"/>
              </a:spcBef>
              <a:spcAft>
                <a:spcPts val="0"/>
              </a:spcAft>
              <a:buClr>
                <a:srgbClr val="333333"/>
              </a:buClr>
              <a:buSzPts val="3200"/>
              <a:buFont typeface="Arial"/>
              <a:buChar char="•"/>
            </a:pPr>
            <a:r>
              <a:rPr lang="en-US" sz="3200" b="0" i="0" u="none" strike="noStrike" cap="none">
                <a:solidFill>
                  <a:srgbClr val="333333"/>
                </a:solidFill>
                <a:latin typeface="Calibri"/>
                <a:ea typeface="Calibri"/>
                <a:cs typeface="Calibri"/>
                <a:sym typeface="Calibri"/>
              </a:rPr>
              <a:t>Running on MaxNode servers</a:t>
            </a:r>
            <a:br>
              <a:rPr lang="en-US" sz="3200" b="0" i="0" u="none" strike="noStrike" cap="none">
                <a:solidFill>
                  <a:srgbClr val="333333"/>
                </a:solidFill>
                <a:latin typeface="Calibri"/>
                <a:ea typeface="Calibri"/>
                <a:cs typeface="Calibri"/>
                <a:sym typeface="Calibri"/>
              </a:rPr>
            </a:br>
            <a:r>
              <a:rPr lang="en-US" sz="3200" b="0" i="0" u="none" strike="noStrike" cap="none">
                <a:solidFill>
                  <a:srgbClr val="333333"/>
                </a:solidFill>
                <a:latin typeface="Calibri"/>
                <a:ea typeface="Calibri"/>
                <a:cs typeface="Calibri"/>
                <a:sym typeface="Calibri"/>
              </a:rPr>
              <a:t>- </a:t>
            </a:r>
            <a:r>
              <a:rPr lang="en-US" sz="2400" b="0" i="0" u="none" strike="noStrike" cap="none">
                <a:solidFill>
                  <a:srgbClr val="333333"/>
                </a:solidFill>
                <a:latin typeface="Calibri"/>
                <a:ea typeface="Calibri"/>
                <a:cs typeface="Calibri"/>
                <a:sym typeface="Calibri"/>
              </a:rPr>
              <a:t>8 parallel compute pipelines per chip</a:t>
            </a:r>
            <a:br>
              <a:rPr lang="en-US" sz="2400" b="0" i="0" u="none" strike="noStrike" cap="none">
                <a:solidFill>
                  <a:srgbClr val="333333"/>
                </a:solidFill>
                <a:latin typeface="Calibri"/>
                <a:ea typeface="Calibri"/>
                <a:cs typeface="Calibri"/>
                <a:sym typeface="Calibri"/>
              </a:rPr>
            </a:br>
            <a:r>
              <a:rPr lang="en-US" sz="2400" b="0" i="0" u="none" strike="noStrike" cap="none">
                <a:solidFill>
                  <a:srgbClr val="333333"/>
                </a:solidFill>
                <a:latin typeface="Calibri"/>
                <a:ea typeface="Calibri"/>
                <a:cs typeface="Calibri"/>
                <a:sym typeface="Calibri"/>
              </a:rPr>
              <a:t>- 10x less power: 150MHz vs 1.5GHz</a:t>
            </a:r>
            <a:br>
              <a:rPr lang="en-US" sz="2400" b="0" i="0" u="none" strike="noStrike" cap="none">
                <a:solidFill>
                  <a:srgbClr val="333333"/>
                </a:solidFill>
                <a:latin typeface="Calibri"/>
                <a:ea typeface="Calibri"/>
                <a:cs typeface="Calibri"/>
                <a:sym typeface="Calibri"/>
              </a:rPr>
            </a:br>
            <a:r>
              <a:rPr lang="en-US" sz="2400" b="0" i="0" u="none" strike="noStrike" cap="none">
                <a:solidFill>
                  <a:srgbClr val="333333"/>
                </a:solidFill>
                <a:latin typeface="Calibri"/>
                <a:ea typeface="Calibri"/>
                <a:cs typeface="Calibri"/>
                <a:sym typeface="Calibri"/>
              </a:rPr>
              <a:t>- 30x faster than microprocessors</a:t>
            </a:r>
            <a:endParaRPr/>
          </a:p>
        </p:txBody>
      </p:sp>
      <p:grpSp>
        <p:nvGrpSpPr>
          <p:cNvPr id="1469" name="Google Shape;1469;p59"/>
          <p:cNvGrpSpPr/>
          <p:nvPr/>
        </p:nvGrpSpPr>
        <p:grpSpPr>
          <a:xfrm>
            <a:off x="-5" y="6237285"/>
            <a:ext cx="9144006" cy="647707"/>
            <a:chOff x="-2" y="-2"/>
            <a:chExt cx="9144006" cy="647706"/>
          </a:xfrm>
        </p:grpSpPr>
        <p:sp>
          <p:nvSpPr>
            <p:cNvPr id="1470" name="Google Shape;1470;p59"/>
            <p:cNvSpPr/>
            <p:nvPr/>
          </p:nvSpPr>
          <p:spPr>
            <a:xfrm>
              <a:off x="0" y="-1"/>
              <a:ext cx="9144004" cy="647704"/>
            </a:xfrm>
            <a:prstGeom prst="rect">
              <a:avLst/>
            </a:prstGeom>
            <a:solidFill>
              <a:srgbClr val="FFFFFF"/>
            </a:solidFill>
            <a:ln>
              <a:noFill/>
            </a:ln>
          </p:spPr>
          <p:txBody>
            <a:bodyPr spcFirstLastPara="1" wrap="square" lIns="0" tIns="0" rIns="0" bIns="0" anchor="t" anchorCtr="0">
              <a:noAutofit/>
            </a:bodyPr>
            <a:lstStyle/>
            <a:p>
              <a:pPr marL="0" marR="0" lvl="0" indent="0" algn="l" rtl="0">
                <a:lnSpc>
                  <a:spcPct val="100000"/>
                </a:lnSpc>
                <a:spcBef>
                  <a:spcPts val="0"/>
                </a:spcBef>
                <a:spcAft>
                  <a:spcPts val="0"/>
                </a:spcAft>
                <a:buClr>
                  <a:srgbClr val="000000"/>
                </a:buClr>
                <a:buSzPts val="1800"/>
                <a:buFont typeface="Constantia"/>
                <a:buNone/>
              </a:pPr>
              <a:endParaRPr sz="1800" b="0" i="0" u="none" strike="noStrike" cap="none">
                <a:solidFill>
                  <a:srgbClr val="000000"/>
                </a:solidFill>
                <a:latin typeface="Calibri"/>
                <a:ea typeface="Calibri"/>
                <a:cs typeface="Calibri"/>
                <a:sym typeface="Calibri"/>
              </a:endParaRPr>
            </a:p>
          </p:txBody>
        </p:sp>
        <p:pic>
          <p:nvPicPr>
            <p:cNvPr id="1471" name="Google Shape;1471;p59" descr="bottom-wave3-MaxBlue.png"/>
            <p:cNvPicPr preferRelativeResize="0"/>
            <p:nvPr/>
          </p:nvPicPr>
          <p:blipFill rotWithShape="1">
            <a:blip r:embed="rId4">
              <a:alphaModFix/>
            </a:blip>
            <a:srcRect t="8984" r="28654" b="31545"/>
            <a:stretch/>
          </p:blipFill>
          <p:spPr>
            <a:xfrm>
              <a:off x="-2" y="-2"/>
              <a:ext cx="9144005" cy="647706"/>
            </a:xfrm>
            <a:prstGeom prst="rect">
              <a:avLst/>
            </a:prstGeom>
            <a:noFill/>
            <a:ln>
              <a:noFill/>
            </a:ln>
          </p:spPr>
        </p:pic>
      </p:grpSp>
      <p:sp>
        <p:nvSpPr>
          <p:cNvPr id="1472" name="Google Shape;1472;p59"/>
          <p:cNvSpPr txBox="1"/>
          <p:nvPr/>
        </p:nvSpPr>
        <p:spPr>
          <a:xfrm>
            <a:off x="225107" y="5632451"/>
            <a:ext cx="8693786" cy="917284"/>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333333"/>
              </a:buClr>
              <a:buSzPts val="1800"/>
              <a:buFont typeface="Calibri"/>
              <a:buNone/>
            </a:pPr>
            <a:r>
              <a:rPr lang="en-US" sz="1800" b="1" i="0" u="none" strike="noStrike" cap="none">
                <a:solidFill>
                  <a:srgbClr val="333333"/>
                </a:solidFill>
                <a:latin typeface="Calibri"/>
                <a:ea typeface="Calibri"/>
                <a:cs typeface="Calibri"/>
                <a:sym typeface="Calibri"/>
              </a:rPr>
              <a:t>An Implementation of the Acoustic Wave Equation on FPGAs </a:t>
            </a:r>
            <a:br>
              <a:rPr lang="en-US" sz="1800" b="1" i="0" u="none" strike="noStrike" cap="none">
                <a:solidFill>
                  <a:srgbClr val="333333"/>
                </a:solidFill>
                <a:latin typeface="Calibri"/>
                <a:ea typeface="Calibri"/>
                <a:cs typeface="Calibri"/>
                <a:sym typeface="Calibri"/>
              </a:rPr>
            </a:br>
            <a:r>
              <a:rPr lang="en-US" sz="1800" b="0" i="0" u="none" strike="noStrike" cap="none">
                <a:solidFill>
                  <a:srgbClr val="333333"/>
                </a:solidFill>
                <a:latin typeface="Calibri"/>
                <a:ea typeface="Calibri"/>
                <a:cs typeface="Calibri"/>
                <a:sym typeface="Calibri"/>
              </a:rPr>
              <a:t>T. Nemeth</a:t>
            </a:r>
            <a:r>
              <a:rPr lang="en-US" sz="1800" b="0" i="0" u="none" strike="noStrike" cap="none" baseline="30000">
                <a:solidFill>
                  <a:srgbClr val="333333"/>
                </a:solidFill>
                <a:latin typeface="Calibri"/>
                <a:ea typeface="Calibri"/>
                <a:cs typeface="Calibri"/>
                <a:sym typeface="Calibri"/>
              </a:rPr>
              <a:t>†</a:t>
            </a:r>
            <a:r>
              <a:rPr lang="en-US" sz="1800" b="0" i="0" u="none" strike="noStrike" cap="none">
                <a:solidFill>
                  <a:srgbClr val="333333"/>
                </a:solidFill>
                <a:latin typeface="Calibri"/>
                <a:ea typeface="Calibri"/>
                <a:cs typeface="Calibri"/>
                <a:sym typeface="Calibri"/>
              </a:rPr>
              <a:t>, J. Stefani</a:t>
            </a:r>
            <a:r>
              <a:rPr lang="en-US" sz="1800" b="0" i="0" u="none" strike="noStrike" cap="none" baseline="30000">
                <a:solidFill>
                  <a:srgbClr val="333333"/>
                </a:solidFill>
                <a:latin typeface="Calibri"/>
                <a:ea typeface="Calibri"/>
                <a:cs typeface="Calibri"/>
                <a:sym typeface="Calibri"/>
              </a:rPr>
              <a:t>†</a:t>
            </a:r>
            <a:r>
              <a:rPr lang="en-US" sz="1800" b="0" i="0" u="none" strike="noStrike" cap="none">
                <a:solidFill>
                  <a:srgbClr val="333333"/>
                </a:solidFill>
                <a:latin typeface="Calibri"/>
                <a:ea typeface="Calibri"/>
                <a:cs typeface="Calibri"/>
                <a:sym typeface="Calibri"/>
              </a:rPr>
              <a:t>, W. Liu</a:t>
            </a:r>
            <a:r>
              <a:rPr lang="en-US" sz="1800" b="0" i="0" u="none" strike="noStrike" cap="none" baseline="30000">
                <a:solidFill>
                  <a:srgbClr val="333333"/>
                </a:solidFill>
                <a:latin typeface="Calibri"/>
                <a:ea typeface="Calibri"/>
                <a:cs typeface="Calibri"/>
                <a:sym typeface="Calibri"/>
              </a:rPr>
              <a:t>†</a:t>
            </a:r>
            <a:r>
              <a:rPr lang="en-US" sz="1800" b="0" i="0" u="none" strike="noStrike" cap="none">
                <a:solidFill>
                  <a:srgbClr val="333333"/>
                </a:solidFill>
                <a:latin typeface="Calibri"/>
                <a:ea typeface="Calibri"/>
                <a:cs typeface="Calibri"/>
                <a:sym typeface="Calibri"/>
              </a:rPr>
              <a:t>, R. Dimond</a:t>
            </a:r>
            <a:r>
              <a:rPr lang="en-US" sz="1800" b="0" i="0" u="none" strike="noStrike" cap="none" baseline="30000">
                <a:solidFill>
                  <a:srgbClr val="333333"/>
                </a:solidFill>
                <a:latin typeface="Calibri"/>
                <a:ea typeface="Calibri"/>
                <a:cs typeface="Calibri"/>
                <a:sym typeface="Calibri"/>
              </a:rPr>
              <a:t>‡</a:t>
            </a:r>
            <a:r>
              <a:rPr lang="en-US" sz="1800" b="0" i="0" u="none" strike="noStrike" cap="none">
                <a:solidFill>
                  <a:srgbClr val="333333"/>
                </a:solidFill>
                <a:latin typeface="Calibri"/>
                <a:ea typeface="Calibri"/>
                <a:cs typeface="Calibri"/>
                <a:sym typeface="Calibri"/>
              </a:rPr>
              <a:t>, O. Pell</a:t>
            </a:r>
            <a:r>
              <a:rPr lang="en-US" sz="1800" b="0" i="0" u="none" strike="noStrike" cap="none" baseline="30000">
                <a:solidFill>
                  <a:srgbClr val="333333"/>
                </a:solidFill>
                <a:latin typeface="Calibri"/>
                <a:ea typeface="Calibri"/>
                <a:cs typeface="Calibri"/>
                <a:sym typeface="Calibri"/>
              </a:rPr>
              <a:t>‡</a:t>
            </a:r>
            <a:r>
              <a:rPr lang="en-US" sz="1800" b="0" i="0" u="none" strike="noStrike" cap="none">
                <a:solidFill>
                  <a:srgbClr val="333333"/>
                </a:solidFill>
                <a:latin typeface="Calibri"/>
                <a:ea typeface="Calibri"/>
                <a:cs typeface="Calibri"/>
                <a:sym typeface="Calibri"/>
              </a:rPr>
              <a:t>, R.Ergas</a:t>
            </a:r>
            <a:r>
              <a:rPr lang="en-US" sz="1800" b="0" i="0" u="none" strike="noStrike" cap="none" baseline="30000">
                <a:solidFill>
                  <a:srgbClr val="333333"/>
                </a:solidFill>
                <a:latin typeface="Calibri"/>
                <a:ea typeface="Calibri"/>
                <a:cs typeface="Calibri"/>
                <a:sym typeface="Calibri"/>
              </a:rPr>
              <a:t>§</a:t>
            </a:r>
            <a:br>
              <a:rPr lang="en-US" sz="1800" b="0" i="0" u="none" strike="noStrike" cap="none" baseline="30000">
                <a:solidFill>
                  <a:srgbClr val="333333"/>
                </a:solidFill>
                <a:latin typeface="Calibri"/>
                <a:ea typeface="Calibri"/>
                <a:cs typeface="Calibri"/>
                <a:sym typeface="Calibri"/>
              </a:rPr>
            </a:br>
            <a:r>
              <a:rPr lang="en-US" sz="1800" b="0" i="0" u="none" strike="noStrike" cap="none" baseline="30000">
                <a:solidFill>
                  <a:srgbClr val="333333"/>
                </a:solidFill>
                <a:latin typeface="Calibri"/>
                <a:ea typeface="Calibri"/>
                <a:cs typeface="Calibri"/>
                <a:sym typeface="Calibri"/>
              </a:rPr>
              <a:t>†</a:t>
            </a:r>
            <a:r>
              <a:rPr lang="en-US" sz="1800" b="0" i="0" u="none" strike="noStrike" cap="none">
                <a:solidFill>
                  <a:srgbClr val="FF0000"/>
                </a:solidFill>
                <a:latin typeface="Calibri"/>
                <a:ea typeface="Calibri"/>
                <a:cs typeface="Calibri"/>
                <a:sym typeface="Calibri"/>
              </a:rPr>
              <a:t>Chevron</a:t>
            </a:r>
            <a:r>
              <a:rPr lang="en-US" sz="1800" b="0" i="0" u="none" strike="noStrike" cap="none">
                <a:solidFill>
                  <a:srgbClr val="333333"/>
                </a:solidFill>
                <a:latin typeface="Calibri"/>
                <a:ea typeface="Calibri"/>
                <a:cs typeface="Calibri"/>
                <a:sym typeface="Calibri"/>
              </a:rPr>
              <a:t>, </a:t>
            </a:r>
            <a:r>
              <a:rPr lang="en-US" sz="1800" b="0" i="0" u="none" strike="noStrike" cap="none" baseline="30000">
                <a:solidFill>
                  <a:srgbClr val="333333"/>
                </a:solidFill>
                <a:latin typeface="Calibri"/>
                <a:ea typeface="Calibri"/>
                <a:cs typeface="Calibri"/>
                <a:sym typeface="Calibri"/>
              </a:rPr>
              <a:t>‡</a:t>
            </a:r>
            <a:r>
              <a:rPr lang="en-US" sz="1800" b="0" i="0" u="none" strike="noStrike" cap="none">
                <a:solidFill>
                  <a:srgbClr val="333333"/>
                </a:solidFill>
                <a:latin typeface="Calibri"/>
                <a:ea typeface="Calibri"/>
                <a:cs typeface="Calibri"/>
                <a:sym typeface="Calibri"/>
              </a:rPr>
              <a:t>Maxeler, </a:t>
            </a:r>
            <a:r>
              <a:rPr lang="en-US" sz="1800" b="0" i="0" u="none" strike="noStrike" cap="none" baseline="30000">
                <a:solidFill>
                  <a:srgbClr val="333333"/>
                </a:solidFill>
                <a:latin typeface="Calibri"/>
                <a:ea typeface="Calibri"/>
                <a:cs typeface="Calibri"/>
                <a:sym typeface="Calibri"/>
              </a:rPr>
              <a:t>§</a:t>
            </a:r>
            <a:r>
              <a:rPr lang="en-US" sz="1800" b="0" i="0" u="none" strike="noStrike" cap="none">
                <a:solidFill>
                  <a:srgbClr val="333333"/>
                </a:solidFill>
                <a:latin typeface="Calibri"/>
                <a:ea typeface="Calibri"/>
                <a:cs typeface="Calibri"/>
                <a:sym typeface="Calibri"/>
              </a:rPr>
              <a:t>Formerly Chevron, SEG 2008</a:t>
            </a:r>
            <a:endParaRPr/>
          </a:p>
        </p:txBody>
      </p:sp>
      <p:sp>
        <p:nvSpPr>
          <p:cNvPr id="1473" name="Google Shape;1473;p59"/>
          <p:cNvSpPr txBox="1">
            <a:spLocks noGrp="1"/>
          </p:cNvSpPr>
          <p:nvPr>
            <p:ph type="sldNum" idx="4294967295"/>
          </p:nvPr>
        </p:nvSpPr>
        <p:spPr>
          <a:xfrm>
            <a:off x="8153400" y="5943600"/>
            <a:ext cx="307337" cy="345437"/>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333333"/>
              </a:buClr>
              <a:buSzPts val="1600"/>
              <a:buFont typeface="Constantia"/>
              <a:buNone/>
            </a:pPr>
            <a:fld id="{00000000-1234-1234-1234-123412341234}" type="slidenum">
              <a:rPr lang="en-US" sz="1600" b="0" i="0" u="none" strike="noStrike" cap="none">
                <a:solidFill>
                  <a:srgbClr val="333333"/>
                </a:solidFill>
                <a:latin typeface="Constantia"/>
                <a:ea typeface="Constantia"/>
                <a:cs typeface="Constantia"/>
                <a:sym typeface="Constantia"/>
              </a:rPr>
              <a:t>59</a:t>
            </a:fld>
            <a:endParaRPr sz="1600" b="0" i="0" u="none" strike="noStrike" cap="none">
              <a:solidFill>
                <a:srgbClr val="333333"/>
              </a:solidFill>
              <a:latin typeface="Constantia"/>
              <a:ea typeface="Constantia"/>
              <a:cs typeface="Constantia"/>
              <a:sym typeface="Constantia"/>
            </a:endParaRPr>
          </a:p>
        </p:txBody>
      </p:sp>
    </p:spTree>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55"/>
        <p:cNvGrpSpPr/>
        <p:nvPr/>
      </p:nvGrpSpPr>
      <p:grpSpPr>
        <a:xfrm>
          <a:off x="0" y="0"/>
          <a:ext cx="0" cy="0"/>
          <a:chOff x="0" y="0"/>
          <a:chExt cx="0" cy="0"/>
        </a:xfrm>
      </p:grpSpPr>
      <p:sp>
        <p:nvSpPr>
          <p:cNvPr id="956" name="Google Shape;956;p6"/>
          <p:cNvSpPr/>
          <p:nvPr/>
        </p:nvSpPr>
        <p:spPr>
          <a:xfrm>
            <a:off x="-2" y="0"/>
            <a:ext cx="12188954" cy="6858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957" name="Google Shape;957;p6"/>
          <p:cNvSpPr txBox="1">
            <a:spLocks noGrp="1"/>
          </p:cNvSpPr>
          <p:nvPr>
            <p:ph type="title"/>
          </p:nvPr>
        </p:nvSpPr>
        <p:spPr>
          <a:xfrm>
            <a:off x="836678" y="723898"/>
            <a:ext cx="6002111" cy="1495426"/>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Clr>
                <a:srgbClr val="000000"/>
              </a:buClr>
              <a:buSzPts val="4000"/>
              <a:buFont typeface="Calibri"/>
              <a:buNone/>
            </a:pPr>
            <a:r>
              <a:rPr lang="en-US" sz="4000"/>
              <a:t>Past Experiences: </a:t>
            </a:r>
            <a:br>
              <a:rPr lang="en-US" sz="4000"/>
            </a:br>
            <a:r>
              <a:rPr lang="en-US" sz="4000"/>
              <a:t>ManyCore</a:t>
            </a:r>
            <a:endParaRPr/>
          </a:p>
        </p:txBody>
      </p:sp>
      <p:sp>
        <p:nvSpPr>
          <p:cNvPr id="958" name="Google Shape;958;p6"/>
          <p:cNvSpPr txBox="1">
            <a:spLocks noGrp="1"/>
          </p:cNvSpPr>
          <p:nvPr>
            <p:ph type="body" idx="1"/>
          </p:nvPr>
        </p:nvSpPr>
        <p:spPr>
          <a:xfrm>
            <a:off x="836680" y="2405066"/>
            <a:ext cx="6002111" cy="3729035"/>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000"/>
              <a:buChar char="•"/>
            </a:pPr>
            <a:r>
              <a:rPr lang="en-US" sz="2000" b="1"/>
              <a:t>GaAs Microprocessor</a:t>
            </a:r>
            <a:endParaRPr/>
          </a:p>
          <a:p>
            <a:pPr marL="685800" lvl="1" indent="-228600" algn="l" rtl="0">
              <a:lnSpc>
                <a:spcPct val="90000"/>
              </a:lnSpc>
              <a:spcBef>
                <a:spcPts val="500"/>
              </a:spcBef>
              <a:spcAft>
                <a:spcPts val="0"/>
              </a:spcAft>
              <a:buClr>
                <a:srgbClr val="000000"/>
              </a:buClr>
              <a:buSzPts val="2000"/>
              <a:buChar char="•"/>
            </a:pPr>
            <a:r>
              <a:rPr lang="en-US" sz="2000" b="1">
                <a:latin typeface="Arial"/>
                <a:ea typeface="Arial"/>
                <a:cs typeface="Arial"/>
                <a:sym typeface="Arial"/>
              </a:rPr>
              <a:t>Milutinovic, V., Fura, D., &amp; Helbig, W. (1986).</a:t>
            </a:r>
            <a:br>
              <a:rPr lang="en-US" sz="2000" b="1">
                <a:latin typeface="Arial"/>
                <a:ea typeface="Arial"/>
                <a:cs typeface="Arial"/>
                <a:sym typeface="Arial"/>
              </a:rPr>
            </a:br>
            <a:r>
              <a:rPr lang="en-US" sz="2000" b="1">
                <a:latin typeface="Arial"/>
                <a:ea typeface="Arial"/>
                <a:cs typeface="Arial"/>
                <a:sym typeface="Arial"/>
              </a:rPr>
              <a:t>An Introduction To GaAs Microprocessor Architecture for VLSI.</a:t>
            </a:r>
            <a:br>
              <a:rPr lang="en-US" sz="2000" b="1">
                <a:latin typeface="Arial"/>
                <a:ea typeface="Arial"/>
                <a:cs typeface="Arial"/>
                <a:sym typeface="Arial"/>
              </a:rPr>
            </a:br>
            <a:r>
              <a:rPr lang="en-US" i="1"/>
              <a:t>Computer</a:t>
            </a:r>
            <a:r>
              <a:rPr lang="en-US" sz="2000" b="1">
                <a:latin typeface="Arial"/>
                <a:ea typeface="Arial"/>
                <a:cs typeface="Arial"/>
                <a:sym typeface="Arial"/>
              </a:rPr>
              <a:t>, (3), 30-42.</a:t>
            </a:r>
            <a:endParaRPr/>
          </a:p>
        </p:txBody>
      </p:sp>
      <p:pic>
        <p:nvPicPr>
          <p:cNvPr id="959" name="Google Shape;959;p6" descr="Picture 3"/>
          <p:cNvPicPr preferRelativeResize="0"/>
          <p:nvPr/>
        </p:nvPicPr>
        <p:blipFill rotWithShape="1">
          <a:blip r:embed="rId4">
            <a:alphaModFix/>
          </a:blip>
          <a:srcRect b="2469"/>
          <a:stretch/>
        </p:blipFill>
        <p:spPr>
          <a:xfrm>
            <a:off x="7199439" y="9"/>
            <a:ext cx="4992461" cy="6857991"/>
          </a:xfrm>
          <a:prstGeom prst="rect">
            <a:avLst/>
          </a:prstGeom>
          <a:noFill/>
          <a:ln>
            <a:noFill/>
          </a:ln>
        </p:spPr>
      </p:pic>
    </p:spTree>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Shape 1477"/>
        <p:cNvGrpSpPr/>
        <p:nvPr/>
      </p:nvGrpSpPr>
      <p:grpSpPr>
        <a:xfrm>
          <a:off x="0" y="0"/>
          <a:ext cx="0" cy="0"/>
          <a:chOff x="0" y="0"/>
          <a:chExt cx="0" cy="0"/>
        </a:xfrm>
      </p:grpSpPr>
      <p:pic>
        <p:nvPicPr>
          <p:cNvPr id="1478" name="Google Shape;1478;p60" descr="atmosphere_levels.png"/>
          <p:cNvPicPr preferRelativeResize="0"/>
          <p:nvPr/>
        </p:nvPicPr>
        <p:blipFill rotWithShape="1">
          <a:blip r:embed="rId3">
            <a:alphaModFix/>
          </a:blip>
          <a:srcRect/>
          <a:stretch/>
        </p:blipFill>
        <p:spPr>
          <a:xfrm>
            <a:off x="2051050" y="946150"/>
            <a:ext cx="6500813" cy="3538538"/>
          </a:xfrm>
          <a:prstGeom prst="rect">
            <a:avLst/>
          </a:prstGeom>
          <a:noFill/>
          <a:ln>
            <a:noFill/>
          </a:ln>
        </p:spPr>
      </p:pic>
      <p:sp>
        <p:nvSpPr>
          <p:cNvPr id="1479" name="Google Shape;1479;p60"/>
          <p:cNvSpPr txBox="1"/>
          <p:nvPr/>
        </p:nvSpPr>
        <p:spPr>
          <a:xfrm>
            <a:off x="252095" y="4300537"/>
            <a:ext cx="7325360" cy="482731"/>
          </a:xfrm>
          <a:prstGeom prst="rect">
            <a:avLst/>
          </a:prstGeom>
          <a:noFill/>
          <a:ln>
            <a:noFill/>
          </a:ln>
        </p:spPr>
        <p:txBody>
          <a:bodyPr spcFirstLastPara="1" wrap="square" lIns="45700" tIns="45700" rIns="45700" bIns="45700" anchor="t" anchorCtr="0">
            <a:spAutoFit/>
          </a:bodyPr>
          <a:lstStyle/>
          <a:p>
            <a:pPr marL="457200" marR="0" lvl="0" indent="-457200" algn="l" rtl="0">
              <a:lnSpc>
                <a:spcPct val="100000"/>
              </a:lnSpc>
              <a:spcBef>
                <a:spcPts val="0"/>
              </a:spcBef>
              <a:spcAft>
                <a:spcPts val="0"/>
              </a:spcAft>
              <a:buClr>
                <a:srgbClr val="005089"/>
              </a:buClr>
              <a:buSzPts val="2800"/>
              <a:buFont typeface="Times New Roman"/>
              <a:buChar char="▪"/>
            </a:pPr>
            <a:r>
              <a:rPr lang="en-US" sz="2800" b="0" i="0" u="none" strike="noStrike" cap="none">
                <a:solidFill>
                  <a:srgbClr val="005089"/>
                </a:solidFill>
                <a:latin typeface="Times New Roman"/>
                <a:ea typeface="Times New Roman"/>
                <a:cs typeface="Times New Roman"/>
                <a:sym typeface="Times New Roman"/>
              </a:rPr>
              <a:t>Equations: Shallow Water Equations (SWEs)</a:t>
            </a:r>
            <a:endParaRPr/>
          </a:p>
        </p:txBody>
      </p:sp>
      <p:sp>
        <p:nvSpPr>
          <p:cNvPr id="1480" name="Google Shape;1480;p60"/>
          <p:cNvSpPr txBox="1"/>
          <p:nvPr/>
        </p:nvSpPr>
        <p:spPr>
          <a:xfrm>
            <a:off x="225107" y="957262"/>
            <a:ext cx="7325360" cy="482730"/>
          </a:xfrm>
          <a:prstGeom prst="rect">
            <a:avLst/>
          </a:prstGeom>
          <a:noFill/>
          <a:ln>
            <a:noFill/>
          </a:ln>
        </p:spPr>
        <p:txBody>
          <a:bodyPr spcFirstLastPara="1" wrap="square" lIns="45700" tIns="45700" rIns="45700" bIns="45700" anchor="t" anchorCtr="0">
            <a:spAutoFit/>
          </a:bodyPr>
          <a:lstStyle/>
          <a:p>
            <a:pPr marL="457200" marR="0" lvl="0" indent="-457200" algn="l" rtl="0">
              <a:lnSpc>
                <a:spcPct val="100000"/>
              </a:lnSpc>
              <a:spcBef>
                <a:spcPts val="0"/>
              </a:spcBef>
              <a:spcAft>
                <a:spcPts val="0"/>
              </a:spcAft>
              <a:buClr>
                <a:srgbClr val="005089"/>
              </a:buClr>
              <a:buSzPts val="2800"/>
              <a:buFont typeface="Times New Roman"/>
              <a:buChar char="▪"/>
            </a:pPr>
            <a:r>
              <a:rPr lang="en-US" sz="2800" b="0" i="0" u="none" strike="noStrike" cap="none">
                <a:solidFill>
                  <a:srgbClr val="005089"/>
                </a:solidFill>
                <a:latin typeface="Times New Roman"/>
                <a:ea typeface="Times New Roman"/>
                <a:cs typeface="Times New Roman"/>
                <a:sym typeface="Times New Roman"/>
              </a:rPr>
              <a:t>Atmospheric equations</a:t>
            </a:r>
            <a:endParaRPr/>
          </a:p>
        </p:txBody>
      </p:sp>
      <p:pic>
        <p:nvPicPr>
          <p:cNvPr id="1481" name="Google Shape;1481;p60" descr="image.png"/>
          <p:cNvPicPr preferRelativeResize="0"/>
          <p:nvPr/>
        </p:nvPicPr>
        <p:blipFill rotWithShape="1">
          <a:blip r:embed="rId4">
            <a:alphaModFix/>
          </a:blip>
          <a:srcRect/>
          <a:stretch/>
        </p:blipFill>
        <p:spPr>
          <a:xfrm>
            <a:off x="1143000" y="4660900"/>
            <a:ext cx="6172200" cy="965200"/>
          </a:xfrm>
          <a:prstGeom prst="rect">
            <a:avLst/>
          </a:prstGeom>
          <a:noFill/>
          <a:ln>
            <a:noFill/>
          </a:ln>
        </p:spPr>
      </p:pic>
      <p:sp>
        <p:nvSpPr>
          <p:cNvPr id="1482" name="Google Shape;1482;p60"/>
          <p:cNvSpPr/>
          <p:nvPr/>
        </p:nvSpPr>
        <p:spPr>
          <a:xfrm>
            <a:off x="5026025" y="3443287"/>
            <a:ext cx="1852616" cy="576267"/>
          </a:xfrm>
          <a:prstGeom prst="ellipse">
            <a:avLst/>
          </a:prstGeom>
          <a:noFill/>
          <a:ln w="28575" cap="flat" cmpd="sng">
            <a:solidFill>
              <a:srgbClr val="FF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pic>
        <p:nvPicPr>
          <p:cNvPr id="1483" name="Google Shape;1483;p60" descr="image.png"/>
          <p:cNvPicPr preferRelativeResize="0"/>
          <p:nvPr/>
        </p:nvPicPr>
        <p:blipFill rotWithShape="1">
          <a:blip r:embed="rId5">
            <a:alphaModFix/>
          </a:blip>
          <a:srcRect/>
          <a:stretch/>
        </p:blipFill>
        <p:spPr>
          <a:xfrm>
            <a:off x="1320800" y="6248400"/>
            <a:ext cx="596900" cy="584200"/>
          </a:xfrm>
          <a:prstGeom prst="rect">
            <a:avLst/>
          </a:prstGeom>
          <a:noFill/>
          <a:ln>
            <a:noFill/>
          </a:ln>
        </p:spPr>
      </p:pic>
      <p:pic>
        <p:nvPicPr>
          <p:cNvPr id="1484" name="Google Shape;1484;p60" descr="image.png"/>
          <p:cNvPicPr preferRelativeResize="0"/>
          <p:nvPr/>
        </p:nvPicPr>
        <p:blipFill rotWithShape="1">
          <a:blip r:embed="rId6">
            <a:alphaModFix/>
          </a:blip>
          <a:srcRect/>
          <a:stretch/>
        </p:blipFill>
        <p:spPr>
          <a:xfrm>
            <a:off x="120650" y="6273800"/>
            <a:ext cx="1098550" cy="531813"/>
          </a:xfrm>
          <a:prstGeom prst="rect">
            <a:avLst/>
          </a:prstGeom>
          <a:noFill/>
          <a:ln>
            <a:noFill/>
          </a:ln>
          <a:effectLst>
            <a:outerShdw blurRad="63500" dist="35921" dir="2700000" rotWithShape="0">
              <a:srgbClr val="FFFFFF"/>
            </a:outerShdw>
          </a:effectLst>
        </p:spPr>
      </p:pic>
      <p:pic>
        <p:nvPicPr>
          <p:cNvPr id="1485" name="Google Shape;1485;p60" descr="image.png"/>
          <p:cNvPicPr preferRelativeResize="0"/>
          <p:nvPr/>
        </p:nvPicPr>
        <p:blipFill rotWithShape="1">
          <a:blip r:embed="rId7">
            <a:alphaModFix/>
          </a:blip>
          <a:srcRect/>
          <a:stretch/>
        </p:blipFill>
        <p:spPr>
          <a:xfrm>
            <a:off x="1995485" y="6307137"/>
            <a:ext cx="1165228" cy="465140"/>
          </a:xfrm>
          <a:prstGeom prst="rect">
            <a:avLst/>
          </a:prstGeom>
          <a:noFill/>
          <a:ln>
            <a:noFill/>
          </a:ln>
        </p:spPr>
      </p:pic>
      <p:pic>
        <p:nvPicPr>
          <p:cNvPr id="1486" name="Google Shape;1486;p60" descr="image.png"/>
          <p:cNvPicPr preferRelativeResize="0"/>
          <p:nvPr/>
        </p:nvPicPr>
        <p:blipFill rotWithShape="1">
          <a:blip r:embed="rId8">
            <a:alphaModFix/>
          </a:blip>
          <a:srcRect/>
          <a:stretch/>
        </p:blipFill>
        <p:spPr>
          <a:xfrm>
            <a:off x="4843462" y="6321425"/>
            <a:ext cx="1433515" cy="411163"/>
          </a:xfrm>
          <a:prstGeom prst="rect">
            <a:avLst/>
          </a:prstGeom>
          <a:noFill/>
          <a:ln>
            <a:noFill/>
          </a:ln>
        </p:spPr>
      </p:pic>
      <p:pic>
        <p:nvPicPr>
          <p:cNvPr id="1487" name="Google Shape;1487;p60" descr="image.png"/>
          <p:cNvPicPr preferRelativeResize="0"/>
          <p:nvPr/>
        </p:nvPicPr>
        <p:blipFill rotWithShape="1">
          <a:blip r:embed="rId9">
            <a:alphaModFix/>
          </a:blip>
          <a:srcRect/>
          <a:stretch/>
        </p:blipFill>
        <p:spPr>
          <a:xfrm>
            <a:off x="3370262" y="6303962"/>
            <a:ext cx="1449390" cy="412753"/>
          </a:xfrm>
          <a:prstGeom prst="rect">
            <a:avLst/>
          </a:prstGeom>
          <a:noFill/>
          <a:ln>
            <a:noFill/>
          </a:ln>
        </p:spPr>
      </p:pic>
      <p:sp>
        <p:nvSpPr>
          <p:cNvPr id="1488" name="Google Shape;1488;p60"/>
          <p:cNvSpPr txBox="1"/>
          <p:nvPr/>
        </p:nvSpPr>
        <p:spPr>
          <a:xfrm>
            <a:off x="502919" y="274636"/>
            <a:ext cx="10034875" cy="64629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737373"/>
              </a:buClr>
              <a:buSzPts val="3600"/>
              <a:buFont typeface="Calibri"/>
              <a:buNone/>
            </a:pPr>
            <a:r>
              <a:rPr lang="en-US" sz="3600" b="0" i="0" u="none" strike="noStrike" cap="none" dirty="0">
                <a:solidFill>
                  <a:srgbClr val="737373"/>
                </a:solidFill>
                <a:latin typeface="Calibri"/>
                <a:ea typeface="Calibri"/>
                <a:cs typeface="Calibri"/>
                <a:sym typeface="Calibri"/>
              </a:rPr>
              <a:t>Global Weather Simulation: </a:t>
            </a:r>
            <a:r>
              <a:rPr lang="en-US" sz="3600" b="0" i="0" u="none" strike="noStrike" cap="none" dirty="0">
                <a:solidFill>
                  <a:srgbClr val="FF0000"/>
                </a:solidFill>
                <a:latin typeface="Calibri"/>
                <a:ea typeface="Calibri"/>
                <a:cs typeface="Calibri"/>
                <a:sym typeface="Calibri"/>
              </a:rPr>
              <a:t>Size</a:t>
            </a:r>
            <a:r>
              <a:rPr lang="en-US" sz="3600" b="0" i="0" u="none" strike="noStrike" cap="none" dirty="0">
                <a:solidFill>
                  <a:srgbClr val="737373"/>
                </a:solidFill>
                <a:latin typeface="Calibri"/>
                <a:ea typeface="Calibri"/>
                <a:cs typeface="Calibri"/>
                <a:sym typeface="Calibri"/>
              </a:rPr>
              <a:t> is Relevant</a:t>
            </a:r>
            <a:endParaRPr dirty="0"/>
          </a:p>
        </p:txBody>
      </p:sp>
      <p:sp>
        <p:nvSpPr>
          <p:cNvPr id="1489" name="Google Shape;1489;p60"/>
          <p:cNvSpPr txBox="1"/>
          <p:nvPr/>
        </p:nvSpPr>
        <p:spPr>
          <a:xfrm>
            <a:off x="252094" y="5689601"/>
            <a:ext cx="8673150" cy="540005"/>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600"/>
              <a:buFont typeface="Times New Roman"/>
              <a:buNone/>
            </a:pPr>
            <a:r>
              <a:rPr lang="en-US" sz="1600" b="0" i="0" u="none" strike="noStrike" cap="none" dirty="0">
                <a:solidFill>
                  <a:srgbClr val="000000"/>
                </a:solidFill>
                <a:latin typeface="Times New Roman"/>
                <a:ea typeface="Times New Roman"/>
                <a:cs typeface="Times New Roman"/>
                <a:sym typeface="Times New Roman"/>
              </a:rPr>
              <a:t>[</a:t>
            </a:r>
            <a:r>
              <a:rPr lang="en-US" sz="1600" b="0" i="0" u="none" strike="noStrike" cap="none" dirty="0">
                <a:solidFill>
                  <a:srgbClr val="FF0000"/>
                </a:solidFill>
                <a:latin typeface="Times New Roman"/>
                <a:ea typeface="Times New Roman"/>
                <a:cs typeface="Times New Roman"/>
                <a:sym typeface="Times New Roman"/>
              </a:rPr>
              <a:t>L. Gan</a:t>
            </a:r>
            <a:r>
              <a:rPr lang="en-US" sz="1600" b="0" i="0" u="none" strike="noStrike" cap="none" dirty="0">
                <a:solidFill>
                  <a:srgbClr val="000000"/>
                </a:solidFill>
                <a:latin typeface="Times New Roman"/>
                <a:ea typeface="Times New Roman"/>
                <a:cs typeface="Times New Roman"/>
                <a:sym typeface="Times New Roman"/>
              </a:rPr>
              <a:t>, H. Fu, W. </a:t>
            </a:r>
            <a:r>
              <a:rPr lang="en-US" sz="1600" b="0" i="0" u="none" strike="noStrike" cap="none" dirty="0" err="1">
                <a:solidFill>
                  <a:srgbClr val="000000"/>
                </a:solidFill>
                <a:latin typeface="Times New Roman"/>
                <a:ea typeface="Times New Roman"/>
                <a:cs typeface="Times New Roman"/>
                <a:sym typeface="Times New Roman"/>
              </a:rPr>
              <a:t>Luk</a:t>
            </a:r>
            <a:r>
              <a:rPr lang="en-US" sz="1600" b="0" i="0" u="none" strike="noStrike" cap="none" dirty="0">
                <a:solidFill>
                  <a:srgbClr val="000000"/>
                </a:solidFill>
                <a:latin typeface="Times New Roman"/>
                <a:ea typeface="Times New Roman"/>
                <a:cs typeface="Times New Roman"/>
                <a:sym typeface="Times New Roman"/>
              </a:rPr>
              <a:t>, C. Yang, W. </a:t>
            </a:r>
            <a:r>
              <a:rPr lang="en-US" sz="1600" b="0" i="0" u="none" strike="noStrike" cap="none" dirty="0" err="1">
                <a:solidFill>
                  <a:srgbClr val="000000"/>
                </a:solidFill>
                <a:latin typeface="Times New Roman"/>
                <a:ea typeface="Times New Roman"/>
                <a:cs typeface="Times New Roman"/>
                <a:sym typeface="Times New Roman"/>
              </a:rPr>
              <a:t>Xue</a:t>
            </a:r>
            <a:r>
              <a:rPr lang="en-US" sz="1600" b="0" i="0" u="none" strike="noStrike" cap="none" dirty="0">
                <a:solidFill>
                  <a:srgbClr val="000000"/>
                </a:solidFill>
                <a:latin typeface="Times New Roman"/>
                <a:ea typeface="Times New Roman"/>
                <a:cs typeface="Times New Roman"/>
                <a:sym typeface="Times New Roman"/>
              </a:rPr>
              <a:t>, X. Huang, Y. Zhang, and G. Yang,  Accelerating solvers for global atmospheric equations through mixed-precision data flow engine, FPL2013]</a:t>
            </a:r>
            <a:endParaRPr dirty="0"/>
          </a:p>
        </p:txBody>
      </p:sp>
      <p:sp>
        <p:nvSpPr>
          <p:cNvPr id="1490" name="Google Shape;1490;p60"/>
          <p:cNvSpPr txBox="1">
            <a:spLocks noGrp="1"/>
          </p:cNvSpPr>
          <p:nvPr>
            <p:ph type="sldNum" idx="4294967295"/>
          </p:nvPr>
        </p:nvSpPr>
        <p:spPr>
          <a:xfrm>
            <a:off x="8153400" y="5943600"/>
            <a:ext cx="679449" cy="345437"/>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333333"/>
              </a:buClr>
              <a:buSzPts val="1600"/>
              <a:buFont typeface="Constantia"/>
              <a:buNone/>
            </a:pPr>
            <a:fld id="{00000000-1234-1234-1234-123412341234}" type="slidenum">
              <a:rPr lang="en-US" sz="1600" b="0" i="0" u="none" strike="noStrike" cap="none">
                <a:solidFill>
                  <a:srgbClr val="333333"/>
                </a:solidFill>
                <a:latin typeface="Constantia"/>
                <a:ea typeface="Constantia"/>
                <a:cs typeface="Constantia"/>
                <a:sym typeface="Constantia"/>
              </a:rPr>
              <a:t>60</a:t>
            </a:fld>
            <a:endParaRPr sz="1600" b="0" i="0" u="none" strike="noStrike" cap="none" dirty="0">
              <a:solidFill>
                <a:srgbClr val="333333"/>
              </a:solidFill>
              <a:latin typeface="Constantia"/>
              <a:ea typeface="Constantia"/>
              <a:cs typeface="Constantia"/>
              <a:sym typeface="Constantia"/>
            </a:endParaRPr>
          </a:p>
        </p:txBody>
      </p:sp>
      <p:sp>
        <p:nvSpPr>
          <p:cNvPr id="1491" name="Google Shape;1491;p60"/>
          <p:cNvSpPr txBox="1"/>
          <p:nvPr/>
        </p:nvSpPr>
        <p:spPr>
          <a:xfrm>
            <a:off x="7167243" y="5965826"/>
            <a:ext cx="986157" cy="323125"/>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0000"/>
              </a:buClr>
              <a:buSzPts val="1500"/>
              <a:buFont typeface="Arial"/>
              <a:buNone/>
            </a:pPr>
            <a:r>
              <a:rPr lang="en-US" sz="1500" b="0" i="0" u="none" strike="noStrike" cap="none" dirty="0">
                <a:solidFill>
                  <a:srgbClr val="FF0000"/>
                </a:solidFill>
                <a:latin typeface="Arial"/>
                <a:ea typeface="Arial"/>
                <a:cs typeface="Arial"/>
                <a:sym typeface="Arial"/>
              </a:rPr>
              <a:t>Tsinghua</a:t>
            </a:r>
            <a:endParaRPr dirty="0"/>
          </a:p>
        </p:txBody>
      </p:sp>
    </p:spTree>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Shape 1495"/>
        <p:cNvGrpSpPr/>
        <p:nvPr/>
      </p:nvGrpSpPr>
      <p:grpSpPr>
        <a:xfrm>
          <a:off x="0" y="0"/>
          <a:ext cx="0" cy="0"/>
          <a:chOff x="0" y="0"/>
          <a:chExt cx="0" cy="0"/>
        </a:xfrm>
      </p:grpSpPr>
      <p:pic>
        <p:nvPicPr>
          <p:cNvPr id="1496" name="Google Shape;1496;p61" descr="image.png"/>
          <p:cNvPicPr preferRelativeResize="0"/>
          <p:nvPr/>
        </p:nvPicPr>
        <p:blipFill rotWithShape="1">
          <a:blip r:embed="rId3">
            <a:alphaModFix/>
          </a:blip>
          <a:srcRect/>
          <a:stretch/>
        </p:blipFill>
        <p:spPr>
          <a:xfrm>
            <a:off x="120650" y="5956300"/>
            <a:ext cx="1098550" cy="531813"/>
          </a:xfrm>
          <a:prstGeom prst="rect">
            <a:avLst/>
          </a:prstGeom>
          <a:noFill/>
          <a:ln>
            <a:noFill/>
          </a:ln>
          <a:effectLst>
            <a:outerShdw blurRad="63500" dist="35921" dir="2700000" rotWithShape="0">
              <a:srgbClr val="FFFFFF"/>
            </a:outerShdw>
          </a:effectLst>
        </p:spPr>
      </p:pic>
      <p:pic>
        <p:nvPicPr>
          <p:cNvPr id="1497" name="Google Shape;1497;p61" descr="image.png"/>
          <p:cNvPicPr preferRelativeResize="0"/>
          <p:nvPr/>
        </p:nvPicPr>
        <p:blipFill rotWithShape="1">
          <a:blip r:embed="rId4">
            <a:alphaModFix/>
          </a:blip>
          <a:srcRect/>
          <a:stretch/>
        </p:blipFill>
        <p:spPr>
          <a:xfrm>
            <a:off x="4843462" y="6003925"/>
            <a:ext cx="1433515" cy="411163"/>
          </a:xfrm>
          <a:prstGeom prst="rect">
            <a:avLst/>
          </a:prstGeom>
          <a:noFill/>
          <a:ln>
            <a:noFill/>
          </a:ln>
        </p:spPr>
      </p:pic>
      <p:pic>
        <p:nvPicPr>
          <p:cNvPr id="1498" name="Google Shape;1498;p61" descr="image.png"/>
          <p:cNvPicPr preferRelativeResize="0"/>
          <p:nvPr/>
        </p:nvPicPr>
        <p:blipFill rotWithShape="1">
          <a:blip r:embed="rId5">
            <a:alphaModFix/>
          </a:blip>
          <a:srcRect/>
          <a:stretch/>
        </p:blipFill>
        <p:spPr>
          <a:xfrm>
            <a:off x="3370262" y="5986462"/>
            <a:ext cx="1449390" cy="411165"/>
          </a:xfrm>
          <a:prstGeom prst="rect">
            <a:avLst/>
          </a:prstGeom>
          <a:noFill/>
          <a:ln>
            <a:noFill/>
          </a:ln>
        </p:spPr>
      </p:pic>
      <p:sp>
        <p:nvSpPr>
          <p:cNvPr id="1499" name="Google Shape;1499;p61"/>
          <p:cNvSpPr txBox="1"/>
          <p:nvPr/>
        </p:nvSpPr>
        <p:spPr>
          <a:xfrm>
            <a:off x="185419" y="274636"/>
            <a:ext cx="8127049" cy="549332"/>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737373"/>
              </a:buClr>
              <a:buSzPts val="3600"/>
              <a:buFont typeface="Calibri"/>
              <a:buNone/>
            </a:pPr>
            <a:r>
              <a:rPr lang="en-US" sz="3600" b="0" i="0" u="none" strike="noStrike" cap="none">
                <a:solidFill>
                  <a:srgbClr val="737373"/>
                </a:solidFill>
                <a:latin typeface="Calibri"/>
                <a:ea typeface="Calibri"/>
                <a:cs typeface="Calibri"/>
                <a:sym typeface="Calibri"/>
              </a:rPr>
              <a:t>Weather Model – Performance Gain</a:t>
            </a:r>
            <a:endParaRPr/>
          </a:p>
        </p:txBody>
      </p:sp>
      <p:pic>
        <p:nvPicPr>
          <p:cNvPr id="1500" name="Google Shape;1500;p61" descr="image.png"/>
          <p:cNvPicPr preferRelativeResize="0"/>
          <p:nvPr/>
        </p:nvPicPr>
        <p:blipFill rotWithShape="1">
          <a:blip r:embed="rId6">
            <a:alphaModFix/>
          </a:blip>
          <a:srcRect/>
          <a:stretch/>
        </p:blipFill>
        <p:spPr>
          <a:xfrm>
            <a:off x="698500" y="4343400"/>
            <a:ext cx="7124700" cy="965200"/>
          </a:xfrm>
          <a:prstGeom prst="rect">
            <a:avLst/>
          </a:prstGeom>
          <a:noFill/>
          <a:ln>
            <a:noFill/>
          </a:ln>
        </p:spPr>
      </p:pic>
      <p:graphicFrame>
        <p:nvGraphicFramePr>
          <p:cNvPr id="1501" name="Google Shape;1501;p61"/>
          <p:cNvGraphicFramePr/>
          <p:nvPr/>
        </p:nvGraphicFramePr>
        <p:xfrm>
          <a:off x="217485" y="1341437"/>
          <a:ext cx="8602625" cy="3019430"/>
        </p:xfrm>
        <a:graphic>
          <a:graphicData uri="http://schemas.openxmlformats.org/drawingml/2006/table">
            <a:tbl>
              <a:tblPr>
                <a:noFill/>
                <a:tableStyleId>{0E5D0552-185E-4D51-B069-8C64EB174FEC}</a:tableStyleId>
              </a:tblPr>
              <a:tblGrid>
                <a:gridCol w="2697150">
                  <a:extLst>
                    <a:ext uri="{9D8B030D-6E8A-4147-A177-3AD203B41FA5}">
                      <a16:colId xmlns:a16="http://schemas.microsoft.com/office/drawing/2014/main" val="20000"/>
                    </a:ext>
                  </a:extLst>
                </a:gridCol>
                <a:gridCol w="3817925">
                  <a:extLst>
                    <a:ext uri="{9D8B030D-6E8A-4147-A177-3AD203B41FA5}">
                      <a16:colId xmlns:a16="http://schemas.microsoft.com/office/drawing/2014/main" val="20001"/>
                    </a:ext>
                  </a:extLst>
                </a:gridCol>
                <a:gridCol w="2087550">
                  <a:extLst>
                    <a:ext uri="{9D8B030D-6E8A-4147-A177-3AD203B41FA5}">
                      <a16:colId xmlns:a16="http://schemas.microsoft.com/office/drawing/2014/main" val="20002"/>
                    </a:ext>
                  </a:extLst>
                </a:gridCol>
              </a:tblGrid>
              <a:tr h="944550">
                <a:tc>
                  <a:txBody>
                    <a:bodyPr/>
                    <a:lstStyle/>
                    <a:p>
                      <a:pPr marL="0" marR="0" lvl="0" indent="0" algn="ctr" rtl="0">
                        <a:lnSpc>
                          <a:spcPct val="100000"/>
                        </a:lnSpc>
                        <a:spcBef>
                          <a:spcPts val="0"/>
                        </a:spcBef>
                        <a:spcAft>
                          <a:spcPts val="0"/>
                        </a:spcAft>
                        <a:buClr>
                          <a:srgbClr val="333333"/>
                        </a:buClr>
                        <a:buSzPts val="2800"/>
                        <a:buFont typeface="Times New Roman"/>
                        <a:buNone/>
                      </a:pPr>
                      <a:r>
                        <a:rPr lang="en-US" sz="2800" u="none" strike="noStrike" cap="none">
                          <a:solidFill>
                            <a:srgbClr val="333333"/>
                          </a:solidFill>
                          <a:latin typeface="Times New Roman"/>
                          <a:ea typeface="Times New Roman"/>
                          <a:cs typeface="Times New Roman"/>
                          <a:sym typeface="Times New Roman"/>
                        </a:rPr>
                        <a:t>Platform</a:t>
                      </a:r>
                      <a:endParaRPr/>
                    </a:p>
                  </a:txBody>
                  <a:tcPr marL="45725" marR="45725" marT="45725" marB="45725">
                    <a:lnL w="12700" cap="flat" cmpd="sng">
                      <a:solidFill>
                        <a:srgbClr val="333333"/>
                      </a:solidFill>
                      <a:prstDash val="solid"/>
                      <a:round/>
                      <a:headEnd type="none" w="sm" len="sm"/>
                      <a:tailEnd type="none" w="sm" len="sm"/>
                    </a:lnL>
                    <a:lnR w="12700" cap="flat" cmpd="sng">
                      <a:solidFill>
                        <a:srgbClr val="333333"/>
                      </a:solidFill>
                      <a:prstDash val="solid"/>
                      <a:round/>
                      <a:headEnd type="none" w="sm" len="sm"/>
                      <a:tailEnd type="none" w="sm" len="sm"/>
                    </a:lnR>
                    <a:lnT w="12700" cap="flat" cmpd="sng">
                      <a:solidFill>
                        <a:srgbClr val="333333"/>
                      </a:solidFill>
                      <a:prstDash val="solid"/>
                      <a:round/>
                      <a:headEnd type="none" w="sm" len="sm"/>
                      <a:tailEnd type="none" w="sm" len="sm"/>
                    </a:lnT>
                    <a:lnB w="12700" cap="flat" cmpd="sng">
                      <a:solidFill>
                        <a:srgbClr val="333333"/>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333333"/>
                        </a:buClr>
                        <a:buSzPts val="2800"/>
                        <a:buFont typeface="Times New Roman"/>
                        <a:buNone/>
                      </a:pPr>
                      <a:r>
                        <a:rPr lang="en-US" sz="2800" u="sng" strike="noStrike" cap="none">
                          <a:solidFill>
                            <a:srgbClr val="333333"/>
                          </a:solidFill>
                          <a:latin typeface="Times New Roman"/>
                          <a:ea typeface="Times New Roman"/>
                          <a:cs typeface="Times New Roman"/>
                          <a:sym typeface="Times New Roman"/>
                        </a:rPr>
                        <a:t>Performance</a:t>
                      </a:r>
                      <a:endParaRPr/>
                    </a:p>
                    <a:p>
                      <a:pPr marL="0" marR="0" lvl="0" indent="0" algn="ctr" rtl="0">
                        <a:lnSpc>
                          <a:spcPct val="100000"/>
                        </a:lnSpc>
                        <a:spcBef>
                          <a:spcPts val="0"/>
                        </a:spcBef>
                        <a:spcAft>
                          <a:spcPts val="0"/>
                        </a:spcAft>
                        <a:buClr>
                          <a:srgbClr val="333333"/>
                        </a:buClr>
                        <a:buSzPts val="2800"/>
                        <a:buFont typeface="Times New Roman"/>
                        <a:buNone/>
                      </a:pPr>
                      <a:r>
                        <a:rPr lang="en-US" sz="2800" u="none" strike="noStrike" cap="none">
                          <a:solidFill>
                            <a:srgbClr val="333333"/>
                          </a:solidFill>
                          <a:latin typeface="Times New Roman"/>
                          <a:ea typeface="Times New Roman"/>
                          <a:cs typeface="Times New Roman"/>
                          <a:sym typeface="Times New Roman"/>
                        </a:rPr>
                        <a:t>()</a:t>
                      </a:r>
                      <a:endParaRPr/>
                    </a:p>
                  </a:txBody>
                  <a:tcPr marL="45725" marR="45725" marT="45725" marB="45725">
                    <a:lnL w="12700" cap="flat" cmpd="sng">
                      <a:solidFill>
                        <a:srgbClr val="333333"/>
                      </a:solidFill>
                      <a:prstDash val="solid"/>
                      <a:round/>
                      <a:headEnd type="none" w="sm" len="sm"/>
                      <a:tailEnd type="none" w="sm" len="sm"/>
                    </a:lnL>
                    <a:lnR w="12700" cap="flat" cmpd="sng">
                      <a:solidFill>
                        <a:srgbClr val="333333"/>
                      </a:solidFill>
                      <a:prstDash val="solid"/>
                      <a:round/>
                      <a:headEnd type="none" w="sm" len="sm"/>
                      <a:tailEnd type="none" w="sm" len="sm"/>
                    </a:lnR>
                    <a:lnT w="12700" cap="flat" cmpd="sng">
                      <a:solidFill>
                        <a:srgbClr val="333333"/>
                      </a:solidFill>
                      <a:prstDash val="solid"/>
                      <a:round/>
                      <a:headEnd type="none" w="sm" len="sm"/>
                      <a:tailEnd type="none" w="sm" len="sm"/>
                    </a:lnT>
                    <a:lnB w="12700" cap="flat" cmpd="sng">
                      <a:solidFill>
                        <a:srgbClr val="333333"/>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0000"/>
                        </a:buClr>
                        <a:buSzPts val="2800"/>
                        <a:buFont typeface="Times New Roman"/>
                        <a:buNone/>
                      </a:pPr>
                      <a:r>
                        <a:rPr lang="en-US" sz="2800" u="none" strike="noStrike" cap="none">
                          <a:solidFill>
                            <a:srgbClr val="FF0000"/>
                          </a:solidFill>
                          <a:latin typeface="Times New Roman"/>
                          <a:ea typeface="Times New Roman"/>
                          <a:cs typeface="Times New Roman"/>
                          <a:sym typeface="Times New Roman"/>
                        </a:rPr>
                        <a:t>Speedup</a:t>
                      </a:r>
                      <a:endParaRPr/>
                    </a:p>
                  </a:txBody>
                  <a:tcPr marL="45725" marR="45725" marT="45725" marB="45725">
                    <a:lnL w="12700" cap="flat" cmpd="sng">
                      <a:solidFill>
                        <a:srgbClr val="333333"/>
                      </a:solidFill>
                      <a:prstDash val="solid"/>
                      <a:round/>
                      <a:headEnd type="none" w="sm" len="sm"/>
                      <a:tailEnd type="none" w="sm" len="sm"/>
                    </a:lnL>
                    <a:lnR w="12700" cap="flat" cmpd="sng">
                      <a:solidFill>
                        <a:srgbClr val="333333"/>
                      </a:solidFill>
                      <a:prstDash val="solid"/>
                      <a:round/>
                      <a:headEnd type="none" w="sm" len="sm"/>
                      <a:tailEnd type="none" w="sm" len="sm"/>
                    </a:lnR>
                    <a:lnT w="12700" cap="flat" cmpd="sng">
                      <a:solidFill>
                        <a:srgbClr val="333333"/>
                      </a:solidFill>
                      <a:prstDash val="solid"/>
                      <a:round/>
                      <a:headEnd type="none" w="sm" len="sm"/>
                      <a:tailEnd type="none" w="sm" len="sm"/>
                    </a:lnT>
                    <a:lnB w="12700" cap="flat" cmpd="sng">
                      <a:solidFill>
                        <a:srgbClr val="333333"/>
                      </a:solidFill>
                      <a:prstDash val="solid"/>
                      <a:round/>
                      <a:headEnd type="none" w="sm" len="sm"/>
                      <a:tailEnd type="none" w="sm" len="sm"/>
                    </a:lnB>
                  </a:tcPr>
                </a:tc>
                <a:extLst>
                  <a:ext uri="{0D108BD9-81ED-4DB2-BD59-A6C34878D82A}">
                    <a16:rowId xmlns:a16="http://schemas.microsoft.com/office/drawing/2014/main" val="10000"/>
                  </a:ext>
                </a:extLst>
              </a:tr>
              <a:tr h="519100">
                <a:tc>
                  <a:txBody>
                    <a:bodyPr/>
                    <a:lstStyle/>
                    <a:p>
                      <a:pPr marL="0" marR="0" lvl="0" indent="0" algn="ctr" rtl="0">
                        <a:lnSpc>
                          <a:spcPct val="100000"/>
                        </a:lnSpc>
                        <a:spcBef>
                          <a:spcPts val="0"/>
                        </a:spcBef>
                        <a:spcAft>
                          <a:spcPts val="0"/>
                        </a:spcAft>
                        <a:buClr>
                          <a:srgbClr val="333333"/>
                        </a:buClr>
                        <a:buSzPts val="2800"/>
                        <a:buFont typeface="Times New Roman"/>
                        <a:buNone/>
                      </a:pPr>
                      <a:r>
                        <a:rPr lang="en-US" sz="2800" u="none" strike="noStrike" cap="none">
                          <a:solidFill>
                            <a:srgbClr val="333333"/>
                          </a:solidFill>
                          <a:latin typeface="Times New Roman"/>
                          <a:ea typeface="Times New Roman"/>
                          <a:cs typeface="Times New Roman"/>
                          <a:sym typeface="Times New Roman"/>
                        </a:rPr>
                        <a:t>6-core CPU</a:t>
                      </a:r>
                      <a:endParaRPr/>
                    </a:p>
                  </a:txBody>
                  <a:tcPr marL="45725" marR="45725" marT="45725" marB="45725">
                    <a:lnL w="12700" cap="flat" cmpd="sng">
                      <a:solidFill>
                        <a:srgbClr val="333333"/>
                      </a:solidFill>
                      <a:prstDash val="solid"/>
                      <a:round/>
                      <a:headEnd type="none" w="sm" len="sm"/>
                      <a:tailEnd type="none" w="sm" len="sm"/>
                    </a:lnL>
                    <a:lnR w="12700" cap="flat" cmpd="sng">
                      <a:solidFill>
                        <a:srgbClr val="333333"/>
                      </a:solidFill>
                      <a:prstDash val="solid"/>
                      <a:round/>
                      <a:headEnd type="none" w="sm" len="sm"/>
                      <a:tailEnd type="none" w="sm" len="sm"/>
                    </a:lnR>
                    <a:lnT w="12700" cap="flat" cmpd="sng">
                      <a:solidFill>
                        <a:srgbClr val="333333"/>
                      </a:solidFill>
                      <a:prstDash val="solid"/>
                      <a:round/>
                      <a:headEnd type="none" w="sm" len="sm"/>
                      <a:tailEnd type="none" w="sm" len="sm"/>
                    </a:lnT>
                    <a:lnB w="12700" cap="flat" cmpd="sng">
                      <a:solidFill>
                        <a:srgbClr val="333333"/>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333333"/>
                        </a:buClr>
                        <a:buSzPts val="2800"/>
                        <a:buFont typeface="Times New Roman"/>
                        <a:buNone/>
                      </a:pPr>
                      <a:r>
                        <a:rPr lang="en-US" sz="2800" u="none" strike="noStrike" cap="none">
                          <a:solidFill>
                            <a:srgbClr val="333333"/>
                          </a:solidFill>
                          <a:latin typeface="Times New Roman"/>
                          <a:ea typeface="Times New Roman"/>
                          <a:cs typeface="Times New Roman"/>
                          <a:sym typeface="Times New Roman"/>
                        </a:rPr>
                        <a:t>4.66K</a:t>
                      </a:r>
                      <a:endParaRPr/>
                    </a:p>
                  </a:txBody>
                  <a:tcPr marL="45725" marR="45725" marT="45725" marB="45725">
                    <a:lnL w="12700" cap="flat" cmpd="sng">
                      <a:solidFill>
                        <a:srgbClr val="333333"/>
                      </a:solidFill>
                      <a:prstDash val="solid"/>
                      <a:round/>
                      <a:headEnd type="none" w="sm" len="sm"/>
                      <a:tailEnd type="none" w="sm" len="sm"/>
                    </a:lnL>
                    <a:lnR w="12700" cap="flat" cmpd="sng">
                      <a:solidFill>
                        <a:srgbClr val="333333"/>
                      </a:solidFill>
                      <a:prstDash val="solid"/>
                      <a:round/>
                      <a:headEnd type="none" w="sm" len="sm"/>
                      <a:tailEnd type="none" w="sm" len="sm"/>
                    </a:lnR>
                    <a:lnT w="12700" cap="flat" cmpd="sng">
                      <a:solidFill>
                        <a:srgbClr val="333333"/>
                      </a:solidFill>
                      <a:prstDash val="solid"/>
                      <a:round/>
                      <a:headEnd type="none" w="sm" len="sm"/>
                      <a:tailEnd type="none" w="sm" len="sm"/>
                    </a:lnT>
                    <a:lnB w="12700" cap="flat" cmpd="sng">
                      <a:solidFill>
                        <a:srgbClr val="333333"/>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333333"/>
                        </a:buClr>
                        <a:buSzPts val="2800"/>
                        <a:buFont typeface="Times New Roman"/>
                        <a:buNone/>
                      </a:pPr>
                      <a:r>
                        <a:rPr lang="en-US" sz="2800" u="none" strike="noStrike" cap="none">
                          <a:solidFill>
                            <a:srgbClr val="333333"/>
                          </a:solidFill>
                          <a:latin typeface="Times New Roman"/>
                          <a:ea typeface="Times New Roman"/>
                          <a:cs typeface="Times New Roman"/>
                          <a:sym typeface="Times New Roman"/>
                        </a:rPr>
                        <a:t>1</a:t>
                      </a:r>
                      <a:endParaRPr/>
                    </a:p>
                  </a:txBody>
                  <a:tcPr marL="45725" marR="45725" marT="45725" marB="45725">
                    <a:lnL w="12700" cap="flat" cmpd="sng">
                      <a:solidFill>
                        <a:srgbClr val="333333"/>
                      </a:solidFill>
                      <a:prstDash val="solid"/>
                      <a:round/>
                      <a:headEnd type="none" w="sm" len="sm"/>
                      <a:tailEnd type="none" w="sm" len="sm"/>
                    </a:lnL>
                    <a:lnR w="12700" cap="flat" cmpd="sng">
                      <a:solidFill>
                        <a:srgbClr val="333333"/>
                      </a:solidFill>
                      <a:prstDash val="solid"/>
                      <a:round/>
                      <a:headEnd type="none" w="sm" len="sm"/>
                      <a:tailEnd type="none" w="sm" len="sm"/>
                    </a:lnR>
                    <a:lnT w="12700" cap="flat" cmpd="sng">
                      <a:solidFill>
                        <a:srgbClr val="333333"/>
                      </a:solidFill>
                      <a:prstDash val="solid"/>
                      <a:round/>
                      <a:headEnd type="none" w="sm" len="sm"/>
                      <a:tailEnd type="none" w="sm" len="sm"/>
                    </a:lnT>
                    <a:lnB w="12700" cap="flat" cmpd="sng">
                      <a:solidFill>
                        <a:srgbClr val="333333"/>
                      </a:solidFill>
                      <a:prstDash val="solid"/>
                      <a:round/>
                      <a:headEnd type="none" w="sm" len="sm"/>
                      <a:tailEnd type="none" w="sm" len="sm"/>
                    </a:lnB>
                  </a:tcPr>
                </a:tc>
                <a:extLst>
                  <a:ext uri="{0D108BD9-81ED-4DB2-BD59-A6C34878D82A}">
                    <a16:rowId xmlns:a16="http://schemas.microsoft.com/office/drawing/2014/main" val="10001"/>
                  </a:ext>
                </a:extLst>
              </a:tr>
              <a:tr h="517525">
                <a:tc>
                  <a:txBody>
                    <a:bodyPr/>
                    <a:lstStyle/>
                    <a:p>
                      <a:pPr marL="0" marR="0" lvl="0" indent="0" algn="ctr" rtl="0">
                        <a:lnSpc>
                          <a:spcPct val="100000"/>
                        </a:lnSpc>
                        <a:spcBef>
                          <a:spcPts val="0"/>
                        </a:spcBef>
                        <a:spcAft>
                          <a:spcPts val="0"/>
                        </a:spcAft>
                        <a:buClr>
                          <a:srgbClr val="333333"/>
                        </a:buClr>
                        <a:buSzPts val="2800"/>
                        <a:buFont typeface="Times New Roman"/>
                        <a:buNone/>
                      </a:pPr>
                      <a:r>
                        <a:rPr lang="en-US" sz="2800" u="none" strike="noStrike" cap="none">
                          <a:solidFill>
                            <a:srgbClr val="333333"/>
                          </a:solidFill>
                          <a:latin typeface="Times New Roman"/>
                          <a:ea typeface="Times New Roman"/>
                          <a:cs typeface="Times New Roman"/>
                          <a:sym typeface="Times New Roman"/>
                        </a:rPr>
                        <a:t>Tianhe-1A node</a:t>
                      </a:r>
                      <a:endParaRPr/>
                    </a:p>
                  </a:txBody>
                  <a:tcPr marL="45725" marR="45725" marT="45725" marB="45725">
                    <a:lnL w="12700" cap="flat" cmpd="sng">
                      <a:solidFill>
                        <a:srgbClr val="333333"/>
                      </a:solidFill>
                      <a:prstDash val="solid"/>
                      <a:round/>
                      <a:headEnd type="none" w="sm" len="sm"/>
                      <a:tailEnd type="none" w="sm" len="sm"/>
                    </a:lnL>
                    <a:lnR w="12700" cap="flat" cmpd="sng">
                      <a:solidFill>
                        <a:srgbClr val="333333"/>
                      </a:solidFill>
                      <a:prstDash val="solid"/>
                      <a:round/>
                      <a:headEnd type="none" w="sm" len="sm"/>
                      <a:tailEnd type="none" w="sm" len="sm"/>
                    </a:lnR>
                    <a:lnT w="12700" cap="flat" cmpd="sng">
                      <a:solidFill>
                        <a:srgbClr val="333333"/>
                      </a:solidFill>
                      <a:prstDash val="solid"/>
                      <a:round/>
                      <a:headEnd type="none" w="sm" len="sm"/>
                      <a:tailEnd type="none" w="sm" len="sm"/>
                    </a:lnT>
                    <a:lnB w="12700" cap="flat" cmpd="sng">
                      <a:solidFill>
                        <a:srgbClr val="333333"/>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333333"/>
                        </a:buClr>
                        <a:buSzPts val="2800"/>
                        <a:buFont typeface="Times New Roman"/>
                        <a:buNone/>
                      </a:pPr>
                      <a:r>
                        <a:rPr lang="en-US" sz="2800" u="none" strike="noStrike" cap="none">
                          <a:solidFill>
                            <a:srgbClr val="333333"/>
                          </a:solidFill>
                          <a:latin typeface="Times New Roman"/>
                          <a:ea typeface="Times New Roman"/>
                          <a:cs typeface="Times New Roman"/>
                          <a:sym typeface="Times New Roman"/>
                        </a:rPr>
                        <a:t>110.38K</a:t>
                      </a:r>
                      <a:endParaRPr/>
                    </a:p>
                  </a:txBody>
                  <a:tcPr marL="45725" marR="45725" marT="45725" marB="45725">
                    <a:lnL w="12700" cap="flat" cmpd="sng">
                      <a:solidFill>
                        <a:srgbClr val="333333"/>
                      </a:solidFill>
                      <a:prstDash val="solid"/>
                      <a:round/>
                      <a:headEnd type="none" w="sm" len="sm"/>
                      <a:tailEnd type="none" w="sm" len="sm"/>
                    </a:lnL>
                    <a:lnR w="12700" cap="flat" cmpd="sng">
                      <a:solidFill>
                        <a:srgbClr val="333333"/>
                      </a:solidFill>
                      <a:prstDash val="solid"/>
                      <a:round/>
                      <a:headEnd type="none" w="sm" len="sm"/>
                      <a:tailEnd type="none" w="sm" len="sm"/>
                    </a:lnR>
                    <a:lnT w="12700" cap="flat" cmpd="sng">
                      <a:solidFill>
                        <a:srgbClr val="333333"/>
                      </a:solidFill>
                      <a:prstDash val="solid"/>
                      <a:round/>
                      <a:headEnd type="none" w="sm" len="sm"/>
                      <a:tailEnd type="none" w="sm" len="sm"/>
                    </a:lnT>
                    <a:lnB w="12700" cap="flat" cmpd="sng">
                      <a:solidFill>
                        <a:srgbClr val="333333"/>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333333"/>
                        </a:buClr>
                        <a:buSzPts val="2800"/>
                        <a:buFont typeface="Times New Roman"/>
                        <a:buNone/>
                      </a:pPr>
                      <a:r>
                        <a:rPr lang="en-US" sz="2800" u="none" strike="noStrike" cap="none">
                          <a:solidFill>
                            <a:srgbClr val="333333"/>
                          </a:solidFill>
                          <a:latin typeface="Times New Roman"/>
                          <a:ea typeface="Times New Roman"/>
                          <a:cs typeface="Times New Roman"/>
                          <a:sym typeface="Times New Roman"/>
                        </a:rPr>
                        <a:t>23x</a:t>
                      </a:r>
                      <a:endParaRPr/>
                    </a:p>
                  </a:txBody>
                  <a:tcPr marL="45725" marR="45725" marT="45725" marB="45725">
                    <a:lnL w="12700" cap="flat" cmpd="sng">
                      <a:solidFill>
                        <a:srgbClr val="333333"/>
                      </a:solidFill>
                      <a:prstDash val="solid"/>
                      <a:round/>
                      <a:headEnd type="none" w="sm" len="sm"/>
                      <a:tailEnd type="none" w="sm" len="sm"/>
                    </a:lnL>
                    <a:lnR w="12700" cap="flat" cmpd="sng">
                      <a:solidFill>
                        <a:srgbClr val="333333"/>
                      </a:solidFill>
                      <a:prstDash val="solid"/>
                      <a:round/>
                      <a:headEnd type="none" w="sm" len="sm"/>
                      <a:tailEnd type="none" w="sm" len="sm"/>
                    </a:lnR>
                    <a:lnT w="12700" cap="flat" cmpd="sng">
                      <a:solidFill>
                        <a:srgbClr val="333333"/>
                      </a:solidFill>
                      <a:prstDash val="solid"/>
                      <a:round/>
                      <a:headEnd type="none" w="sm" len="sm"/>
                      <a:tailEnd type="none" w="sm" len="sm"/>
                    </a:lnT>
                    <a:lnB w="12700" cap="flat" cmpd="sng">
                      <a:solidFill>
                        <a:srgbClr val="333333"/>
                      </a:solidFill>
                      <a:prstDash val="solid"/>
                      <a:round/>
                      <a:headEnd type="none" w="sm" len="sm"/>
                      <a:tailEnd type="none" w="sm" len="sm"/>
                    </a:lnB>
                  </a:tcPr>
                </a:tc>
                <a:extLst>
                  <a:ext uri="{0D108BD9-81ED-4DB2-BD59-A6C34878D82A}">
                    <a16:rowId xmlns:a16="http://schemas.microsoft.com/office/drawing/2014/main" val="10002"/>
                  </a:ext>
                </a:extLst>
              </a:tr>
              <a:tr h="519100">
                <a:tc>
                  <a:txBody>
                    <a:bodyPr/>
                    <a:lstStyle/>
                    <a:p>
                      <a:pPr marL="0" marR="0" lvl="0" indent="0" algn="ctr" rtl="0">
                        <a:lnSpc>
                          <a:spcPct val="100000"/>
                        </a:lnSpc>
                        <a:spcBef>
                          <a:spcPts val="0"/>
                        </a:spcBef>
                        <a:spcAft>
                          <a:spcPts val="0"/>
                        </a:spcAft>
                        <a:buClr>
                          <a:srgbClr val="333333"/>
                        </a:buClr>
                        <a:buSzPts val="2800"/>
                        <a:buFont typeface="Times New Roman"/>
                        <a:buNone/>
                      </a:pPr>
                      <a:r>
                        <a:rPr lang="en-US" sz="2800" u="none" strike="noStrike" cap="none">
                          <a:solidFill>
                            <a:srgbClr val="333333"/>
                          </a:solidFill>
                          <a:latin typeface="Times New Roman"/>
                          <a:ea typeface="Times New Roman"/>
                          <a:cs typeface="Times New Roman"/>
                          <a:sym typeface="Times New Roman"/>
                        </a:rPr>
                        <a:t>MaxWorkstation</a:t>
                      </a:r>
                      <a:endParaRPr/>
                    </a:p>
                  </a:txBody>
                  <a:tcPr marL="45725" marR="45725" marT="45725" marB="45725">
                    <a:lnL w="12700" cap="flat" cmpd="sng">
                      <a:solidFill>
                        <a:srgbClr val="333333"/>
                      </a:solidFill>
                      <a:prstDash val="solid"/>
                      <a:round/>
                      <a:headEnd type="none" w="sm" len="sm"/>
                      <a:tailEnd type="none" w="sm" len="sm"/>
                    </a:lnL>
                    <a:lnR w="12700" cap="flat" cmpd="sng">
                      <a:solidFill>
                        <a:srgbClr val="333333"/>
                      </a:solidFill>
                      <a:prstDash val="solid"/>
                      <a:round/>
                      <a:headEnd type="none" w="sm" len="sm"/>
                      <a:tailEnd type="none" w="sm" len="sm"/>
                    </a:lnR>
                    <a:lnT w="12700" cap="flat" cmpd="sng">
                      <a:solidFill>
                        <a:srgbClr val="333333"/>
                      </a:solidFill>
                      <a:prstDash val="solid"/>
                      <a:round/>
                      <a:headEnd type="none" w="sm" len="sm"/>
                      <a:tailEnd type="none" w="sm" len="sm"/>
                    </a:lnT>
                    <a:lnB w="12700" cap="flat" cmpd="sng">
                      <a:solidFill>
                        <a:srgbClr val="333333"/>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333333"/>
                        </a:buClr>
                        <a:buSzPts val="2800"/>
                        <a:buFont typeface="Times New Roman"/>
                        <a:buNone/>
                      </a:pPr>
                      <a:r>
                        <a:rPr lang="en-US" sz="2800" u="none" strike="noStrike" cap="none">
                          <a:solidFill>
                            <a:srgbClr val="333333"/>
                          </a:solidFill>
                          <a:latin typeface="Times New Roman"/>
                          <a:ea typeface="Times New Roman"/>
                          <a:cs typeface="Times New Roman"/>
                          <a:sym typeface="Times New Roman"/>
                        </a:rPr>
                        <a:t>468.1K</a:t>
                      </a:r>
                      <a:endParaRPr/>
                    </a:p>
                  </a:txBody>
                  <a:tcPr marL="45725" marR="45725" marT="45725" marB="45725">
                    <a:lnL w="12700" cap="flat" cmpd="sng">
                      <a:solidFill>
                        <a:srgbClr val="333333"/>
                      </a:solidFill>
                      <a:prstDash val="solid"/>
                      <a:round/>
                      <a:headEnd type="none" w="sm" len="sm"/>
                      <a:tailEnd type="none" w="sm" len="sm"/>
                    </a:lnL>
                    <a:lnR w="12700" cap="flat" cmpd="sng">
                      <a:solidFill>
                        <a:srgbClr val="333333"/>
                      </a:solidFill>
                      <a:prstDash val="solid"/>
                      <a:round/>
                      <a:headEnd type="none" w="sm" len="sm"/>
                      <a:tailEnd type="none" w="sm" len="sm"/>
                    </a:lnR>
                    <a:lnT w="12700" cap="flat" cmpd="sng">
                      <a:solidFill>
                        <a:srgbClr val="333333"/>
                      </a:solidFill>
                      <a:prstDash val="solid"/>
                      <a:round/>
                      <a:headEnd type="none" w="sm" len="sm"/>
                      <a:tailEnd type="none" w="sm" len="sm"/>
                    </a:lnT>
                    <a:lnB w="12700" cap="flat" cmpd="sng">
                      <a:solidFill>
                        <a:srgbClr val="333333"/>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333333"/>
                        </a:buClr>
                        <a:buSzPts val="2800"/>
                        <a:buFont typeface="Times New Roman"/>
                        <a:buNone/>
                      </a:pPr>
                      <a:r>
                        <a:rPr lang="en-US" sz="2800" b="1" u="none" strike="noStrike" cap="none">
                          <a:solidFill>
                            <a:srgbClr val="333333"/>
                          </a:solidFill>
                          <a:latin typeface="Times New Roman"/>
                          <a:ea typeface="Times New Roman"/>
                          <a:cs typeface="Times New Roman"/>
                          <a:sym typeface="Times New Roman"/>
                        </a:rPr>
                        <a:t>100x</a:t>
                      </a:r>
                      <a:endParaRPr/>
                    </a:p>
                  </a:txBody>
                  <a:tcPr marL="45725" marR="45725" marT="45725" marB="45725">
                    <a:lnL w="12700" cap="flat" cmpd="sng">
                      <a:solidFill>
                        <a:srgbClr val="333333"/>
                      </a:solidFill>
                      <a:prstDash val="solid"/>
                      <a:round/>
                      <a:headEnd type="none" w="sm" len="sm"/>
                      <a:tailEnd type="none" w="sm" len="sm"/>
                    </a:lnL>
                    <a:lnR w="12700" cap="flat" cmpd="sng">
                      <a:solidFill>
                        <a:srgbClr val="333333"/>
                      </a:solidFill>
                      <a:prstDash val="solid"/>
                      <a:round/>
                      <a:headEnd type="none" w="sm" len="sm"/>
                      <a:tailEnd type="none" w="sm" len="sm"/>
                    </a:lnR>
                    <a:lnT w="12700" cap="flat" cmpd="sng">
                      <a:solidFill>
                        <a:srgbClr val="333333"/>
                      </a:solidFill>
                      <a:prstDash val="solid"/>
                      <a:round/>
                      <a:headEnd type="none" w="sm" len="sm"/>
                      <a:tailEnd type="none" w="sm" len="sm"/>
                    </a:lnT>
                    <a:lnB w="12700" cap="flat" cmpd="sng">
                      <a:solidFill>
                        <a:srgbClr val="333333"/>
                      </a:solidFill>
                      <a:prstDash val="solid"/>
                      <a:round/>
                      <a:headEnd type="none" w="sm" len="sm"/>
                      <a:tailEnd type="none" w="sm" len="sm"/>
                    </a:lnB>
                  </a:tcPr>
                </a:tc>
                <a:extLst>
                  <a:ext uri="{0D108BD9-81ED-4DB2-BD59-A6C34878D82A}">
                    <a16:rowId xmlns:a16="http://schemas.microsoft.com/office/drawing/2014/main" val="10003"/>
                  </a:ext>
                </a:extLst>
              </a:tr>
              <a:tr h="517525">
                <a:tc>
                  <a:txBody>
                    <a:bodyPr/>
                    <a:lstStyle/>
                    <a:p>
                      <a:pPr marL="0" marR="0" lvl="0" indent="0" algn="ctr" rtl="0">
                        <a:lnSpc>
                          <a:spcPct val="100000"/>
                        </a:lnSpc>
                        <a:spcBef>
                          <a:spcPts val="0"/>
                        </a:spcBef>
                        <a:spcAft>
                          <a:spcPts val="0"/>
                        </a:spcAft>
                        <a:buClr>
                          <a:srgbClr val="333333"/>
                        </a:buClr>
                        <a:buSzPts val="2800"/>
                        <a:buFont typeface="Times New Roman"/>
                        <a:buNone/>
                      </a:pPr>
                      <a:r>
                        <a:rPr lang="en-US" sz="2800" u="none" strike="noStrike" cap="none">
                          <a:solidFill>
                            <a:srgbClr val="333333"/>
                          </a:solidFill>
                          <a:latin typeface="Times New Roman"/>
                          <a:ea typeface="Times New Roman"/>
                          <a:cs typeface="Times New Roman"/>
                          <a:sym typeface="Times New Roman"/>
                        </a:rPr>
                        <a:t>MaxNode</a:t>
                      </a:r>
                      <a:endParaRPr/>
                    </a:p>
                  </a:txBody>
                  <a:tcPr marL="45725" marR="45725" marT="45725" marB="45725">
                    <a:lnL w="12700" cap="flat" cmpd="sng">
                      <a:solidFill>
                        <a:srgbClr val="333333"/>
                      </a:solidFill>
                      <a:prstDash val="solid"/>
                      <a:round/>
                      <a:headEnd type="none" w="sm" len="sm"/>
                      <a:tailEnd type="none" w="sm" len="sm"/>
                    </a:lnL>
                    <a:lnR w="12700" cap="flat" cmpd="sng">
                      <a:solidFill>
                        <a:srgbClr val="333333"/>
                      </a:solidFill>
                      <a:prstDash val="solid"/>
                      <a:round/>
                      <a:headEnd type="none" w="sm" len="sm"/>
                      <a:tailEnd type="none" w="sm" len="sm"/>
                    </a:lnR>
                    <a:lnT w="12700" cap="flat" cmpd="sng">
                      <a:solidFill>
                        <a:srgbClr val="333333"/>
                      </a:solidFill>
                      <a:prstDash val="solid"/>
                      <a:round/>
                      <a:headEnd type="none" w="sm" len="sm"/>
                      <a:tailEnd type="none" w="sm" len="sm"/>
                    </a:lnT>
                    <a:lnB w="12700" cap="flat" cmpd="sng">
                      <a:solidFill>
                        <a:srgbClr val="333333"/>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333333"/>
                        </a:buClr>
                        <a:buSzPts val="2800"/>
                        <a:buFont typeface="Times New Roman"/>
                        <a:buNone/>
                      </a:pPr>
                      <a:r>
                        <a:rPr lang="en-US" sz="2800" u="none" strike="noStrike" cap="none">
                          <a:solidFill>
                            <a:srgbClr val="333333"/>
                          </a:solidFill>
                          <a:latin typeface="Times New Roman"/>
                          <a:ea typeface="Times New Roman"/>
                          <a:cs typeface="Times New Roman"/>
                          <a:sym typeface="Times New Roman"/>
                        </a:rPr>
                        <a:t>1.54M</a:t>
                      </a:r>
                      <a:endParaRPr/>
                    </a:p>
                  </a:txBody>
                  <a:tcPr marL="45725" marR="45725" marT="45725" marB="45725">
                    <a:lnL w="12700" cap="flat" cmpd="sng">
                      <a:solidFill>
                        <a:srgbClr val="333333"/>
                      </a:solidFill>
                      <a:prstDash val="solid"/>
                      <a:round/>
                      <a:headEnd type="none" w="sm" len="sm"/>
                      <a:tailEnd type="none" w="sm" len="sm"/>
                    </a:lnL>
                    <a:lnR w="12700" cap="flat" cmpd="sng">
                      <a:solidFill>
                        <a:srgbClr val="333333"/>
                      </a:solidFill>
                      <a:prstDash val="solid"/>
                      <a:round/>
                      <a:headEnd type="none" w="sm" len="sm"/>
                      <a:tailEnd type="none" w="sm" len="sm"/>
                    </a:lnR>
                    <a:lnT w="12700" cap="flat" cmpd="sng">
                      <a:solidFill>
                        <a:srgbClr val="333333"/>
                      </a:solidFill>
                      <a:prstDash val="solid"/>
                      <a:round/>
                      <a:headEnd type="none" w="sm" len="sm"/>
                      <a:tailEnd type="none" w="sm" len="sm"/>
                    </a:lnT>
                    <a:lnB w="12700" cap="flat" cmpd="sng">
                      <a:solidFill>
                        <a:srgbClr val="333333"/>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333333"/>
                        </a:buClr>
                        <a:buSzPts val="2800"/>
                        <a:buFont typeface="Times New Roman"/>
                        <a:buNone/>
                      </a:pPr>
                      <a:r>
                        <a:rPr lang="en-US" sz="2800" b="1" u="none" strike="noStrike" cap="none">
                          <a:solidFill>
                            <a:srgbClr val="333333"/>
                          </a:solidFill>
                          <a:latin typeface="Times New Roman"/>
                          <a:ea typeface="Times New Roman"/>
                          <a:cs typeface="Times New Roman"/>
                          <a:sym typeface="Times New Roman"/>
                        </a:rPr>
                        <a:t>330x</a:t>
                      </a:r>
                      <a:endParaRPr/>
                    </a:p>
                  </a:txBody>
                  <a:tcPr marL="45725" marR="45725" marT="45725" marB="45725">
                    <a:lnL w="12700" cap="flat" cmpd="sng">
                      <a:solidFill>
                        <a:srgbClr val="333333"/>
                      </a:solidFill>
                      <a:prstDash val="solid"/>
                      <a:round/>
                      <a:headEnd type="none" w="sm" len="sm"/>
                      <a:tailEnd type="none" w="sm" len="sm"/>
                    </a:lnL>
                    <a:lnR w="12700" cap="flat" cmpd="sng">
                      <a:solidFill>
                        <a:srgbClr val="333333"/>
                      </a:solidFill>
                      <a:prstDash val="solid"/>
                      <a:round/>
                      <a:headEnd type="none" w="sm" len="sm"/>
                      <a:tailEnd type="none" w="sm" len="sm"/>
                    </a:lnR>
                    <a:lnT w="12700" cap="flat" cmpd="sng">
                      <a:solidFill>
                        <a:srgbClr val="333333"/>
                      </a:solidFill>
                      <a:prstDash val="solid"/>
                      <a:round/>
                      <a:headEnd type="none" w="sm" len="sm"/>
                      <a:tailEnd type="none" w="sm" len="sm"/>
                    </a:lnT>
                    <a:lnB w="12700" cap="flat" cmpd="sng">
                      <a:solidFill>
                        <a:srgbClr val="333333"/>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sp>
        <p:nvSpPr>
          <p:cNvPr id="1502" name="Google Shape;1502;p61"/>
          <p:cNvSpPr/>
          <p:nvPr/>
        </p:nvSpPr>
        <p:spPr>
          <a:xfrm rot="-5400000">
            <a:off x="7487441" y="2353466"/>
            <a:ext cx="544517" cy="1400179"/>
          </a:xfrm>
          <a:prstGeom prst="ellipse">
            <a:avLst/>
          </a:prstGeom>
          <a:noFill/>
          <a:ln w="38100" cap="flat" cmpd="sng">
            <a:solidFill>
              <a:srgbClr val="FF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03" name="Google Shape;1503;p61"/>
          <p:cNvSpPr/>
          <p:nvPr/>
        </p:nvSpPr>
        <p:spPr>
          <a:xfrm rot="-5400000">
            <a:off x="7473950" y="3432171"/>
            <a:ext cx="544516" cy="1401767"/>
          </a:xfrm>
          <a:prstGeom prst="ellipse">
            <a:avLst/>
          </a:prstGeom>
          <a:noFill/>
          <a:ln w="38100" cap="flat" cmpd="sng">
            <a:solidFill>
              <a:srgbClr val="FF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04" name="Google Shape;1504;p61"/>
          <p:cNvSpPr/>
          <p:nvPr/>
        </p:nvSpPr>
        <p:spPr>
          <a:xfrm>
            <a:off x="8459785" y="3052760"/>
            <a:ext cx="215903" cy="1081090"/>
          </a:xfrm>
          <a:custGeom>
            <a:avLst/>
            <a:gdLst/>
            <a:ahLst/>
            <a:cxnLst/>
            <a:rect l="l" t="t" r="r" b="b"/>
            <a:pathLst>
              <a:path w="21600" h="21600" extrusionOk="0">
                <a:moveTo>
                  <a:pt x="0" y="0"/>
                </a:moveTo>
                <a:cubicBezTo>
                  <a:pt x="11929" y="0"/>
                  <a:pt x="21600" y="161"/>
                  <a:pt x="21600" y="359"/>
                </a:cubicBezTo>
                <a:lnTo>
                  <a:pt x="21600" y="21241"/>
                </a:lnTo>
                <a:cubicBezTo>
                  <a:pt x="21600" y="21439"/>
                  <a:pt x="11929" y="21600"/>
                  <a:pt x="0" y="21600"/>
                </a:cubicBezTo>
              </a:path>
            </a:pathLst>
          </a:custGeom>
          <a:noFill/>
          <a:ln w="28575" cap="flat" cmpd="sng">
            <a:solidFill>
              <a:srgbClr val="FF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333333"/>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05" name="Google Shape;1505;p61"/>
          <p:cNvSpPr txBox="1"/>
          <p:nvPr/>
        </p:nvSpPr>
        <p:spPr>
          <a:xfrm>
            <a:off x="7399018" y="4391026"/>
            <a:ext cx="1002350" cy="482731"/>
          </a:xfrm>
          <a:prstGeom prst="rect">
            <a:avLst/>
          </a:prstGeom>
          <a:noFill/>
          <a:ln>
            <a:noFill/>
          </a:ln>
        </p:spPr>
        <p:txBody>
          <a:bodyPr spcFirstLastPara="1" wrap="square" lIns="45700" tIns="45700" rIns="45700" bIns="45700" anchor="t" anchorCtr="0">
            <a:spAutoFit/>
          </a:bodyPr>
          <a:lstStyle/>
          <a:p>
            <a:pPr marL="0" marR="0" lvl="0" indent="131762" algn="l" rtl="0">
              <a:lnSpc>
                <a:spcPct val="100000"/>
              </a:lnSpc>
              <a:spcBef>
                <a:spcPts val="0"/>
              </a:spcBef>
              <a:spcAft>
                <a:spcPts val="0"/>
              </a:spcAft>
              <a:buClr>
                <a:srgbClr val="FF0000"/>
              </a:buClr>
              <a:buSzPts val="2800"/>
              <a:buFont typeface="Times New Roman"/>
              <a:buNone/>
            </a:pPr>
            <a:r>
              <a:rPr lang="en-US" sz="2800" b="1" i="0" u="none" strike="noStrike" cap="none">
                <a:solidFill>
                  <a:srgbClr val="FF0000"/>
                </a:solidFill>
                <a:latin typeface="Times New Roman"/>
                <a:ea typeface="Times New Roman"/>
                <a:cs typeface="Times New Roman"/>
                <a:sym typeface="Times New Roman"/>
              </a:rPr>
              <a:t>14x</a:t>
            </a:r>
            <a:endParaRPr/>
          </a:p>
        </p:txBody>
      </p:sp>
      <p:pic>
        <p:nvPicPr>
          <p:cNvPr id="1506" name="Google Shape;1506;p61" descr="image.png"/>
          <p:cNvPicPr preferRelativeResize="0"/>
          <p:nvPr/>
        </p:nvPicPr>
        <p:blipFill rotWithShape="1">
          <a:blip r:embed="rId7">
            <a:alphaModFix/>
          </a:blip>
          <a:srcRect/>
          <a:stretch/>
        </p:blipFill>
        <p:spPr>
          <a:xfrm>
            <a:off x="1473200" y="5295900"/>
            <a:ext cx="1562100" cy="1562100"/>
          </a:xfrm>
          <a:prstGeom prst="rect">
            <a:avLst/>
          </a:prstGeom>
          <a:noFill/>
          <a:ln>
            <a:noFill/>
          </a:ln>
        </p:spPr>
      </p:pic>
      <p:sp>
        <p:nvSpPr>
          <p:cNvPr id="1507" name="Google Shape;1507;p61"/>
          <p:cNvSpPr txBox="1">
            <a:spLocks noGrp="1"/>
          </p:cNvSpPr>
          <p:nvPr>
            <p:ph type="sldNum" idx="4294967295"/>
          </p:nvPr>
        </p:nvSpPr>
        <p:spPr>
          <a:xfrm>
            <a:off x="8153400" y="5943600"/>
            <a:ext cx="307337" cy="345437"/>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333333"/>
              </a:buClr>
              <a:buSzPts val="1600"/>
              <a:buFont typeface="Constantia"/>
              <a:buNone/>
            </a:pPr>
            <a:fld id="{00000000-1234-1234-1234-123412341234}" type="slidenum">
              <a:rPr lang="en-US" sz="1600" b="0" i="0" u="none" strike="noStrike" cap="none">
                <a:solidFill>
                  <a:srgbClr val="333333"/>
                </a:solidFill>
                <a:latin typeface="Constantia"/>
                <a:ea typeface="Constantia"/>
                <a:cs typeface="Constantia"/>
                <a:sym typeface="Constantia"/>
              </a:rPr>
              <a:t>61</a:t>
            </a:fld>
            <a:endParaRPr sz="1600" b="0" i="0" u="none" strike="noStrike" cap="none">
              <a:solidFill>
                <a:srgbClr val="333333"/>
              </a:solidFill>
              <a:latin typeface="Constantia"/>
              <a:ea typeface="Constantia"/>
              <a:cs typeface="Constantia"/>
              <a:sym typeface="Constantia"/>
            </a:endParaRPr>
          </a:p>
        </p:txBody>
      </p:sp>
    </p:spTree>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Shape 1511"/>
        <p:cNvGrpSpPr/>
        <p:nvPr/>
      </p:nvGrpSpPr>
      <p:grpSpPr>
        <a:xfrm>
          <a:off x="0" y="0"/>
          <a:ext cx="0" cy="0"/>
          <a:chOff x="0" y="0"/>
          <a:chExt cx="0" cy="0"/>
        </a:xfrm>
      </p:grpSpPr>
      <p:pic>
        <p:nvPicPr>
          <p:cNvPr id="1512" name="Google Shape;1512;p62" descr="image.png"/>
          <p:cNvPicPr preferRelativeResize="0"/>
          <p:nvPr/>
        </p:nvPicPr>
        <p:blipFill rotWithShape="1">
          <a:blip r:embed="rId3">
            <a:alphaModFix/>
          </a:blip>
          <a:srcRect/>
          <a:stretch/>
        </p:blipFill>
        <p:spPr>
          <a:xfrm>
            <a:off x="1714500" y="5295900"/>
            <a:ext cx="1574800" cy="1562100"/>
          </a:xfrm>
          <a:prstGeom prst="rect">
            <a:avLst/>
          </a:prstGeom>
          <a:noFill/>
          <a:ln>
            <a:noFill/>
          </a:ln>
        </p:spPr>
      </p:pic>
      <p:pic>
        <p:nvPicPr>
          <p:cNvPr id="1513" name="Google Shape;1513;p62" descr="image.png"/>
          <p:cNvPicPr preferRelativeResize="0"/>
          <p:nvPr/>
        </p:nvPicPr>
        <p:blipFill rotWithShape="1">
          <a:blip r:embed="rId4">
            <a:alphaModFix/>
          </a:blip>
          <a:srcRect/>
          <a:stretch/>
        </p:blipFill>
        <p:spPr>
          <a:xfrm>
            <a:off x="120650" y="5956300"/>
            <a:ext cx="1098550" cy="531813"/>
          </a:xfrm>
          <a:prstGeom prst="rect">
            <a:avLst/>
          </a:prstGeom>
          <a:noFill/>
          <a:ln>
            <a:noFill/>
          </a:ln>
          <a:effectLst>
            <a:outerShdw blurRad="63500" dist="35921" dir="2700000" rotWithShape="0">
              <a:srgbClr val="FFFFFF"/>
            </a:outerShdw>
          </a:effectLst>
        </p:spPr>
      </p:pic>
      <p:pic>
        <p:nvPicPr>
          <p:cNvPr id="1514" name="Google Shape;1514;p62" descr="image.png"/>
          <p:cNvPicPr preferRelativeResize="0"/>
          <p:nvPr/>
        </p:nvPicPr>
        <p:blipFill rotWithShape="1">
          <a:blip r:embed="rId5">
            <a:alphaModFix/>
          </a:blip>
          <a:srcRect/>
          <a:stretch/>
        </p:blipFill>
        <p:spPr>
          <a:xfrm>
            <a:off x="5287962" y="6003925"/>
            <a:ext cx="1433515" cy="411163"/>
          </a:xfrm>
          <a:prstGeom prst="rect">
            <a:avLst/>
          </a:prstGeom>
          <a:noFill/>
          <a:ln>
            <a:noFill/>
          </a:ln>
        </p:spPr>
      </p:pic>
      <p:pic>
        <p:nvPicPr>
          <p:cNvPr id="1515" name="Google Shape;1515;p62" descr="image.png"/>
          <p:cNvPicPr preferRelativeResize="0"/>
          <p:nvPr/>
        </p:nvPicPr>
        <p:blipFill rotWithShape="1">
          <a:blip r:embed="rId6">
            <a:alphaModFix/>
          </a:blip>
          <a:srcRect/>
          <a:stretch/>
        </p:blipFill>
        <p:spPr>
          <a:xfrm>
            <a:off x="3827462" y="5986462"/>
            <a:ext cx="1449390" cy="411165"/>
          </a:xfrm>
          <a:prstGeom prst="rect">
            <a:avLst/>
          </a:prstGeom>
          <a:noFill/>
          <a:ln>
            <a:noFill/>
          </a:ln>
        </p:spPr>
      </p:pic>
      <p:sp>
        <p:nvSpPr>
          <p:cNvPr id="1516" name="Google Shape;1516;p62"/>
          <p:cNvSpPr txBox="1"/>
          <p:nvPr/>
        </p:nvSpPr>
        <p:spPr>
          <a:xfrm>
            <a:off x="185419" y="249236"/>
            <a:ext cx="8127049" cy="549332"/>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737373"/>
              </a:buClr>
              <a:buSzPts val="3600"/>
              <a:buFont typeface="Calibri"/>
              <a:buNone/>
            </a:pPr>
            <a:r>
              <a:rPr lang="en-US" sz="3600" b="0" i="0" u="none" strike="noStrike" cap="none">
                <a:solidFill>
                  <a:srgbClr val="737373"/>
                </a:solidFill>
                <a:latin typeface="Calibri"/>
                <a:ea typeface="Calibri"/>
                <a:cs typeface="Calibri"/>
                <a:sym typeface="Calibri"/>
              </a:rPr>
              <a:t>Weather Model -- Power Efficiency </a:t>
            </a:r>
            <a:endParaRPr/>
          </a:p>
        </p:txBody>
      </p:sp>
      <p:graphicFrame>
        <p:nvGraphicFramePr>
          <p:cNvPr id="1517" name="Google Shape;1517;p62"/>
          <p:cNvGraphicFramePr/>
          <p:nvPr/>
        </p:nvGraphicFramePr>
        <p:xfrm>
          <a:off x="217485" y="1341437"/>
          <a:ext cx="8602625" cy="3009465"/>
        </p:xfrm>
        <a:graphic>
          <a:graphicData uri="http://schemas.openxmlformats.org/drawingml/2006/table">
            <a:tbl>
              <a:tblPr>
                <a:noFill/>
                <a:tableStyleId>{0E5D0552-185E-4D51-B069-8C64EB174FEC}</a:tableStyleId>
              </a:tblPr>
              <a:tblGrid>
                <a:gridCol w="2697150">
                  <a:extLst>
                    <a:ext uri="{9D8B030D-6E8A-4147-A177-3AD203B41FA5}">
                      <a16:colId xmlns:a16="http://schemas.microsoft.com/office/drawing/2014/main" val="20000"/>
                    </a:ext>
                  </a:extLst>
                </a:gridCol>
                <a:gridCol w="3817925">
                  <a:extLst>
                    <a:ext uri="{9D8B030D-6E8A-4147-A177-3AD203B41FA5}">
                      <a16:colId xmlns:a16="http://schemas.microsoft.com/office/drawing/2014/main" val="20001"/>
                    </a:ext>
                  </a:extLst>
                </a:gridCol>
                <a:gridCol w="2087550">
                  <a:extLst>
                    <a:ext uri="{9D8B030D-6E8A-4147-A177-3AD203B41FA5}">
                      <a16:colId xmlns:a16="http://schemas.microsoft.com/office/drawing/2014/main" val="20002"/>
                    </a:ext>
                  </a:extLst>
                </a:gridCol>
              </a:tblGrid>
              <a:tr h="935025">
                <a:tc>
                  <a:txBody>
                    <a:bodyPr/>
                    <a:lstStyle/>
                    <a:p>
                      <a:pPr marL="0" marR="0" lvl="0" indent="0" algn="ctr" rtl="0">
                        <a:lnSpc>
                          <a:spcPct val="100000"/>
                        </a:lnSpc>
                        <a:spcBef>
                          <a:spcPts val="0"/>
                        </a:spcBef>
                        <a:spcAft>
                          <a:spcPts val="0"/>
                        </a:spcAft>
                        <a:buClr>
                          <a:srgbClr val="333333"/>
                        </a:buClr>
                        <a:buSzPts val="2800"/>
                        <a:buFont typeface="Times New Roman"/>
                        <a:buNone/>
                      </a:pPr>
                      <a:r>
                        <a:rPr lang="en-US" sz="2800" u="none" strike="noStrike" cap="none">
                          <a:solidFill>
                            <a:srgbClr val="333333"/>
                          </a:solidFill>
                          <a:latin typeface="Times New Roman"/>
                          <a:ea typeface="Times New Roman"/>
                          <a:cs typeface="Times New Roman"/>
                          <a:sym typeface="Times New Roman"/>
                        </a:rPr>
                        <a:t>Platform</a:t>
                      </a:r>
                      <a:endParaRPr/>
                    </a:p>
                  </a:txBody>
                  <a:tcPr marL="45700" marR="45700" marT="45700" marB="45700">
                    <a:lnL w="12700" cap="flat" cmpd="sng">
                      <a:solidFill>
                        <a:srgbClr val="333333"/>
                      </a:solidFill>
                      <a:prstDash val="solid"/>
                      <a:round/>
                      <a:headEnd type="none" w="sm" len="sm"/>
                      <a:tailEnd type="none" w="sm" len="sm"/>
                    </a:lnL>
                    <a:lnR w="12700" cap="flat" cmpd="sng">
                      <a:solidFill>
                        <a:srgbClr val="333333"/>
                      </a:solidFill>
                      <a:prstDash val="solid"/>
                      <a:round/>
                      <a:headEnd type="none" w="sm" len="sm"/>
                      <a:tailEnd type="none" w="sm" len="sm"/>
                    </a:lnR>
                    <a:lnT w="12700" cap="flat" cmpd="sng">
                      <a:solidFill>
                        <a:srgbClr val="333333"/>
                      </a:solidFill>
                      <a:prstDash val="solid"/>
                      <a:round/>
                      <a:headEnd type="none" w="sm" len="sm"/>
                      <a:tailEnd type="none" w="sm" len="sm"/>
                    </a:lnT>
                    <a:lnB w="12700" cap="flat" cmpd="sng">
                      <a:solidFill>
                        <a:srgbClr val="333333"/>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FF0000"/>
                        </a:buClr>
                        <a:buSzPts val="2800"/>
                        <a:buFont typeface="Times New Roman"/>
                        <a:buNone/>
                      </a:pPr>
                      <a:r>
                        <a:rPr lang="en-US" sz="2800" u="sng" strike="noStrike" cap="none">
                          <a:solidFill>
                            <a:srgbClr val="FF0000"/>
                          </a:solidFill>
                          <a:latin typeface="Times New Roman"/>
                          <a:ea typeface="Times New Roman"/>
                          <a:cs typeface="Times New Roman"/>
                          <a:sym typeface="Times New Roman"/>
                        </a:rPr>
                        <a:t>Power Efficiency</a:t>
                      </a:r>
                      <a:endParaRPr/>
                    </a:p>
                    <a:p>
                      <a:pPr marL="0" marR="0" lvl="0" indent="0" algn="ctr" rtl="0">
                        <a:lnSpc>
                          <a:spcPct val="100000"/>
                        </a:lnSpc>
                        <a:spcBef>
                          <a:spcPts val="0"/>
                        </a:spcBef>
                        <a:spcAft>
                          <a:spcPts val="0"/>
                        </a:spcAft>
                        <a:buClr>
                          <a:srgbClr val="333333"/>
                        </a:buClr>
                        <a:buSzPts val="2400"/>
                        <a:buFont typeface="Times New Roman"/>
                        <a:buNone/>
                      </a:pPr>
                      <a:r>
                        <a:rPr lang="en-US" sz="2400" u="none" strike="noStrike" cap="none">
                          <a:solidFill>
                            <a:srgbClr val="333333"/>
                          </a:solidFill>
                          <a:latin typeface="Times New Roman"/>
                          <a:ea typeface="Times New Roman"/>
                          <a:cs typeface="Times New Roman"/>
                          <a:sym typeface="Times New Roman"/>
                        </a:rPr>
                        <a:t>( )</a:t>
                      </a:r>
                      <a:endParaRPr/>
                    </a:p>
                  </a:txBody>
                  <a:tcPr marL="45700" marR="45700" marT="45700" marB="45700">
                    <a:lnL w="12700" cap="flat" cmpd="sng">
                      <a:solidFill>
                        <a:srgbClr val="333333"/>
                      </a:solidFill>
                      <a:prstDash val="solid"/>
                      <a:round/>
                      <a:headEnd type="none" w="sm" len="sm"/>
                      <a:tailEnd type="none" w="sm" len="sm"/>
                    </a:lnL>
                    <a:lnR w="12700" cap="flat" cmpd="sng">
                      <a:solidFill>
                        <a:srgbClr val="333333"/>
                      </a:solidFill>
                      <a:prstDash val="solid"/>
                      <a:round/>
                      <a:headEnd type="none" w="sm" len="sm"/>
                      <a:tailEnd type="none" w="sm" len="sm"/>
                    </a:lnR>
                    <a:lnT w="12700" cap="flat" cmpd="sng">
                      <a:solidFill>
                        <a:srgbClr val="333333"/>
                      </a:solidFill>
                      <a:prstDash val="solid"/>
                      <a:round/>
                      <a:headEnd type="none" w="sm" len="sm"/>
                      <a:tailEnd type="none" w="sm" len="sm"/>
                    </a:lnT>
                    <a:lnB w="12700" cap="flat" cmpd="sng">
                      <a:solidFill>
                        <a:srgbClr val="333333"/>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333333"/>
                        </a:buClr>
                        <a:buSzPts val="2800"/>
                        <a:buFont typeface="Times New Roman"/>
                        <a:buNone/>
                      </a:pPr>
                      <a:r>
                        <a:rPr lang="en-US" sz="2800" u="none" strike="noStrike" cap="none">
                          <a:solidFill>
                            <a:srgbClr val="333333"/>
                          </a:solidFill>
                          <a:latin typeface="Times New Roman"/>
                          <a:ea typeface="Times New Roman"/>
                          <a:cs typeface="Times New Roman"/>
                          <a:sym typeface="Times New Roman"/>
                        </a:rPr>
                        <a:t>Speedup</a:t>
                      </a:r>
                      <a:endParaRPr/>
                    </a:p>
                  </a:txBody>
                  <a:tcPr marL="45700" marR="45700" marT="45700" marB="45700">
                    <a:lnL w="12700" cap="flat" cmpd="sng">
                      <a:solidFill>
                        <a:srgbClr val="333333"/>
                      </a:solidFill>
                      <a:prstDash val="solid"/>
                      <a:round/>
                      <a:headEnd type="none" w="sm" len="sm"/>
                      <a:tailEnd type="none" w="sm" len="sm"/>
                    </a:lnL>
                    <a:lnR w="12700" cap="flat" cmpd="sng">
                      <a:solidFill>
                        <a:srgbClr val="333333"/>
                      </a:solidFill>
                      <a:prstDash val="solid"/>
                      <a:round/>
                      <a:headEnd type="none" w="sm" len="sm"/>
                      <a:tailEnd type="none" w="sm" len="sm"/>
                    </a:lnR>
                    <a:lnT w="12700" cap="flat" cmpd="sng">
                      <a:solidFill>
                        <a:srgbClr val="333333"/>
                      </a:solidFill>
                      <a:prstDash val="solid"/>
                      <a:round/>
                      <a:headEnd type="none" w="sm" len="sm"/>
                      <a:tailEnd type="none" w="sm" len="sm"/>
                    </a:lnT>
                    <a:lnB w="12700" cap="flat" cmpd="sng">
                      <a:solidFill>
                        <a:srgbClr val="333333"/>
                      </a:solidFill>
                      <a:prstDash val="solid"/>
                      <a:round/>
                      <a:headEnd type="none" w="sm" len="sm"/>
                      <a:tailEnd type="none" w="sm" len="sm"/>
                    </a:lnB>
                  </a:tcPr>
                </a:tc>
                <a:extLst>
                  <a:ext uri="{0D108BD9-81ED-4DB2-BD59-A6C34878D82A}">
                    <a16:rowId xmlns:a16="http://schemas.microsoft.com/office/drawing/2014/main" val="10000"/>
                  </a:ext>
                </a:extLst>
              </a:tr>
              <a:tr h="519100">
                <a:tc>
                  <a:txBody>
                    <a:bodyPr/>
                    <a:lstStyle/>
                    <a:p>
                      <a:pPr marL="0" marR="0" lvl="0" indent="0" algn="ctr" rtl="0">
                        <a:lnSpc>
                          <a:spcPct val="100000"/>
                        </a:lnSpc>
                        <a:spcBef>
                          <a:spcPts val="0"/>
                        </a:spcBef>
                        <a:spcAft>
                          <a:spcPts val="0"/>
                        </a:spcAft>
                        <a:buClr>
                          <a:srgbClr val="333333"/>
                        </a:buClr>
                        <a:buSzPts val="2800"/>
                        <a:buFont typeface="Times New Roman"/>
                        <a:buNone/>
                      </a:pPr>
                      <a:r>
                        <a:rPr lang="en-US" sz="2800" u="none" strike="noStrike" cap="none">
                          <a:solidFill>
                            <a:srgbClr val="333333"/>
                          </a:solidFill>
                          <a:latin typeface="Times New Roman"/>
                          <a:ea typeface="Times New Roman"/>
                          <a:cs typeface="Times New Roman"/>
                          <a:sym typeface="Times New Roman"/>
                        </a:rPr>
                        <a:t>6-core CPU</a:t>
                      </a:r>
                      <a:endParaRPr/>
                    </a:p>
                  </a:txBody>
                  <a:tcPr marL="45700" marR="45700" marT="45700" marB="45700">
                    <a:lnL w="12700" cap="flat" cmpd="sng">
                      <a:solidFill>
                        <a:srgbClr val="333333"/>
                      </a:solidFill>
                      <a:prstDash val="solid"/>
                      <a:round/>
                      <a:headEnd type="none" w="sm" len="sm"/>
                      <a:tailEnd type="none" w="sm" len="sm"/>
                    </a:lnL>
                    <a:lnR w="12700" cap="flat" cmpd="sng">
                      <a:solidFill>
                        <a:srgbClr val="333333"/>
                      </a:solidFill>
                      <a:prstDash val="solid"/>
                      <a:round/>
                      <a:headEnd type="none" w="sm" len="sm"/>
                      <a:tailEnd type="none" w="sm" len="sm"/>
                    </a:lnR>
                    <a:lnT w="12700" cap="flat" cmpd="sng">
                      <a:solidFill>
                        <a:srgbClr val="333333"/>
                      </a:solidFill>
                      <a:prstDash val="solid"/>
                      <a:round/>
                      <a:headEnd type="none" w="sm" len="sm"/>
                      <a:tailEnd type="none" w="sm" len="sm"/>
                    </a:lnT>
                    <a:lnB w="12700" cap="flat" cmpd="sng">
                      <a:solidFill>
                        <a:srgbClr val="333333"/>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333333"/>
                        </a:buClr>
                        <a:buSzPts val="2800"/>
                        <a:buFont typeface="Times New Roman"/>
                        <a:buNone/>
                      </a:pPr>
                      <a:r>
                        <a:rPr lang="en-US" sz="2800" u="none" strike="noStrike" cap="none">
                          <a:solidFill>
                            <a:srgbClr val="333333"/>
                          </a:solidFill>
                          <a:latin typeface="Times New Roman"/>
                          <a:ea typeface="Times New Roman"/>
                          <a:cs typeface="Times New Roman"/>
                          <a:sym typeface="Times New Roman"/>
                        </a:rPr>
                        <a:t>20.71</a:t>
                      </a:r>
                      <a:endParaRPr/>
                    </a:p>
                  </a:txBody>
                  <a:tcPr marL="45700" marR="45700" marT="45700" marB="45700">
                    <a:lnL w="12700" cap="flat" cmpd="sng">
                      <a:solidFill>
                        <a:srgbClr val="333333"/>
                      </a:solidFill>
                      <a:prstDash val="solid"/>
                      <a:round/>
                      <a:headEnd type="none" w="sm" len="sm"/>
                      <a:tailEnd type="none" w="sm" len="sm"/>
                    </a:lnL>
                    <a:lnR w="12700" cap="flat" cmpd="sng">
                      <a:solidFill>
                        <a:srgbClr val="333333"/>
                      </a:solidFill>
                      <a:prstDash val="solid"/>
                      <a:round/>
                      <a:headEnd type="none" w="sm" len="sm"/>
                      <a:tailEnd type="none" w="sm" len="sm"/>
                    </a:lnR>
                    <a:lnT w="12700" cap="flat" cmpd="sng">
                      <a:solidFill>
                        <a:srgbClr val="333333"/>
                      </a:solidFill>
                      <a:prstDash val="solid"/>
                      <a:round/>
                      <a:headEnd type="none" w="sm" len="sm"/>
                      <a:tailEnd type="none" w="sm" len="sm"/>
                    </a:lnT>
                    <a:lnB w="12700" cap="flat" cmpd="sng">
                      <a:solidFill>
                        <a:srgbClr val="333333"/>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333333"/>
                        </a:buClr>
                        <a:buSzPts val="2800"/>
                        <a:buFont typeface="Times New Roman"/>
                        <a:buNone/>
                      </a:pPr>
                      <a:r>
                        <a:rPr lang="en-US" sz="2800" u="none" strike="noStrike" cap="none">
                          <a:solidFill>
                            <a:srgbClr val="333333"/>
                          </a:solidFill>
                          <a:latin typeface="Times New Roman"/>
                          <a:ea typeface="Times New Roman"/>
                          <a:cs typeface="Times New Roman"/>
                          <a:sym typeface="Times New Roman"/>
                        </a:rPr>
                        <a:t>1</a:t>
                      </a:r>
                      <a:endParaRPr/>
                    </a:p>
                  </a:txBody>
                  <a:tcPr marL="45700" marR="45700" marT="45700" marB="45700">
                    <a:lnL w="12700" cap="flat" cmpd="sng">
                      <a:solidFill>
                        <a:srgbClr val="333333"/>
                      </a:solidFill>
                      <a:prstDash val="solid"/>
                      <a:round/>
                      <a:headEnd type="none" w="sm" len="sm"/>
                      <a:tailEnd type="none" w="sm" len="sm"/>
                    </a:lnL>
                    <a:lnR w="12700" cap="flat" cmpd="sng">
                      <a:solidFill>
                        <a:srgbClr val="333333"/>
                      </a:solidFill>
                      <a:prstDash val="solid"/>
                      <a:round/>
                      <a:headEnd type="none" w="sm" len="sm"/>
                      <a:tailEnd type="none" w="sm" len="sm"/>
                    </a:lnR>
                    <a:lnT w="12700" cap="flat" cmpd="sng">
                      <a:solidFill>
                        <a:srgbClr val="333333"/>
                      </a:solidFill>
                      <a:prstDash val="solid"/>
                      <a:round/>
                      <a:headEnd type="none" w="sm" len="sm"/>
                      <a:tailEnd type="none" w="sm" len="sm"/>
                    </a:lnT>
                    <a:lnB w="12700" cap="flat" cmpd="sng">
                      <a:solidFill>
                        <a:srgbClr val="333333"/>
                      </a:solidFill>
                      <a:prstDash val="solid"/>
                      <a:round/>
                      <a:headEnd type="none" w="sm" len="sm"/>
                      <a:tailEnd type="none" w="sm" len="sm"/>
                    </a:lnB>
                  </a:tcPr>
                </a:tc>
                <a:extLst>
                  <a:ext uri="{0D108BD9-81ED-4DB2-BD59-A6C34878D82A}">
                    <a16:rowId xmlns:a16="http://schemas.microsoft.com/office/drawing/2014/main" val="10001"/>
                  </a:ext>
                </a:extLst>
              </a:tr>
              <a:tr h="517525">
                <a:tc>
                  <a:txBody>
                    <a:bodyPr/>
                    <a:lstStyle/>
                    <a:p>
                      <a:pPr marL="0" marR="0" lvl="0" indent="0" algn="ctr" rtl="0">
                        <a:lnSpc>
                          <a:spcPct val="100000"/>
                        </a:lnSpc>
                        <a:spcBef>
                          <a:spcPts val="0"/>
                        </a:spcBef>
                        <a:spcAft>
                          <a:spcPts val="0"/>
                        </a:spcAft>
                        <a:buClr>
                          <a:srgbClr val="333333"/>
                        </a:buClr>
                        <a:buSzPts val="2800"/>
                        <a:buFont typeface="Times New Roman"/>
                        <a:buNone/>
                      </a:pPr>
                      <a:r>
                        <a:rPr lang="en-US" sz="2800" u="none" strike="noStrike" cap="none">
                          <a:solidFill>
                            <a:srgbClr val="333333"/>
                          </a:solidFill>
                          <a:latin typeface="Times New Roman"/>
                          <a:ea typeface="Times New Roman"/>
                          <a:cs typeface="Times New Roman"/>
                          <a:sym typeface="Times New Roman"/>
                        </a:rPr>
                        <a:t>Tianhe-1A node</a:t>
                      </a:r>
                      <a:endParaRPr/>
                    </a:p>
                  </a:txBody>
                  <a:tcPr marL="45700" marR="45700" marT="45700" marB="45700">
                    <a:lnL w="12700" cap="flat" cmpd="sng">
                      <a:solidFill>
                        <a:srgbClr val="333333"/>
                      </a:solidFill>
                      <a:prstDash val="solid"/>
                      <a:round/>
                      <a:headEnd type="none" w="sm" len="sm"/>
                      <a:tailEnd type="none" w="sm" len="sm"/>
                    </a:lnL>
                    <a:lnR w="12700" cap="flat" cmpd="sng">
                      <a:solidFill>
                        <a:srgbClr val="333333"/>
                      </a:solidFill>
                      <a:prstDash val="solid"/>
                      <a:round/>
                      <a:headEnd type="none" w="sm" len="sm"/>
                      <a:tailEnd type="none" w="sm" len="sm"/>
                    </a:lnR>
                    <a:lnT w="12700" cap="flat" cmpd="sng">
                      <a:solidFill>
                        <a:srgbClr val="333333"/>
                      </a:solidFill>
                      <a:prstDash val="solid"/>
                      <a:round/>
                      <a:headEnd type="none" w="sm" len="sm"/>
                      <a:tailEnd type="none" w="sm" len="sm"/>
                    </a:lnT>
                    <a:lnB w="12700" cap="flat" cmpd="sng">
                      <a:solidFill>
                        <a:srgbClr val="333333"/>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333333"/>
                        </a:buClr>
                        <a:buSzPts val="2800"/>
                        <a:buFont typeface="Times New Roman"/>
                        <a:buNone/>
                      </a:pPr>
                      <a:r>
                        <a:rPr lang="en-US" sz="2800" u="none" strike="noStrike" cap="none">
                          <a:solidFill>
                            <a:srgbClr val="333333"/>
                          </a:solidFill>
                          <a:latin typeface="Times New Roman"/>
                          <a:ea typeface="Times New Roman"/>
                          <a:cs typeface="Times New Roman"/>
                          <a:sym typeface="Times New Roman"/>
                        </a:rPr>
                        <a:t>306.6</a:t>
                      </a:r>
                      <a:endParaRPr/>
                    </a:p>
                  </a:txBody>
                  <a:tcPr marL="45700" marR="45700" marT="45700" marB="45700">
                    <a:lnL w="12700" cap="flat" cmpd="sng">
                      <a:solidFill>
                        <a:srgbClr val="333333"/>
                      </a:solidFill>
                      <a:prstDash val="solid"/>
                      <a:round/>
                      <a:headEnd type="none" w="sm" len="sm"/>
                      <a:tailEnd type="none" w="sm" len="sm"/>
                    </a:lnL>
                    <a:lnR w="12700" cap="flat" cmpd="sng">
                      <a:solidFill>
                        <a:srgbClr val="333333"/>
                      </a:solidFill>
                      <a:prstDash val="solid"/>
                      <a:round/>
                      <a:headEnd type="none" w="sm" len="sm"/>
                      <a:tailEnd type="none" w="sm" len="sm"/>
                    </a:lnR>
                    <a:lnT w="12700" cap="flat" cmpd="sng">
                      <a:solidFill>
                        <a:srgbClr val="333333"/>
                      </a:solidFill>
                      <a:prstDash val="solid"/>
                      <a:round/>
                      <a:headEnd type="none" w="sm" len="sm"/>
                      <a:tailEnd type="none" w="sm" len="sm"/>
                    </a:lnT>
                    <a:lnB w="12700" cap="flat" cmpd="sng">
                      <a:solidFill>
                        <a:srgbClr val="333333"/>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333333"/>
                        </a:buClr>
                        <a:buSzPts val="2800"/>
                        <a:buFont typeface="Times New Roman"/>
                        <a:buNone/>
                      </a:pPr>
                      <a:r>
                        <a:rPr lang="en-US" sz="2800" u="none" strike="noStrike" cap="none">
                          <a:solidFill>
                            <a:srgbClr val="333333"/>
                          </a:solidFill>
                          <a:latin typeface="Times New Roman"/>
                          <a:ea typeface="Times New Roman"/>
                          <a:cs typeface="Times New Roman"/>
                          <a:sym typeface="Times New Roman"/>
                        </a:rPr>
                        <a:t>14.8x</a:t>
                      </a:r>
                      <a:endParaRPr/>
                    </a:p>
                  </a:txBody>
                  <a:tcPr marL="45700" marR="45700" marT="45700" marB="45700">
                    <a:lnL w="12700" cap="flat" cmpd="sng">
                      <a:solidFill>
                        <a:srgbClr val="333333"/>
                      </a:solidFill>
                      <a:prstDash val="solid"/>
                      <a:round/>
                      <a:headEnd type="none" w="sm" len="sm"/>
                      <a:tailEnd type="none" w="sm" len="sm"/>
                    </a:lnL>
                    <a:lnR w="12700" cap="flat" cmpd="sng">
                      <a:solidFill>
                        <a:srgbClr val="333333"/>
                      </a:solidFill>
                      <a:prstDash val="solid"/>
                      <a:round/>
                      <a:headEnd type="none" w="sm" len="sm"/>
                      <a:tailEnd type="none" w="sm" len="sm"/>
                    </a:lnR>
                    <a:lnT w="12700" cap="flat" cmpd="sng">
                      <a:solidFill>
                        <a:srgbClr val="333333"/>
                      </a:solidFill>
                      <a:prstDash val="solid"/>
                      <a:round/>
                      <a:headEnd type="none" w="sm" len="sm"/>
                      <a:tailEnd type="none" w="sm" len="sm"/>
                    </a:lnT>
                    <a:lnB w="12700" cap="flat" cmpd="sng">
                      <a:solidFill>
                        <a:srgbClr val="333333"/>
                      </a:solidFill>
                      <a:prstDash val="solid"/>
                      <a:round/>
                      <a:headEnd type="none" w="sm" len="sm"/>
                      <a:tailEnd type="none" w="sm" len="sm"/>
                    </a:lnB>
                  </a:tcPr>
                </a:tc>
                <a:extLst>
                  <a:ext uri="{0D108BD9-81ED-4DB2-BD59-A6C34878D82A}">
                    <a16:rowId xmlns:a16="http://schemas.microsoft.com/office/drawing/2014/main" val="10002"/>
                  </a:ext>
                </a:extLst>
              </a:tr>
              <a:tr h="519100">
                <a:tc>
                  <a:txBody>
                    <a:bodyPr/>
                    <a:lstStyle/>
                    <a:p>
                      <a:pPr marL="0" marR="0" lvl="0" indent="0" algn="ctr" rtl="0">
                        <a:lnSpc>
                          <a:spcPct val="100000"/>
                        </a:lnSpc>
                        <a:spcBef>
                          <a:spcPts val="0"/>
                        </a:spcBef>
                        <a:spcAft>
                          <a:spcPts val="0"/>
                        </a:spcAft>
                        <a:buClr>
                          <a:srgbClr val="333333"/>
                        </a:buClr>
                        <a:buSzPts val="2800"/>
                        <a:buFont typeface="Times New Roman"/>
                        <a:buNone/>
                      </a:pPr>
                      <a:r>
                        <a:rPr lang="en-US" sz="2800" u="none" strike="noStrike" cap="none">
                          <a:solidFill>
                            <a:srgbClr val="333333"/>
                          </a:solidFill>
                          <a:latin typeface="Times New Roman"/>
                          <a:ea typeface="Times New Roman"/>
                          <a:cs typeface="Times New Roman"/>
                          <a:sym typeface="Times New Roman"/>
                        </a:rPr>
                        <a:t>MaxWorkstation</a:t>
                      </a:r>
                      <a:endParaRPr/>
                    </a:p>
                  </a:txBody>
                  <a:tcPr marL="45700" marR="45700" marT="45700" marB="45700">
                    <a:lnL w="12700" cap="flat" cmpd="sng">
                      <a:solidFill>
                        <a:srgbClr val="333333"/>
                      </a:solidFill>
                      <a:prstDash val="solid"/>
                      <a:round/>
                      <a:headEnd type="none" w="sm" len="sm"/>
                      <a:tailEnd type="none" w="sm" len="sm"/>
                    </a:lnL>
                    <a:lnR w="12700" cap="flat" cmpd="sng">
                      <a:solidFill>
                        <a:srgbClr val="333333"/>
                      </a:solidFill>
                      <a:prstDash val="solid"/>
                      <a:round/>
                      <a:headEnd type="none" w="sm" len="sm"/>
                      <a:tailEnd type="none" w="sm" len="sm"/>
                    </a:lnR>
                    <a:lnT w="12700" cap="flat" cmpd="sng">
                      <a:solidFill>
                        <a:srgbClr val="333333"/>
                      </a:solidFill>
                      <a:prstDash val="solid"/>
                      <a:round/>
                      <a:headEnd type="none" w="sm" len="sm"/>
                      <a:tailEnd type="none" w="sm" len="sm"/>
                    </a:lnT>
                    <a:lnB w="12700" cap="flat" cmpd="sng">
                      <a:solidFill>
                        <a:srgbClr val="333333"/>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333333"/>
                        </a:buClr>
                        <a:buSzPts val="2800"/>
                        <a:buFont typeface="Times New Roman"/>
                        <a:buNone/>
                      </a:pPr>
                      <a:r>
                        <a:rPr lang="en-US" sz="2800" u="none" strike="noStrike" cap="none">
                          <a:solidFill>
                            <a:srgbClr val="333333"/>
                          </a:solidFill>
                          <a:latin typeface="Times New Roman"/>
                          <a:ea typeface="Times New Roman"/>
                          <a:cs typeface="Times New Roman"/>
                          <a:sym typeface="Times New Roman"/>
                        </a:rPr>
                        <a:t>2.52K</a:t>
                      </a:r>
                      <a:endParaRPr/>
                    </a:p>
                  </a:txBody>
                  <a:tcPr marL="45700" marR="45700" marT="45700" marB="45700">
                    <a:lnL w="12700" cap="flat" cmpd="sng">
                      <a:solidFill>
                        <a:srgbClr val="333333"/>
                      </a:solidFill>
                      <a:prstDash val="solid"/>
                      <a:round/>
                      <a:headEnd type="none" w="sm" len="sm"/>
                      <a:tailEnd type="none" w="sm" len="sm"/>
                    </a:lnL>
                    <a:lnR w="12700" cap="flat" cmpd="sng">
                      <a:solidFill>
                        <a:srgbClr val="333333"/>
                      </a:solidFill>
                      <a:prstDash val="solid"/>
                      <a:round/>
                      <a:headEnd type="none" w="sm" len="sm"/>
                      <a:tailEnd type="none" w="sm" len="sm"/>
                    </a:lnR>
                    <a:lnT w="12700" cap="flat" cmpd="sng">
                      <a:solidFill>
                        <a:srgbClr val="333333"/>
                      </a:solidFill>
                      <a:prstDash val="solid"/>
                      <a:round/>
                      <a:headEnd type="none" w="sm" len="sm"/>
                      <a:tailEnd type="none" w="sm" len="sm"/>
                    </a:lnT>
                    <a:lnB w="12700" cap="flat" cmpd="sng">
                      <a:solidFill>
                        <a:srgbClr val="333333"/>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333333"/>
                        </a:buClr>
                        <a:buSzPts val="2800"/>
                        <a:buFont typeface="Times New Roman"/>
                        <a:buNone/>
                      </a:pPr>
                      <a:r>
                        <a:rPr lang="en-US" sz="2800" b="1" u="none" strike="noStrike" cap="none">
                          <a:solidFill>
                            <a:srgbClr val="333333"/>
                          </a:solidFill>
                          <a:latin typeface="Times New Roman"/>
                          <a:ea typeface="Times New Roman"/>
                          <a:cs typeface="Times New Roman"/>
                          <a:sym typeface="Times New Roman"/>
                        </a:rPr>
                        <a:t>121.6x</a:t>
                      </a:r>
                      <a:endParaRPr/>
                    </a:p>
                  </a:txBody>
                  <a:tcPr marL="45700" marR="45700" marT="45700" marB="45700">
                    <a:lnL w="12700" cap="flat" cmpd="sng">
                      <a:solidFill>
                        <a:srgbClr val="333333"/>
                      </a:solidFill>
                      <a:prstDash val="solid"/>
                      <a:round/>
                      <a:headEnd type="none" w="sm" len="sm"/>
                      <a:tailEnd type="none" w="sm" len="sm"/>
                    </a:lnL>
                    <a:lnR w="12700" cap="flat" cmpd="sng">
                      <a:solidFill>
                        <a:srgbClr val="333333"/>
                      </a:solidFill>
                      <a:prstDash val="solid"/>
                      <a:round/>
                      <a:headEnd type="none" w="sm" len="sm"/>
                      <a:tailEnd type="none" w="sm" len="sm"/>
                    </a:lnR>
                    <a:lnT w="12700" cap="flat" cmpd="sng">
                      <a:solidFill>
                        <a:srgbClr val="333333"/>
                      </a:solidFill>
                      <a:prstDash val="solid"/>
                      <a:round/>
                      <a:headEnd type="none" w="sm" len="sm"/>
                      <a:tailEnd type="none" w="sm" len="sm"/>
                    </a:lnT>
                    <a:lnB w="12700" cap="flat" cmpd="sng">
                      <a:solidFill>
                        <a:srgbClr val="333333"/>
                      </a:solidFill>
                      <a:prstDash val="solid"/>
                      <a:round/>
                      <a:headEnd type="none" w="sm" len="sm"/>
                      <a:tailEnd type="none" w="sm" len="sm"/>
                    </a:lnB>
                  </a:tcPr>
                </a:tc>
                <a:extLst>
                  <a:ext uri="{0D108BD9-81ED-4DB2-BD59-A6C34878D82A}">
                    <a16:rowId xmlns:a16="http://schemas.microsoft.com/office/drawing/2014/main" val="10003"/>
                  </a:ext>
                </a:extLst>
              </a:tr>
              <a:tr h="517525">
                <a:tc>
                  <a:txBody>
                    <a:bodyPr/>
                    <a:lstStyle/>
                    <a:p>
                      <a:pPr marL="0" marR="0" lvl="0" indent="0" algn="ctr" rtl="0">
                        <a:lnSpc>
                          <a:spcPct val="100000"/>
                        </a:lnSpc>
                        <a:spcBef>
                          <a:spcPts val="0"/>
                        </a:spcBef>
                        <a:spcAft>
                          <a:spcPts val="0"/>
                        </a:spcAft>
                        <a:buClr>
                          <a:srgbClr val="333333"/>
                        </a:buClr>
                        <a:buSzPts val="2800"/>
                        <a:buFont typeface="Times New Roman"/>
                        <a:buNone/>
                      </a:pPr>
                      <a:r>
                        <a:rPr lang="en-US" sz="2800" u="none" strike="noStrike" cap="none">
                          <a:solidFill>
                            <a:srgbClr val="333333"/>
                          </a:solidFill>
                          <a:latin typeface="Times New Roman"/>
                          <a:ea typeface="Times New Roman"/>
                          <a:cs typeface="Times New Roman"/>
                          <a:sym typeface="Times New Roman"/>
                        </a:rPr>
                        <a:t>MaxNode</a:t>
                      </a:r>
                      <a:endParaRPr/>
                    </a:p>
                  </a:txBody>
                  <a:tcPr marL="45700" marR="45700" marT="45700" marB="45700">
                    <a:lnL w="12700" cap="flat" cmpd="sng">
                      <a:solidFill>
                        <a:srgbClr val="333333"/>
                      </a:solidFill>
                      <a:prstDash val="solid"/>
                      <a:round/>
                      <a:headEnd type="none" w="sm" len="sm"/>
                      <a:tailEnd type="none" w="sm" len="sm"/>
                    </a:lnL>
                    <a:lnR w="12700" cap="flat" cmpd="sng">
                      <a:solidFill>
                        <a:srgbClr val="333333"/>
                      </a:solidFill>
                      <a:prstDash val="solid"/>
                      <a:round/>
                      <a:headEnd type="none" w="sm" len="sm"/>
                      <a:tailEnd type="none" w="sm" len="sm"/>
                    </a:lnR>
                    <a:lnT w="12700" cap="flat" cmpd="sng">
                      <a:solidFill>
                        <a:srgbClr val="333333"/>
                      </a:solidFill>
                      <a:prstDash val="solid"/>
                      <a:round/>
                      <a:headEnd type="none" w="sm" len="sm"/>
                      <a:tailEnd type="none" w="sm" len="sm"/>
                    </a:lnT>
                    <a:lnB w="12700" cap="flat" cmpd="sng">
                      <a:solidFill>
                        <a:srgbClr val="333333"/>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333333"/>
                        </a:buClr>
                        <a:buSzPts val="2800"/>
                        <a:buFont typeface="Times New Roman"/>
                        <a:buNone/>
                      </a:pPr>
                      <a:r>
                        <a:rPr lang="en-US" sz="2800" u="none" strike="noStrike" cap="none">
                          <a:solidFill>
                            <a:srgbClr val="333333"/>
                          </a:solidFill>
                          <a:latin typeface="Times New Roman"/>
                          <a:ea typeface="Times New Roman"/>
                          <a:cs typeface="Times New Roman"/>
                          <a:sym typeface="Times New Roman"/>
                        </a:rPr>
                        <a:t>3K</a:t>
                      </a:r>
                      <a:endParaRPr/>
                    </a:p>
                  </a:txBody>
                  <a:tcPr marL="45700" marR="45700" marT="45700" marB="45700">
                    <a:lnL w="12700" cap="flat" cmpd="sng">
                      <a:solidFill>
                        <a:srgbClr val="333333"/>
                      </a:solidFill>
                      <a:prstDash val="solid"/>
                      <a:round/>
                      <a:headEnd type="none" w="sm" len="sm"/>
                      <a:tailEnd type="none" w="sm" len="sm"/>
                    </a:lnL>
                    <a:lnR w="12700" cap="flat" cmpd="sng">
                      <a:solidFill>
                        <a:srgbClr val="333333"/>
                      </a:solidFill>
                      <a:prstDash val="solid"/>
                      <a:round/>
                      <a:headEnd type="none" w="sm" len="sm"/>
                      <a:tailEnd type="none" w="sm" len="sm"/>
                    </a:lnR>
                    <a:lnT w="12700" cap="flat" cmpd="sng">
                      <a:solidFill>
                        <a:srgbClr val="333333"/>
                      </a:solidFill>
                      <a:prstDash val="solid"/>
                      <a:round/>
                      <a:headEnd type="none" w="sm" len="sm"/>
                      <a:tailEnd type="none" w="sm" len="sm"/>
                    </a:lnT>
                    <a:lnB w="12700" cap="flat" cmpd="sng">
                      <a:solidFill>
                        <a:srgbClr val="333333"/>
                      </a:solidFill>
                      <a:prstDash val="solid"/>
                      <a:round/>
                      <a:headEnd type="none" w="sm" len="sm"/>
                      <a:tailEnd type="none" w="sm" len="sm"/>
                    </a:lnB>
                  </a:tcPr>
                </a:tc>
                <a:tc>
                  <a:txBody>
                    <a:bodyPr/>
                    <a:lstStyle/>
                    <a:p>
                      <a:pPr marL="0" marR="0" lvl="0" indent="0" algn="ctr" rtl="0">
                        <a:lnSpc>
                          <a:spcPct val="100000"/>
                        </a:lnSpc>
                        <a:spcBef>
                          <a:spcPts val="0"/>
                        </a:spcBef>
                        <a:spcAft>
                          <a:spcPts val="0"/>
                        </a:spcAft>
                        <a:buClr>
                          <a:srgbClr val="333333"/>
                        </a:buClr>
                        <a:buSzPts val="2800"/>
                        <a:buFont typeface="Times New Roman"/>
                        <a:buNone/>
                      </a:pPr>
                      <a:r>
                        <a:rPr lang="en-US" sz="2800" b="1" u="none" strike="noStrike" cap="none">
                          <a:solidFill>
                            <a:srgbClr val="333333"/>
                          </a:solidFill>
                          <a:latin typeface="Times New Roman"/>
                          <a:ea typeface="Times New Roman"/>
                          <a:cs typeface="Times New Roman"/>
                          <a:sym typeface="Times New Roman"/>
                        </a:rPr>
                        <a:t>144.9x</a:t>
                      </a:r>
                      <a:endParaRPr/>
                    </a:p>
                  </a:txBody>
                  <a:tcPr marL="45700" marR="45700" marT="45700" marB="45700">
                    <a:lnL w="12700" cap="flat" cmpd="sng">
                      <a:solidFill>
                        <a:srgbClr val="333333"/>
                      </a:solidFill>
                      <a:prstDash val="solid"/>
                      <a:round/>
                      <a:headEnd type="none" w="sm" len="sm"/>
                      <a:tailEnd type="none" w="sm" len="sm"/>
                    </a:lnL>
                    <a:lnR w="12700" cap="flat" cmpd="sng">
                      <a:solidFill>
                        <a:srgbClr val="333333"/>
                      </a:solidFill>
                      <a:prstDash val="solid"/>
                      <a:round/>
                      <a:headEnd type="none" w="sm" len="sm"/>
                      <a:tailEnd type="none" w="sm" len="sm"/>
                    </a:lnR>
                    <a:lnT w="12700" cap="flat" cmpd="sng">
                      <a:solidFill>
                        <a:srgbClr val="333333"/>
                      </a:solidFill>
                      <a:prstDash val="solid"/>
                      <a:round/>
                      <a:headEnd type="none" w="sm" len="sm"/>
                      <a:tailEnd type="none" w="sm" len="sm"/>
                    </a:lnT>
                    <a:lnB w="12700" cap="flat" cmpd="sng">
                      <a:solidFill>
                        <a:srgbClr val="333333"/>
                      </a:solidFill>
                      <a:prstDash val="solid"/>
                      <a:round/>
                      <a:headEnd type="none" w="sm" len="sm"/>
                      <a:tailEnd type="none" w="sm" len="sm"/>
                    </a:lnB>
                  </a:tcPr>
                </a:tc>
                <a:extLst>
                  <a:ext uri="{0D108BD9-81ED-4DB2-BD59-A6C34878D82A}">
                    <a16:rowId xmlns:a16="http://schemas.microsoft.com/office/drawing/2014/main" val="10004"/>
                  </a:ext>
                </a:extLst>
              </a:tr>
            </a:tbl>
          </a:graphicData>
        </a:graphic>
      </p:graphicFrame>
      <p:pic>
        <p:nvPicPr>
          <p:cNvPr id="1518" name="Google Shape;1518;p62" descr="image.png"/>
          <p:cNvPicPr preferRelativeResize="0"/>
          <p:nvPr/>
        </p:nvPicPr>
        <p:blipFill rotWithShape="1">
          <a:blip r:embed="rId7">
            <a:alphaModFix/>
          </a:blip>
          <a:srcRect/>
          <a:stretch/>
        </p:blipFill>
        <p:spPr>
          <a:xfrm>
            <a:off x="889000" y="4381500"/>
            <a:ext cx="7124700" cy="965200"/>
          </a:xfrm>
          <a:prstGeom prst="rect">
            <a:avLst/>
          </a:prstGeom>
          <a:noFill/>
          <a:ln>
            <a:noFill/>
          </a:ln>
        </p:spPr>
      </p:pic>
      <p:sp>
        <p:nvSpPr>
          <p:cNvPr id="1519" name="Google Shape;1519;p62"/>
          <p:cNvSpPr/>
          <p:nvPr/>
        </p:nvSpPr>
        <p:spPr>
          <a:xfrm rot="-5400000">
            <a:off x="7487441" y="2353466"/>
            <a:ext cx="544517" cy="1400179"/>
          </a:xfrm>
          <a:prstGeom prst="ellipse">
            <a:avLst/>
          </a:prstGeom>
          <a:noFill/>
          <a:ln w="38100" cap="flat" cmpd="sng">
            <a:solidFill>
              <a:srgbClr val="FF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20" name="Google Shape;1520;p62"/>
          <p:cNvSpPr/>
          <p:nvPr/>
        </p:nvSpPr>
        <p:spPr>
          <a:xfrm rot="-5400000">
            <a:off x="7473950" y="3432171"/>
            <a:ext cx="544516" cy="1401767"/>
          </a:xfrm>
          <a:prstGeom prst="ellipse">
            <a:avLst/>
          </a:prstGeom>
          <a:noFill/>
          <a:ln w="38100" cap="flat" cmpd="sng">
            <a:solidFill>
              <a:srgbClr val="FF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0000"/>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21" name="Google Shape;1521;p62"/>
          <p:cNvSpPr/>
          <p:nvPr/>
        </p:nvSpPr>
        <p:spPr>
          <a:xfrm>
            <a:off x="8459785" y="3052760"/>
            <a:ext cx="215903" cy="1081090"/>
          </a:xfrm>
          <a:custGeom>
            <a:avLst/>
            <a:gdLst/>
            <a:ahLst/>
            <a:cxnLst/>
            <a:rect l="l" t="t" r="r" b="b"/>
            <a:pathLst>
              <a:path w="21600" h="21600" extrusionOk="0">
                <a:moveTo>
                  <a:pt x="0" y="0"/>
                </a:moveTo>
                <a:cubicBezTo>
                  <a:pt x="11929" y="0"/>
                  <a:pt x="21600" y="161"/>
                  <a:pt x="21600" y="359"/>
                </a:cubicBezTo>
                <a:lnTo>
                  <a:pt x="21600" y="21241"/>
                </a:lnTo>
                <a:cubicBezTo>
                  <a:pt x="21600" y="21439"/>
                  <a:pt x="11929" y="21600"/>
                  <a:pt x="0" y="21600"/>
                </a:cubicBezTo>
              </a:path>
            </a:pathLst>
          </a:custGeom>
          <a:noFill/>
          <a:ln w="28575" cap="flat" cmpd="sng">
            <a:solidFill>
              <a:srgbClr val="FF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333333"/>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22" name="Google Shape;1522;p62"/>
          <p:cNvSpPr txBox="1"/>
          <p:nvPr/>
        </p:nvSpPr>
        <p:spPr>
          <a:xfrm>
            <a:off x="7360918" y="4389437"/>
            <a:ext cx="1011875" cy="482731"/>
          </a:xfrm>
          <a:prstGeom prst="rect">
            <a:avLst/>
          </a:prstGeom>
          <a:noFill/>
          <a:ln>
            <a:noFill/>
          </a:ln>
        </p:spPr>
        <p:txBody>
          <a:bodyPr spcFirstLastPara="1" wrap="square" lIns="45700" tIns="45700" rIns="45700" bIns="45700" anchor="t" anchorCtr="0">
            <a:spAutoFit/>
          </a:bodyPr>
          <a:lstStyle/>
          <a:p>
            <a:pPr marL="0" marR="0" lvl="0" indent="131762" algn="l" rtl="0">
              <a:lnSpc>
                <a:spcPct val="100000"/>
              </a:lnSpc>
              <a:spcBef>
                <a:spcPts val="0"/>
              </a:spcBef>
              <a:spcAft>
                <a:spcPts val="0"/>
              </a:spcAft>
              <a:buClr>
                <a:srgbClr val="FF0000"/>
              </a:buClr>
              <a:buSzPts val="2800"/>
              <a:buFont typeface="Times New Roman"/>
              <a:buNone/>
            </a:pPr>
            <a:r>
              <a:rPr lang="en-US" sz="2800" b="1" i="0" u="none" strike="noStrike" cap="none">
                <a:solidFill>
                  <a:srgbClr val="FF0000"/>
                </a:solidFill>
                <a:latin typeface="Times New Roman"/>
                <a:ea typeface="Times New Roman"/>
                <a:cs typeface="Times New Roman"/>
                <a:sym typeface="Times New Roman"/>
              </a:rPr>
              <a:t>9 x</a:t>
            </a:r>
            <a:endParaRPr/>
          </a:p>
        </p:txBody>
      </p:sp>
      <p:sp>
        <p:nvSpPr>
          <p:cNvPr id="1523" name="Google Shape;1523;p62"/>
          <p:cNvSpPr txBox="1">
            <a:spLocks noGrp="1"/>
          </p:cNvSpPr>
          <p:nvPr>
            <p:ph type="sldNum" idx="4294967295"/>
          </p:nvPr>
        </p:nvSpPr>
        <p:spPr>
          <a:xfrm>
            <a:off x="8153400" y="5943600"/>
            <a:ext cx="307337" cy="345437"/>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333333"/>
              </a:buClr>
              <a:buSzPts val="1600"/>
              <a:buFont typeface="Constantia"/>
              <a:buNone/>
            </a:pPr>
            <a:fld id="{00000000-1234-1234-1234-123412341234}" type="slidenum">
              <a:rPr lang="en-US" sz="1600" b="0" i="0" u="none" strike="noStrike" cap="none">
                <a:solidFill>
                  <a:srgbClr val="333333"/>
                </a:solidFill>
                <a:latin typeface="Constantia"/>
                <a:ea typeface="Constantia"/>
                <a:cs typeface="Constantia"/>
                <a:sym typeface="Constantia"/>
              </a:rPr>
              <a:t>62</a:t>
            </a:fld>
            <a:endParaRPr sz="1600" b="0" i="0" u="none" strike="noStrike" cap="none">
              <a:solidFill>
                <a:srgbClr val="333333"/>
              </a:solidFill>
              <a:latin typeface="Constantia"/>
              <a:ea typeface="Constantia"/>
              <a:cs typeface="Constantia"/>
              <a:sym typeface="Constantia"/>
            </a:endParaRPr>
          </a:p>
        </p:txBody>
      </p:sp>
    </p:spTree>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Shape 1527"/>
        <p:cNvGrpSpPr/>
        <p:nvPr/>
      </p:nvGrpSpPr>
      <p:grpSpPr>
        <a:xfrm>
          <a:off x="0" y="0"/>
          <a:ext cx="0" cy="0"/>
          <a:chOff x="0" y="0"/>
          <a:chExt cx="0" cy="0"/>
        </a:xfrm>
      </p:grpSpPr>
      <p:sp>
        <p:nvSpPr>
          <p:cNvPr id="1528" name="Google Shape;1528;p63"/>
          <p:cNvSpPr txBox="1">
            <a:spLocks noGrp="1"/>
          </p:cNvSpPr>
          <p:nvPr>
            <p:ph type="title" idx="4294967295"/>
          </p:nvPr>
        </p:nvSpPr>
        <p:spPr>
          <a:xfrm>
            <a:off x="457199" y="257175"/>
            <a:ext cx="8218490" cy="993775"/>
          </a:xfrm>
          <a:prstGeom prst="rect">
            <a:avLst/>
          </a:prstGeom>
          <a:noFill/>
          <a:ln>
            <a:noFill/>
          </a:ln>
        </p:spPr>
        <p:txBody>
          <a:bodyPr spcFirstLastPara="1" wrap="square" lIns="45700" tIns="45700" rIns="45700" bIns="45700" anchor="t" anchorCtr="0">
            <a:normAutofit fontScale="90000"/>
          </a:bodyPr>
          <a:lstStyle/>
          <a:p>
            <a:pPr marL="0" lvl="0" indent="0" algn="l" rtl="0">
              <a:lnSpc>
                <a:spcPct val="100000"/>
              </a:lnSpc>
              <a:spcBef>
                <a:spcPts val="0"/>
              </a:spcBef>
              <a:spcAft>
                <a:spcPts val="0"/>
              </a:spcAft>
              <a:buClr>
                <a:srgbClr val="737373"/>
              </a:buClr>
              <a:buSzPts val="3600"/>
              <a:buFont typeface="Arial"/>
              <a:buNone/>
            </a:pPr>
            <a:r>
              <a:rPr lang="en-US" sz="3600">
                <a:solidFill>
                  <a:srgbClr val="737373"/>
                </a:solidFill>
                <a:latin typeface="Arial"/>
                <a:ea typeface="Arial"/>
                <a:cs typeface="Arial"/>
                <a:sym typeface="Arial"/>
              </a:rPr>
              <a:t>Weather and Climate Models: </a:t>
            </a:r>
            <a:r>
              <a:rPr lang="en-US">
                <a:solidFill>
                  <a:srgbClr val="FF0000"/>
                </a:solidFill>
              </a:rPr>
              <a:t>Precision</a:t>
            </a:r>
            <a:endParaRPr/>
          </a:p>
        </p:txBody>
      </p:sp>
      <p:pic>
        <p:nvPicPr>
          <p:cNvPr id="1529" name="Google Shape;1529;p63" descr="image.png"/>
          <p:cNvPicPr preferRelativeResize="0"/>
          <p:nvPr/>
        </p:nvPicPr>
        <p:blipFill rotWithShape="1">
          <a:blip r:embed="rId3">
            <a:alphaModFix/>
          </a:blip>
          <a:srcRect/>
          <a:stretch/>
        </p:blipFill>
        <p:spPr>
          <a:xfrm>
            <a:off x="0" y="4924425"/>
            <a:ext cx="1757365" cy="1933575"/>
          </a:xfrm>
          <a:prstGeom prst="rect">
            <a:avLst/>
          </a:prstGeom>
          <a:noFill/>
          <a:ln>
            <a:noFill/>
          </a:ln>
        </p:spPr>
      </p:pic>
      <p:pic>
        <p:nvPicPr>
          <p:cNvPr id="1530" name="Google Shape;1530;p63" descr="image.png"/>
          <p:cNvPicPr preferRelativeResize="0"/>
          <p:nvPr/>
        </p:nvPicPr>
        <p:blipFill rotWithShape="1">
          <a:blip r:embed="rId4">
            <a:alphaModFix/>
          </a:blip>
          <a:srcRect/>
          <a:stretch/>
        </p:blipFill>
        <p:spPr>
          <a:xfrm>
            <a:off x="407987" y="1595437"/>
            <a:ext cx="3041651" cy="2081215"/>
          </a:xfrm>
          <a:prstGeom prst="rect">
            <a:avLst/>
          </a:prstGeom>
          <a:noFill/>
          <a:ln>
            <a:noFill/>
          </a:ln>
        </p:spPr>
      </p:pic>
      <p:pic>
        <p:nvPicPr>
          <p:cNvPr id="1531" name="Google Shape;1531;p63" descr="image.jpeg"/>
          <p:cNvPicPr preferRelativeResize="0"/>
          <p:nvPr/>
        </p:nvPicPr>
        <p:blipFill rotWithShape="1">
          <a:blip r:embed="rId5">
            <a:alphaModFix/>
          </a:blip>
          <a:srcRect/>
          <a:stretch/>
        </p:blipFill>
        <p:spPr>
          <a:xfrm>
            <a:off x="5707062" y="1554162"/>
            <a:ext cx="2846390" cy="2084390"/>
          </a:xfrm>
          <a:prstGeom prst="rect">
            <a:avLst/>
          </a:prstGeom>
          <a:noFill/>
          <a:ln>
            <a:noFill/>
          </a:ln>
        </p:spPr>
      </p:pic>
      <p:sp>
        <p:nvSpPr>
          <p:cNvPr id="1532" name="Google Shape;1532;p63"/>
          <p:cNvSpPr txBox="1"/>
          <p:nvPr/>
        </p:nvSpPr>
        <p:spPr>
          <a:xfrm>
            <a:off x="3581082" y="2076450"/>
            <a:ext cx="2187991" cy="350658"/>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333333"/>
              </a:buClr>
              <a:buSzPts val="1800"/>
              <a:buFont typeface="Arial"/>
              <a:buNone/>
            </a:pPr>
            <a:r>
              <a:rPr lang="en-US" sz="1800" b="0" i="0" u="none" strike="noStrike" cap="none">
                <a:solidFill>
                  <a:srgbClr val="333333"/>
                </a:solidFill>
                <a:latin typeface="Arial"/>
                <a:ea typeface="Arial"/>
                <a:cs typeface="Arial"/>
                <a:sym typeface="Arial"/>
              </a:rPr>
              <a:t>Which one is better?</a:t>
            </a:r>
            <a:endParaRPr/>
          </a:p>
        </p:txBody>
      </p:sp>
      <p:sp>
        <p:nvSpPr>
          <p:cNvPr id="1533" name="Google Shape;1533;p63"/>
          <p:cNvSpPr/>
          <p:nvPr/>
        </p:nvSpPr>
        <p:spPr>
          <a:xfrm>
            <a:off x="3502025" y="2436810"/>
            <a:ext cx="2127250" cy="428628"/>
          </a:xfrm>
          <a:prstGeom prst="leftRightArrow">
            <a:avLst>
              <a:gd name="adj1" fmla="val 50000"/>
              <a:gd name="adj2" fmla="val 49997"/>
            </a:avLst>
          </a:prstGeom>
          <a:gradFill>
            <a:gsLst>
              <a:gs pos="0">
                <a:srgbClr val="A1A1A1"/>
              </a:gs>
              <a:gs pos="19999">
                <a:srgbClr val="A1A1A1"/>
              </a:gs>
              <a:gs pos="100000">
                <a:srgbClr val="7A7A7A"/>
              </a:gs>
            </a:gsLst>
            <a:lin ang="5400000" scaled="0"/>
          </a:gradFill>
          <a:ln w="9525" cap="flat" cmpd="sng">
            <a:solidFill>
              <a:srgbClr val="A2A2A2"/>
            </a:solidFill>
            <a:prstDash val="solid"/>
            <a:round/>
            <a:headEnd type="none" w="sm" len="sm"/>
            <a:tailEnd type="none" w="sm" len="sm"/>
          </a:ln>
          <a:effectLst>
            <a:outerShdw blurRad="38100" dist="23000" dir="5400000" rotWithShape="0">
              <a:srgbClr val="000000">
                <a:alpha val="34901"/>
              </a:srgbClr>
            </a:outerShdw>
          </a:effectLst>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34" name="Google Shape;1534;p63"/>
          <p:cNvSpPr txBox="1"/>
          <p:nvPr/>
        </p:nvSpPr>
        <p:spPr>
          <a:xfrm>
            <a:off x="798194" y="3824287"/>
            <a:ext cx="7709535" cy="6173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333333"/>
              </a:buClr>
              <a:buSzPts val="1800"/>
              <a:buFont typeface="Arial"/>
              <a:buNone/>
            </a:pPr>
            <a:r>
              <a:rPr lang="en-US" sz="1800" b="0" i="0" u="none" strike="noStrike" cap="none">
                <a:solidFill>
                  <a:srgbClr val="333333"/>
                </a:solidFill>
                <a:latin typeface="Arial"/>
                <a:ea typeface="Arial"/>
                <a:cs typeface="Arial"/>
                <a:sym typeface="Arial"/>
              </a:rPr>
              <a:t>Finer grid and higher precision are obviously preferred</a:t>
            </a:r>
            <a:br>
              <a:rPr lang="en-US" sz="1800" b="0" i="0" u="none" strike="noStrike" cap="none">
                <a:solidFill>
                  <a:srgbClr val="333333"/>
                </a:solidFill>
                <a:latin typeface="Arial"/>
                <a:ea typeface="Arial"/>
                <a:cs typeface="Arial"/>
                <a:sym typeface="Arial"/>
              </a:rPr>
            </a:br>
            <a:r>
              <a:rPr lang="en-US" sz="1800" b="0" i="0" u="none" strike="noStrike" cap="none">
                <a:solidFill>
                  <a:srgbClr val="333333"/>
                </a:solidFill>
                <a:latin typeface="Arial"/>
                <a:ea typeface="Arial"/>
                <a:cs typeface="Arial"/>
                <a:sym typeface="Arial"/>
              </a:rPr>
              <a:t>but the computational requirements will increase </a:t>
            </a:r>
            <a:r>
              <a:rPr lang="en-US" sz="1800" b="0" i="0" u="none" strike="noStrike" cap="none">
                <a:solidFill>
                  <a:srgbClr val="333333"/>
                </a:solidFill>
                <a:latin typeface="Noto Sans Symbols"/>
                <a:ea typeface="Noto Sans Symbols"/>
                <a:cs typeface="Noto Sans Symbols"/>
                <a:sym typeface="Noto Sans Symbols"/>
              </a:rPr>
              <a:t>➔ </a:t>
            </a:r>
            <a:r>
              <a:rPr lang="en-US" sz="1800" b="0" i="0" u="none" strike="noStrike" cap="none">
                <a:solidFill>
                  <a:srgbClr val="333333"/>
                </a:solidFill>
                <a:latin typeface="Arial"/>
                <a:ea typeface="Arial"/>
                <a:cs typeface="Arial"/>
                <a:sym typeface="Arial"/>
              </a:rPr>
              <a:t>Power usage </a:t>
            </a:r>
            <a:r>
              <a:rPr lang="en-US" sz="1800" b="0" i="0" u="none" strike="noStrike" cap="none">
                <a:solidFill>
                  <a:srgbClr val="333333"/>
                </a:solidFill>
                <a:latin typeface="Noto Sans Symbols"/>
                <a:ea typeface="Noto Sans Symbols"/>
                <a:cs typeface="Noto Sans Symbols"/>
                <a:sym typeface="Noto Sans Symbols"/>
              </a:rPr>
              <a:t>🡪 </a:t>
            </a:r>
            <a:r>
              <a:rPr lang="en-US" sz="1800" b="0" i="0" u="none" strike="noStrike" cap="none">
                <a:solidFill>
                  <a:srgbClr val="333333"/>
                </a:solidFill>
                <a:latin typeface="Arial"/>
                <a:ea typeface="Arial"/>
                <a:cs typeface="Arial"/>
                <a:sym typeface="Arial"/>
              </a:rPr>
              <a:t>$$</a:t>
            </a:r>
            <a:endParaRPr/>
          </a:p>
        </p:txBody>
      </p:sp>
      <p:sp>
        <p:nvSpPr>
          <p:cNvPr id="1535" name="Google Shape;1535;p63"/>
          <p:cNvSpPr txBox="1"/>
          <p:nvPr/>
        </p:nvSpPr>
        <p:spPr>
          <a:xfrm>
            <a:off x="814069" y="4497387"/>
            <a:ext cx="8284210" cy="3506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333333"/>
              </a:buClr>
              <a:buSzPts val="1800"/>
              <a:buFont typeface="Arial"/>
              <a:buNone/>
            </a:pPr>
            <a:r>
              <a:rPr lang="en-US" sz="1800" b="0" i="0" u="none" strike="noStrike" cap="none">
                <a:solidFill>
                  <a:srgbClr val="333333"/>
                </a:solidFill>
                <a:latin typeface="Arial"/>
                <a:ea typeface="Arial"/>
                <a:cs typeface="Arial"/>
                <a:sym typeface="Arial"/>
              </a:rPr>
              <a:t>What about using reduced precision? (15 bits instead of 64 double precision FP) </a:t>
            </a:r>
            <a:endParaRPr/>
          </a:p>
        </p:txBody>
      </p:sp>
      <p:pic>
        <p:nvPicPr>
          <p:cNvPr id="1536" name="Google Shape;1536;p63" descr="image.png"/>
          <p:cNvPicPr preferRelativeResize="0"/>
          <p:nvPr/>
        </p:nvPicPr>
        <p:blipFill rotWithShape="1">
          <a:blip r:embed="rId6">
            <a:alphaModFix/>
          </a:blip>
          <a:srcRect/>
          <a:stretch/>
        </p:blipFill>
        <p:spPr>
          <a:xfrm>
            <a:off x="1878010" y="5211762"/>
            <a:ext cx="7572379" cy="777878"/>
          </a:xfrm>
          <a:prstGeom prst="rect">
            <a:avLst/>
          </a:prstGeom>
          <a:noFill/>
          <a:ln>
            <a:noFill/>
          </a:ln>
        </p:spPr>
      </p:pic>
      <p:sp>
        <p:nvSpPr>
          <p:cNvPr id="1537" name="Google Shape;1537;p63"/>
          <p:cNvSpPr/>
          <p:nvPr/>
        </p:nvSpPr>
        <p:spPr>
          <a:xfrm>
            <a:off x="4291012" y="5680075"/>
            <a:ext cx="5081588" cy="463550"/>
          </a:xfrm>
          <a:prstGeom prst="rect">
            <a:avLst/>
          </a:prstGeom>
          <a:solidFill>
            <a:srgbClr val="FFFFFF"/>
          </a:solidFill>
          <a:ln w="9525" cap="flat" cmpd="sng">
            <a:solidFill>
              <a:srgbClr val="FFFFFF"/>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538" name="Google Shape;1538;p63"/>
          <p:cNvSpPr txBox="1">
            <a:spLocks noGrp="1"/>
          </p:cNvSpPr>
          <p:nvPr>
            <p:ph type="sldNum" idx="4294967295"/>
          </p:nvPr>
        </p:nvSpPr>
        <p:spPr>
          <a:xfrm>
            <a:off x="8229600" y="5943600"/>
            <a:ext cx="307337" cy="345437"/>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333333"/>
              </a:buClr>
              <a:buSzPts val="1600"/>
              <a:buFont typeface="Constantia"/>
              <a:buNone/>
            </a:pPr>
            <a:fld id="{00000000-1234-1234-1234-123412341234}" type="slidenum">
              <a:rPr lang="en-US" sz="1600" b="0" i="0" u="none" strike="noStrike" cap="none">
                <a:solidFill>
                  <a:srgbClr val="333333"/>
                </a:solidFill>
                <a:latin typeface="Constantia"/>
                <a:ea typeface="Constantia"/>
                <a:cs typeface="Constantia"/>
                <a:sym typeface="Constantia"/>
              </a:rPr>
              <a:t>63</a:t>
            </a:fld>
            <a:endParaRPr sz="1600" b="0" i="0" u="none" strike="noStrike" cap="none">
              <a:solidFill>
                <a:srgbClr val="333333"/>
              </a:solidFill>
              <a:latin typeface="Constantia"/>
              <a:ea typeface="Constantia"/>
              <a:cs typeface="Constantia"/>
              <a:sym typeface="Constantia"/>
            </a:endParaRPr>
          </a:p>
        </p:txBody>
      </p:sp>
    </p:spTree>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Shape 1542"/>
        <p:cNvGrpSpPr/>
        <p:nvPr/>
      </p:nvGrpSpPr>
      <p:grpSpPr>
        <a:xfrm>
          <a:off x="0" y="0"/>
          <a:ext cx="0" cy="0"/>
          <a:chOff x="0" y="0"/>
          <a:chExt cx="0" cy="0"/>
        </a:xfrm>
      </p:grpSpPr>
      <p:sp>
        <p:nvSpPr>
          <p:cNvPr id="1543" name="Google Shape;1543;p64"/>
          <p:cNvSpPr txBox="1">
            <a:spLocks noGrp="1"/>
          </p:cNvSpPr>
          <p:nvPr>
            <p:ph type="sldNum" idx="4294967295"/>
          </p:nvPr>
        </p:nvSpPr>
        <p:spPr>
          <a:xfrm>
            <a:off x="6781800" y="6492875"/>
            <a:ext cx="284367" cy="280795"/>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FFFFFF"/>
              </a:buClr>
              <a:buSzPts val="1400"/>
              <a:buFont typeface="Calibri"/>
              <a:buNone/>
            </a:pPr>
            <a:fld id="{00000000-1234-1234-1234-123412341234}" type="slidenum">
              <a:rPr lang="en-US" sz="1400" b="1" i="0" u="none" strike="noStrike" cap="none">
                <a:solidFill>
                  <a:srgbClr val="FFFFFF"/>
                </a:solidFill>
                <a:latin typeface="Calibri"/>
                <a:ea typeface="Calibri"/>
                <a:cs typeface="Calibri"/>
                <a:sym typeface="Calibri"/>
              </a:rPr>
              <a:t>64</a:t>
            </a:fld>
            <a:endParaRPr sz="1400" b="1" i="0" u="none" strike="noStrike" cap="none">
              <a:solidFill>
                <a:srgbClr val="FFFFFF"/>
              </a:solidFill>
              <a:latin typeface="Calibri"/>
              <a:ea typeface="Calibri"/>
              <a:cs typeface="Calibri"/>
              <a:sym typeface="Calibri"/>
            </a:endParaRPr>
          </a:p>
        </p:txBody>
      </p:sp>
      <p:sp>
        <p:nvSpPr>
          <p:cNvPr id="1544" name="Google Shape;1544;p64"/>
          <p:cNvSpPr txBox="1">
            <a:spLocks noGrp="1"/>
          </p:cNvSpPr>
          <p:nvPr>
            <p:ph type="title" idx="4294967295"/>
          </p:nvPr>
        </p:nvSpPr>
        <p:spPr>
          <a:xfrm>
            <a:off x="457199" y="274637"/>
            <a:ext cx="8218490" cy="993776"/>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737373"/>
              </a:buClr>
              <a:buSzPts val="3600"/>
              <a:buFont typeface="Arial"/>
              <a:buNone/>
            </a:pPr>
            <a:r>
              <a:rPr lang="en-US" sz="3600">
                <a:solidFill>
                  <a:srgbClr val="737373"/>
                </a:solidFill>
                <a:latin typeface="Arial"/>
                <a:ea typeface="Arial"/>
                <a:cs typeface="Arial"/>
                <a:sym typeface="Arial"/>
              </a:rPr>
              <a:t>Maxeler Running Smith Waterman</a:t>
            </a:r>
            <a:endParaRPr/>
          </a:p>
        </p:txBody>
      </p:sp>
      <p:pic>
        <p:nvPicPr>
          <p:cNvPr id="1545" name="Google Shape;1545;p64" descr="image.png"/>
          <p:cNvPicPr preferRelativeResize="0"/>
          <p:nvPr/>
        </p:nvPicPr>
        <p:blipFill rotWithShape="1">
          <a:blip r:embed="rId3">
            <a:alphaModFix/>
          </a:blip>
          <a:srcRect/>
          <a:stretch/>
        </p:blipFill>
        <p:spPr>
          <a:xfrm>
            <a:off x="539750" y="981075"/>
            <a:ext cx="8135940" cy="5102225"/>
          </a:xfrm>
          <a:prstGeom prst="rect">
            <a:avLst/>
          </a:prstGeom>
          <a:noFill/>
          <a:ln>
            <a:noFill/>
          </a:ln>
        </p:spPr>
      </p:pic>
      <p:pic>
        <p:nvPicPr>
          <p:cNvPr id="1546" name="Google Shape;1546;p64" descr="image.png"/>
          <p:cNvPicPr preferRelativeResize="0"/>
          <p:nvPr/>
        </p:nvPicPr>
        <p:blipFill rotWithShape="1">
          <a:blip r:embed="rId4">
            <a:alphaModFix/>
          </a:blip>
          <a:srcRect/>
          <a:stretch/>
        </p:blipFill>
        <p:spPr>
          <a:xfrm>
            <a:off x="1587" y="6200775"/>
            <a:ext cx="4711702" cy="681038"/>
          </a:xfrm>
          <a:prstGeom prst="rect">
            <a:avLst/>
          </a:prstGeom>
          <a:noFill/>
          <a:ln>
            <a:noFill/>
          </a:ln>
        </p:spPr>
      </p:pic>
      <p:pic>
        <p:nvPicPr>
          <p:cNvPr id="1547" name="Google Shape;1547;p64" descr="image.jpeg"/>
          <p:cNvPicPr preferRelativeResize="0"/>
          <p:nvPr/>
        </p:nvPicPr>
        <p:blipFill rotWithShape="1">
          <a:blip r:embed="rId5">
            <a:alphaModFix/>
          </a:blip>
          <a:srcRect/>
          <a:stretch/>
        </p:blipFill>
        <p:spPr>
          <a:xfrm>
            <a:off x="592137" y="1271587"/>
            <a:ext cx="2900365" cy="1941515"/>
          </a:xfrm>
          <a:prstGeom prst="rect">
            <a:avLst/>
          </a:prstGeom>
          <a:noFill/>
          <a:ln>
            <a:noFill/>
          </a:ln>
        </p:spPr>
      </p:pic>
    </p:spTree>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1551"/>
        <p:cNvGrpSpPr/>
        <p:nvPr/>
      </p:nvGrpSpPr>
      <p:grpSpPr>
        <a:xfrm>
          <a:off x="0" y="0"/>
          <a:ext cx="0" cy="0"/>
          <a:chOff x="0" y="0"/>
          <a:chExt cx="0" cy="0"/>
        </a:xfrm>
      </p:grpSpPr>
      <p:pic>
        <p:nvPicPr>
          <p:cNvPr id="1552" name="Google Shape;1552;p65" descr="image.png"/>
          <p:cNvPicPr preferRelativeResize="0"/>
          <p:nvPr/>
        </p:nvPicPr>
        <p:blipFill rotWithShape="1">
          <a:blip r:embed="rId3">
            <a:alphaModFix/>
          </a:blip>
          <a:srcRect/>
          <a:stretch/>
        </p:blipFill>
        <p:spPr>
          <a:xfrm>
            <a:off x="4521200" y="2749550"/>
            <a:ext cx="5842000" cy="4133850"/>
          </a:xfrm>
          <a:prstGeom prst="rect">
            <a:avLst/>
          </a:prstGeom>
          <a:noFill/>
          <a:ln>
            <a:noFill/>
          </a:ln>
        </p:spPr>
      </p:pic>
      <p:pic>
        <p:nvPicPr>
          <p:cNvPr id="1553" name="Google Shape;1553;p65" descr="image.png"/>
          <p:cNvPicPr preferRelativeResize="0"/>
          <p:nvPr/>
        </p:nvPicPr>
        <p:blipFill rotWithShape="1">
          <a:blip r:embed="rId4">
            <a:alphaModFix/>
          </a:blip>
          <a:srcRect/>
          <a:stretch/>
        </p:blipFill>
        <p:spPr>
          <a:xfrm>
            <a:off x="0" y="4246562"/>
            <a:ext cx="4610100" cy="2638428"/>
          </a:xfrm>
          <a:prstGeom prst="rect">
            <a:avLst/>
          </a:prstGeom>
          <a:noFill/>
          <a:ln>
            <a:noFill/>
          </a:ln>
        </p:spPr>
      </p:pic>
      <p:pic>
        <p:nvPicPr>
          <p:cNvPr id="1554" name="Google Shape;1554;p65" descr="Y:\maxeler\MaxelerInc\salesInc\marketing\Products\Pandora\Front_BoxOpen.JPG"/>
          <p:cNvPicPr preferRelativeResize="0"/>
          <p:nvPr/>
        </p:nvPicPr>
        <p:blipFill rotWithShape="1">
          <a:blip r:embed="rId5">
            <a:alphaModFix/>
          </a:blip>
          <a:srcRect/>
          <a:stretch/>
        </p:blipFill>
        <p:spPr>
          <a:xfrm>
            <a:off x="1747835" y="5067300"/>
            <a:ext cx="5160965" cy="1854200"/>
          </a:xfrm>
          <a:prstGeom prst="rect">
            <a:avLst/>
          </a:prstGeom>
          <a:noFill/>
          <a:ln>
            <a:noFill/>
          </a:ln>
        </p:spPr>
      </p:pic>
      <p:pic>
        <p:nvPicPr>
          <p:cNvPr id="1555" name="Google Shape;1555;p65" descr="image.png"/>
          <p:cNvPicPr preferRelativeResize="0"/>
          <p:nvPr/>
        </p:nvPicPr>
        <p:blipFill rotWithShape="1">
          <a:blip r:embed="rId6">
            <a:alphaModFix/>
          </a:blip>
          <a:srcRect/>
          <a:stretch/>
        </p:blipFill>
        <p:spPr>
          <a:xfrm>
            <a:off x="0" y="165100"/>
            <a:ext cx="3402013" cy="4127500"/>
          </a:xfrm>
          <a:prstGeom prst="rect">
            <a:avLst/>
          </a:prstGeom>
          <a:noFill/>
          <a:ln>
            <a:noFill/>
          </a:ln>
        </p:spPr>
      </p:pic>
      <p:pic>
        <p:nvPicPr>
          <p:cNvPr id="1556" name="Google Shape;1556;p65" descr="image.png"/>
          <p:cNvPicPr preferRelativeResize="0"/>
          <p:nvPr/>
        </p:nvPicPr>
        <p:blipFill rotWithShape="1">
          <a:blip r:embed="rId7">
            <a:alphaModFix/>
          </a:blip>
          <a:srcRect/>
          <a:stretch/>
        </p:blipFill>
        <p:spPr>
          <a:xfrm>
            <a:off x="4038600" y="381000"/>
            <a:ext cx="4635500" cy="2413000"/>
          </a:xfrm>
          <a:prstGeom prst="rect">
            <a:avLst/>
          </a:prstGeom>
          <a:noFill/>
          <a:ln>
            <a:noFill/>
          </a:ln>
        </p:spPr>
      </p:pic>
      <p:pic>
        <p:nvPicPr>
          <p:cNvPr id="1557" name="Google Shape;1557;p65" descr="image.png"/>
          <p:cNvPicPr preferRelativeResize="0"/>
          <p:nvPr/>
        </p:nvPicPr>
        <p:blipFill rotWithShape="1">
          <a:blip r:embed="rId8">
            <a:alphaModFix/>
          </a:blip>
          <a:srcRect/>
          <a:stretch/>
        </p:blipFill>
        <p:spPr>
          <a:xfrm>
            <a:off x="2755900" y="2794000"/>
            <a:ext cx="2844800" cy="1462088"/>
          </a:xfrm>
          <a:prstGeom prst="rect">
            <a:avLst/>
          </a:prstGeom>
          <a:noFill/>
          <a:ln>
            <a:noFill/>
          </a:ln>
        </p:spPr>
      </p:pic>
      <p:sp>
        <p:nvSpPr>
          <p:cNvPr id="1558" name="Google Shape;1558;p65"/>
          <p:cNvSpPr txBox="1">
            <a:spLocks noGrp="1"/>
          </p:cNvSpPr>
          <p:nvPr>
            <p:ph type="sldNum" idx="4294967295"/>
          </p:nvPr>
        </p:nvSpPr>
        <p:spPr>
          <a:xfrm>
            <a:off x="8153400" y="6477000"/>
            <a:ext cx="307337" cy="345437"/>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333333"/>
              </a:buClr>
              <a:buSzPts val="1600"/>
              <a:buFont typeface="Constantia"/>
              <a:buNone/>
            </a:pPr>
            <a:fld id="{00000000-1234-1234-1234-123412341234}" type="slidenum">
              <a:rPr lang="en-US" sz="1600" b="0" i="0" u="none" strike="noStrike" cap="none">
                <a:solidFill>
                  <a:srgbClr val="333333"/>
                </a:solidFill>
                <a:latin typeface="Constantia"/>
                <a:ea typeface="Constantia"/>
                <a:cs typeface="Constantia"/>
                <a:sym typeface="Constantia"/>
              </a:rPr>
              <a:t>65</a:t>
            </a:fld>
            <a:endParaRPr sz="1600" b="0" i="0" u="none" strike="noStrike" cap="none">
              <a:solidFill>
                <a:srgbClr val="333333"/>
              </a:solidFill>
              <a:latin typeface="Constantia"/>
              <a:ea typeface="Constantia"/>
              <a:cs typeface="Constantia"/>
              <a:sym typeface="Constantia"/>
            </a:endParaRPr>
          </a:p>
        </p:txBody>
      </p:sp>
      <p:sp>
        <p:nvSpPr>
          <p:cNvPr id="1559" name="Google Shape;1559;p65"/>
          <p:cNvSpPr txBox="1"/>
          <p:nvPr/>
        </p:nvSpPr>
        <p:spPr>
          <a:xfrm>
            <a:off x="6806882" y="1817686"/>
            <a:ext cx="2247150" cy="3506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333333"/>
              </a:buClr>
              <a:buSzPts val="1800"/>
              <a:buFont typeface="Arial"/>
              <a:buNone/>
            </a:pPr>
            <a:r>
              <a:rPr lang="en-US" sz="1800" b="0" i="0" u="none" strike="noStrike" cap="none">
                <a:solidFill>
                  <a:srgbClr val="333333"/>
                </a:solidFill>
                <a:latin typeface="Arial"/>
                <a:ea typeface="Arial"/>
                <a:cs typeface="Arial"/>
                <a:sym typeface="Arial"/>
              </a:rPr>
              <a:t>Niederman-Wuensch</a:t>
            </a:r>
            <a:endParaRPr/>
          </a:p>
        </p:txBody>
      </p:sp>
    </p:spTree>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Shape 1563"/>
        <p:cNvGrpSpPr/>
        <p:nvPr/>
      </p:nvGrpSpPr>
      <p:grpSpPr>
        <a:xfrm>
          <a:off x="0" y="0"/>
          <a:ext cx="0" cy="0"/>
          <a:chOff x="0" y="0"/>
          <a:chExt cx="0" cy="0"/>
        </a:xfrm>
      </p:grpSpPr>
      <p:sp>
        <p:nvSpPr>
          <p:cNvPr id="1564" name="Google Shape;1564;p66"/>
          <p:cNvSpPr txBox="1"/>
          <p:nvPr/>
        </p:nvSpPr>
        <p:spPr>
          <a:xfrm>
            <a:off x="79375" y="6602410"/>
            <a:ext cx="377825" cy="189360"/>
          </a:xfrm>
          <a:prstGeom prst="rect">
            <a:avLst/>
          </a:prstGeom>
          <a:noFill/>
          <a:ln>
            <a:noFill/>
          </a:ln>
          <a:effectLst>
            <a:outerShdw blurRad="50800" dist="38100" dir="2700000" rotWithShape="0">
              <a:srgbClr val="000000">
                <a:alpha val="39607"/>
              </a:srgbClr>
            </a:outerShdw>
          </a:effectLst>
        </p:spPr>
        <p:txBody>
          <a:bodyPr spcFirstLastPara="1" wrap="square" lIns="0" tIns="0" rIns="0" bIns="0" anchor="t" anchorCtr="0">
            <a:spAutoFit/>
          </a:bodyPr>
          <a:lstStyle/>
          <a:p>
            <a:pPr marL="0" marR="0" lvl="0" indent="12700" algn="l" rtl="0">
              <a:lnSpc>
                <a:spcPct val="100000"/>
              </a:lnSpc>
              <a:spcBef>
                <a:spcPts val="0"/>
              </a:spcBef>
              <a:spcAft>
                <a:spcPts val="0"/>
              </a:spcAft>
              <a:buClr>
                <a:srgbClr val="FFFFFF"/>
              </a:buClr>
              <a:buSzPts val="1400"/>
              <a:buFont typeface="Calibri"/>
              <a:buNone/>
            </a:pPr>
            <a:r>
              <a:rPr lang="en-US" sz="1400" b="1" i="0" u="none" strike="noStrike" cap="none">
                <a:solidFill>
                  <a:srgbClr val="FFFFFF"/>
                </a:solidFill>
                <a:latin typeface="Calibri"/>
                <a:ea typeface="Calibri"/>
                <a:cs typeface="Calibri"/>
                <a:sym typeface="Calibri"/>
              </a:rPr>
              <a:t>8/11</a:t>
            </a:r>
            <a:endParaRPr/>
          </a:p>
        </p:txBody>
      </p:sp>
      <p:sp>
        <p:nvSpPr>
          <p:cNvPr id="1565" name="Google Shape;1565;p66"/>
          <p:cNvSpPr txBox="1">
            <a:spLocks noGrp="1"/>
          </p:cNvSpPr>
          <p:nvPr>
            <p:ph type="title" idx="4294967295"/>
          </p:nvPr>
        </p:nvSpPr>
        <p:spPr>
          <a:xfrm>
            <a:off x="304800" y="-228600"/>
            <a:ext cx="9277350" cy="1562100"/>
          </a:xfrm>
          <a:prstGeom prst="rect">
            <a:avLst/>
          </a:prstGeom>
          <a:noFill/>
          <a:ln>
            <a:noFill/>
          </a:ln>
        </p:spPr>
        <p:txBody>
          <a:bodyPr spcFirstLastPara="1" wrap="square" lIns="32800" tIns="32800" rIns="32800" bIns="32800" anchor="t" anchorCtr="0">
            <a:normAutofit/>
          </a:bodyPr>
          <a:lstStyle/>
          <a:p>
            <a:pPr marL="0" lvl="0" indent="0" algn="l" rtl="0">
              <a:lnSpc>
                <a:spcPct val="100000"/>
              </a:lnSpc>
              <a:spcBef>
                <a:spcPts val="0"/>
              </a:spcBef>
              <a:spcAft>
                <a:spcPts val="0"/>
              </a:spcAft>
              <a:buClr>
                <a:srgbClr val="737373"/>
              </a:buClr>
              <a:buSzPts val="2400"/>
              <a:buFont typeface="Arial"/>
              <a:buNone/>
            </a:pPr>
            <a:br>
              <a:rPr lang="en-US" sz="2400">
                <a:solidFill>
                  <a:srgbClr val="737373"/>
                </a:solidFill>
                <a:latin typeface="Arial"/>
                <a:ea typeface="Arial"/>
                <a:cs typeface="Arial"/>
                <a:sym typeface="Arial"/>
              </a:rPr>
            </a:br>
            <a:r>
              <a:rPr lang="en-US" sz="2400">
                <a:solidFill>
                  <a:srgbClr val="737373"/>
                </a:solidFill>
                <a:latin typeface="Arial"/>
                <a:ea typeface="Arial"/>
                <a:cs typeface="Arial"/>
                <a:sym typeface="Arial"/>
              </a:rPr>
              <a:t>Analysis of the Tensor Calculus Operations on DataFlow</a:t>
            </a:r>
            <a:br>
              <a:rPr lang="en-US" sz="2400">
                <a:solidFill>
                  <a:srgbClr val="737373"/>
                </a:solidFill>
                <a:latin typeface="Arial"/>
                <a:ea typeface="Arial"/>
                <a:cs typeface="Arial"/>
                <a:sym typeface="Arial"/>
              </a:rPr>
            </a:br>
            <a:r>
              <a:rPr lang="en-US" sz="2400">
                <a:solidFill>
                  <a:srgbClr val="737373"/>
                </a:solidFill>
                <a:latin typeface="Arial"/>
                <a:ea typeface="Arial"/>
                <a:cs typeface="Arial"/>
                <a:sym typeface="Arial"/>
              </a:rPr>
              <a:t>(</a:t>
            </a:r>
            <a:r>
              <a:rPr lang="en-US" sz="2000"/>
              <a:t>PhD Thesis by Miloš Kotlar, on DataFlow-based Machine Learning)</a:t>
            </a:r>
            <a:br>
              <a:rPr lang="en-US" sz="2000"/>
            </a:br>
            <a:endParaRPr sz="2000"/>
          </a:p>
        </p:txBody>
      </p:sp>
      <p:pic>
        <p:nvPicPr>
          <p:cNvPr id="1566" name="Google Shape;1566;p66" descr="image.png"/>
          <p:cNvPicPr preferRelativeResize="0"/>
          <p:nvPr/>
        </p:nvPicPr>
        <p:blipFill rotWithShape="1">
          <a:blip r:embed="rId3">
            <a:alphaModFix/>
          </a:blip>
          <a:srcRect/>
          <a:stretch/>
        </p:blipFill>
        <p:spPr>
          <a:xfrm>
            <a:off x="428625" y="1143000"/>
            <a:ext cx="8286750" cy="3917950"/>
          </a:xfrm>
          <a:prstGeom prst="rect">
            <a:avLst/>
          </a:prstGeom>
          <a:noFill/>
          <a:ln>
            <a:noFill/>
          </a:ln>
        </p:spPr>
      </p:pic>
      <p:sp>
        <p:nvSpPr>
          <p:cNvPr id="1567" name="Google Shape;1567;p66"/>
          <p:cNvSpPr txBox="1"/>
          <p:nvPr/>
        </p:nvSpPr>
        <p:spPr>
          <a:xfrm>
            <a:off x="457200" y="5334000"/>
            <a:ext cx="8607425" cy="727460"/>
          </a:xfrm>
          <a:prstGeom prst="rect">
            <a:avLst/>
          </a:prstGeom>
          <a:noFill/>
          <a:ln>
            <a:noFill/>
          </a:ln>
        </p:spPr>
        <p:txBody>
          <a:bodyPr spcFirstLastPara="1" wrap="square" lIns="0" tIns="0" rIns="0" bIns="0" anchor="t" anchorCtr="0">
            <a:spAutoFit/>
          </a:bodyPr>
          <a:lstStyle/>
          <a:p>
            <a:pPr marL="317500" marR="0" lvl="1" indent="-304800" algn="l" rtl="0">
              <a:lnSpc>
                <a:spcPct val="100000"/>
              </a:lnSpc>
              <a:spcBef>
                <a:spcPts val="0"/>
              </a:spcBef>
              <a:spcAft>
                <a:spcPts val="0"/>
              </a:spcAft>
              <a:buClr>
                <a:srgbClr val="333333"/>
              </a:buClr>
              <a:buSzPts val="2200"/>
              <a:buFont typeface="Arial"/>
              <a:buNone/>
            </a:pPr>
            <a:r>
              <a:rPr lang="en-US" sz="2200" b="0" i="0" u="none" strike="noStrike" cap="none">
                <a:solidFill>
                  <a:srgbClr val="333333"/>
                </a:solidFill>
                <a:latin typeface="Arial"/>
                <a:ea typeface="Arial"/>
                <a:cs typeface="Arial"/>
                <a:sym typeface="Arial"/>
              </a:rPr>
              <a:t>The speedup of </a:t>
            </a:r>
            <a:r>
              <a:rPr lang="en-US" sz="2200" b="1" i="0" u="none" strike="noStrike" cap="none">
                <a:solidFill>
                  <a:srgbClr val="333333"/>
                </a:solidFill>
                <a:latin typeface="Arial"/>
                <a:ea typeface="Arial"/>
                <a:cs typeface="Arial"/>
                <a:sym typeface="Arial"/>
              </a:rPr>
              <a:t>6.75x </a:t>
            </a:r>
            <a:r>
              <a:rPr lang="en-US" sz="2200" b="0" i="0" u="none" strike="noStrike" cap="none">
                <a:solidFill>
                  <a:srgbClr val="333333"/>
                </a:solidFill>
                <a:latin typeface="Arial"/>
                <a:ea typeface="Arial"/>
                <a:cs typeface="Arial"/>
                <a:sym typeface="Arial"/>
              </a:rPr>
              <a:t>achieved as early as for KiloData </a:t>
            </a:r>
            <a:r>
              <a:rPr lang="en-US" sz="1800" b="0" i="0" u="none" strike="noStrike" cap="none">
                <a:solidFill>
                  <a:srgbClr val="333333"/>
                </a:solidFill>
                <a:latin typeface="Arial"/>
                <a:ea typeface="Arial"/>
                <a:cs typeface="Arial"/>
                <a:sym typeface="Arial"/>
              </a:rPr>
              <a:t>(Perceptron)</a:t>
            </a:r>
            <a:r>
              <a:rPr lang="en-US" sz="2200" b="0" i="0" u="none" strike="noStrike" cap="none">
                <a:solidFill>
                  <a:srgbClr val="333333"/>
                </a:solidFill>
                <a:latin typeface="Arial"/>
                <a:ea typeface="Arial"/>
                <a:cs typeface="Arial"/>
                <a:sym typeface="Arial"/>
              </a:rPr>
              <a:t>,</a:t>
            </a:r>
            <a:endParaRPr/>
          </a:p>
          <a:p>
            <a:pPr marL="317500" marR="0" lvl="1" indent="-304800" algn="l" rtl="0">
              <a:lnSpc>
                <a:spcPct val="100000"/>
              </a:lnSpc>
              <a:spcBef>
                <a:spcPts val="600"/>
              </a:spcBef>
              <a:spcAft>
                <a:spcPts val="0"/>
              </a:spcAft>
              <a:buClr>
                <a:srgbClr val="333333"/>
              </a:buClr>
              <a:buSzPts val="2200"/>
              <a:buFont typeface="Arial"/>
              <a:buNone/>
            </a:pPr>
            <a:r>
              <a:rPr lang="en-US" sz="2200" b="0" i="0" u="none" strike="noStrike" cap="none">
                <a:solidFill>
                  <a:srgbClr val="333333"/>
                </a:solidFill>
                <a:latin typeface="Arial"/>
                <a:ea typeface="Arial"/>
                <a:cs typeface="Arial"/>
                <a:sym typeface="Arial"/>
              </a:rPr>
              <a:t>with </a:t>
            </a:r>
            <a:r>
              <a:rPr lang="en-US" sz="2200" b="1" i="0" u="none" strike="noStrike" cap="none">
                <a:solidFill>
                  <a:srgbClr val="333333"/>
                </a:solidFill>
                <a:latin typeface="Arial"/>
                <a:ea typeface="Arial"/>
                <a:cs typeface="Arial"/>
                <a:sym typeface="Arial"/>
              </a:rPr>
              <a:t>10x</a:t>
            </a:r>
            <a:r>
              <a:rPr lang="en-US" sz="2200" b="0" i="0" u="none" strike="noStrike" cap="none">
                <a:solidFill>
                  <a:srgbClr val="333333"/>
                </a:solidFill>
                <a:latin typeface="Arial"/>
                <a:ea typeface="Arial"/>
                <a:cs typeface="Arial"/>
                <a:sym typeface="Arial"/>
              </a:rPr>
              <a:t> less on-chip transistors and the power savings of </a:t>
            </a:r>
            <a:r>
              <a:rPr lang="en-US" sz="2200" b="1" i="0" u="none" strike="noStrike" cap="none">
                <a:solidFill>
                  <a:srgbClr val="333333"/>
                </a:solidFill>
                <a:latin typeface="Arial"/>
                <a:ea typeface="Arial"/>
                <a:cs typeface="Arial"/>
                <a:sym typeface="Arial"/>
              </a:rPr>
              <a:t>4.6x</a:t>
            </a:r>
            <a:endParaRPr/>
          </a:p>
        </p:txBody>
      </p:sp>
      <p:pic>
        <p:nvPicPr>
          <p:cNvPr id="1568" name="Google Shape;1568;p66" descr="image.png"/>
          <p:cNvPicPr preferRelativeResize="0"/>
          <p:nvPr/>
        </p:nvPicPr>
        <p:blipFill rotWithShape="1">
          <a:blip r:embed="rId4">
            <a:alphaModFix/>
          </a:blip>
          <a:srcRect/>
          <a:stretch/>
        </p:blipFill>
        <p:spPr>
          <a:xfrm>
            <a:off x="1676400" y="1422400"/>
            <a:ext cx="2133600" cy="2540000"/>
          </a:xfrm>
          <a:prstGeom prst="rect">
            <a:avLst/>
          </a:prstGeom>
          <a:noFill/>
          <a:ln>
            <a:noFill/>
          </a:ln>
        </p:spPr>
      </p:pic>
    </p:spTree>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Shape 1572"/>
        <p:cNvGrpSpPr/>
        <p:nvPr/>
      </p:nvGrpSpPr>
      <p:grpSpPr>
        <a:xfrm>
          <a:off x="0" y="0"/>
          <a:ext cx="0" cy="0"/>
          <a:chOff x="0" y="0"/>
          <a:chExt cx="0" cy="0"/>
        </a:xfrm>
      </p:grpSpPr>
      <p:sp>
        <p:nvSpPr>
          <p:cNvPr id="1573" name="Google Shape;1573;p67"/>
          <p:cNvSpPr txBox="1">
            <a:spLocks noGrp="1"/>
          </p:cNvSpPr>
          <p:nvPr>
            <p:ph type="title" idx="4294967295"/>
          </p:nvPr>
        </p:nvSpPr>
        <p:spPr>
          <a:xfrm>
            <a:off x="152400" y="-228600"/>
            <a:ext cx="9277350" cy="1562100"/>
          </a:xfrm>
          <a:prstGeom prst="rect">
            <a:avLst/>
          </a:prstGeom>
          <a:noFill/>
          <a:ln>
            <a:noFill/>
          </a:ln>
        </p:spPr>
        <p:txBody>
          <a:bodyPr spcFirstLastPara="1" wrap="square" lIns="32800" tIns="32800" rIns="32800" bIns="32800" anchor="t" anchorCtr="0">
            <a:normAutofit/>
          </a:bodyPr>
          <a:lstStyle/>
          <a:p>
            <a:pPr marL="0" lvl="0" indent="0" algn="l" rtl="0">
              <a:lnSpc>
                <a:spcPct val="100000"/>
              </a:lnSpc>
              <a:spcBef>
                <a:spcPts val="0"/>
              </a:spcBef>
              <a:spcAft>
                <a:spcPts val="0"/>
              </a:spcAft>
              <a:buClr>
                <a:srgbClr val="737373"/>
              </a:buClr>
              <a:buSzPts val="2400"/>
              <a:buFont typeface="Arial"/>
              <a:buNone/>
            </a:pPr>
            <a:br>
              <a:rPr lang="en-US" sz="2400">
                <a:solidFill>
                  <a:srgbClr val="737373"/>
                </a:solidFill>
                <a:latin typeface="Arial"/>
                <a:ea typeface="Arial"/>
                <a:cs typeface="Arial"/>
                <a:sym typeface="Arial"/>
              </a:rPr>
            </a:br>
            <a:r>
              <a:rPr lang="en-US" sz="2400">
                <a:solidFill>
                  <a:srgbClr val="737373"/>
                </a:solidFill>
                <a:latin typeface="Arial"/>
                <a:ea typeface="Arial"/>
                <a:cs typeface="Arial"/>
                <a:sym typeface="Arial"/>
              </a:rPr>
              <a:t>Conditions for the Y-Chart-Based “Kernelization” of Loops @ML</a:t>
            </a:r>
            <a:br>
              <a:rPr lang="en-US" sz="2400">
                <a:solidFill>
                  <a:srgbClr val="737373"/>
                </a:solidFill>
                <a:latin typeface="Arial"/>
                <a:ea typeface="Arial"/>
                <a:cs typeface="Arial"/>
                <a:sym typeface="Arial"/>
              </a:rPr>
            </a:br>
            <a:r>
              <a:rPr lang="en-US" sz="2400">
                <a:solidFill>
                  <a:srgbClr val="737373"/>
                </a:solidFill>
                <a:latin typeface="Arial"/>
                <a:ea typeface="Arial"/>
                <a:cs typeface="Arial"/>
                <a:sym typeface="Arial"/>
              </a:rPr>
              <a:t>(</a:t>
            </a:r>
            <a:r>
              <a:rPr lang="en-US" sz="2000"/>
              <a:t>PhD Thesis by Nenad Korolija, on the Mapping of Algorithms onto DataFlow)</a:t>
            </a:r>
            <a:br>
              <a:rPr lang="en-US" sz="2000"/>
            </a:br>
            <a:endParaRPr sz="2000"/>
          </a:p>
        </p:txBody>
      </p:sp>
      <p:graphicFrame>
        <p:nvGraphicFramePr>
          <p:cNvPr id="1574" name="Google Shape;1574;p67"/>
          <p:cNvGraphicFramePr/>
          <p:nvPr/>
        </p:nvGraphicFramePr>
        <p:xfrm>
          <a:off x="685800" y="1066800"/>
          <a:ext cx="7696175" cy="3422600"/>
        </p:xfrm>
        <a:graphic>
          <a:graphicData uri="http://schemas.openxmlformats.org/drawingml/2006/table">
            <a:tbl>
              <a:tblPr>
                <a:noFill/>
                <a:tableStyleId>{0E5D0552-185E-4D51-B069-8C64EB174FEC}</a:tableStyleId>
              </a:tblPr>
              <a:tblGrid>
                <a:gridCol w="733425">
                  <a:extLst>
                    <a:ext uri="{9D8B030D-6E8A-4147-A177-3AD203B41FA5}">
                      <a16:colId xmlns:a16="http://schemas.microsoft.com/office/drawing/2014/main" val="20000"/>
                    </a:ext>
                  </a:extLst>
                </a:gridCol>
                <a:gridCol w="5834050">
                  <a:extLst>
                    <a:ext uri="{9D8B030D-6E8A-4147-A177-3AD203B41FA5}">
                      <a16:colId xmlns:a16="http://schemas.microsoft.com/office/drawing/2014/main" val="20001"/>
                    </a:ext>
                  </a:extLst>
                </a:gridCol>
                <a:gridCol w="1128700">
                  <a:extLst>
                    <a:ext uri="{9D8B030D-6E8A-4147-A177-3AD203B41FA5}">
                      <a16:colId xmlns:a16="http://schemas.microsoft.com/office/drawing/2014/main" val="20002"/>
                    </a:ext>
                  </a:extLst>
                </a:gridCol>
              </a:tblGrid>
              <a:tr h="569900">
                <a:tc>
                  <a:txBody>
                    <a:bodyPr/>
                    <a:lstStyle/>
                    <a:p>
                      <a:pPr marL="0" marR="0" lvl="0" indent="0" algn="l" rtl="0">
                        <a:lnSpc>
                          <a:spcPct val="93000"/>
                        </a:lnSpc>
                        <a:spcBef>
                          <a:spcPts val="0"/>
                        </a:spcBef>
                        <a:spcAft>
                          <a:spcPts val="0"/>
                        </a:spcAft>
                        <a:buClr>
                          <a:schemeClr val="dk1"/>
                        </a:buClr>
                        <a:buSzPts val="2500"/>
                        <a:buFont typeface="Helvetica Neue"/>
                        <a:buNone/>
                      </a:pPr>
                      <a:r>
                        <a:rPr lang="en-US" sz="2500" u="none" strike="noStrike" cap="none">
                          <a:latin typeface="Helvetica Neue"/>
                          <a:ea typeface="Helvetica Neue"/>
                          <a:cs typeface="Helvetica Neue"/>
                          <a:sym typeface="Helvetica Neue"/>
                        </a:rPr>
                        <a:t>1.</a:t>
                      </a:r>
                      <a:endParaRPr/>
                    </a:p>
                  </a:txBody>
                  <a:tcPr marL="42450" marR="42450" marT="42450" marB="424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CCCCC"/>
                    </a:solidFill>
                  </a:tcPr>
                </a:tc>
                <a:tc>
                  <a:txBody>
                    <a:bodyPr/>
                    <a:lstStyle/>
                    <a:p>
                      <a:pPr marL="0" marR="0" lvl="0" indent="0" algn="l" rtl="0">
                        <a:lnSpc>
                          <a:spcPct val="93000"/>
                        </a:lnSpc>
                        <a:spcBef>
                          <a:spcPts val="0"/>
                        </a:spcBef>
                        <a:spcAft>
                          <a:spcPts val="0"/>
                        </a:spcAft>
                        <a:buClr>
                          <a:schemeClr val="dk1"/>
                        </a:buClr>
                        <a:buSzPts val="2500"/>
                        <a:buFont typeface="Helvetica Neue"/>
                        <a:buNone/>
                      </a:pPr>
                      <a:r>
                        <a:rPr lang="en-US" sz="2500" u="none" strike="noStrike" cap="none">
                          <a:latin typeface="Helvetica Neue"/>
                          <a:ea typeface="Helvetica Neue"/>
                          <a:cs typeface="Helvetica Neue"/>
                          <a:sym typeface="Helvetica Neue"/>
                        </a:rPr>
                        <a:t>BigData (RAM vs. STREAM)</a:t>
                      </a:r>
                      <a:endParaRPr/>
                    </a:p>
                  </a:txBody>
                  <a:tcPr marL="42450" marR="42450" marT="42450" marB="424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CCCCC"/>
                    </a:solidFill>
                  </a:tcPr>
                </a:tc>
                <a:tc>
                  <a:txBody>
                    <a:bodyPr/>
                    <a:lstStyle/>
                    <a:p>
                      <a:pPr marL="0" marR="0" lvl="0" indent="0" algn="l" rtl="0">
                        <a:lnSpc>
                          <a:spcPct val="93000"/>
                        </a:lnSpc>
                        <a:spcBef>
                          <a:spcPts val="0"/>
                        </a:spcBef>
                        <a:spcAft>
                          <a:spcPts val="0"/>
                        </a:spcAft>
                        <a:buClr>
                          <a:schemeClr val="dk1"/>
                        </a:buClr>
                        <a:buSzPts val="2200"/>
                        <a:buFont typeface="Helvetica Neue"/>
                        <a:buNone/>
                      </a:pPr>
                      <a:r>
                        <a:rPr lang="en-US" sz="2200" u="none" strike="noStrike" cap="none">
                          <a:latin typeface="Helvetica Neue"/>
                          <a:ea typeface="Helvetica Neue"/>
                          <a:cs typeface="Helvetica Neue"/>
                          <a:sym typeface="Helvetica Neue"/>
                        </a:rPr>
                        <a:t>O(n</a:t>
                      </a:r>
                      <a:r>
                        <a:rPr lang="en-US" sz="2200" u="none" strike="noStrike" cap="none" baseline="30000"/>
                        <a:t>2</a:t>
                      </a:r>
                      <a:r>
                        <a:rPr lang="en-US" sz="2200" u="none" strike="noStrike" cap="none">
                          <a:latin typeface="Helvetica Neue"/>
                          <a:ea typeface="Helvetica Neue"/>
                          <a:cs typeface="Helvetica Neue"/>
                          <a:sym typeface="Helvetica Neue"/>
                        </a:rPr>
                        <a:t>)</a:t>
                      </a:r>
                      <a:endParaRPr/>
                    </a:p>
                  </a:txBody>
                  <a:tcPr marL="42450" marR="42450" marT="42450" marB="424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CCCCC"/>
                    </a:solidFill>
                  </a:tcPr>
                </a:tc>
                <a:extLst>
                  <a:ext uri="{0D108BD9-81ED-4DB2-BD59-A6C34878D82A}">
                    <a16:rowId xmlns:a16="http://schemas.microsoft.com/office/drawing/2014/main" val="10000"/>
                  </a:ext>
                </a:extLst>
              </a:tr>
              <a:tr h="569900">
                <a:tc>
                  <a:txBody>
                    <a:bodyPr/>
                    <a:lstStyle/>
                    <a:p>
                      <a:pPr marL="0" marR="0" lvl="0" indent="0" algn="l" rtl="0">
                        <a:lnSpc>
                          <a:spcPct val="93000"/>
                        </a:lnSpc>
                        <a:spcBef>
                          <a:spcPts val="0"/>
                        </a:spcBef>
                        <a:spcAft>
                          <a:spcPts val="0"/>
                        </a:spcAft>
                        <a:buClr>
                          <a:schemeClr val="dk1"/>
                        </a:buClr>
                        <a:buSzPts val="2500"/>
                        <a:buFont typeface="Helvetica Neue"/>
                        <a:buNone/>
                      </a:pPr>
                      <a:r>
                        <a:rPr lang="en-US" sz="2500" u="none" strike="noStrike" cap="none">
                          <a:latin typeface="Helvetica Neue"/>
                          <a:ea typeface="Helvetica Neue"/>
                          <a:cs typeface="Helvetica Neue"/>
                          <a:sym typeface="Helvetica Neue"/>
                        </a:rPr>
                        <a:t>2.</a:t>
                      </a:r>
                      <a:endParaRPr/>
                    </a:p>
                  </a:txBody>
                  <a:tcPr marL="42450" marR="42450" marT="42450" marB="424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6E6E6"/>
                    </a:solidFill>
                  </a:tcPr>
                </a:tc>
                <a:tc>
                  <a:txBody>
                    <a:bodyPr/>
                    <a:lstStyle/>
                    <a:p>
                      <a:pPr marL="0" marR="0" lvl="0" indent="0" algn="l" rtl="0">
                        <a:lnSpc>
                          <a:spcPct val="93000"/>
                        </a:lnSpc>
                        <a:spcBef>
                          <a:spcPts val="0"/>
                        </a:spcBef>
                        <a:spcAft>
                          <a:spcPts val="0"/>
                        </a:spcAft>
                        <a:buClr>
                          <a:schemeClr val="dk1"/>
                        </a:buClr>
                        <a:buSzPts val="2500"/>
                        <a:buFont typeface="Helvetica Neue"/>
                        <a:buNone/>
                      </a:pPr>
                      <a:r>
                        <a:rPr lang="en-US" sz="2500" u="none" strike="noStrike" cap="none">
                          <a:latin typeface="Helvetica Neue"/>
                          <a:ea typeface="Helvetica Neue"/>
                          <a:cs typeface="Helvetica Neue"/>
                          <a:sym typeface="Helvetica Neue"/>
                        </a:rPr>
                        <a:t>Code reusability (WORO vs. WORM)</a:t>
                      </a:r>
                      <a:endParaRPr/>
                    </a:p>
                  </a:txBody>
                  <a:tcPr marL="42450" marR="42450" marT="42450" marB="424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6E6E6"/>
                    </a:solidFill>
                  </a:tcPr>
                </a:tc>
                <a:tc>
                  <a:txBody>
                    <a:bodyPr/>
                    <a:lstStyle/>
                    <a:p>
                      <a:pPr marL="0" marR="0" lvl="0" indent="0" algn="l" rtl="0">
                        <a:lnSpc>
                          <a:spcPct val="93000"/>
                        </a:lnSpc>
                        <a:spcBef>
                          <a:spcPts val="0"/>
                        </a:spcBef>
                        <a:spcAft>
                          <a:spcPts val="0"/>
                        </a:spcAft>
                        <a:buClr>
                          <a:schemeClr val="dk1"/>
                        </a:buClr>
                        <a:buSzPts val="2500"/>
                        <a:buFont typeface="Helvetica Neue"/>
                        <a:buNone/>
                      </a:pPr>
                      <a:r>
                        <a:rPr lang="en-US" sz="2500" u="none" strike="noStrike" cap="none">
                          <a:latin typeface="Helvetica Neue"/>
                          <a:ea typeface="Helvetica Neue"/>
                          <a:cs typeface="Helvetica Neue"/>
                          <a:sym typeface="Helvetica Neue"/>
                        </a:rPr>
                        <a:t>+</a:t>
                      </a:r>
                      <a:endParaRPr/>
                    </a:p>
                  </a:txBody>
                  <a:tcPr marL="42450" marR="42450" marT="42450" marB="424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6E6E6"/>
                    </a:solidFill>
                  </a:tcPr>
                </a:tc>
                <a:extLst>
                  <a:ext uri="{0D108BD9-81ED-4DB2-BD59-A6C34878D82A}">
                    <a16:rowId xmlns:a16="http://schemas.microsoft.com/office/drawing/2014/main" val="10001"/>
                  </a:ext>
                </a:extLst>
              </a:tr>
              <a:tr h="571500">
                <a:tc>
                  <a:txBody>
                    <a:bodyPr/>
                    <a:lstStyle/>
                    <a:p>
                      <a:pPr marL="0" marR="0" lvl="0" indent="0" algn="l" rtl="0">
                        <a:lnSpc>
                          <a:spcPct val="93000"/>
                        </a:lnSpc>
                        <a:spcBef>
                          <a:spcPts val="0"/>
                        </a:spcBef>
                        <a:spcAft>
                          <a:spcPts val="0"/>
                        </a:spcAft>
                        <a:buClr>
                          <a:schemeClr val="dk1"/>
                        </a:buClr>
                        <a:buSzPts val="2500"/>
                        <a:buFont typeface="Helvetica Neue"/>
                        <a:buNone/>
                      </a:pPr>
                      <a:r>
                        <a:rPr lang="en-US" sz="2500" u="none" strike="noStrike" cap="none">
                          <a:latin typeface="Helvetica Neue"/>
                          <a:ea typeface="Helvetica Neue"/>
                          <a:cs typeface="Helvetica Neue"/>
                          <a:sym typeface="Helvetica Neue"/>
                        </a:rPr>
                        <a:t>3.</a:t>
                      </a:r>
                      <a:endParaRPr/>
                    </a:p>
                  </a:txBody>
                  <a:tcPr marL="42450" marR="42450" marT="42450" marB="424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CCCCC"/>
                    </a:solidFill>
                  </a:tcPr>
                </a:tc>
                <a:tc>
                  <a:txBody>
                    <a:bodyPr/>
                    <a:lstStyle/>
                    <a:p>
                      <a:pPr marL="0" marR="0" lvl="0" indent="0" algn="l" rtl="0">
                        <a:lnSpc>
                          <a:spcPct val="93000"/>
                        </a:lnSpc>
                        <a:spcBef>
                          <a:spcPts val="0"/>
                        </a:spcBef>
                        <a:spcAft>
                          <a:spcPts val="0"/>
                        </a:spcAft>
                        <a:buClr>
                          <a:schemeClr val="dk1"/>
                        </a:buClr>
                        <a:buSzPts val="2500"/>
                        <a:buFont typeface="Helvetica Neue"/>
                        <a:buNone/>
                      </a:pPr>
                      <a:r>
                        <a:rPr lang="en-US" sz="2500" u="none" strike="noStrike" cap="none">
                          <a:latin typeface="Helvetica Neue"/>
                          <a:ea typeface="Helvetica Neue"/>
                          <a:cs typeface="Helvetica Neue"/>
                          <a:sym typeface="Helvetica Neue"/>
                        </a:rPr>
                        <a:t>Overall application tolerance to latency</a:t>
                      </a:r>
                      <a:endParaRPr/>
                    </a:p>
                  </a:txBody>
                  <a:tcPr marL="42450" marR="42450" marT="42450" marB="424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CCCCC"/>
                    </a:solidFill>
                  </a:tcPr>
                </a:tc>
                <a:tc>
                  <a:txBody>
                    <a:bodyPr/>
                    <a:lstStyle/>
                    <a:p>
                      <a:pPr marL="0" marR="0" lvl="0" indent="0" algn="l" rtl="0">
                        <a:lnSpc>
                          <a:spcPct val="93000"/>
                        </a:lnSpc>
                        <a:spcBef>
                          <a:spcPts val="0"/>
                        </a:spcBef>
                        <a:spcAft>
                          <a:spcPts val="0"/>
                        </a:spcAft>
                        <a:buClr>
                          <a:schemeClr val="dk1"/>
                        </a:buClr>
                        <a:buSzPts val="2500"/>
                        <a:buFont typeface="Helvetica Neue"/>
                        <a:buNone/>
                      </a:pPr>
                      <a:r>
                        <a:rPr lang="en-US" sz="2500" u="none" strike="noStrike" cap="none">
                          <a:latin typeface="Helvetica Neue"/>
                          <a:ea typeface="Helvetica Neue"/>
                          <a:cs typeface="Helvetica Neue"/>
                          <a:sym typeface="Helvetica Neue"/>
                        </a:rPr>
                        <a:t>+</a:t>
                      </a:r>
                      <a:endParaRPr/>
                    </a:p>
                  </a:txBody>
                  <a:tcPr marL="42450" marR="42450" marT="42450" marB="424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CCCCC"/>
                    </a:solidFill>
                  </a:tcPr>
                </a:tc>
                <a:extLst>
                  <a:ext uri="{0D108BD9-81ED-4DB2-BD59-A6C34878D82A}">
                    <a16:rowId xmlns:a16="http://schemas.microsoft.com/office/drawing/2014/main" val="10002"/>
                  </a:ext>
                </a:extLst>
              </a:tr>
              <a:tr h="569900">
                <a:tc>
                  <a:txBody>
                    <a:bodyPr/>
                    <a:lstStyle/>
                    <a:p>
                      <a:pPr marL="0" marR="0" lvl="0" indent="0" algn="l" rtl="0">
                        <a:lnSpc>
                          <a:spcPct val="93000"/>
                        </a:lnSpc>
                        <a:spcBef>
                          <a:spcPts val="0"/>
                        </a:spcBef>
                        <a:spcAft>
                          <a:spcPts val="0"/>
                        </a:spcAft>
                        <a:buClr>
                          <a:schemeClr val="dk1"/>
                        </a:buClr>
                        <a:buSzPts val="2500"/>
                        <a:buFont typeface="Helvetica Neue"/>
                        <a:buNone/>
                      </a:pPr>
                      <a:r>
                        <a:rPr lang="en-US" sz="2500" u="none" strike="noStrike" cap="none">
                          <a:latin typeface="Helvetica Neue"/>
                          <a:ea typeface="Helvetica Neue"/>
                          <a:cs typeface="Helvetica Neue"/>
                          <a:sym typeface="Helvetica Neue"/>
                        </a:rPr>
                        <a:t>4.</a:t>
                      </a:r>
                      <a:endParaRPr/>
                    </a:p>
                  </a:txBody>
                  <a:tcPr marL="42450" marR="42450" marT="42450" marB="424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6E6E6"/>
                    </a:solidFill>
                  </a:tcPr>
                </a:tc>
                <a:tc>
                  <a:txBody>
                    <a:bodyPr/>
                    <a:lstStyle/>
                    <a:p>
                      <a:pPr marL="0" marR="0" lvl="0" indent="0" algn="l" rtl="0">
                        <a:lnSpc>
                          <a:spcPct val="93000"/>
                        </a:lnSpc>
                        <a:spcBef>
                          <a:spcPts val="0"/>
                        </a:spcBef>
                        <a:spcAft>
                          <a:spcPts val="0"/>
                        </a:spcAft>
                        <a:buClr>
                          <a:schemeClr val="dk1"/>
                        </a:buClr>
                        <a:buSzPts val="2500"/>
                        <a:buFont typeface="Helvetica Neue"/>
                        <a:buNone/>
                      </a:pPr>
                      <a:r>
                        <a:rPr lang="en-US" sz="2500" u="none" strike="noStrike" cap="none">
                          <a:latin typeface="Helvetica Neue"/>
                          <a:ea typeface="Helvetica Neue"/>
                          <a:cs typeface="Helvetica Neue"/>
                          <a:sym typeface="Helvetica Neue"/>
                        </a:rPr>
                        <a:t>Over 95% of run time in loops</a:t>
                      </a:r>
                      <a:endParaRPr/>
                    </a:p>
                  </a:txBody>
                  <a:tcPr marL="42450" marR="42450" marT="42450" marB="424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6E6E6"/>
                    </a:solidFill>
                  </a:tcPr>
                </a:tc>
                <a:tc>
                  <a:txBody>
                    <a:bodyPr/>
                    <a:lstStyle/>
                    <a:p>
                      <a:pPr marL="0" marR="0" lvl="0" indent="0" algn="l" rtl="0">
                        <a:lnSpc>
                          <a:spcPct val="93000"/>
                        </a:lnSpc>
                        <a:spcBef>
                          <a:spcPts val="0"/>
                        </a:spcBef>
                        <a:spcAft>
                          <a:spcPts val="0"/>
                        </a:spcAft>
                        <a:buClr>
                          <a:schemeClr val="dk1"/>
                        </a:buClr>
                        <a:buSzPts val="2500"/>
                        <a:buFont typeface="Helvetica Neue"/>
                        <a:buNone/>
                      </a:pPr>
                      <a:r>
                        <a:rPr lang="en-US" sz="2500" u="none" strike="noStrike" cap="none">
                          <a:latin typeface="Helvetica Neue"/>
                          <a:ea typeface="Helvetica Neue"/>
                          <a:cs typeface="Helvetica Neue"/>
                          <a:sym typeface="Helvetica Neue"/>
                        </a:rPr>
                        <a:t>++</a:t>
                      </a:r>
                      <a:endParaRPr/>
                    </a:p>
                  </a:txBody>
                  <a:tcPr marL="42450" marR="42450" marT="42450" marB="424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6E6E6"/>
                    </a:solidFill>
                  </a:tcPr>
                </a:tc>
                <a:extLst>
                  <a:ext uri="{0D108BD9-81ED-4DB2-BD59-A6C34878D82A}">
                    <a16:rowId xmlns:a16="http://schemas.microsoft.com/office/drawing/2014/main" val="10003"/>
                  </a:ext>
                </a:extLst>
              </a:tr>
              <a:tr h="569900">
                <a:tc>
                  <a:txBody>
                    <a:bodyPr/>
                    <a:lstStyle/>
                    <a:p>
                      <a:pPr marL="0" marR="0" lvl="0" indent="0" algn="l" rtl="0">
                        <a:lnSpc>
                          <a:spcPct val="93000"/>
                        </a:lnSpc>
                        <a:spcBef>
                          <a:spcPts val="0"/>
                        </a:spcBef>
                        <a:spcAft>
                          <a:spcPts val="0"/>
                        </a:spcAft>
                        <a:buClr>
                          <a:schemeClr val="dk1"/>
                        </a:buClr>
                        <a:buSzPts val="2500"/>
                        <a:buFont typeface="Helvetica Neue"/>
                        <a:buNone/>
                      </a:pPr>
                      <a:r>
                        <a:rPr lang="en-US" sz="2500" u="none" strike="noStrike" cap="none">
                          <a:latin typeface="Helvetica Neue"/>
                          <a:ea typeface="Helvetica Neue"/>
                          <a:cs typeface="Helvetica Neue"/>
                          <a:sym typeface="Helvetica Neue"/>
                        </a:rPr>
                        <a:t>5.</a:t>
                      </a:r>
                      <a:endParaRPr/>
                    </a:p>
                  </a:txBody>
                  <a:tcPr marL="42450" marR="42450" marT="42450" marB="424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CCCCC"/>
                    </a:solidFill>
                  </a:tcPr>
                </a:tc>
                <a:tc>
                  <a:txBody>
                    <a:bodyPr/>
                    <a:lstStyle/>
                    <a:p>
                      <a:pPr marL="0" marR="0" lvl="0" indent="0" algn="l" rtl="0">
                        <a:lnSpc>
                          <a:spcPct val="93000"/>
                        </a:lnSpc>
                        <a:spcBef>
                          <a:spcPts val="0"/>
                        </a:spcBef>
                        <a:spcAft>
                          <a:spcPts val="0"/>
                        </a:spcAft>
                        <a:buClr>
                          <a:schemeClr val="dk1"/>
                        </a:buClr>
                        <a:buSzPts val="2500"/>
                        <a:buFont typeface="Helvetica Neue"/>
                        <a:buNone/>
                      </a:pPr>
                      <a:r>
                        <a:rPr lang="en-US" sz="2500" u="none" strike="noStrike" cap="none">
                          <a:latin typeface="Helvetica Neue"/>
                          <a:ea typeface="Helvetica Neue"/>
                          <a:cs typeface="Helvetica Neue"/>
                          <a:sym typeface="Helvetica Neue"/>
                        </a:rPr>
                        <a:t>Reusability of the data in loops</a:t>
                      </a:r>
                      <a:endParaRPr/>
                    </a:p>
                  </a:txBody>
                  <a:tcPr marL="42450" marR="42450" marT="42450" marB="424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CCCCC"/>
                    </a:solidFill>
                  </a:tcPr>
                </a:tc>
                <a:tc>
                  <a:txBody>
                    <a:bodyPr/>
                    <a:lstStyle/>
                    <a:p>
                      <a:pPr marL="0" marR="0" lvl="0" indent="0" algn="l" rtl="0">
                        <a:lnSpc>
                          <a:spcPct val="93000"/>
                        </a:lnSpc>
                        <a:spcBef>
                          <a:spcPts val="0"/>
                        </a:spcBef>
                        <a:spcAft>
                          <a:spcPts val="0"/>
                        </a:spcAft>
                        <a:buClr>
                          <a:schemeClr val="dk1"/>
                        </a:buClr>
                        <a:buSzPts val="2500"/>
                        <a:buFont typeface="Helvetica Neue"/>
                        <a:buNone/>
                      </a:pPr>
                      <a:r>
                        <a:rPr lang="en-US" sz="2500" u="none" strike="noStrike" cap="none">
                          <a:latin typeface="Helvetica Neue"/>
                          <a:ea typeface="Helvetica Neue"/>
                          <a:cs typeface="Helvetica Neue"/>
                          <a:sym typeface="Helvetica Neue"/>
                        </a:rPr>
                        <a:t>++</a:t>
                      </a:r>
                      <a:endParaRPr/>
                    </a:p>
                  </a:txBody>
                  <a:tcPr marL="42450" marR="42450" marT="42450" marB="424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CCCCCC"/>
                    </a:solidFill>
                  </a:tcPr>
                </a:tc>
                <a:extLst>
                  <a:ext uri="{0D108BD9-81ED-4DB2-BD59-A6C34878D82A}">
                    <a16:rowId xmlns:a16="http://schemas.microsoft.com/office/drawing/2014/main" val="10004"/>
                  </a:ext>
                </a:extLst>
              </a:tr>
              <a:tr h="571500">
                <a:tc>
                  <a:txBody>
                    <a:bodyPr/>
                    <a:lstStyle/>
                    <a:p>
                      <a:pPr marL="0" marR="0" lvl="0" indent="0" algn="l" rtl="0">
                        <a:lnSpc>
                          <a:spcPct val="93000"/>
                        </a:lnSpc>
                        <a:spcBef>
                          <a:spcPts val="0"/>
                        </a:spcBef>
                        <a:spcAft>
                          <a:spcPts val="0"/>
                        </a:spcAft>
                        <a:buClr>
                          <a:schemeClr val="dk1"/>
                        </a:buClr>
                        <a:buSzPts val="2500"/>
                        <a:buFont typeface="Helvetica Neue"/>
                        <a:buNone/>
                      </a:pPr>
                      <a:r>
                        <a:rPr lang="en-US" sz="2500" u="none" strike="noStrike" cap="none">
                          <a:latin typeface="Helvetica Neue"/>
                          <a:ea typeface="Helvetica Neue"/>
                          <a:cs typeface="Helvetica Neue"/>
                          <a:sym typeface="Helvetica Neue"/>
                        </a:rPr>
                        <a:t>6.</a:t>
                      </a:r>
                      <a:endParaRPr/>
                    </a:p>
                  </a:txBody>
                  <a:tcPr marL="42450" marR="42450" marT="42450" marB="424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6E6E6"/>
                    </a:solidFill>
                  </a:tcPr>
                </a:tc>
                <a:tc>
                  <a:txBody>
                    <a:bodyPr/>
                    <a:lstStyle/>
                    <a:p>
                      <a:pPr marL="0" marR="0" lvl="0" indent="0" algn="l" rtl="0">
                        <a:lnSpc>
                          <a:spcPct val="93000"/>
                        </a:lnSpc>
                        <a:spcBef>
                          <a:spcPts val="0"/>
                        </a:spcBef>
                        <a:spcAft>
                          <a:spcPts val="0"/>
                        </a:spcAft>
                        <a:buClr>
                          <a:schemeClr val="dk1"/>
                        </a:buClr>
                        <a:buSzPts val="2500"/>
                        <a:buFont typeface="Helvetica Neue"/>
                        <a:buNone/>
                      </a:pPr>
                      <a:r>
                        <a:rPr lang="en-US" sz="2500" u="none" strike="noStrike" cap="none">
                          <a:latin typeface="Helvetica Neue"/>
                          <a:ea typeface="Helvetica Neue"/>
                          <a:cs typeface="Helvetica Neue"/>
                          <a:sym typeface="Helvetica Neue"/>
                        </a:rPr>
                        <a:t>Potential for utilization of pipes</a:t>
                      </a:r>
                      <a:endParaRPr/>
                    </a:p>
                  </a:txBody>
                  <a:tcPr marL="42450" marR="42450" marT="42450" marB="424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6E6E6"/>
                    </a:solidFill>
                  </a:tcPr>
                </a:tc>
                <a:tc>
                  <a:txBody>
                    <a:bodyPr/>
                    <a:lstStyle/>
                    <a:p>
                      <a:pPr marL="0" marR="0" lvl="0" indent="0" algn="l" rtl="0">
                        <a:lnSpc>
                          <a:spcPct val="93000"/>
                        </a:lnSpc>
                        <a:spcBef>
                          <a:spcPts val="0"/>
                        </a:spcBef>
                        <a:spcAft>
                          <a:spcPts val="0"/>
                        </a:spcAft>
                        <a:buClr>
                          <a:schemeClr val="dk1"/>
                        </a:buClr>
                        <a:buSzPts val="2500"/>
                        <a:buFont typeface="Helvetica Neue"/>
                        <a:buNone/>
                      </a:pPr>
                      <a:r>
                        <a:rPr lang="en-US" sz="2500" u="none" strike="noStrike" cap="none">
                          <a:latin typeface="Helvetica Neue"/>
                          <a:ea typeface="Helvetica Neue"/>
                          <a:cs typeface="Helvetica Neue"/>
                          <a:sym typeface="Helvetica Neue"/>
                        </a:rPr>
                        <a:t>O(n)</a:t>
                      </a:r>
                      <a:endParaRPr/>
                    </a:p>
                  </a:txBody>
                  <a:tcPr marL="42450" marR="42450" marT="42450" marB="42450">
                    <a:lnL w="9525" cap="flat" cmpd="sng">
                      <a:solidFill>
                        <a:srgbClr val="FFFFFF"/>
                      </a:solidFill>
                      <a:prstDash val="solid"/>
                      <a:round/>
                      <a:headEnd type="none" w="sm" len="sm"/>
                      <a:tailEnd type="none" w="sm" len="sm"/>
                    </a:lnL>
                    <a:lnR w="9525" cap="flat" cmpd="sng">
                      <a:solidFill>
                        <a:srgbClr val="FFFFFF"/>
                      </a:solidFill>
                      <a:prstDash val="solid"/>
                      <a:round/>
                      <a:headEnd type="none" w="sm" len="sm"/>
                      <a:tailEnd type="none" w="sm" len="sm"/>
                    </a:lnR>
                    <a:lnT w="9525" cap="flat" cmpd="sng">
                      <a:solidFill>
                        <a:srgbClr val="FFFFFF"/>
                      </a:solidFill>
                      <a:prstDash val="solid"/>
                      <a:round/>
                      <a:headEnd type="none" w="sm" len="sm"/>
                      <a:tailEnd type="none" w="sm" len="sm"/>
                    </a:lnT>
                    <a:lnB w="9525" cap="flat" cmpd="sng">
                      <a:solidFill>
                        <a:srgbClr val="FFFFFF"/>
                      </a:solidFill>
                      <a:prstDash val="solid"/>
                      <a:round/>
                      <a:headEnd type="none" w="sm" len="sm"/>
                      <a:tailEnd type="none" w="sm" len="sm"/>
                    </a:lnB>
                    <a:solidFill>
                      <a:srgbClr val="E6E6E6"/>
                    </a:solidFill>
                  </a:tcPr>
                </a:tc>
                <a:extLst>
                  <a:ext uri="{0D108BD9-81ED-4DB2-BD59-A6C34878D82A}">
                    <a16:rowId xmlns:a16="http://schemas.microsoft.com/office/drawing/2014/main" val="10005"/>
                  </a:ext>
                </a:extLst>
              </a:tr>
            </a:tbl>
          </a:graphicData>
        </a:graphic>
      </p:graphicFrame>
      <p:pic>
        <p:nvPicPr>
          <p:cNvPr id="1575" name="Google Shape;1575;p67" descr="image.jpeg"/>
          <p:cNvPicPr preferRelativeResize="0"/>
          <p:nvPr/>
        </p:nvPicPr>
        <p:blipFill rotWithShape="1">
          <a:blip r:embed="rId3">
            <a:alphaModFix/>
          </a:blip>
          <a:srcRect/>
          <a:stretch/>
        </p:blipFill>
        <p:spPr>
          <a:xfrm>
            <a:off x="3733800" y="4654550"/>
            <a:ext cx="2362200" cy="1771650"/>
          </a:xfrm>
          <a:prstGeom prst="rect">
            <a:avLst/>
          </a:prstGeom>
          <a:noFill/>
          <a:ln>
            <a:noFill/>
          </a:ln>
        </p:spPr>
      </p:pic>
      <p:pic>
        <p:nvPicPr>
          <p:cNvPr id="1576" name="Google Shape;1576;p67" descr="image.jpeg"/>
          <p:cNvPicPr preferRelativeResize="0"/>
          <p:nvPr/>
        </p:nvPicPr>
        <p:blipFill rotWithShape="1">
          <a:blip r:embed="rId4">
            <a:alphaModFix/>
          </a:blip>
          <a:srcRect/>
          <a:stretch/>
        </p:blipFill>
        <p:spPr>
          <a:xfrm>
            <a:off x="152400" y="4648200"/>
            <a:ext cx="2667000" cy="1779590"/>
          </a:xfrm>
          <a:prstGeom prst="rect">
            <a:avLst/>
          </a:prstGeom>
          <a:noFill/>
          <a:ln>
            <a:noFill/>
          </a:ln>
        </p:spPr>
      </p:pic>
      <p:cxnSp>
        <p:nvCxnSpPr>
          <p:cNvPr id="1577" name="Google Shape;1577;p67"/>
          <p:cNvCxnSpPr/>
          <p:nvPr/>
        </p:nvCxnSpPr>
        <p:spPr>
          <a:xfrm>
            <a:off x="2895600" y="5486400"/>
            <a:ext cx="762000" cy="0"/>
          </a:xfrm>
          <a:prstGeom prst="straightConnector1">
            <a:avLst/>
          </a:prstGeom>
          <a:noFill/>
          <a:ln w="76200" cap="flat" cmpd="sng">
            <a:solidFill>
              <a:srgbClr val="535353"/>
            </a:solidFill>
            <a:prstDash val="solid"/>
            <a:round/>
            <a:headEnd type="none" w="sm" len="sm"/>
            <a:tailEnd type="triangle" w="med" len="med"/>
          </a:ln>
          <a:effectLst>
            <a:outerShdw blurRad="38100" dist="23000" dir="5400000" rotWithShape="0">
              <a:srgbClr val="000000">
                <a:alpha val="34901"/>
              </a:srgbClr>
            </a:outerShdw>
          </a:effectLst>
        </p:spPr>
      </p:cxnSp>
      <p:sp>
        <p:nvSpPr>
          <p:cNvPr id="1578" name="Google Shape;1578;p67"/>
          <p:cNvSpPr txBox="1"/>
          <p:nvPr/>
        </p:nvSpPr>
        <p:spPr>
          <a:xfrm>
            <a:off x="6141718" y="4694237"/>
            <a:ext cx="4480563" cy="1501485"/>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alibri"/>
              <a:buNone/>
            </a:pPr>
            <a:r>
              <a:rPr lang="en-US" sz="1800" b="1" i="0" u="none" strike="noStrike" cap="none">
                <a:solidFill>
                  <a:srgbClr val="000000"/>
                </a:solidFill>
                <a:latin typeface="Calibri"/>
                <a:ea typeface="Calibri"/>
                <a:cs typeface="Calibri"/>
                <a:sym typeface="Calibri"/>
              </a:rPr>
              <a:t>Essentials for speedup:</a:t>
            </a:r>
            <a:endParaRPr/>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algorithmic modifications,</a:t>
            </a:r>
            <a:endParaRPr/>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pipeline utilization,</a:t>
            </a:r>
            <a:endParaRPr/>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data choreography, </a:t>
            </a:r>
            <a:endParaRPr/>
          </a:p>
          <a:p>
            <a:pPr marL="0" marR="0" lvl="0" indent="0" algn="l" rtl="0">
              <a:lnSpc>
                <a:spcPct val="100000"/>
              </a:lnSpc>
              <a:spcBef>
                <a:spcPts val="0"/>
              </a:spcBef>
              <a:spcAft>
                <a:spcPts val="0"/>
              </a:spcAft>
              <a:buClr>
                <a:srgbClr val="000000"/>
              </a:buClr>
              <a:buSzPts val="1800"/>
              <a:buFont typeface="Calibri"/>
              <a:buNone/>
            </a:pPr>
            <a:r>
              <a:rPr lang="en-US" sz="1800" b="0" i="0" u="none" strike="noStrike" cap="none">
                <a:solidFill>
                  <a:srgbClr val="000000"/>
                </a:solidFill>
                <a:latin typeface="Calibri"/>
                <a:ea typeface="Calibri"/>
                <a:cs typeface="Calibri"/>
                <a:sym typeface="Calibri"/>
              </a:rPr>
              <a:t>decision making on precision</a:t>
            </a:r>
            <a:endParaRPr/>
          </a:p>
        </p:txBody>
      </p:sp>
    </p:spTree>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Shape 1582"/>
        <p:cNvGrpSpPr/>
        <p:nvPr/>
      </p:nvGrpSpPr>
      <p:grpSpPr>
        <a:xfrm>
          <a:off x="0" y="0"/>
          <a:ext cx="0" cy="0"/>
          <a:chOff x="0" y="0"/>
          <a:chExt cx="0" cy="0"/>
        </a:xfrm>
      </p:grpSpPr>
      <p:sp>
        <p:nvSpPr>
          <p:cNvPr id="1583" name="Google Shape;1583;p68"/>
          <p:cNvSpPr/>
          <p:nvPr/>
        </p:nvSpPr>
        <p:spPr>
          <a:xfrm>
            <a:off x="609562" y="261232"/>
            <a:ext cx="8489025" cy="1130698"/>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4300"/>
              <a:buFont typeface="Arial"/>
              <a:buNone/>
            </a:pPr>
            <a:r>
              <a:rPr lang="en-US" sz="4300" b="0" i="0" u="none" strike="noStrike" cap="none">
                <a:solidFill>
                  <a:srgbClr val="FFFFFF"/>
                </a:solidFill>
                <a:latin typeface="Arial"/>
                <a:ea typeface="Arial"/>
                <a:cs typeface="Arial"/>
                <a:sym typeface="Arial"/>
              </a:rPr>
              <a:t>Value profiling</a:t>
            </a:r>
            <a:endParaRPr sz="4300" b="0" i="0" u="none" strike="noStrike" cap="none">
              <a:solidFill>
                <a:srgbClr val="000000"/>
              </a:solidFill>
              <a:latin typeface="Arial"/>
              <a:ea typeface="Arial"/>
              <a:cs typeface="Arial"/>
              <a:sym typeface="Arial"/>
            </a:endParaRPr>
          </a:p>
        </p:txBody>
      </p:sp>
      <p:sp>
        <p:nvSpPr>
          <p:cNvPr id="1584" name="Google Shape;1584;p68"/>
          <p:cNvSpPr/>
          <p:nvPr/>
        </p:nvSpPr>
        <p:spPr>
          <a:xfrm>
            <a:off x="609562" y="1166195"/>
            <a:ext cx="10970813" cy="3975513"/>
          </a:xfrm>
          <a:prstGeom prst="rect">
            <a:avLst/>
          </a:prstGeom>
          <a:no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85" name="Google Shape;1585;p68"/>
          <p:cNvPicPr preferRelativeResize="0"/>
          <p:nvPr/>
        </p:nvPicPr>
        <p:blipFill rotWithShape="1">
          <a:blip r:embed="rId3">
            <a:alphaModFix/>
          </a:blip>
          <a:srcRect/>
          <a:stretch/>
        </p:blipFill>
        <p:spPr>
          <a:xfrm>
            <a:off x="26124" y="1103500"/>
            <a:ext cx="12191244" cy="5044386"/>
          </a:xfrm>
          <a:prstGeom prst="rect">
            <a:avLst/>
          </a:prstGeom>
          <a:noFill/>
          <a:ln>
            <a:noFill/>
          </a:ln>
        </p:spPr>
      </p:pic>
      <p:sp>
        <p:nvSpPr>
          <p:cNvPr id="1586" name="Google Shape;1586;p68"/>
          <p:cNvSpPr/>
          <p:nvPr/>
        </p:nvSpPr>
        <p:spPr>
          <a:xfrm>
            <a:off x="3894231" y="1225408"/>
            <a:ext cx="5197389" cy="1801193"/>
          </a:xfrm>
          <a:prstGeom prst="rect">
            <a:avLst/>
          </a:prstGeom>
          <a:noFill/>
          <a:ln>
            <a:noFill/>
          </a:ln>
        </p:spPr>
        <p:txBody>
          <a:bodyPr spcFirstLastPara="1" wrap="square" lIns="108825" tIns="54400" rIns="108825" bIns="54400" anchor="t" anchorCtr="0">
            <a:noAutofit/>
          </a:bodyPr>
          <a:lstStyle/>
          <a:p>
            <a:pPr marL="0" marR="0" lvl="0" indent="0" algn="l" rtl="0">
              <a:lnSpc>
                <a:spcPct val="100000"/>
              </a:lnSpc>
              <a:spcBef>
                <a:spcPts val="0"/>
              </a:spcBef>
              <a:spcAft>
                <a:spcPts val="0"/>
              </a:spcAft>
              <a:buClr>
                <a:srgbClr val="008000"/>
              </a:buClr>
              <a:buSzPts val="1600"/>
              <a:buFont typeface="Arial"/>
              <a:buNone/>
            </a:pPr>
            <a:r>
              <a:rPr lang="en-US" sz="1600" b="1" i="0" u="none" strike="noStrike" cap="none">
                <a:solidFill>
                  <a:srgbClr val="008000"/>
                </a:solidFill>
                <a:latin typeface="Arial"/>
                <a:ea typeface="Arial"/>
                <a:cs typeface="Arial"/>
                <a:sym typeface="Arial"/>
              </a:rPr>
              <a:t>PDE(FE) for risk assessment</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583"/>
              </a:spcBef>
              <a:spcAft>
                <a:spcPts val="0"/>
              </a:spcAft>
              <a:buClr>
                <a:srgbClr val="008000"/>
              </a:buClr>
              <a:buSzPts val="1600"/>
              <a:buFont typeface="Arial"/>
              <a:buNone/>
            </a:pPr>
            <a:r>
              <a:rPr lang="en-US" sz="1600" b="1" i="0" u="none" strike="noStrike" cap="none">
                <a:solidFill>
                  <a:srgbClr val="008000"/>
                </a:solidFill>
                <a:latin typeface="Arial"/>
                <a:ea typeface="Arial"/>
                <a:cs typeface="Arial"/>
                <a:sym typeface="Arial"/>
              </a:rPr>
              <a:t>PDE(FD) for emergency warnings</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583"/>
              </a:spcBef>
              <a:spcAft>
                <a:spcPts val="0"/>
              </a:spcAft>
              <a:buClr>
                <a:srgbClr val="008000"/>
              </a:buClr>
              <a:buSzPts val="1600"/>
              <a:buFont typeface="Arial"/>
              <a:buNone/>
            </a:pPr>
            <a:r>
              <a:rPr lang="en-US" sz="1600" b="1" i="0" u="none" strike="noStrike" cap="none">
                <a:solidFill>
                  <a:srgbClr val="008000"/>
                </a:solidFill>
                <a:latin typeface="Arial"/>
                <a:ea typeface="Arial"/>
                <a:cs typeface="Arial"/>
                <a:sym typeface="Arial"/>
              </a:rPr>
              <a:t>BOTH for complex simulations</a:t>
            </a:r>
            <a:endParaRPr sz="1600" b="0" i="0" u="none" strike="noStrike" cap="none">
              <a:solidFill>
                <a:srgbClr val="000000"/>
              </a:solidFill>
              <a:latin typeface="Arial"/>
              <a:ea typeface="Arial"/>
              <a:cs typeface="Arial"/>
              <a:sym typeface="Arial"/>
            </a:endParaRPr>
          </a:p>
          <a:p>
            <a:pPr marL="0" marR="0" lvl="0" indent="0" algn="l" rtl="0">
              <a:lnSpc>
                <a:spcPct val="100000"/>
              </a:lnSpc>
              <a:spcBef>
                <a:spcPts val="583"/>
              </a:spcBef>
              <a:spcAft>
                <a:spcPts val="0"/>
              </a:spcAft>
              <a:buClr>
                <a:srgbClr val="008000"/>
              </a:buClr>
              <a:buSzPts val="1600"/>
              <a:buFont typeface="Arial"/>
              <a:buNone/>
            </a:pPr>
            <a:r>
              <a:rPr lang="en-US" sz="1600" b="1" i="0" u="none" strike="noStrike" cap="none">
                <a:solidFill>
                  <a:srgbClr val="008000"/>
                </a:solidFill>
                <a:latin typeface="Arial"/>
                <a:ea typeface="Arial"/>
                <a:cs typeface="Arial"/>
                <a:sym typeface="Arial"/>
              </a:rPr>
              <a:t>ML for intelligence upgrade (TENSOR CALCULUS)</a:t>
            </a:r>
            <a:endParaRPr sz="1600" b="0" i="0" u="none" strike="noStrike" cap="none">
              <a:solidFill>
                <a:srgbClr val="000000"/>
              </a:solidFill>
              <a:latin typeface="Arial"/>
              <a:ea typeface="Arial"/>
              <a:cs typeface="Arial"/>
              <a:sym typeface="Arial"/>
            </a:endParaRPr>
          </a:p>
        </p:txBody>
      </p:sp>
      <p:sp>
        <p:nvSpPr>
          <p:cNvPr id="1587" name="Google Shape;1587;p68"/>
          <p:cNvSpPr txBox="1"/>
          <p:nvPr/>
        </p:nvSpPr>
        <p:spPr>
          <a:xfrm>
            <a:off x="3190623" y="5374204"/>
            <a:ext cx="8294400" cy="815479"/>
          </a:xfrm>
          <a:prstGeom prst="rect">
            <a:avLst/>
          </a:prstGeom>
          <a:noFill/>
          <a:ln>
            <a:noFill/>
          </a:ln>
        </p:spPr>
        <p:txBody>
          <a:bodyPr spcFirstLastPara="1" wrap="square" lIns="108825" tIns="54400" rIns="108825" bIns="54400" anchor="t" anchorCtr="0">
            <a:noAutofit/>
          </a:bodyPr>
          <a:lstStyle/>
          <a:p>
            <a:pPr marL="0" marR="0" lvl="0" indent="0" algn="l" rtl="0">
              <a:lnSpc>
                <a:spcPct val="100000"/>
              </a:lnSpc>
              <a:spcBef>
                <a:spcPts val="0"/>
              </a:spcBef>
              <a:spcAft>
                <a:spcPts val="0"/>
              </a:spcAft>
              <a:buClr>
                <a:srgbClr val="CE181E"/>
              </a:buClr>
              <a:buSzPts val="2200"/>
              <a:buFont typeface="Arial"/>
              <a:buNone/>
            </a:pPr>
            <a:r>
              <a:rPr lang="en-US" sz="2200" b="0" i="0" u="none" strike="noStrike" cap="none">
                <a:solidFill>
                  <a:srgbClr val="CE181E"/>
                </a:solidFill>
                <a:latin typeface="Arial"/>
                <a:ea typeface="Arial"/>
                <a:cs typeface="Arial"/>
                <a:sym typeface="Arial"/>
              </a:rPr>
              <a:t>Input:							  Output:</a:t>
            </a:r>
            <a:endParaRPr/>
          </a:p>
          <a:p>
            <a:pPr marL="0" marR="0" lvl="0" indent="0" algn="l" rtl="0">
              <a:lnSpc>
                <a:spcPct val="100000"/>
              </a:lnSpc>
              <a:spcBef>
                <a:spcPts val="684"/>
              </a:spcBef>
              <a:spcAft>
                <a:spcPts val="0"/>
              </a:spcAft>
              <a:buClr>
                <a:srgbClr val="CE181E"/>
              </a:buClr>
              <a:buSzPts val="2200"/>
              <a:buFont typeface="Arial"/>
              <a:buNone/>
            </a:pPr>
            <a:r>
              <a:rPr lang="en-US" sz="2200" b="0" i="0" u="none" strike="noStrike" cap="none">
                <a:solidFill>
                  <a:srgbClr val="CE181E"/>
                </a:solidFill>
                <a:latin typeface="Arial"/>
                <a:ea typeface="Arial"/>
                <a:cs typeface="Arial"/>
                <a:sym typeface="Arial"/>
              </a:rPr>
              <a:t>vectors to analyse				  min-max values</a:t>
            </a:r>
            <a:endParaRPr/>
          </a:p>
        </p:txBody>
      </p:sp>
    </p:spTree>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Shape 1591"/>
        <p:cNvGrpSpPr/>
        <p:nvPr/>
      </p:nvGrpSpPr>
      <p:grpSpPr>
        <a:xfrm>
          <a:off x="0" y="0"/>
          <a:ext cx="0" cy="0"/>
          <a:chOff x="0" y="0"/>
          <a:chExt cx="0" cy="0"/>
        </a:xfrm>
      </p:grpSpPr>
      <p:sp>
        <p:nvSpPr>
          <p:cNvPr id="1592" name="Google Shape;1592;p69"/>
          <p:cNvSpPr/>
          <p:nvPr/>
        </p:nvSpPr>
        <p:spPr>
          <a:xfrm>
            <a:off x="609562" y="261232"/>
            <a:ext cx="8489025" cy="1130698"/>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4300"/>
              <a:buFont typeface="Arial"/>
              <a:buNone/>
            </a:pPr>
            <a:r>
              <a:rPr lang="en-US" sz="4300" b="0" i="0" u="none" strike="noStrike" cap="none">
                <a:solidFill>
                  <a:srgbClr val="FFFFFF"/>
                </a:solidFill>
                <a:latin typeface="Arial"/>
                <a:ea typeface="Arial"/>
                <a:cs typeface="Arial"/>
                <a:sym typeface="Arial"/>
              </a:rPr>
              <a:t>Reducing precision</a:t>
            </a:r>
            <a:endParaRPr sz="4300" b="0" i="0" u="none" strike="noStrike" cap="none">
              <a:solidFill>
                <a:srgbClr val="000000"/>
              </a:solidFill>
              <a:latin typeface="Arial"/>
              <a:ea typeface="Arial"/>
              <a:cs typeface="Arial"/>
              <a:sym typeface="Arial"/>
            </a:endParaRPr>
          </a:p>
        </p:txBody>
      </p:sp>
      <p:pic>
        <p:nvPicPr>
          <p:cNvPr id="1593" name="Google Shape;1593;p69"/>
          <p:cNvPicPr preferRelativeResize="0"/>
          <p:nvPr/>
        </p:nvPicPr>
        <p:blipFill rotWithShape="1">
          <a:blip r:embed="rId3">
            <a:alphaModFix/>
          </a:blip>
          <a:srcRect/>
          <a:stretch/>
        </p:blipFill>
        <p:spPr>
          <a:xfrm>
            <a:off x="0" y="1198722"/>
            <a:ext cx="12191244" cy="5216364"/>
          </a:xfrm>
          <a:prstGeom prst="rect">
            <a:avLst/>
          </a:prstGeom>
          <a:noFill/>
          <a:ln>
            <a:noFill/>
          </a:ln>
        </p:spPr>
      </p:pic>
      <p:sp>
        <p:nvSpPr>
          <p:cNvPr id="1594" name="Google Shape;1594;p69"/>
          <p:cNvSpPr txBox="1"/>
          <p:nvPr/>
        </p:nvSpPr>
        <p:spPr>
          <a:xfrm>
            <a:off x="3336918" y="5631612"/>
            <a:ext cx="8663738" cy="419277"/>
          </a:xfrm>
          <a:prstGeom prst="rect">
            <a:avLst/>
          </a:prstGeom>
          <a:noFill/>
          <a:ln>
            <a:noFill/>
          </a:ln>
        </p:spPr>
        <p:txBody>
          <a:bodyPr spcFirstLastPara="1" wrap="square" lIns="108825" tIns="54400" rIns="108825" bIns="54400" anchor="t" anchorCtr="0">
            <a:noAutofit/>
          </a:bodyPr>
          <a:lstStyle/>
          <a:p>
            <a:pPr marL="0" marR="0" lvl="0" indent="0" algn="l" rtl="0">
              <a:lnSpc>
                <a:spcPct val="100000"/>
              </a:lnSpc>
              <a:spcBef>
                <a:spcPts val="0"/>
              </a:spcBef>
              <a:spcAft>
                <a:spcPts val="0"/>
              </a:spcAft>
              <a:buClr>
                <a:srgbClr val="CE181E"/>
              </a:buClr>
              <a:buSzPts val="2200"/>
              <a:buFont typeface="Arial"/>
              <a:buNone/>
            </a:pPr>
            <a:r>
              <a:rPr lang="en-US" sz="2200" b="0" i="0" u="none" strike="noStrike" cap="none">
                <a:solidFill>
                  <a:srgbClr val="CE181E"/>
                </a:solidFill>
                <a:latin typeface="Arial"/>
                <a:ea typeface="Arial"/>
                <a:cs typeface="Arial"/>
                <a:sym typeface="Arial"/>
              </a:rPr>
              <a:t>+, -, *, / operators overloading with custom (reduced precision).</a:t>
            </a:r>
            <a:endParaRPr/>
          </a:p>
        </p:txBody>
      </p:sp>
    </p:spTree>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63"/>
        <p:cNvGrpSpPr/>
        <p:nvPr/>
      </p:nvGrpSpPr>
      <p:grpSpPr>
        <a:xfrm>
          <a:off x="0" y="0"/>
          <a:ext cx="0" cy="0"/>
          <a:chOff x="0" y="0"/>
          <a:chExt cx="0" cy="0"/>
        </a:xfrm>
      </p:grpSpPr>
      <p:sp>
        <p:nvSpPr>
          <p:cNvPr id="964" name="Google Shape;964;p7"/>
          <p:cNvSpPr/>
          <p:nvPr/>
        </p:nvSpPr>
        <p:spPr>
          <a:xfrm>
            <a:off x="-2" y="0"/>
            <a:ext cx="12188954" cy="6858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965" name="Google Shape;965;p7"/>
          <p:cNvSpPr txBox="1">
            <a:spLocks noGrp="1"/>
          </p:cNvSpPr>
          <p:nvPr>
            <p:ph type="title"/>
          </p:nvPr>
        </p:nvSpPr>
        <p:spPr>
          <a:xfrm>
            <a:off x="836678" y="723898"/>
            <a:ext cx="6002111" cy="1495426"/>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Clr>
                <a:srgbClr val="000000"/>
              </a:buClr>
              <a:buSzPts val="4000"/>
              <a:buFont typeface="Calibri"/>
              <a:buNone/>
            </a:pPr>
            <a:r>
              <a:rPr lang="en-US" sz="4000"/>
              <a:t>Past Experiences: </a:t>
            </a:r>
            <a:br>
              <a:rPr lang="en-US" sz="4000"/>
            </a:br>
            <a:r>
              <a:rPr lang="en-US" sz="4000"/>
              <a:t>SystolicArrays</a:t>
            </a:r>
            <a:endParaRPr/>
          </a:p>
        </p:txBody>
      </p:sp>
      <p:sp>
        <p:nvSpPr>
          <p:cNvPr id="966" name="Google Shape;966;p7"/>
          <p:cNvSpPr txBox="1">
            <a:spLocks noGrp="1"/>
          </p:cNvSpPr>
          <p:nvPr>
            <p:ph type="body" idx="1"/>
          </p:nvPr>
        </p:nvSpPr>
        <p:spPr>
          <a:xfrm>
            <a:off x="836680" y="2405066"/>
            <a:ext cx="6002111" cy="3729035"/>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000"/>
              <a:buChar char="•"/>
            </a:pPr>
            <a:r>
              <a:rPr lang="en-US" sz="2000" b="1">
                <a:latin typeface="Arial"/>
                <a:ea typeface="Arial"/>
                <a:cs typeface="Arial"/>
                <a:sym typeface="Arial"/>
              </a:rPr>
              <a:t>GaAs Systolics</a:t>
            </a:r>
            <a:endParaRPr/>
          </a:p>
          <a:p>
            <a:pPr marL="685800" lvl="1" indent="-228600" algn="l" rtl="0">
              <a:lnSpc>
                <a:spcPct val="90000"/>
              </a:lnSpc>
              <a:spcBef>
                <a:spcPts val="500"/>
              </a:spcBef>
              <a:spcAft>
                <a:spcPts val="0"/>
              </a:spcAft>
              <a:buClr>
                <a:srgbClr val="000000"/>
              </a:buClr>
              <a:buSzPts val="2000"/>
              <a:buChar char="•"/>
            </a:pPr>
            <a:r>
              <a:rPr lang="en-US" sz="2000" b="1">
                <a:latin typeface="Arial"/>
                <a:ea typeface="Arial"/>
                <a:cs typeface="Arial"/>
                <a:sym typeface="Arial"/>
              </a:rPr>
              <a:t>Fortes, J. A., Milutinovic, V.,</a:t>
            </a:r>
            <a:br>
              <a:rPr lang="en-US" sz="2000" b="1">
                <a:latin typeface="Arial"/>
                <a:ea typeface="Arial"/>
                <a:cs typeface="Arial"/>
                <a:sym typeface="Arial"/>
              </a:rPr>
            </a:br>
            <a:r>
              <a:rPr lang="en-US" sz="2000" b="1">
                <a:latin typeface="Arial"/>
                <a:ea typeface="Arial"/>
                <a:cs typeface="Arial"/>
                <a:sym typeface="Arial"/>
              </a:rPr>
              <a:t>(1986, January).</a:t>
            </a:r>
            <a:br>
              <a:rPr lang="en-US" sz="2000" b="1">
                <a:latin typeface="Arial"/>
                <a:ea typeface="Arial"/>
                <a:cs typeface="Arial"/>
                <a:sym typeface="Arial"/>
              </a:rPr>
            </a:br>
            <a:r>
              <a:rPr lang="en-US" sz="2000" b="1">
                <a:latin typeface="Arial"/>
                <a:ea typeface="Arial"/>
                <a:cs typeface="Arial"/>
                <a:sym typeface="Arial"/>
              </a:rPr>
              <a:t>A High-Level Systolic Architecture for GaAs. </a:t>
            </a:r>
            <a:br>
              <a:rPr lang="en-US" sz="2000" b="1">
                <a:latin typeface="Arial"/>
                <a:ea typeface="Arial"/>
                <a:cs typeface="Arial"/>
                <a:sym typeface="Arial"/>
              </a:rPr>
            </a:br>
            <a:r>
              <a:rPr lang="en-US" sz="2000" b="1">
                <a:latin typeface="Arial"/>
                <a:ea typeface="Arial"/>
                <a:cs typeface="Arial"/>
                <a:sym typeface="Arial"/>
              </a:rPr>
              <a:t>In Proc. 19th Ann. Hawaii Int'l Conf. System Sciences (pp. 253-258).</a:t>
            </a:r>
            <a:endParaRPr/>
          </a:p>
        </p:txBody>
      </p:sp>
      <p:pic>
        <p:nvPicPr>
          <p:cNvPr id="967" name="Google Shape;967;p7" descr="Picture 3"/>
          <p:cNvPicPr preferRelativeResize="0"/>
          <p:nvPr/>
        </p:nvPicPr>
        <p:blipFill rotWithShape="1">
          <a:blip r:embed="rId4">
            <a:alphaModFix/>
          </a:blip>
          <a:srcRect r="1" b="15177"/>
          <a:stretch/>
        </p:blipFill>
        <p:spPr>
          <a:xfrm>
            <a:off x="7199439" y="10"/>
            <a:ext cx="4992561" cy="6857990"/>
          </a:xfrm>
          <a:prstGeom prst="rect">
            <a:avLst/>
          </a:prstGeom>
          <a:noFill/>
          <a:ln>
            <a:noFill/>
          </a:ln>
        </p:spPr>
      </p:pic>
    </p:spTree>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Shape 1598"/>
        <p:cNvGrpSpPr/>
        <p:nvPr/>
      </p:nvGrpSpPr>
      <p:grpSpPr>
        <a:xfrm>
          <a:off x="0" y="0"/>
          <a:ext cx="0" cy="0"/>
          <a:chOff x="0" y="0"/>
          <a:chExt cx="0" cy="0"/>
        </a:xfrm>
      </p:grpSpPr>
      <p:pic>
        <p:nvPicPr>
          <p:cNvPr id="1599" name="Google Shape;1599;p70"/>
          <p:cNvPicPr preferRelativeResize="0"/>
          <p:nvPr/>
        </p:nvPicPr>
        <p:blipFill rotWithShape="1">
          <a:blip r:embed="rId3">
            <a:alphaModFix/>
          </a:blip>
          <a:srcRect/>
          <a:stretch/>
        </p:blipFill>
        <p:spPr>
          <a:xfrm>
            <a:off x="659633" y="1050839"/>
            <a:ext cx="6873685" cy="5154974"/>
          </a:xfrm>
          <a:prstGeom prst="rect">
            <a:avLst/>
          </a:prstGeom>
          <a:noFill/>
          <a:ln>
            <a:noFill/>
          </a:ln>
        </p:spPr>
      </p:pic>
      <p:sp>
        <p:nvSpPr>
          <p:cNvPr id="1600" name="Google Shape;1600;p70"/>
          <p:cNvSpPr/>
          <p:nvPr/>
        </p:nvSpPr>
        <p:spPr>
          <a:xfrm>
            <a:off x="609562" y="261232"/>
            <a:ext cx="8489025" cy="1130698"/>
          </a:xfrm>
          <a:prstGeom prst="rect">
            <a:avLst/>
          </a:prstGeom>
          <a:noFill/>
          <a:ln>
            <a:noFill/>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FFFFFF"/>
              </a:buClr>
              <a:buSzPts val="4300"/>
              <a:buFont typeface="Arial"/>
              <a:buNone/>
            </a:pPr>
            <a:r>
              <a:rPr lang="en-US" sz="4300" b="0" i="0" u="none" strike="noStrike" cap="none">
                <a:solidFill>
                  <a:srgbClr val="FFFFFF"/>
                </a:solidFill>
                <a:latin typeface="Arial"/>
                <a:ea typeface="Arial"/>
                <a:cs typeface="Arial"/>
                <a:sym typeface="Arial"/>
              </a:rPr>
              <a:t>Example output</a:t>
            </a:r>
            <a:endParaRPr sz="4300" b="0" i="0" u="none" strike="noStrike" cap="none">
              <a:solidFill>
                <a:srgbClr val="000000"/>
              </a:solidFill>
              <a:latin typeface="Arial"/>
              <a:ea typeface="Arial"/>
              <a:cs typeface="Arial"/>
              <a:sym typeface="Arial"/>
            </a:endParaRPr>
          </a:p>
        </p:txBody>
      </p:sp>
      <p:sp>
        <p:nvSpPr>
          <p:cNvPr id="1601" name="Google Shape;1601;p70"/>
          <p:cNvSpPr txBox="1"/>
          <p:nvPr/>
        </p:nvSpPr>
        <p:spPr>
          <a:xfrm>
            <a:off x="7603418" y="2144965"/>
            <a:ext cx="4588697" cy="2895319"/>
          </a:xfrm>
          <a:prstGeom prst="rect">
            <a:avLst/>
          </a:prstGeom>
          <a:noFill/>
          <a:ln>
            <a:noFill/>
          </a:ln>
        </p:spPr>
        <p:txBody>
          <a:bodyPr spcFirstLastPara="1" wrap="square" lIns="108825" tIns="54400" rIns="108825" bIns="54400" anchor="t" anchorCtr="0">
            <a:noAutofit/>
          </a:bodyPr>
          <a:lstStyle/>
          <a:p>
            <a:pPr marL="0" marR="0" lvl="0" indent="0" algn="l" rtl="0">
              <a:lnSpc>
                <a:spcPct val="100000"/>
              </a:lnSpc>
              <a:spcBef>
                <a:spcPts val="0"/>
              </a:spcBef>
              <a:spcAft>
                <a:spcPts val="0"/>
              </a:spcAft>
              <a:buClr>
                <a:srgbClr val="008000"/>
              </a:buClr>
              <a:buSzPts val="2200"/>
              <a:buFont typeface="Arial"/>
              <a:buNone/>
            </a:pPr>
            <a:r>
              <a:rPr lang="en-US" sz="2200" b="0" i="0" u="none" strike="noStrike" cap="none">
                <a:solidFill>
                  <a:srgbClr val="008000"/>
                </a:solidFill>
                <a:latin typeface="Arial"/>
                <a:ea typeface="Arial"/>
                <a:cs typeface="Arial"/>
                <a:sym typeface="Arial"/>
              </a:rPr>
              <a:t>generate_statistics.sh allows:</a:t>
            </a:r>
            <a:endParaRPr sz="2200" b="0" i="0" u="none" strike="noStrike" cap="none">
              <a:solidFill>
                <a:srgbClr val="CE181E"/>
              </a:solidFill>
              <a:latin typeface="Arial"/>
              <a:ea typeface="Arial"/>
              <a:cs typeface="Arial"/>
              <a:sym typeface="Arial"/>
            </a:endParaRPr>
          </a:p>
          <a:p>
            <a:pPr marL="0" marR="0" lvl="0" indent="0" algn="l" rtl="0">
              <a:lnSpc>
                <a:spcPct val="100000"/>
              </a:lnSpc>
              <a:spcBef>
                <a:spcPts val="0"/>
              </a:spcBef>
              <a:spcAft>
                <a:spcPts val="0"/>
              </a:spcAft>
              <a:buClr>
                <a:srgbClr val="000000"/>
              </a:buClr>
              <a:buSzPts val="2200"/>
              <a:buFont typeface="Calibri"/>
              <a:buNone/>
            </a:pPr>
            <a:endParaRPr sz="2200" b="0" i="0" u="none" strike="noStrike" cap="none">
              <a:solidFill>
                <a:srgbClr val="CE181E"/>
              </a:solidFill>
              <a:latin typeface="Arial"/>
              <a:ea typeface="Arial"/>
              <a:cs typeface="Arial"/>
              <a:sym typeface="Arial"/>
            </a:endParaRPr>
          </a:p>
          <a:p>
            <a:pPr marL="0" marR="0" lvl="0" indent="0" algn="l" rtl="0">
              <a:lnSpc>
                <a:spcPct val="100000"/>
              </a:lnSpc>
              <a:spcBef>
                <a:spcPts val="0"/>
              </a:spcBef>
              <a:spcAft>
                <a:spcPts val="0"/>
              </a:spcAft>
              <a:buClr>
                <a:srgbClr val="CE181E"/>
              </a:buClr>
              <a:buSzPts val="2200"/>
              <a:buFont typeface="Arial"/>
              <a:buNone/>
            </a:pPr>
            <a:r>
              <a:rPr lang="en-US" sz="2200" b="0" i="0" u="none" strike="noStrike" cap="none">
                <a:solidFill>
                  <a:srgbClr val="CE181E"/>
                </a:solidFill>
                <a:latin typeface="Arial"/>
                <a:ea typeface="Arial"/>
                <a:cs typeface="Arial"/>
                <a:sym typeface="Arial"/>
              </a:rPr>
              <a:t>Elements range:</a:t>
            </a:r>
            <a:endParaRPr/>
          </a:p>
          <a:p>
            <a:pPr marL="261230" marR="0" lvl="0" indent="-261230" algn="l" rtl="0">
              <a:lnSpc>
                <a:spcPct val="100000"/>
              </a:lnSpc>
              <a:spcBef>
                <a:spcPts val="0"/>
              </a:spcBef>
              <a:spcAft>
                <a:spcPts val="0"/>
              </a:spcAft>
              <a:buClr>
                <a:srgbClr val="CE181E"/>
              </a:buClr>
              <a:buSzPts val="990"/>
              <a:buFont typeface="Noto Sans Symbols"/>
              <a:buChar char="●"/>
            </a:pPr>
            <a:r>
              <a:rPr lang="en-US" sz="2200" b="0" i="0" u="none" strike="noStrike" cap="none">
                <a:solidFill>
                  <a:srgbClr val="CE181E"/>
                </a:solidFill>
                <a:latin typeface="Arial"/>
                <a:ea typeface="Arial"/>
                <a:cs typeface="Arial"/>
                <a:sym typeface="Arial"/>
              </a:rPr>
              <a:t>per iteration, or</a:t>
            </a:r>
            <a:endParaRPr/>
          </a:p>
          <a:p>
            <a:pPr marL="261230" marR="0" lvl="0" indent="-261230" algn="l" rtl="0">
              <a:lnSpc>
                <a:spcPct val="100000"/>
              </a:lnSpc>
              <a:spcBef>
                <a:spcPts val="0"/>
              </a:spcBef>
              <a:spcAft>
                <a:spcPts val="0"/>
              </a:spcAft>
              <a:buClr>
                <a:srgbClr val="CE181E"/>
              </a:buClr>
              <a:buSzPts val="990"/>
              <a:buFont typeface="Noto Sans Symbols"/>
              <a:buChar char="●"/>
            </a:pPr>
            <a:r>
              <a:rPr lang="en-US" sz="2200" b="0" i="0" u="none" strike="noStrike" cap="none">
                <a:solidFill>
                  <a:srgbClr val="CE181E"/>
                </a:solidFill>
                <a:latin typeface="Arial"/>
                <a:ea typeface="Arial"/>
                <a:cs typeface="Arial"/>
                <a:sym typeface="Arial"/>
              </a:rPr>
              <a:t>per simulation.</a:t>
            </a:r>
            <a:endParaRPr/>
          </a:p>
          <a:p>
            <a:pPr marL="0" marR="0" lvl="0" indent="0" algn="l" rtl="0">
              <a:lnSpc>
                <a:spcPct val="100000"/>
              </a:lnSpc>
              <a:spcBef>
                <a:spcPts val="0"/>
              </a:spcBef>
              <a:spcAft>
                <a:spcPts val="0"/>
              </a:spcAft>
              <a:buClr>
                <a:srgbClr val="000000"/>
              </a:buClr>
              <a:buSzPts val="2200"/>
              <a:buFont typeface="Calibri"/>
              <a:buNone/>
            </a:pPr>
            <a:endParaRPr sz="2200" b="0" i="0" u="none" strike="noStrike" cap="none">
              <a:solidFill>
                <a:srgbClr val="CE181E"/>
              </a:solidFill>
              <a:latin typeface="Arial"/>
              <a:ea typeface="Arial"/>
              <a:cs typeface="Arial"/>
              <a:sym typeface="Arial"/>
            </a:endParaRPr>
          </a:p>
          <a:p>
            <a:pPr marL="0" marR="0" lvl="0" indent="0" algn="l" rtl="0">
              <a:lnSpc>
                <a:spcPct val="100000"/>
              </a:lnSpc>
              <a:spcBef>
                <a:spcPts val="0"/>
              </a:spcBef>
              <a:spcAft>
                <a:spcPts val="0"/>
              </a:spcAft>
              <a:buClr>
                <a:srgbClr val="CE181E"/>
              </a:buClr>
              <a:buSzPts val="2200"/>
              <a:buFont typeface="Arial"/>
              <a:buNone/>
            </a:pPr>
            <a:r>
              <a:rPr lang="en-US" sz="2200" b="0" i="0" u="none" strike="noStrike" cap="none">
                <a:solidFill>
                  <a:srgbClr val="CE181E"/>
                </a:solidFill>
                <a:latin typeface="Arial"/>
                <a:ea typeface="Arial"/>
                <a:cs typeface="Arial"/>
                <a:sym typeface="Arial"/>
              </a:rPr>
              <a:t>Visually comparing outputs</a:t>
            </a:r>
            <a:endParaRPr/>
          </a:p>
          <a:p>
            <a:pPr marL="0" marR="0" lvl="0" indent="0" algn="l" rtl="0">
              <a:lnSpc>
                <a:spcPct val="100000"/>
              </a:lnSpc>
              <a:spcBef>
                <a:spcPts val="0"/>
              </a:spcBef>
              <a:spcAft>
                <a:spcPts val="0"/>
              </a:spcAft>
              <a:buClr>
                <a:srgbClr val="CE181E"/>
              </a:buClr>
              <a:buSzPts val="2200"/>
              <a:buFont typeface="Arial"/>
              <a:buNone/>
            </a:pPr>
            <a:r>
              <a:rPr lang="en-US" sz="2200" b="0" i="0" u="none" strike="noStrike" cap="none">
                <a:solidFill>
                  <a:srgbClr val="CE181E"/>
                </a:solidFill>
                <a:latin typeface="Arial"/>
                <a:ea typeface="Arial"/>
                <a:cs typeface="Arial"/>
                <a:sym typeface="Arial"/>
              </a:rPr>
              <a:t>for various input parameters</a:t>
            </a:r>
            <a:br>
              <a:rPr lang="en-US" sz="1800" b="0" i="0" u="none" strike="noStrike" cap="none">
                <a:solidFill>
                  <a:srgbClr val="000000"/>
                </a:solidFill>
                <a:latin typeface="Calibri"/>
                <a:ea typeface="Calibri"/>
                <a:cs typeface="Calibri"/>
                <a:sym typeface="Calibri"/>
              </a:rPr>
            </a:br>
            <a:r>
              <a:rPr lang="en-US" sz="2200" b="0" i="0" u="none" strike="noStrike" cap="none">
                <a:solidFill>
                  <a:srgbClr val="CE181E"/>
                </a:solidFill>
                <a:latin typeface="Arial"/>
                <a:ea typeface="Arial"/>
                <a:cs typeface="Arial"/>
                <a:sym typeface="Arial"/>
              </a:rPr>
              <a:t>(helps in choosing the best one).</a:t>
            </a:r>
            <a:endParaRPr/>
          </a:p>
        </p:txBody>
      </p:sp>
    </p:spTree>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Shape 1605"/>
        <p:cNvGrpSpPr/>
        <p:nvPr/>
      </p:nvGrpSpPr>
      <p:grpSpPr>
        <a:xfrm>
          <a:off x="0" y="0"/>
          <a:ext cx="0" cy="0"/>
          <a:chOff x="0" y="0"/>
          <a:chExt cx="0" cy="0"/>
        </a:xfrm>
      </p:grpSpPr>
      <p:sp>
        <p:nvSpPr>
          <p:cNvPr id="1606" name="Google Shape;1606;p71"/>
          <p:cNvSpPr txBox="1">
            <a:spLocks noGrp="1"/>
          </p:cNvSpPr>
          <p:nvPr>
            <p:ph type="sldNum" idx="4294967295"/>
          </p:nvPr>
        </p:nvSpPr>
        <p:spPr>
          <a:xfrm>
            <a:off x="8257754" y="6185129"/>
            <a:ext cx="307337" cy="345437"/>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000000"/>
              </a:buClr>
              <a:buSzPts val="1600"/>
              <a:buFont typeface="Constantia"/>
              <a:buNone/>
            </a:pPr>
            <a:fld id="{00000000-1234-1234-1234-123412341234}" type="slidenum">
              <a:rPr lang="en-US" sz="1600" b="0" i="0" u="none" strike="noStrike" cap="none">
                <a:solidFill>
                  <a:srgbClr val="000000"/>
                </a:solidFill>
                <a:latin typeface="Constantia"/>
                <a:ea typeface="Constantia"/>
                <a:cs typeface="Constantia"/>
                <a:sym typeface="Constantia"/>
              </a:rPr>
              <a:t>71</a:t>
            </a:fld>
            <a:endParaRPr sz="1600" b="0" i="0" u="none" strike="noStrike" cap="none">
              <a:solidFill>
                <a:srgbClr val="000000"/>
              </a:solidFill>
              <a:latin typeface="Constantia"/>
              <a:ea typeface="Constantia"/>
              <a:cs typeface="Constantia"/>
              <a:sym typeface="Constantia"/>
            </a:endParaRPr>
          </a:p>
        </p:txBody>
      </p:sp>
      <p:sp>
        <p:nvSpPr>
          <p:cNvPr id="1607" name="Google Shape;1607;p71"/>
          <p:cNvSpPr txBox="1"/>
          <p:nvPr/>
        </p:nvSpPr>
        <p:spPr>
          <a:xfrm>
            <a:off x="1493517" y="5783262"/>
            <a:ext cx="6611795" cy="76940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dirty="0">
                <a:solidFill>
                  <a:srgbClr val="000000"/>
                </a:solidFill>
                <a:latin typeface="Arial"/>
                <a:ea typeface="Arial"/>
                <a:cs typeface="Arial"/>
                <a:sym typeface="Arial"/>
              </a:rPr>
              <a:t>appgallery.maxeler.com</a:t>
            </a:r>
            <a:endParaRPr dirty="0"/>
          </a:p>
        </p:txBody>
      </p:sp>
      <p:pic>
        <p:nvPicPr>
          <p:cNvPr id="1608" name="Google Shape;1608;p71" descr="image.png"/>
          <p:cNvPicPr preferRelativeResize="0"/>
          <p:nvPr/>
        </p:nvPicPr>
        <p:blipFill rotWithShape="1">
          <a:blip r:embed="rId3">
            <a:alphaModFix/>
          </a:blip>
          <a:srcRect/>
          <a:stretch/>
        </p:blipFill>
        <p:spPr>
          <a:xfrm>
            <a:off x="228600" y="150812"/>
            <a:ext cx="8734425" cy="5640388"/>
          </a:xfrm>
          <a:prstGeom prst="rect">
            <a:avLst/>
          </a:prstGeom>
          <a:noFill/>
          <a:ln>
            <a:noFill/>
          </a:ln>
        </p:spPr>
      </p:pic>
      <p:sp>
        <p:nvSpPr>
          <p:cNvPr id="1609" name="Google Shape;1609;p71"/>
          <p:cNvSpPr txBox="1"/>
          <p:nvPr/>
        </p:nvSpPr>
        <p:spPr>
          <a:xfrm>
            <a:off x="2103118" y="6505575"/>
            <a:ext cx="5166364" cy="26425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http://www.mi.sanu.ac.rs/~appgallery.maxeler/</a:t>
            </a:r>
            <a:endParaRPr/>
          </a:p>
        </p:txBody>
      </p:sp>
    </p:spTree>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Shape 1613"/>
        <p:cNvGrpSpPr/>
        <p:nvPr/>
      </p:nvGrpSpPr>
      <p:grpSpPr>
        <a:xfrm>
          <a:off x="0" y="0"/>
          <a:ext cx="0" cy="0"/>
          <a:chOff x="0" y="0"/>
          <a:chExt cx="0" cy="0"/>
        </a:xfrm>
      </p:grpSpPr>
      <p:pic>
        <p:nvPicPr>
          <p:cNvPr id="1614" name="Google Shape;1614;p72" descr="image.png"/>
          <p:cNvPicPr preferRelativeResize="0"/>
          <p:nvPr/>
        </p:nvPicPr>
        <p:blipFill rotWithShape="1">
          <a:blip r:embed="rId3">
            <a:alphaModFix/>
          </a:blip>
          <a:srcRect/>
          <a:stretch/>
        </p:blipFill>
        <p:spPr>
          <a:xfrm>
            <a:off x="-25400" y="304800"/>
            <a:ext cx="15387638" cy="5975350"/>
          </a:xfrm>
          <a:prstGeom prst="rect">
            <a:avLst/>
          </a:prstGeom>
          <a:noFill/>
          <a:ln>
            <a:noFill/>
          </a:ln>
        </p:spPr>
      </p:pic>
      <p:sp>
        <p:nvSpPr>
          <p:cNvPr id="1615" name="Google Shape;1615;p72"/>
          <p:cNvSpPr txBox="1">
            <a:spLocks noGrp="1"/>
          </p:cNvSpPr>
          <p:nvPr>
            <p:ph type="sldNum" idx="4294967295"/>
          </p:nvPr>
        </p:nvSpPr>
        <p:spPr>
          <a:xfrm>
            <a:off x="8257754" y="6251804"/>
            <a:ext cx="307337" cy="345437"/>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000000"/>
              </a:buClr>
              <a:buSzPts val="1600"/>
              <a:buFont typeface="Constantia"/>
              <a:buNone/>
            </a:pPr>
            <a:fld id="{00000000-1234-1234-1234-123412341234}" type="slidenum">
              <a:rPr lang="en-US" sz="1600" b="0" i="0" u="none" strike="noStrike" cap="none">
                <a:solidFill>
                  <a:srgbClr val="000000"/>
                </a:solidFill>
                <a:latin typeface="Constantia"/>
                <a:ea typeface="Constantia"/>
                <a:cs typeface="Constantia"/>
                <a:sym typeface="Constantia"/>
              </a:rPr>
              <a:t>72</a:t>
            </a:fld>
            <a:endParaRPr sz="1600" b="0" i="0" u="none" strike="noStrike" cap="none">
              <a:solidFill>
                <a:srgbClr val="000000"/>
              </a:solidFill>
              <a:latin typeface="Constantia"/>
              <a:ea typeface="Constantia"/>
              <a:cs typeface="Constantia"/>
              <a:sym typeface="Constantia"/>
            </a:endParaRPr>
          </a:p>
        </p:txBody>
      </p:sp>
    </p:spTree>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Shape 1619"/>
        <p:cNvGrpSpPr/>
        <p:nvPr/>
      </p:nvGrpSpPr>
      <p:grpSpPr>
        <a:xfrm>
          <a:off x="0" y="0"/>
          <a:ext cx="0" cy="0"/>
          <a:chOff x="0" y="0"/>
          <a:chExt cx="0" cy="0"/>
        </a:xfrm>
      </p:grpSpPr>
      <p:pic>
        <p:nvPicPr>
          <p:cNvPr id="1620" name="Google Shape;1620;p73" descr="image.png"/>
          <p:cNvPicPr preferRelativeResize="0"/>
          <p:nvPr/>
        </p:nvPicPr>
        <p:blipFill rotWithShape="1">
          <a:blip r:embed="rId3">
            <a:alphaModFix/>
          </a:blip>
          <a:srcRect/>
          <a:stretch/>
        </p:blipFill>
        <p:spPr>
          <a:xfrm>
            <a:off x="0" y="457200"/>
            <a:ext cx="15320963" cy="5949950"/>
          </a:xfrm>
          <a:prstGeom prst="rect">
            <a:avLst/>
          </a:prstGeom>
          <a:noFill/>
          <a:ln>
            <a:noFill/>
          </a:ln>
        </p:spPr>
      </p:pic>
      <p:sp>
        <p:nvSpPr>
          <p:cNvPr id="1621" name="Google Shape;1621;p73"/>
          <p:cNvSpPr txBox="1">
            <a:spLocks noGrp="1"/>
          </p:cNvSpPr>
          <p:nvPr>
            <p:ph type="sldNum" idx="4294967295"/>
          </p:nvPr>
        </p:nvSpPr>
        <p:spPr>
          <a:xfrm>
            <a:off x="8257754" y="6328004"/>
            <a:ext cx="307337" cy="345437"/>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000000"/>
              </a:buClr>
              <a:buSzPts val="1600"/>
              <a:buFont typeface="Constantia"/>
              <a:buNone/>
            </a:pPr>
            <a:fld id="{00000000-1234-1234-1234-123412341234}" type="slidenum">
              <a:rPr lang="en-US" sz="1600" b="0" i="0" u="none" strike="noStrike" cap="none">
                <a:solidFill>
                  <a:srgbClr val="000000"/>
                </a:solidFill>
                <a:latin typeface="Constantia"/>
                <a:ea typeface="Constantia"/>
                <a:cs typeface="Constantia"/>
                <a:sym typeface="Constantia"/>
              </a:rPr>
              <a:t>73</a:t>
            </a:fld>
            <a:endParaRPr sz="1600" b="0" i="0" u="none" strike="noStrike" cap="none">
              <a:solidFill>
                <a:srgbClr val="000000"/>
              </a:solidFill>
              <a:latin typeface="Constantia"/>
              <a:ea typeface="Constantia"/>
              <a:cs typeface="Constantia"/>
              <a:sym typeface="Constantia"/>
            </a:endParaRPr>
          </a:p>
        </p:txBody>
      </p:sp>
    </p:spTree>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Shape 1625"/>
        <p:cNvGrpSpPr/>
        <p:nvPr/>
      </p:nvGrpSpPr>
      <p:grpSpPr>
        <a:xfrm>
          <a:off x="0" y="0"/>
          <a:ext cx="0" cy="0"/>
          <a:chOff x="0" y="0"/>
          <a:chExt cx="0" cy="0"/>
        </a:xfrm>
      </p:grpSpPr>
      <p:sp>
        <p:nvSpPr>
          <p:cNvPr id="1626" name="Google Shape;1626;p74"/>
          <p:cNvSpPr txBox="1">
            <a:spLocks noGrp="1"/>
          </p:cNvSpPr>
          <p:nvPr>
            <p:ph type="sldNum" idx="4294967295"/>
          </p:nvPr>
        </p:nvSpPr>
        <p:spPr>
          <a:xfrm>
            <a:off x="8257754" y="6185129"/>
            <a:ext cx="307337" cy="345437"/>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000000"/>
              </a:buClr>
              <a:buSzPts val="1600"/>
              <a:buFont typeface="Constantia"/>
              <a:buNone/>
            </a:pPr>
            <a:fld id="{00000000-1234-1234-1234-123412341234}" type="slidenum">
              <a:rPr lang="en-US" sz="1600" b="0" i="0" u="none" strike="noStrike" cap="none">
                <a:solidFill>
                  <a:srgbClr val="000000"/>
                </a:solidFill>
                <a:latin typeface="Constantia"/>
                <a:ea typeface="Constantia"/>
                <a:cs typeface="Constantia"/>
                <a:sym typeface="Constantia"/>
              </a:rPr>
              <a:t>74</a:t>
            </a:fld>
            <a:endParaRPr sz="1600" b="0" i="0" u="none" strike="noStrike" cap="none">
              <a:solidFill>
                <a:srgbClr val="000000"/>
              </a:solidFill>
              <a:latin typeface="Constantia"/>
              <a:ea typeface="Constantia"/>
              <a:cs typeface="Constantia"/>
              <a:sym typeface="Constantia"/>
            </a:endParaRPr>
          </a:p>
        </p:txBody>
      </p:sp>
      <p:sp>
        <p:nvSpPr>
          <p:cNvPr id="1627" name="Google Shape;1627;p74"/>
          <p:cNvSpPr txBox="1"/>
          <p:nvPr/>
        </p:nvSpPr>
        <p:spPr>
          <a:xfrm>
            <a:off x="1493517" y="5783262"/>
            <a:ext cx="6700571" cy="76940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4400"/>
              <a:buFont typeface="Arial"/>
              <a:buNone/>
            </a:pPr>
            <a:r>
              <a:rPr lang="en-US" sz="4400" b="0" i="0" u="none" strike="noStrike" cap="none" dirty="0">
                <a:solidFill>
                  <a:srgbClr val="000000"/>
                </a:solidFill>
                <a:latin typeface="Arial"/>
                <a:ea typeface="Arial"/>
                <a:cs typeface="Arial"/>
                <a:sym typeface="Arial"/>
              </a:rPr>
              <a:t>appgallery.maxeler.com</a:t>
            </a:r>
            <a:endParaRPr dirty="0"/>
          </a:p>
        </p:txBody>
      </p:sp>
      <p:sp>
        <p:nvSpPr>
          <p:cNvPr id="1628" name="Google Shape;1628;p74"/>
          <p:cNvSpPr txBox="1"/>
          <p:nvPr/>
        </p:nvSpPr>
        <p:spPr>
          <a:xfrm>
            <a:off x="2103118" y="6505575"/>
            <a:ext cx="5166364" cy="264251"/>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1200"/>
              <a:buFont typeface="Arial"/>
              <a:buNone/>
            </a:pPr>
            <a:r>
              <a:rPr lang="en-US" sz="1200" b="0" i="0" u="none" strike="noStrike" cap="none">
                <a:solidFill>
                  <a:srgbClr val="000000"/>
                </a:solidFill>
                <a:latin typeface="Arial"/>
                <a:ea typeface="Arial"/>
                <a:cs typeface="Arial"/>
                <a:sym typeface="Arial"/>
              </a:rPr>
              <a:t>http://www.mi.sanu.ac.rs/~appgallery.maxeler/</a:t>
            </a:r>
            <a:endParaRPr/>
          </a:p>
        </p:txBody>
      </p:sp>
      <p:pic>
        <p:nvPicPr>
          <p:cNvPr id="1629" name="Google Shape;1629;p74" descr="image.png"/>
          <p:cNvPicPr preferRelativeResize="0"/>
          <p:nvPr/>
        </p:nvPicPr>
        <p:blipFill rotWithShape="1">
          <a:blip r:embed="rId3">
            <a:alphaModFix/>
          </a:blip>
          <a:srcRect/>
          <a:stretch/>
        </p:blipFill>
        <p:spPr>
          <a:xfrm>
            <a:off x="-19050" y="457200"/>
            <a:ext cx="9144000" cy="5068888"/>
          </a:xfrm>
          <a:prstGeom prst="rect">
            <a:avLst/>
          </a:prstGeom>
          <a:noFill/>
          <a:ln>
            <a:noFill/>
          </a:ln>
        </p:spPr>
      </p:pic>
    </p:spTree>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Shape 1633"/>
        <p:cNvGrpSpPr/>
        <p:nvPr/>
      </p:nvGrpSpPr>
      <p:grpSpPr>
        <a:xfrm>
          <a:off x="0" y="0"/>
          <a:ext cx="0" cy="0"/>
          <a:chOff x="0" y="0"/>
          <a:chExt cx="0" cy="0"/>
        </a:xfrm>
      </p:grpSpPr>
      <p:pic>
        <p:nvPicPr>
          <p:cNvPr id="1634" name="Google Shape;1634;p75" descr="image.jpeg"/>
          <p:cNvPicPr preferRelativeResize="0"/>
          <p:nvPr/>
        </p:nvPicPr>
        <p:blipFill rotWithShape="1">
          <a:blip r:embed="rId3">
            <a:alphaModFix/>
          </a:blip>
          <a:srcRect/>
          <a:stretch/>
        </p:blipFill>
        <p:spPr>
          <a:xfrm>
            <a:off x="0" y="381000"/>
            <a:ext cx="15343188" cy="5957888"/>
          </a:xfrm>
          <a:prstGeom prst="rect">
            <a:avLst/>
          </a:prstGeom>
          <a:noFill/>
          <a:ln>
            <a:noFill/>
          </a:ln>
        </p:spPr>
      </p:pic>
      <p:sp>
        <p:nvSpPr>
          <p:cNvPr id="1635" name="Google Shape;1635;p75"/>
          <p:cNvSpPr txBox="1"/>
          <p:nvPr/>
        </p:nvSpPr>
        <p:spPr>
          <a:xfrm>
            <a:off x="5867400" y="5562600"/>
            <a:ext cx="3175000" cy="617358"/>
          </a:xfrm>
          <a:prstGeom prst="rect">
            <a:avLst/>
          </a:prstGeom>
          <a:solidFill>
            <a:schemeClr val="accent1"/>
          </a:solid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  webide.maxeler.com</a:t>
            </a:r>
            <a:endParaRPr/>
          </a:p>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https://</a:t>
            </a:r>
            <a:r>
              <a:rPr lang="en-US" sz="1800" b="0" i="0" u="none" strike="noStrike" cap="none">
                <a:solidFill>
                  <a:srgbClr val="FFFFFF"/>
                </a:solidFill>
                <a:latin typeface="Arial"/>
                <a:ea typeface="Arial"/>
                <a:cs typeface="Arial"/>
                <a:sym typeface="Arial"/>
              </a:rPr>
              <a:t>maxeler.mi.sanu.ac.rs</a:t>
            </a:r>
            <a:endParaRPr/>
          </a:p>
        </p:txBody>
      </p:sp>
      <p:sp>
        <p:nvSpPr>
          <p:cNvPr id="1636" name="Google Shape;1636;p75"/>
          <p:cNvSpPr txBox="1">
            <a:spLocks noGrp="1"/>
          </p:cNvSpPr>
          <p:nvPr>
            <p:ph type="sldNum" idx="4294967295"/>
          </p:nvPr>
        </p:nvSpPr>
        <p:spPr>
          <a:xfrm>
            <a:off x="8257754" y="6328004"/>
            <a:ext cx="307337" cy="345437"/>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000000"/>
              </a:buClr>
              <a:buSzPts val="1600"/>
              <a:buFont typeface="Constantia"/>
              <a:buNone/>
            </a:pPr>
            <a:fld id="{00000000-1234-1234-1234-123412341234}" type="slidenum">
              <a:rPr lang="en-US" sz="1600" b="0" i="0" u="none" strike="noStrike" cap="none">
                <a:solidFill>
                  <a:srgbClr val="000000"/>
                </a:solidFill>
                <a:latin typeface="Constantia"/>
                <a:ea typeface="Constantia"/>
                <a:cs typeface="Constantia"/>
                <a:sym typeface="Constantia"/>
              </a:rPr>
              <a:t>75</a:t>
            </a:fld>
            <a:endParaRPr sz="1600" b="0" i="0" u="none" strike="noStrike" cap="none">
              <a:solidFill>
                <a:srgbClr val="000000"/>
              </a:solidFill>
              <a:latin typeface="Constantia"/>
              <a:ea typeface="Constantia"/>
              <a:cs typeface="Constantia"/>
              <a:sym typeface="Constantia"/>
            </a:endParaRPr>
          </a:p>
        </p:txBody>
      </p:sp>
    </p:spTree>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Shape 1640"/>
        <p:cNvGrpSpPr/>
        <p:nvPr/>
      </p:nvGrpSpPr>
      <p:grpSpPr>
        <a:xfrm>
          <a:off x="0" y="0"/>
          <a:ext cx="0" cy="0"/>
          <a:chOff x="0" y="0"/>
          <a:chExt cx="0" cy="0"/>
        </a:xfrm>
      </p:grpSpPr>
      <p:sp>
        <p:nvSpPr>
          <p:cNvPr id="1641" name="Google Shape;1641;p76"/>
          <p:cNvSpPr txBox="1"/>
          <p:nvPr/>
        </p:nvSpPr>
        <p:spPr>
          <a:xfrm>
            <a:off x="5867400" y="5562600"/>
            <a:ext cx="3175000" cy="617358"/>
          </a:xfrm>
          <a:prstGeom prst="rect">
            <a:avLst/>
          </a:prstGeom>
          <a:solidFill>
            <a:schemeClr val="accent1"/>
          </a:solid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1800"/>
              <a:buFont typeface="Arial"/>
              <a:buNone/>
            </a:pPr>
            <a:r>
              <a:rPr lang="en-US" sz="1800" b="0" i="0" u="none" strike="noStrike" cap="none">
                <a:solidFill>
                  <a:srgbClr val="FFFFFF"/>
                </a:solidFill>
                <a:latin typeface="Arial"/>
                <a:ea typeface="Arial"/>
                <a:cs typeface="Arial"/>
                <a:sym typeface="Arial"/>
              </a:rPr>
              <a:t>  webide.maxeler.com</a:t>
            </a:r>
            <a:endParaRPr/>
          </a:p>
          <a:p>
            <a:pPr marL="0" marR="0" lvl="0" indent="0" algn="ctr" rtl="0">
              <a:lnSpc>
                <a:spcPct val="100000"/>
              </a:lnSpc>
              <a:spcBef>
                <a:spcPts val="0"/>
              </a:spcBef>
              <a:spcAft>
                <a:spcPts val="0"/>
              </a:spcAft>
              <a:buClr>
                <a:srgbClr val="FFFFFF"/>
              </a:buClr>
              <a:buSzPts val="1800"/>
              <a:buFont typeface="Arial"/>
              <a:buNone/>
            </a:pPr>
            <a:r>
              <a:rPr lang="en-US" sz="1800" b="1" i="0" u="none" strike="noStrike" cap="none">
                <a:solidFill>
                  <a:srgbClr val="FFFFFF"/>
                </a:solidFill>
                <a:latin typeface="Arial"/>
                <a:ea typeface="Arial"/>
                <a:cs typeface="Arial"/>
                <a:sym typeface="Arial"/>
              </a:rPr>
              <a:t>https://</a:t>
            </a:r>
            <a:r>
              <a:rPr lang="en-US" sz="1800" b="0" i="0" u="none" strike="noStrike" cap="none">
                <a:solidFill>
                  <a:srgbClr val="FFFFFF"/>
                </a:solidFill>
                <a:latin typeface="Arial"/>
                <a:ea typeface="Arial"/>
                <a:cs typeface="Arial"/>
                <a:sym typeface="Arial"/>
              </a:rPr>
              <a:t>maxeler.mi.sanu.ac.rs</a:t>
            </a:r>
            <a:endParaRPr/>
          </a:p>
        </p:txBody>
      </p:sp>
      <p:sp>
        <p:nvSpPr>
          <p:cNvPr id="1642" name="Google Shape;1642;p76"/>
          <p:cNvSpPr txBox="1">
            <a:spLocks noGrp="1"/>
          </p:cNvSpPr>
          <p:nvPr>
            <p:ph type="sldNum" idx="4294967295"/>
          </p:nvPr>
        </p:nvSpPr>
        <p:spPr>
          <a:xfrm>
            <a:off x="8257754" y="6328004"/>
            <a:ext cx="307337" cy="345437"/>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000000"/>
              </a:buClr>
              <a:buSzPts val="1600"/>
              <a:buFont typeface="Constantia"/>
              <a:buNone/>
            </a:pPr>
            <a:fld id="{00000000-1234-1234-1234-123412341234}" type="slidenum">
              <a:rPr lang="en-US" sz="1600" b="0" i="0" u="none" strike="noStrike" cap="none">
                <a:solidFill>
                  <a:srgbClr val="000000"/>
                </a:solidFill>
                <a:latin typeface="Constantia"/>
                <a:ea typeface="Constantia"/>
                <a:cs typeface="Constantia"/>
                <a:sym typeface="Constantia"/>
              </a:rPr>
              <a:t>76</a:t>
            </a:fld>
            <a:endParaRPr sz="1600" b="0" i="0" u="none" strike="noStrike" cap="none">
              <a:solidFill>
                <a:srgbClr val="000000"/>
              </a:solidFill>
              <a:latin typeface="Constantia"/>
              <a:ea typeface="Constantia"/>
              <a:cs typeface="Constantia"/>
              <a:sym typeface="Constantia"/>
            </a:endParaRPr>
          </a:p>
        </p:txBody>
      </p:sp>
      <p:pic>
        <p:nvPicPr>
          <p:cNvPr id="1643" name="Google Shape;1643;p76" descr="image.png"/>
          <p:cNvPicPr preferRelativeResize="0"/>
          <p:nvPr/>
        </p:nvPicPr>
        <p:blipFill rotWithShape="1">
          <a:blip r:embed="rId3">
            <a:alphaModFix/>
          </a:blip>
          <a:srcRect/>
          <a:stretch/>
        </p:blipFill>
        <p:spPr>
          <a:xfrm>
            <a:off x="0" y="939800"/>
            <a:ext cx="9144000" cy="4506913"/>
          </a:xfrm>
          <a:prstGeom prst="rect">
            <a:avLst/>
          </a:prstGeom>
          <a:noFill/>
          <a:ln>
            <a:noFill/>
          </a:ln>
        </p:spPr>
      </p:pic>
    </p:spTree>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Shape 1647"/>
        <p:cNvGrpSpPr/>
        <p:nvPr/>
      </p:nvGrpSpPr>
      <p:grpSpPr>
        <a:xfrm>
          <a:off x="0" y="0"/>
          <a:ext cx="0" cy="0"/>
          <a:chOff x="0" y="0"/>
          <a:chExt cx="0" cy="0"/>
        </a:xfrm>
      </p:grpSpPr>
      <p:sp>
        <p:nvSpPr>
          <p:cNvPr id="1648" name="Google Shape;1648;p77"/>
          <p:cNvSpPr txBox="1">
            <a:spLocks noGrp="1"/>
          </p:cNvSpPr>
          <p:nvPr>
            <p:ph type="sldNum" idx="4294967295"/>
          </p:nvPr>
        </p:nvSpPr>
        <p:spPr>
          <a:xfrm>
            <a:off x="6553200" y="6356350"/>
            <a:ext cx="301904" cy="288820"/>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898989"/>
              </a:buClr>
              <a:buSzPts val="1400"/>
              <a:buFont typeface="Arial"/>
              <a:buNone/>
            </a:pPr>
            <a:fld id="{00000000-1234-1234-1234-123412341234}" type="slidenum">
              <a:rPr lang="en-US" sz="1400" b="1" i="0" u="none" strike="noStrike" cap="none">
                <a:solidFill>
                  <a:srgbClr val="898989"/>
                </a:solidFill>
                <a:latin typeface="Arial"/>
                <a:ea typeface="Arial"/>
                <a:cs typeface="Arial"/>
                <a:sym typeface="Arial"/>
              </a:rPr>
              <a:t>77</a:t>
            </a:fld>
            <a:endParaRPr sz="1400" b="1" i="0" u="none" strike="noStrike" cap="none">
              <a:solidFill>
                <a:srgbClr val="898989"/>
              </a:solidFill>
              <a:latin typeface="Arial"/>
              <a:ea typeface="Arial"/>
              <a:cs typeface="Arial"/>
              <a:sym typeface="Arial"/>
            </a:endParaRPr>
          </a:p>
        </p:txBody>
      </p:sp>
      <p:pic>
        <p:nvPicPr>
          <p:cNvPr id="1649" name="Google Shape;1649;p77" descr="image.jpeg"/>
          <p:cNvPicPr preferRelativeResize="0"/>
          <p:nvPr/>
        </p:nvPicPr>
        <p:blipFill rotWithShape="1">
          <a:blip r:embed="rId3">
            <a:alphaModFix/>
          </a:blip>
          <a:srcRect/>
          <a:stretch/>
        </p:blipFill>
        <p:spPr>
          <a:xfrm>
            <a:off x="0" y="0"/>
            <a:ext cx="9220200" cy="6873875"/>
          </a:xfrm>
          <a:prstGeom prst="rect">
            <a:avLst/>
          </a:prstGeom>
          <a:noFill/>
          <a:ln>
            <a:noFill/>
          </a:ln>
        </p:spPr>
      </p:pic>
      <p:sp>
        <p:nvSpPr>
          <p:cNvPr id="1650" name="Google Shape;1650;p77"/>
          <p:cNvSpPr txBox="1"/>
          <p:nvPr/>
        </p:nvSpPr>
        <p:spPr>
          <a:xfrm>
            <a:off x="8399143" y="5410201"/>
            <a:ext cx="775338" cy="34543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333333"/>
              </a:buClr>
              <a:buSzPts val="1600"/>
              <a:buFont typeface="Constantia"/>
              <a:buNone/>
            </a:pPr>
            <a:r>
              <a:rPr lang="en-US" sz="1600" b="0" i="0" u="none" strike="noStrike" cap="none">
                <a:solidFill>
                  <a:srgbClr val="333333"/>
                </a:solidFill>
                <a:latin typeface="Constantia"/>
                <a:ea typeface="Constantia"/>
                <a:cs typeface="Constantia"/>
                <a:sym typeface="Constantia"/>
              </a:rPr>
              <a:t>48/60</a:t>
            </a:r>
            <a:endParaRPr/>
          </a:p>
        </p:txBody>
      </p:sp>
    </p:spTree>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Shape 1654"/>
        <p:cNvGrpSpPr/>
        <p:nvPr/>
      </p:nvGrpSpPr>
      <p:grpSpPr>
        <a:xfrm>
          <a:off x="0" y="0"/>
          <a:ext cx="0" cy="0"/>
          <a:chOff x="0" y="0"/>
          <a:chExt cx="0" cy="0"/>
        </a:xfrm>
      </p:grpSpPr>
      <p:sp>
        <p:nvSpPr>
          <p:cNvPr id="1655" name="Google Shape;1655;p78"/>
          <p:cNvSpPr txBox="1">
            <a:spLocks noGrp="1"/>
          </p:cNvSpPr>
          <p:nvPr>
            <p:ph type="title" idx="4294967295"/>
          </p:nvPr>
        </p:nvSpPr>
        <p:spPr>
          <a:xfrm>
            <a:off x="457199" y="274637"/>
            <a:ext cx="8218490" cy="993776"/>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737373"/>
              </a:buClr>
              <a:buSzPts val="4400"/>
              <a:buFont typeface="Arial"/>
              <a:buNone/>
            </a:pPr>
            <a:endParaRPr/>
          </a:p>
        </p:txBody>
      </p:sp>
      <p:pic>
        <p:nvPicPr>
          <p:cNvPr id="1656" name="Google Shape;1656;p78" descr="image.jpeg"/>
          <p:cNvPicPr preferRelativeResize="0"/>
          <p:nvPr/>
        </p:nvPicPr>
        <p:blipFill rotWithShape="1">
          <a:blip r:embed="rId3">
            <a:alphaModFix/>
          </a:blip>
          <a:srcRect/>
          <a:stretch/>
        </p:blipFill>
        <p:spPr>
          <a:xfrm>
            <a:off x="1752600" y="0"/>
            <a:ext cx="5943600" cy="6858000"/>
          </a:xfrm>
          <a:prstGeom prst="rect">
            <a:avLst/>
          </a:prstGeom>
          <a:noFill/>
          <a:ln>
            <a:noFill/>
          </a:ln>
        </p:spPr>
      </p:pic>
      <p:sp>
        <p:nvSpPr>
          <p:cNvPr id="1657" name="Google Shape;1657;p78"/>
          <p:cNvSpPr txBox="1">
            <a:spLocks noGrp="1"/>
          </p:cNvSpPr>
          <p:nvPr>
            <p:ph type="sldNum" idx="4294967295"/>
          </p:nvPr>
        </p:nvSpPr>
        <p:spPr>
          <a:xfrm>
            <a:off x="6553200" y="6356350"/>
            <a:ext cx="301904" cy="288820"/>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898989"/>
              </a:buClr>
              <a:buSzPts val="1400"/>
              <a:buFont typeface="Arial"/>
              <a:buNone/>
            </a:pPr>
            <a:fld id="{00000000-1234-1234-1234-123412341234}" type="slidenum">
              <a:rPr lang="en-US" sz="1400" b="1" i="0" u="none" strike="noStrike" cap="none">
                <a:solidFill>
                  <a:srgbClr val="898989"/>
                </a:solidFill>
                <a:latin typeface="Arial"/>
                <a:ea typeface="Arial"/>
                <a:cs typeface="Arial"/>
                <a:sym typeface="Arial"/>
              </a:rPr>
              <a:t>78</a:t>
            </a:fld>
            <a:endParaRPr sz="1400" b="1" i="0" u="none" strike="noStrike" cap="none">
              <a:solidFill>
                <a:srgbClr val="898989"/>
              </a:solidFill>
              <a:latin typeface="Arial"/>
              <a:ea typeface="Arial"/>
              <a:cs typeface="Arial"/>
              <a:sym typeface="Arial"/>
            </a:endParaRPr>
          </a:p>
        </p:txBody>
      </p:sp>
      <p:pic>
        <p:nvPicPr>
          <p:cNvPr id="1658" name="Google Shape;1658;p78" descr="image.png"/>
          <p:cNvPicPr preferRelativeResize="0"/>
          <p:nvPr/>
        </p:nvPicPr>
        <p:blipFill rotWithShape="1">
          <a:blip r:embed="rId4">
            <a:alphaModFix/>
          </a:blip>
          <a:srcRect/>
          <a:stretch/>
        </p:blipFill>
        <p:spPr>
          <a:xfrm>
            <a:off x="7543800" y="-304800"/>
            <a:ext cx="1733550" cy="7391400"/>
          </a:xfrm>
          <a:prstGeom prst="rect">
            <a:avLst/>
          </a:prstGeom>
          <a:noFill/>
          <a:ln>
            <a:noFill/>
          </a:ln>
        </p:spPr>
      </p:pic>
      <p:pic>
        <p:nvPicPr>
          <p:cNvPr id="1659" name="Google Shape;1659;p78" descr="image.png"/>
          <p:cNvPicPr preferRelativeResize="0"/>
          <p:nvPr/>
        </p:nvPicPr>
        <p:blipFill rotWithShape="1">
          <a:blip r:embed="rId5">
            <a:alphaModFix/>
          </a:blip>
          <a:srcRect/>
          <a:stretch/>
        </p:blipFill>
        <p:spPr>
          <a:xfrm>
            <a:off x="0" y="-76200"/>
            <a:ext cx="1752600" cy="9372600"/>
          </a:xfrm>
          <a:prstGeom prst="rect">
            <a:avLst/>
          </a:prstGeom>
          <a:noFill/>
          <a:ln>
            <a:noFill/>
          </a:ln>
        </p:spPr>
      </p:pic>
      <p:sp>
        <p:nvSpPr>
          <p:cNvPr id="1660" name="Google Shape;1660;p78"/>
          <p:cNvSpPr txBox="1"/>
          <p:nvPr/>
        </p:nvSpPr>
        <p:spPr>
          <a:xfrm>
            <a:off x="8199118" y="6181726"/>
            <a:ext cx="775338" cy="34543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333333"/>
              </a:buClr>
              <a:buSzPts val="1600"/>
              <a:buFont typeface="Constantia"/>
              <a:buNone/>
            </a:pPr>
            <a:r>
              <a:rPr lang="en-US" sz="1600" b="0" i="0" u="none" strike="noStrike" cap="none">
                <a:solidFill>
                  <a:srgbClr val="333333"/>
                </a:solidFill>
                <a:latin typeface="Constantia"/>
                <a:ea typeface="Constantia"/>
                <a:cs typeface="Constantia"/>
                <a:sym typeface="Constantia"/>
              </a:rPr>
              <a:t>49/60</a:t>
            </a:r>
            <a:endParaRPr/>
          </a:p>
        </p:txBody>
      </p:sp>
    </p:spTree>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Shape 1664"/>
        <p:cNvGrpSpPr/>
        <p:nvPr/>
      </p:nvGrpSpPr>
      <p:grpSpPr>
        <a:xfrm>
          <a:off x="0" y="0"/>
          <a:ext cx="0" cy="0"/>
          <a:chOff x="0" y="0"/>
          <a:chExt cx="0" cy="0"/>
        </a:xfrm>
      </p:grpSpPr>
      <p:sp>
        <p:nvSpPr>
          <p:cNvPr id="1665" name="Google Shape;1665;p79"/>
          <p:cNvSpPr txBox="1">
            <a:spLocks noGrp="1"/>
          </p:cNvSpPr>
          <p:nvPr>
            <p:ph type="title" idx="4294967295"/>
          </p:nvPr>
        </p:nvSpPr>
        <p:spPr>
          <a:xfrm>
            <a:off x="457199" y="274637"/>
            <a:ext cx="8218490" cy="993776"/>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737373"/>
              </a:buClr>
              <a:buSzPts val="3600"/>
              <a:buFont typeface="Arial"/>
              <a:buNone/>
            </a:pPr>
            <a:r>
              <a:rPr lang="en-US" sz="3600">
                <a:solidFill>
                  <a:srgbClr val="737373"/>
                </a:solidFill>
                <a:latin typeface="Arial"/>
                <a:ea typeface="Arial"/>
                <a:cs typeface="Arial"/>
                <a:sym typeface="Arial"/>
              </a:rPr>
              <a:t>MultiCore</a:t>
            </a:r>
            <a:endParaRPr/>
          </a:p>
        </p:txBody>
      </p:sp>
      <p:pic>
        <p:nvPicPr>
          <p:cNvPr id="1666" name="Google Shape;1666;p79" descr="image.png"/>
          <p:cNvPicPr preferRelativeResize="0"/>
          <p:nvPr/>
        </p:nvPicPr>
        <p:blipFill rotWithShape="1">
          <a:blip r:embed="rId3">
            <a:alphaModFix/>
          </a:blip>
          <a:srcRect/>
          <a:stretch/>
        </p:blipFill>
        <p:spPr>
          <a:xfrm>
            <a:off x="2057400" y="2743200"/>
            <a:ext cx="4924425" cy="2628900"/>
          </a:xfrm>
          <a:prstGeom prst="rect">
            <a:avLst/>
          </a:prstGeom>
          <a:noFill/>
          <a:ln>
            <a:noFill/>
          </a:ln>
        </p:spPr>
      </p:pic>
      <p:pic>
        <p:nvPicPr>
          <p:cNvPr id="1667" name="Google Shape;1667;p79" descr="image.jpeg"/>
          <p:cNvPicPr preferRelativeResize="0"/>
          <p:nvPr/>
        </p:nvPicPr>
        <p:blipFill rotWithShape="1">
          <a:blip r:embed="rId4">
            <a:alphaModFix/>
          </a:blip>
          <a:srcRect/>
          <a:stretch/>
        </p:blipFill>
        <p:spPr>
          <a:xfrm>
            <a:off x="2057400" y="2743200"/>
            <a:ext cx="4257675" cy="2628900"/>
          </a:xfrm>
          <a:prstGeom prst="rect">
            <a:avLst/>
          </a:prstGeom>
          <a:noFill/>
          <a:ln>
            <a:noFill/>
          </a:ln>
        </p:spPr>
      </p:pic>
      <p:grpSp>
        <p:nvGrpSpPr>
          <p:cNvPr id="1668" name="Google Shape;1668;p79"/>
          <p:cNvGrpSpPr/>
          <p:nvPr/>
        </p:nvGrpSpPr>
        <p:grpSpPr>
          <a:xfrm>
            <a:off x="457092" y="1295314"/>
            <a:ext cx="2452467" cy="1371547"/>
            <a:chOff x="-46" y="-26"/>
            <a:chExt cx="2452466" cy="1371546"/>
          </a:xfrm>
        </p:grpSpPr>
        <p:grpSp>
          <p:nvGrpSpPr>
            <p:cNvPr id="1669" name="Google Shape;1669;p79"/>
            <p:cNvGrpSpPr/>
            <p:nvPr/>
          </p:nvGrpSpPr>
          <p:grpSpPr>
            <a:xfrm>
              <a:off x="-46" y="-26"/>
              <a:ext cx="2452466" cy="1371546"/>
              <a:chOff x="-44" y="-24"/>
              <a:chExt cx="2452465" cy="1371545"/>
            </a:xfrm>
          </p:grpSpPr>
          <p:sp>
            <p:nvSpPr>
              <p:cNvPr id="1670" name="Google Shape;1670;p79"/>
              <p:cNvSpPr/>
              <p:nvPr/>
            </p:nvSpPr>
            <p:spPr>
              <a:xfrm>
                <a:off x="-44" y="-24"/>
                <a:ext cx="2133369" cy="1371545"/>
              </a:xfrm>
              <a:custGeom>
                <a:avLst/>
                <a:gdLst/>
                <a:ahLst/>
                <a:cxnLst/>
                <a:rect l="l" t="t" r="r" b="b"/>
                <a:pathLst>
                  <a:path w="21263" h="20623" extrusionOk="0">
                    <a:moveTo>
                      <a:pt x="1919" y="6857"/>
                    </a:moveTo>
                    <a:cubicBezTo>
                      <a:pt x="744" y="7018"/>
                      <a:pt x="-110" y="8412"/>
                      <a:pt x="11" y="9971"/>
                    </a:cubicBezTo>
                    <a:cubicBezTo>
                      <a:pt x="81" y="10871"/>
                      <a:pt x="470" y="11672"/>
                      <a:pt x="1058" y="12130"/>
                    </a:cubicBezTo>
                    <a:lnTo>
                      <a:pt x="1047" y="12097"/>
                    </a:lnTo>
                    <a:cubicBezTo>
                      <a:pt x="237" y="13237"/>
                      <a:pt x="282" y="15025"/>
                      <a:pt x="1147" y="16091"/>
                    </a:cubicBezTo>
                    <a:cubicBezTo>
                      <a:pt x="1608" y="16659"/>
                      <a:pt x="2236" y="16931"/>
                      <a:pt x="2864" y="16834"/>
                    </a:cubicBezTo>
                    <a:lnTo>
                      <a:pt x="2853" y="16853"/>
                    </a:lnTo>
                    <a:cubicBezTo>
                      <a:pt x="3897" y="19265"/>
                      <a:pt x="6219" y="20100"/>
                      <a:pt x="8040" y="18718"/>
                    </a:cubicBezTo>
                    <a:cubicBezTo>
                      <a:pt x="8063" y="18700"/>
                      <a:pt x="8086" y="18683"/>
                      <a:pt x="8108" y="18665"/>
                    </a:cubicBezTo>
                    <a:lnTo>
                      <a:pt x="8102" y="18668"/>
                    </a:lnTo>
                    <a:cubicBezTo>
                      <a:pt x="9122" y="20688"/>
                      <a:pt x="11186" y="21231"/>
                      <a:pt x="12712" y="19881"/>
                    </a:cubicBezTo>
                    <a:cubicBezTo>
                      <a:pt x="13352" y="19315"/>
                      <a:pt x="13823" y="18473"/>
                      <a:pt x="14046" y="17498"/>
                    </a:cubicBezTo>
                    <a:lnTo>
                      <a:pt x="14050" y="17522"/>
                    </a:lnTo>
                    <a:cubicBezTo>
                      <a:pt x="15384" y="18621"/>
                      <a:pt x="17141" y="18085"/>
                      <a:pt x="17974" y="16325"/>
                    </a:cubicBezTo>
                    <a:cubicBezTo>
                      <a:pt x="18256" y="15729"/>
                      <a:pt x="18406" y="15039"/>
                      <a:pt x="18406" y="14336"/>
                    </a:cubicBezTo>
                    <a:lnTo>
                      <a:pt x="18400" y="14357"/>
                    </a:lnTo>
                    <a:cubicBezTo>
                      <a:pt x="20223" y="14013"/>
                      <a:pt x="21490" y="11783"/>
                      <a:pt x="21229" y="9377"/>
                    </a:cubicBezTo>
                    <a:cubicBezTo>
                      <a:pt x="21148" y="8627"/>
                      <a:pt x="20922" y="7918"/>
                      <a:pt x="20573" y="7318"/>
                    </a:cubicBezTo>
                    <a:lnTo>
                      <a:pt x="20566" y="7316"/>
                    </a:lnTo>
                    <a:cubicBezTo>
                      <a:pt x="21137" y="5554"/>
                      <a:pt x="20520" y="3512"/>
                      <a:pt x="19188" y="2756"/>
                    </a:cubicBezTo>
                    <a:cubicBezTo>
                      <a:pt x="19076" y="2693"/>
                      <a:pt x="18961" y="2640"/>
                      <a:pt x="18843" y="2597"/>
                    </a:cubicBezTo>
                    <a:lnTo>
                      <a:pt x="18852" y="2591"/>
                    </a:lnTo>
                    <a:cubicBezTo>
                      <a:pt x="18618" y="879"/>
                      <a:pt x="17375" y="-258"/>
                      <a:pt x="16075" y="50"/>
                    </a:cubicBezTo>
                    <a:cubicBezTo>
                      <a:pt x="15529" y="180"/>
                      <a:pt x="15034" y="555"/>
                      <a:pt x="14675" y="1113"/>
                    </a:cubicBezTo>
                    <a:lnTo>
                      <a:pt x="14679" y="1117"/>
                    </a:lnTo>
                    <a:cubicBezTo>
                      <a:pt x="13960" y="-129"/>
                      <a:pt x="12611" y="-369"/>
                      <a:pt x="11668" y="582"/>
                    </a:cubicBezTo>
                    <a:cubicBezTo>
                      <a:pt x="11406" y="845"/>
                      <a:pt x="11194" y="1183"/>
                      <a:pt x="11048" y="1572"/>
                    </a:cubicBezTo>
                    <a:lnTo>
                      <a:pt x="11055" y="1618"/>
                    </a:lnTo>
                    <a:cubicBezTo>
                      <a:pt x="10022" y="274"/>
                      <a:pt x="8360" y="291"/>
                      <a:pt x="7343" y="1657"/>
                    </a:cubicBezTo>
                    <a:cubicBezTo>
                      <a:pt x="7165" y="1895"/>
                      <a:pt x="7014" y="2167"/>
                      <a:pt x="6895" y="2463"/>
                    </a:cubicBezTo>
                    <a:lnTo>
                      <a:pt x="6887" y="2485"/>
                    </a:lnTo>
                    <a:cubicBezTo>
                      <a:pt x="5303" y="1260"/>
                      <a:pt x="3266" y="1962"/>
                      <a:pt x="2338" y="4053"/>
                    </a:cubicBezTo>
                    <a:cubicBezTo>
                      <a:pt x="1962" y="4900"/>
                      <a:pt x="1812" y="5889"/>
                      <a:pt x="1913" y="6862"/>
                    </a:cubicBezTo>
                    <a:close/>
                  </a:path>
                </a:pathLst>
              </a:custGeom>
              <a:solidFill>
                <a:srgbClr val="A6A6A6"/>
              </a:solidFill>
              <a:ln w="25400" cap="flat" cmpd="sng">
                <a:solidFill>
                  <a:srgbClr val="79797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71" name="Google Shape;1671;p79"/>
              <p:cNvSpPr/>
              <p:nvPr/>
            </p:nvSpPr>
            <p:spPr>
              <a:xfrm>
                <a:off x="1877333" y="1026410"/>
                <a:ext cx="355605" cy="228605"/>
              </a:xfrm>
              <a:prstGeom prst="ellipse">
                <a:avLst/>
              </a:prstGeom>
              <a:solidFill>
                <a:srgbClr val="A6A6A6"/>
              </a:solidFill>
              <a:ln w="25400" cap="flat" cmpd="sng">
                <a:solidFill>
                  <a:srgbClr val="79797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72" name="Google Shape;1672;p79"/>
              <p:cNvSpPr/>
              <p:nvPr/>
            </p:nvSpPr>
            <p:spPr>
              <a:xfrm>
                <a:off x="2153812" y="1164522"/>
                <a:ext cx="237071" cy="152405"/>
              </a:xfrm>
              <a:prstGeom prst="ellipse">
                <a:avLst/>
              </a:prstGeom>
              <a:solidFill>
                <a:srgbClr val="A6A6A6"/>
              </a:solidFill>
              <a:ln w="25400" cap="flat" cmpd="sng">
                <a:solidFill>
                  <a:srgbClr val="79797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73" name="Google Shape;1673;p79"/>
              <p:cNvSpPr/>
              <p:nvPr/>
            </p:nvSpPr>
            <p:spPr>
              <a:xfrm>
                <a:off x="2333884" y="1258248"/>
                <a:ext cx="118537" cy="76205"/>
              </a:xfrm>
              <a:prstGeom prst="ellipse">
                <a:avLst/>
              </a:prstGeom>
              <a:solidFill>
                <a:srgbClr val="A6A6A6"/>
              </a:solidFill>
              <a:ln w="25400" cap="flat" cmpd="sng">
                <a:solidFill>
                  <a:srgbClr val="79797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74" name="Google Shape;1674;p79"/>
              <p:cNvSpPr/>
              <p:nvPr/>
            </p:nvSpPr>
            <p:spPr>
              <a:xfrm>
                <a:off x="106210" y="74057"/>
                <a:ext cx="1957244" cy="1167439"/>
              </a:xfrm>
              <a:custGeom>
                <a:avLst/>
                <a:gdLst/>
                <a:ahLst/>
                <a:cxnLst/>
                <a:rect l="l" t="t" r="r" b="b"/>
                <a:pathLst>
                  <a:path w="21600" h="21600" extrusionOk="0">
                    <a:moveTo>
                      <a:pt x="0" y="13555"/>
                    </a:moveTo>
                    <a:cubicBezTo>
                      <a:pt x="417" y="13915"/>
                      <a:pt x="899" y="14078"/>
                      <a:pt x="1381" y="14023"/>
                    </a:cubicBezTo>
                    <a:moveTo>
                      <a:pt x="2000" y="19344"/>
                    </a:moveTo>
                    <a:cubicBezTo>
                      <a:pt x="2207" y="19308"/>
                      <a:pt x="2410" y="19233"/>
                      <a:pt x="2604" y="19120"/>
                    </a:cubicBezTo>
                    <a:moveTo>
                      <a:pt x="7435" y="20578"/>
                    </a:moveTo>
                    <a:cubicBezTo>
                      <a:pt x="7532" y="20937"/>
                      <a:pt x="7654" y="21279"/>
                      <a:pt x="7799" y="21600"/>
                    </a:cubicBezTo>
                    <a:moveTo>
                      <a:pt x="14381" y="20160"/>
                    </a:moveTo>
                    <a:cubicBezTo>
                      <a:pt x="14456" y="19795"/>
                      <a:pt x="14505" y="19419"/>
                      <a:pt x="14527" y="19039"/>
                    </a:cubicBezTo>
                    <a:moveTo>
                      <a:pt x="19208" y="16270"/>
                    </a:moveTo>
                    <a:cubicBezTo>
                      <a:pt x="19208" y="14502"/>
                      <a:pt x="18520" y="12889"/>
                      <a:pt x="17436" y="12115"/>
                    </a:cubicBezTo>
                    <a:moveTo>
                      <a:pt x="20811" y="9204"/>
                    </a:moveTo>
                    <a:cubicBezTo>
                      <a:pt x="21153" y="8777"/>
                      <a:pt x="21423" y="8239"/>
                      <a:pt x="21600" y="7632"/>
                    </a:cubicBezTo>
                    <a:moveTo>
                      <a:pt x="19744" y="2561"/>
                    </a:moveTo>
                    <a:cubicBezTo>
                      <a:pt x="19747" y="2312"/>
                      <a:pt x="19733" y="2063"/>
                      <a:pt x="19702" y="1818"/>
                    </a:cubicBezTo>
                    <a:moveTo>
                      <a:pt x="15078" y="0"/>
                    </a:moveTo>
                    <a:cubicBezTo>
                      <a:pt x="14912" y="285"/>
                      <a:pt x="14776" y="604"/>
                      <a:pt x="14673" y="947"/>
                    </a:cubicBezTo>
                    <a:moveTo>
                      <a:pt x="11061" y="564"/>
                    </a:moveTo>
                    <a:cubicBezTo>
                      <a:pt x="10973" y="823"/>
                      <a:pt x="10907" y="1098"/>
                      <a:pt x="10865" y="1381"/>
                    </a:cubicBezTo>
                    <a:moveTo>
                      <a:pt x="7163" y="2480"/>
                    </a:moveTo>
                    <a:cubicBezTo>
                      <a:pt x="6949" y="2175"/>
                      <a:pt x="6711" y="1909"/>
                      <a:pt x="6454" y="1688"/>
                    </a:cubicBezTo>
                    <a:moveTo>
                      <a:pt x="946" y="7074"/>
                    </a:moveTo>
                    <a:cubicBezTo>
                      <a:pt x="973" y="7356"/>
                      <a:pt x="1014" y="7635"/>
                      <a:pt x="1070" y="7907"/>
                    </a:cubicBezTo>
                  </a:path>
                </a:pathLst>
              </a:custGeom>
              <a:noFill/>
              <a:ln w="25400" cap="flat" cmpd="sng">
                <a:solidFill>
                  <a:srgbClr val="79797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1675" name="Google Shape;1675;p79"/>
            <p:cNvSpPr txBox="1"/>
            <p:nvPr/>
          </p:nvSpPr>
          <p:spPr>
            <a:xfrm>
              <a:off x="352541" y="487532"/>
              <a:ext cx="1276917" cy="333084"/>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DualCore?</a:t>
              </a:r>
              <a:endParaRPr/>
            </a:p>
          </p:txBody>
        </p:sp>
      </p:grpSp>
      <p:grpSp>
        <p:nvGrpSpPr>
          <p:cNvPr id="1676" name="Google Shape;1676;p79"/>
          <p:cNvGrpSpPr/>
          <p:nvPr/>
        </p:nvGrpSpPr>
        <p:grpSpPr>
          <a:xfrm>
            <a:off x="-5" y="-5"/>
            <a:ext cx="5562605" cy="1295405"/>
            <a:chOff x="-2" y="-2"/>
            <a:chExt cx="5562603" cy="1295403"/>
          </a:xfrm>
        </p:grpSpPr>
        <p:sp>
          <p:nvSpPr>
            <p:cNvPr id="1677" name="Google Shape;1677;p79"/>
            <p:cNvSpPr/>
            <p:nvPr/>
          </p:nvSpPr>
          <p:spPr>
            <a:xfrm>
              <a:off x="-2" y="-2"/>
              <a:ext cx="5562603" cy="1295403"/>
            </a:xfrm>
            <a:custGeom>
              <a:avLst/>
              <a:gdLst/>
              <a:ahLst/>
              <a:cxnLst/>
              <a:rect l="l" t="t" r="r" b="b"/>
              <a:pathLst>
                <a:path w="21600" h="21600" extrusionOk="0">
                  <a:moveTo>
                    <a:pt x="10800" y="5800"/>
                  </a:moveTo>
                  <a:lnTo>
                    <a:pt x="8352" y="2295"/>
                  </a:lnTo>
                  <a:lnTo>
                    <a:pt x="7312" y="6320"/>
                  </a:lnTo>
                  <a:lnTo>
                    <a:pt x="370" y="2295"/>
                  </a:lnTo>
                  <a:lnTo>
                    <a:pt x="4627" y="7617"/>
                  </a:lnTo>
                  <a:lnTo>
                    <a:pt x="0" y="8615"/>
                  </a:lnTo>
                  <a:lnTo>
                    <a:pt x="3722" y="11775"/>
                  </a:lnTo>
                  <a:lnTo>
                    <a:pt x="135" y="14587"/>
                  </a:lnTo>
                  <a:lnTo>
                    <a:pt x="5667" y="13937"/>
                  </a:lnTo>
                  <a:lnTo>
                    <a:pt x="4762" y="17617"/>
                  </a:lnTo>
                  <a:lnTo>
                    <a:pt x="7715" y="15627"/>
                  </a:lnTo>
                  <a:lnTo>
                    <a:pt x="8485" y="21600"/>
                  </a:lnTo>
                  <a:lnTo>
                    <a:pt x="10532" y="14935"/>
                  </a:lnTo>
                  <a:lnTo>
                    <a:pt x="13247" y="19737"/>
                  </a:lnTo>
                  <a:lnTo>
                    <a:pt x="14020" y="14457"/>
                  </a:lnTo>
                  <a:lnTo>
                    <a:pt x="18145" y="18095"/>
                  </a:lnTo>
                  <a:lnTo>
                    <a:pt x="16837" y="12942"/>
                  </a:lnTo>
                  <a:lnTo>
                    <a:pt x="21600" y="13290"/>
                  </a:lnTo>
                  <a:lnTo>
                    <a:pt x="17607" y="10475"/>
                  </a:lnTo>
                  <a:lnTo>
                    <a:pt x="21097" y="8137"/>
                  </a:lnTo>
                  <a:lnTo>
                    <a:pt x="16702" y="7315"/>
                  </a:lnTo>
                  <a:lnTo>
                    <a:pt x="18380" y="4457"/>
                  </a:lnTo>
                  <a:lnTo>
                    <a:pt x="14155" y="5325"/>
                  </a:lnTo>
                  <a:lnTo>
                    <a:pt x="14522" y="0"/>
                  </a:lnTo>
                  <a:close/>
                </a:path>
              </a:pathLst>
            </a:custGeom>
            <a:solidFill>
              <a:srgbClr val="A6A6A6"/>
            </a:solidFill>
            <a:ln w="25400" cap="flat" cmpd="sng">
              <a:solidFill>
                <a:srgbClr val="79797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678" name="Google Shape;1678;p79"/>
            <p:cNvSpPr txBox="1"/>
            <p:nvPr/>
          </p:nvSpPr>
          <p:spPr>
            <a:xfrm>
              <a:off x="1250000" y="294834"/>
              <a:ext cx="2992811" cy="625184"/>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Which way are the horses going?</a:t>
              </a:r>
              <a:endParaRPr/>
            </a:p>
          </p:txBody>
        </p:sp>
      </p:grpSp>
      <p:sp>
        <p:nvSpPr>
          <p:cNvPr id="1679" name="Google Shape;1679;p79"/>
          <p:cNvSpPr txBox="1">
            <a:spLocks noGrp="1"/>
          </p:cNvSpPr>
          <p:nvPr>
            <p:ph type="sldNum" idx="4294967295"/>
          </p:nvPr>
        </p:nvSpPr>
        <p:spPr>
          <a:xfrm>
            <a:off x="8153400" y="6019800"/>
            <a:ext cx="284367" cy="280795"/>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333333"/>
              </a:buClr>
              <a:buSzPts val="1400"/>
              <a:buFont typeface="Calibri"/>
              <a:buNone/>
            </a:pPr>
            <a:fld id="{00000000-1234-1234-1234-123412341234}" type="slidenum">
              <a:rPr lang="en-US" sz="1400" b="1" i="0" u="none" strike="noStrike" cap="none">
                <a:solidFill>
                  <a:srgbClr val="333333"/>
                </a:solidFill>
                <a:latin typeface="Calibri"/>
                <a:ea typeface="Calibri"/>
                <a:cs typeface="Calibri"/>
                <a:sym typeface="Calibri"/>
              </a:rPr>
              <a:t>79</a:t>
            </a:fld>
            <a:endParaRPr sz="1400" b="1" i="0" u="none" strike="noStrike" cap="none">
              <a:solidFill>
                <a:srgbClr val="333333"/>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xit" presetSubtype="0" fill="hold" nodeType="clickEffect">
                                  <p:stCondLst>
                                    <p:cond delay="0"/>
                                  </p:stCondLst>
                                  <p:childTnLst>
                                    <p:set>
                                      <p:cBhvr>
                                        <p:cTn id="6" dur="1" fill="hold">
                                          <p:stCondLst>
                                            <p:cond delay="0"/>
                                          </p:stCondLst>
                                        </p:cTn>
                                        <p:tgtEl>
                                          <p:spTgt spid="1668"/>
                                        </p:tgtEl>
                                        <p:attrNameLst>
                                          <p:attrName>style.visibility</p:attrName>
                                        </p:attrNameLst>
                                      </p:cBhvr>
                                      <p:to>
                                        <p:strVal val="hidden"/>
                                      </p:to>
                                    </p:set>
                                  </p:childTnLst>
                                </p:cTn>
                              </p:par>
                              <p:par>
                                <p:cTn id="7" presetID="10" presetClass="entr" presetSubtype="0" fill="hold" nodeType="withEffect">
                                  <p:stCondLst>
                                    <p:cond delay="0"/>
                                  </p:stCondLst>
                                  <p:childTnLst>
                                    <p:set>
                                      <p:cBhvr>
                                        <p:cTn id="8" dur="1" fill="hold">
                                          <p:stCondLst>
                                            <p:cond delay="0"/>
                                          </p:stCondLst>
                                        </p:cTn>
                                        <p:tgtEl>
                                          <p:spTgt spid="1676"/>
                                        </p:tgtEl>
                                        <p:attrNameLst>
                                          <p:attrName>style.visibility</p:attrName>
                                        </p:attrNameLst>
                                      </p:cBhvr>
                                      <p:to>
                                        <p:strVal val="visible"/>
                                      </p:to>
                                    </p:set>
                                    <p:animEffect transition="in" filter="fade">
                                      <p:cBhvr>
                                        <p:cTn id="9" dur="500"/>
                                        <p:tgtEl>
                                          <p:spTgt spid="1676"/>
                                        </p:tgtEl>
                                      </p:cBhvr>
                                    </p:animEffect>
                                  </p:childTnLst>
                                </p:cTn>
                              </p:par>
                            </p:childTnLst>
                          </p:cTn>
                        </p:par>
                      </p:childTnLst>
                    </p:cTn>
                  </p:par>
                  <p:par>
                    <p:cTn id="10" fill="hold">
                      <p:stCondLst>
                        <p:cond delay="indefinite"/>
                      </p:stCondLst>
                      <p:childTnLst>
                        <p:par>
                          <p:cTn id="11" fill="hold">
                            <p:stCondLst>
                              <p:cond delay="0"/>
                            </p:stCondLst>
                            <p:childTnLst>
                              <p:par>
                                <p:cTn id="12" presetID="2" presetClass="entr" presetSubtype="8" fill="hold" nodeType="clickEffect">
                                  <p:stCondLst>
                                    <p:cond delay="0"/>
                                  </p:stCondLst>
                                  <p:childTnLst>
                                    <p:set>
                                      <p:cBhvr>
                                        <p:cTn id="13" dur="1" fill="hold">
                                          <p:stCondLst>
                                            <p:cond delay="0"/>
                                          </p:stCondLst>
                                        </p:cTn>
                                        <p:tgtEl>
                                          <p:spTgt spid="1666"/>
                                        </p:tgtEl>
                                        <p:attrNameLst>
                                          <p:attrName>style.visibility</p:attrName>
                                        </p:attrNameLst>
                                      </p:cBhvr>
                                      <p:to>
                                        <p:strVal val="visible"/>
                                      </p:to>
                                    </p:set>
                                    <p:anim calcmode="lin" valueType="num">
                                      <p:cBhvr additive="base">
                                        <p:cTn id="14" dur="1000"/>
                                        <p:tgtEl>
                                          <p:spTgt spid="1666"/>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1"/>
        <p:cNvGrpSpPr/>
        <p:nvPr/>
      </p:nvGrpSpPr>
      <p:grpSpPr>
        <a:xfrm>
          <a:off x="0" y="0"/>
          <a:ext cx="0" cy="0"/>
          <a:chOff x="0" y="0"/>
          <a:chExt cx="0" cy="0"/>
        </a:xfrm>
      </p:grpSpPr>
      <p:sp>
        <p:nvSpPr>
          <p:cNvPr id="972" name="Google Shape;972;p8"/>
          <p:cNvSpPr/>
          <p:nvPr/>
        </p:nvSpPr>
        <p:spPr>
          <a:xfrm>
            <a:off x="-2" y="0"/>
            <a:ext cx="12188954" cy="6858000"/>
          </a:xfrm>
          <a:prstGeom prst="rect">
            <a:avLst/>
          </a:prstGeom>
          <a:no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973" name="Google Shape;973;p8"/>
          <p:cNvSpPr txBox="1">
            <a:spLocks noGrp="1"/>
          </p:cNvSpPr>
          <p:nvPr>
            <p:ph type="title"/>
          </p:nvPr>
        </p:nvSpPr>
        <p:spPr>
          <a:xfrm>
            <a:off x="836678" y="723898"/>
            <a:ext cx="6002111" cy="1495426"/>
          </a:xfrm>
          <a:prstGeom prst="rect">
            <a:avLst/>
          </a:prstGeom>
          <a:noFill/>
          <a:ln>
            <a:noFill/>
          </a:ln>
        </p:spPr>
        <p:txBody>
          <a:bodyPr spcFirstLastPara="1" wrap="square" lIns="45700" tIns="45700" rIns="45700" bIns="45700" anchor="ctr" anchorCtr="0">
            <a:normAutofit/>
          </a:bodyPr>
          <a:lstStyle/>
          <a:p>
            <a:pPr marL="0" lvl="0" indent="0" algn="l" rtl="0">
              <a:lnSpc>
                <a:spcPct val="90000"/>
              </a:lnSpc>
              <a:spcBef>
                <a:spcPts val="0"/>
              </a:spcBef>
              <a:spcAft>
                <a:spcPts val="0"/>
              </a:spcAft>
              <a:buClr>
                <a:srgbClr val="000000"/>
              </a:buClr>
              <a:buSzPts val="4000"/>
              <a:buFont typeface="Calibri"/>
              <a:buNone/>
            </a:pPr>
            <a:r>
              <a:rPr lang="en-US" sz="4000"/>
              <a:t>Past Experiences: </a:t>
            </a:r>
            <a:br>
              <a:rPr lang="en-US" sz="4000"/>
            </a:br>
            <a:r>
              <a:rPr lang="en-US" sz="4000"/>
              <a:t>ExecutionFlow</a:t>
            </a:r>
            <a:endParaRPr/>
          </a:p>
        </p:txBody>
      </p:sp>
      <p:sp>
        <p:nvSpPr>
          <p:cNvPr id="974" name="Google Shape;974;p8"/>
          <p:cNvSpPr txBox="1">
            <a:spLocks noGrp="1"/>
          </p:cNvSpPr>
          <p:nvPr>
            <p:ph type="body" idx="1"/>
          </p:nvPr>
        </p:nvSpPr>
        <p:spPr>
          <a:xfrm>
            <a:off x="836680" y="2405066"/>
            <a:ext cx="6002111" cy="3729035"/>
          </a:xfrm>
          <a:prstGeom prst="rect">
            <a:avLst/>
          </a:prstGeom>
          <a:noFill/>
          <a:ln>
            <a:noFill/>
          </a:ln>
        </p:spPr>
        <p:txBody>
          <a:bodyPr spcFirstLastPara="1" wrap="square" lIns="45700" tIns="45700" rIns="45700" bIns="45700" anchor="t" anchorCtr="0">
            <a:normAutofit/>
          </a:bodyPr>
          <a:lstStyle/>
          <a:p>
            <a:pPr marL="228600" lvl="0" indent="-228600" algn="l" rtl="0">
              <a:lnSpc>
                <a:spcPct val="90000"/>
              </a:lnSpc>
              <a:spcBef>
                <a:spcPts val="0"/>
              </a:spcBef>
              <a:spcAft>
                <a:spcPts val="0"/>
              </a:spcAft>
              <a:buClr>
                <a:srgbClr val="000000"/>
              </a:buClr>
              <a:buSzPts val="2000"/>
              <a:buChar char="•"/>
            </a:pPr>
            <a:r>
              <a:rPr lang="en-US" sz="2000" b="1"/>
              <a:t>DataFlow</a:t>
            </a:r>
            <a:endParaRPr/>
          </a:p>
          <a:p>
            <a:pPr marL="685800" lvl="1" indent="-228600" algn="l" rtl="0">
              <a:lnSpc>
                <a:spcPct val="90000"/>
              </a:lnSpc>
              <a:spcBef>
                <a:spcPts val="500"/>
              </a:spcBef>
              <a:spcAft>
                <a:spcPts val="0"/>
              </a:spcAft>
              <a:buClr>
                <a:srgbClr val="000000"/>
              </a:buClr>
              <a:buSzPts val="2000"/>
              <a:buChar char="•"/>
            </a:pPr>
            <a:r>
              <a:rPr lang="en-US" sz="2000" b="1">
                <a:latin typeface="Arial"/>
                <a:ea typeface="Arial"/>
                <a:cs typeface="Arial"/>
                <a:sym typeface="Arial"/>
              </a:rPr>
              <a:t>Milutinović, V., Salom, J., Trifunović, N., &amp; Giorgi, R. (2015). </a:t>
            </a:r>
            <a:br>
              <a:rPr lang="en-US" sz="2000" b="1">
                <a:latin typeface="Arial"/>
                <a:ea typeface="Arial"/>
                <a:cs typeface="Arial"/>
                <a:sym typeface="Arial"/>
              </a:rPr>
            </a:br>
            <a:r>
              <a:rPr lang="en-US" sz="2000" b="1">
                <a:latin typeface="Arial"/>
                <a:ea typeface="Arial"/>
                <a:cs typeface="Arial"/>
                <a:sym typeface="Arial"/>
              </a:rPr>
              <a:t>Guide to DataFlow Supercomputing. </a:t>
            </a:r>
            <a:br>
              <a:rPr lang="en-US" sz="2000" b="1">
                <a:latin typeface="Arial"/>
                <a:ea typeface="Arial"/>
                <a:cs typeface="Arial"/>
                <a:sym typeface="Arial"/>
              </a:rPr>
            </a:br>
            <a:r>
              <a:rPr lang="en-US" i="1"/>
              <a:t>Cham: Springer Nature</a:t>
            </a:r>
            <a:r>
              <a:rPr lang="en-US" sz="2000" b="1">
                <a:latin typeface="Arial"/>
                <a:ea typeface="Arial"/>
                <a:cs typeface="Arial"/>
                <a:sym typeface="Arial"/>
              </a:rPr>
              <a:t>.</a:t>
            </a:r>
            <a:endParaRPr/>
          </a:p>
        </p:txBody>
      </p:sp>
      <p:pic>
        <p:nvPicPr>
          <p:cNvPr id="975" name="Google Shape;975;p8" descr="Picture 3"/>
          <p:cNvPicPr preferRelativeResize="0"/>
          <p:nvPr/>
        </p:nvPicPr>
        <p:blipFill rotWithShape="1">
          <a:blip r:embed="rId4">
            <a:alphaModFix/>
          </a:blip>
          <a:srcRect t="4198" b="4455"/>
          <a:stretch/>
        </p:blipFill>
        <p:spPr>
          <a:xfrm>
            <a:off x="7199439" y="10"/>
            <a:ext cx="4992561" cy="6857990"/>
          </a:xfrm>
          <a:prstGeom prst="rect">
            <a:avLst/>
          </a:prstGeom>
          <a:noFill/>
          <a:ln>
            <a:noFill/>
          </a:ln>
        </p:spPr>
      </p:pic>
    </p:spTree>
  </p:cSld>
  <p:clrMapOvr>
    <a:masterClrMapping/>
  </p:clrMapOvr>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Shape 1683"/>
        <p:cNvGrpSpPr/>
        <p:nvPr/>
      </p:nvGrpSpPr>
      <p:grpSpPr>
        <a:xfrm>
          <a:off x="0" y="0"/>
          <a:ext cx="0" cy="0"/>
          <a:chOff x="0" y="0"/>
          <a:chExt cx="0" cy="0"/>
        </a:xfrm>
      </p:grpSpPr>
      <p:sp>
        <p:nvSpPr>
          <p:cNvPr id="1684" name="Google Shape;1684;p80"/>
          <p:cNvSpPr txBox="1">
            <a:spLocks noGrp="1"/>
          </p:cNvSpPr>
          <p:nvPr>
            <p:ph type="body" idx="4294967295"/>
          </p:nvPr>
        </p:nvSpPr>
        <p:spPr>
          <a:xfrm>
            <a:off x="457200" y="1524000"/>
            <a:ext cx="8229600" cy="1066800"/>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000000"/>
              </a:buClr>
              <a:buSzPts val="2800"/>
              <a:buChar char="•"/>
            </a:pPr>
            <a:r>
              <a:rPr lang="en-US" sz="2800"/>
              <a:t>Is it possible</a:t>
            </a:r>
            <a:br>
              <a:rPr lang="en-US" sz="2800"/>
            </a:br>
            <a:r>
              <a:rPr lang="en-US" sz="2800"/>
              <a:t>to use 2000 chicken instead of two horses?</a:t>
            </a:r>
            <a:endParaRPr/>
          </a:p>
        </p:txBody>
      </p:sp>
      <p:sp>
        <p:nvSpPr>
          <p:cNvPr id="1685" name="Google Shape;1685;p80"/>
          <p:cNvSpPr txBox="1">
            <a:spLocks noGrp="1"/>
          </p:cNvSpPr>
          <p:nvPr>
            <p:ph type="title" idx="4294967295"/>
          </p:nvPr>
        </p:nvSpPr>
        <p:spPr>
          <a:xfrm>
            <a:off x="457199" y="274637"/>
            <a:ext cx="8218490" cy="993776"/>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737373"/>
              </a:buClr>
              <a:buSzPts val="3600"/>
              <a:buFont typeface="Arial"/>
              <a:buNone/>
            </a:pPr>
            <a:r>
              <a:rPr lang="en-US" sz="3600">
                <a:solidFill>
                  <a:srgbClr val="737373"/>
                </a:solidFill>
                <a:latin typeface="Arial"/>
                <a:ea typeface="Arial"/>
                <a:cs typeface="Arial"/>
                <a:sym typeface="Arial"/>
              </a:rPr>
              <a:t>ManyCore</a:t>
            </a:r>
            <a:endParaRPr/>
          </a:p>
        </p:txBody>
      </p:sp>
      <p:pic>
        <p:nvPicPr>
          <p:cNvPr id="1686" name="Google Shape;1686;p80" descr="http://www.haccpeuropa.com/wp-content/uploads/2012/03/chickens.jpg"/>
          <p:cNvPicPr preferRelativeResize="0"/>
          <p:nvPr/>
        </p:nvPicPr>
        <p:blipFill rotWithShape="1">
          <a:blip r:embed="rId3">
            <a:alphaModFix/>
          </a:blip>
          <a:srcRect/>
          <a:stretch/>
        </p:blipFill>
        <p:spPr>
          <a:xfrm>
            <a:off x="4953000" y="3124200"/>
            <a:ext cx="3505200" cy="2320925"/>
          </a:xfrm>
          <a:prstGeom prst="rect">
            <a:avLst/>
          </a:prstGeom>
          <a:noFill/>
          <a:ln>
            <a:noFill/>
          </a:ln>
        </p:spPr>
      </p:pic>
      <p:sp>
        <p:nvSpPr>
          <p:cNvPr id="1687" name="Google Shape;1687;p80"/>
          <p:cNvSpPr txBox="1"/>
          <p:nvPr/>
        </p:nvSpPr>
        <p:spPr>
          <a:xfrm>
            <a:off x="4465320" y="4038601"/>
            <a:ext cx="392750" cy="701037"/>
          </a:xfrm>
          <a:prstGeom prst="rect">
            <a:avLst/>
          </a:prstGeom>
          <a:noFill/>
          <a:ln>
            <a:noFill/>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333333"/>
              </a:buClr>
              <a:buSzPts val="1800"/>
              <a:buFont typeface="Constantia"/>
              <a:buNone/>
            </a:pPr>
            <a:r>
              <a:rPr lang="en-US" sz="1800" b="0" i="0" u="none" strike="noStrike" cap="none">
                <a:solidFill>
                  <a:srgbClr val="333333"/>
                </a:solidFill>
                <a:latin typeface="Constantia"/>
                <a:ea typeface="Constantia"/>
                <a:cs typeface="Constantia"/>
                <a:sym typeface="Constantia"/>
              </a:rPr>
              <a:t>?</a:t>
            </a:r>
            <a:endParaRPr/>
          </a:p>
          <a:p>
            <a:pPr marL="0" marR="0" lvl="0" indent="0" algn="ctr" rtl="0">
              <a:lnSpc>
                <a:spcPct val="100000"/>
              </a:lnSpc>
              <a:spcBef>
                <a:spcPts val="0"/>
              </a:spcBef>
              <a:spcAft>
                <a:spcPts val="0"/>
              </a:spcAft>
              <a:buClr>
                <a:srgbClr val="333333"/>
              </a:buClr>
              <a:buSzPts val="1800"/>
              <a:buFont typeface="Constantia"/>
              <a:buNone/>
            </a:pPr>
            <a:r>
              <a:rPr lang="en-US" sz="1800" b="0" i="0" u="none" strike="noStrike" cap="none">
                <a:solidFill>
                  <a:srgbClr val="333333"/>
                </a:solidFill>
                <a:latin typeface="Constantia"/>
                <a:ea typeface="Constantia"/>
                <a:cs typeface="Constantia"/>
                <a:sym typeface="Constantia"/>
              </a:rPr>
              <a:t>==</a:t>
            </a:r>
            <a:endParaRPr/>
          </a:p>
        </p:txBody>
      </p:sp>
      <p:sp>
        <p:nvSpPr>
          <p:cNvPr id="1688" name="Google Shape;1688;p80"/>
          <p:cNvSpPr txBox="1">
            <a:spLocks noGrp="1"/>
          </p:cNvSpPr>
          <p:nvPr>
            <p:ph type="sldNum" idx="4294967295"/>
          </p:nvPr>
        </p:nvSpPr>
        <p:spPr>
          <a:xfrm>
            <a:off x="8229600" y="5943600"/>
            <a:ext cx="284367" cy="280795"/>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333333"/>
              </a:buClr>
              <a:buSzPts val="1400"/>
              <a:buFont typeface="Calibri"/>
              <a:buNone/>
            </a:pPr>
            <a:fld id="{00000000-1234-1234-1234-123412341234}" type="slidenum">
              <a:rPr lang="en-US" sz="1400" b="1" i="0" u="none" strike="noStrike" cap="none">
                <a:solidFill>
                  <a:srgbClr val="333333"/>
                </a:solidFill>
                <a:latin typeface="Calibri"/>
                <a:ea typeface="Calibri"/>
                <a:cs typeface="Calibri"/>
                <a:sym typeface="Calibri"/>
              </a:rPr>
              <a:t>80</a:t>
            </a:fld>
            <a:endParaRPr sz="1400" b="1" i="0" u="none" strike="noStrike" cap="none">
              <a:solidFill>
                <a:srgbClr val="333333"/>
              </a:solidFill>
              <a:latin typeface="Calibri"/>
              <a:ea typeface="Calibri"/>
              <a:cs typeface="Calibri"/>
              <a:sym typeface="Calibri"/>
            </a:endParaRPr>
          </a:p>
        </p:txBody>
      </p:sp>
      <p:pic>
        <p:nvPicPr>
          <p:cNvPr id="1689" name="Google Shape;1689;p80" descr="image.jpeg"/>
          <p:cNvPicPr preferRelativeResize="0"/>
          <p:nvPr/>
        </p:nvPicPr>
        <p:blipFill rotWithShape="1">
          <a:blip r:embed="rId4">
            <a:alphaModFix/>
          </a:blip>
          <a:srcRect/>
          <a:stretch/>
        </p:blipFill>
        <p:spPr>
          <a:xfrm>
            <a:off x="533400" y="3124200"/>
            <a:ext cx="3825875" cy="2362200"/>
          </a:xfrm>
          <a:prstGeom prst="rect">
            <a:avLst/>
          </a:prstGeom>
          <a:noFill/>
          <a:ln>
            <a:noFill/>
          </a:ln>
        </p:spPr>
      </p:pic>
      <p:sp>
        <p:nvSpPr>
          <p:cNvPr id="1690" name="Google Shape;1690;p80"/>
          <p:cNvSpPr txBox="1"/>
          <p:nvPr/>
        </p:nvSpPr>
        <p:spPr>
          <a:xfrm>
            <a:off x="502919" y="5562601"/>
            <a:ext cx="8138160" cy="523237"/>
          </a:xfrm>
          <a:prstGeom prst="rect">
            <a:avLst/>
          </a:prstGeom>
          <a:noFill/>
          <a:ln>
            <a:noFill/>
          </a:ln>
        </p:spPr>
        <p:txBody>
          <a:bodyPr spcFirstLastPara="1" wrap="square" lIns="45700" tIns="45700" rIns="45700" bIns="45700" anchor="t" anchorCtr="0">
            <a:spAutoFit/>
          </a:bodyPr>
          <a:lstStyle/>
          <a:p>
            <a:pPr marL="273050" marR="0" lvl="0" indent="-273050" algn="l" rtl="0">
              <a:lnSpc>
                <a:spcPct val="100000"/>
              </a:lnSpc>
              <a:spcBef>
                <a:spcPts val="0"/>
              </a:spcBef>
              <a:spcAft>
                <a:spcPts val="0"/>
              </a:spcAft>
              <a:buClr>
                <a:srgbClr val="333333"/>
              </a:buClr>
              <a:buSzPts val="2210"/>
              <a:buFont typeface="Constantia"/>
              <a:buChar char="●"/>
            </a:pPr>
            <a:r>
              <a:rPr lang="en-US" sz="2600" b="0" i="0" u="none" strike="noStrike" cap="none">
                <a:solidFill>
                  <a:srgbClr val="333333"/>
                </a:solidFill>
                <a:latin typeface="Constantia"/>
                <a:ea typeface="Constantia"/>
                <a:cs typeface="Constantia"/>
                <a:sym typeface="Constantia"/>
              </a:rPr>
              <a:t>What is better, real and anecdotic?</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684"/>
                                        </p:tgtEl>
                                        <p:attrNameLst>
                                          <p:attrName>style.visibility</p:attrName>
                                        </p:attrNameLst>
                                      </p:cBhvr>
                                      <p:to>
                                        <p:strVal val="visible"/>
                                      </p:to>
                                    </p:set>
                                    <p:animEffect transition="in" filter="fade">
                                      <p:cBhvr>
                                        <p:cTn id="7" dur="500"/>
                                        <p:tgtEl>
                                          <p:spTgt spid="168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689"/>
                                        </p:tgtEl>
                                        <p:attrNameLst>
                                          <p:attrName>style.visibility</p:attrName>
                                        </p:attrNameLst>
                                      </p:cBhvr>
                                      <p:to>
                                        <p:strVal val="visible"/>
                                      </p:to>
                                    </p:set>
                                    <p:animEffect transition="in" filter="fade">
                                      <p:cBhvr>
                                        <p:cTn id="12" dur="500"/>
                                        <p:tgtEl>
                                          <p:spTgt spid="1689"/>
                                        </p:tgtEl>
                                      </p:cBhvr>
                                    </p:animEffect>
                                  </p:childTnLst>
                                </p:cTn>
                              </p:par>
                            </p:childTnLst>
                          </p:cTn>
                        </p:par>
                        <p:par>
                          <p:cTn id="13" fill="hold">
                            <p:stCondLst>
                              <p:cond delay="500"/>
                            </p:stCondLst>
                            <p:childTnLst>
                              <p:par>
                                <p:cTn id="14" presetID="10" presetClass="entr" presetSubtype="0" fill="hold" nodeType="afterEffect">
                                  <p:stCondLst>
                                    <p:cond delay="1000"/>
                                  </p:stCondLst>
                                  <p:childTnLst>
                                    <p:set>
                                      <p:cBhvr>
                                        <p:cTn id="15" dur="1" fill="hold">
                                          <p:stCondLst>
                                            <p:cond delay="0"/>
                                          </p:stCondLst>
                                        </p:cTn>
                                        <p:tgtEl>
                                          <p:spTgt spid="1687"/>
                                        </p:tgtEl>
                                        <p:attrNameLst>
                                          <p:attrName>style.visibility</p:attrName>
                                        </p:attrNameLst>
                                      </p:cBhvr>
                                      <p:to>
                                        <p:strVal val="visible"/>
                                      </p:to>
                                    </p:set>
                                    <p:animEffect transition="in" filter="fade">
                                      <p:cBhvr>
                                        <p:cTn id="16" dur="500"/>
                                        <p:tgtEl>
                                          <p:spTgt spid="1687"/>
                                        </p:tgtEl>
                                      </p:cBhvr>
                                    </p:animEffect>
                                  </p:childTnLst>
                                </p:cTn>
                              </p:par>
                            </p:childTnLst>
                          </p:cTn>
                        </p:par>
                        <p:par>
                          <p:cTn id="17" fill="hold">
                            <p:stCondLst>
                              <p:cond delay="1000"/>
                            </p:stCondLst>
                            <p:childTnLst>
                              <p:par>
                                <p:cTn id="18" presetID="10" presetClass="entr" presetSubtype="0" fill="hold" nodeType="afterEffect">
                                  <p:stCondLst>
                                    <p:cond delay="1000"/>
                                  </p:stCondLst>
                                  <p:childTnLst>
                                    <p:set>
                                      <p:cBhvr>
                                        <p:cTn id="19" dur="1" fill="hold">
                                          <p:stCondLst>
                                            <p:cond delay="0"/>
                                          </p:stCondLst>
                                        </p:cTn>
                                        <p:tgtEl>
                                          <p:spTgt spid="1686"/>
                                        </p:tgtEl>
                                        <p:attrNameLst>
                                          <p:attrName>style.visibility</p:attrName>
                                        </p:attrNameLst>
                                      </p:cBhvr>
                                      <p:to>
                                        <p:strVal val="visible"/>
                                      </p:to>
                                    </p:set>
                                    <p:animEffect transition="in" filter="fade">
                                      <p:cBhvr>
                                        <p:cTn id="20" dur="500"/>
                                        <p:tgtEl>
                                          <p:spTgt spid="1686"/>
                                        </p:tgtEl>
                                      </p:cBhvr>
                                    </p:animEffect>
                                  </p:childTnLst>
                                </p:cTn>
                              </p:par>
                            </p:childTnLst>
                          </p:cTn>
                        </p:par>
                      </p:childTnLst>
                    </p:cTn>
                  </p:par>
                  <p:par>
                    <p:cTn id="21" fill="hold">
                      <p:stCondLst>
                        <p:cond delay="indefinite"/>
                      </p:stCondLst>
                      <p:childTnLst>
                        <p:par>
                          <p:cTn id="22" fill="hold">
                            <p:stCondLst>
                              <p:cond delay="0"/>
                            </p:stCondLst>
                            <p:childTnLst>
                              <p:par>
                                <p:cTn id="23" presetID="10" presetClass="entr" presetSubtype="0" fill="hold" nodeType="clickEffect">
                                  <p:stCondLst>
                                    <p:cond delay="0"/>
                                  </p:stCondLst>
                                  <p:childTnLst>
                                    <p:set>
                                      <p:cBhvr>
                                        <p:cTn id="24" dur="1" fill="hold">
                                          <p:stCondLst>
                                            <p:cond delay="0"/>
                                          </p:stCondLst>
                                        </p:cTn>
                                        <p:tgtEl>
                                          <p:spTgt spid="1690"/>
                                        </p:tgtEl>
                                        <p:attrNameLst>
                                          <p:attrName>style.visibility</p:attrName>
                                        </p:attrNameLst>
                                      </p:cBhvr>
                                      <p:to>
                                        <p:strVal val="visible"/>
                                      </p:to>
                                    </p:set>
                                    <p:animEffect transition="in" filter="fade">
                                      <p:cBhvr>
                                        <p:cTn id="25" dur="500"/>
                                        <p:tgtEl>
                                          <p:spTgt spid="169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Shape 1694"/>
        <p:cNvGrpSpPr/>
        <p:nvPr/>
      </p:nvGrpSpPr>
      <p:grpSpPr>
        <a:xfrm>
          <a:off x="0" y="0"/>
          <a:ext cx="0" cy="0"/>
          <a:chOff x="0" y="0"/>
          <a:chExt cx="0" cy="0"/>
        </a:xfrm>
      </p:grpSpPr>
      <p:pic>
        <p:nvPicPr>
          <p:cNvPr id="1695" name="Google Shape;1695;p81" descr="image.png"/>
          <p:cNvPicPr preferRelativeResize="0"/>
          <p:nvPr/>
        </p:nvPicPr>
        <p:blipFill rotWithShape="1">
          <a:blip r:embed="rId3">
            <a:alphaModFix/>
          </a:blip>
          <a:srcRect/>
          <a:stretch/>
        </p:blipFill>
        <p:spPr>
          <a:xfrm>
            <a:off x="457200" y="2133600"/>
            <a:ext cx="3810000" cy="3971925"/>
          </a:xfrm>
          <a:prstGeom prst="rect">
            <a:avLst/>
          </a:prstGeom>
          <a:noFill/>
          <a:ln>
            <a:noFill/>
          </a:ln>
        </p:spPr>
      </p:pic>
      <p:sp>
        <p:nvSpPr>
          <p:cNvPr id="1696" name="Google Shape;1696;p81"/>
          <p:cNvSpPr txBox="1">
            <a:spLocks noGrp="1"/>
          </p:cNvSpPr>
          <p:nvPr>
            <p:ph type="title" idx="4294967295"/>
          </p:nvPr>
        </p:nvSpPr>
        <p:spPr>
          <a:xfrm>
            <a:off x="457199" y="274637"/>
            <a:ext cx="8218490" cy="993776"/>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737373"/>
              </a:buClr>
              <a:buSzPts val="3600"/>
              <a:buFont typeface="Arial"/>
              <a:buNone/>
            </a:pPr>
            <a:r>
              <a:rPr lang="en-US" sz="3600">
                <a:solidFill>
                  <a:srgbClr val="737373"/>
                </a:solidFill>
                <a:latin typeface="Arial"/>
                <a:ea typeface="Arial"/>
                <a:cs typeface="Arial"/>
                <a:sym typeface="Arial"/>
              </a:rPr>
              <a:t>DataFlow</a:t>
            </a:r>
            <a:endParaRPr/>
          </a:p>
        </p:txBody>
      </p:sp>
      <p:grpSp>
        <p:nvGrpSpPr>
          <p:cNvPr id="1697" name="Google Shape;1697;p81"/>
          <p:cNvGrpSpPr/>
          <p:nvPr/>
        </p:nvGrpSpPr>
        <p:grpSpPr>
          <a:xfrm>
            <a:off x="-11" y="-15"/>
            <a:ext cx="1159632" cy="627875"/>
            <a:chOff x="-5" y="-7"/>
            <a:chExt cx="1159631" cy="627873"/>
          </a:xfrm>
        </p:grpSpPr>
        <p:sp>
          <p:nvSpPr>
            <p:cNvPr id="1698" name="Google Shape;1698;p81"/>
            <p:cNvSpPr/>
            <p:nvPr/>
          </p:nvSpPr>
          <p:spPr>
            <a:xfrm rot="1237013">
              <a:off x="65849" y="65847"/>
              <a:ext cx="457205" cy="457205"/>
            </a:xfrm>
            <a:prstGeom prst="ellipse">
              <a:avLst/>
            </a:prstGeom>
            <a:solidFill>
              <a:srgbClr val="A6A6A6">
                <a:alpha val="59607"/>
              </a:srgbClr>
            </a:solidFill>
            <a:ln w="25400" cap="flat" cmpd="sng">
              <a:solidFill>
                <a:srgbClr val="FF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cxnSp>
          <p:nvCxnSpPr>
            <p:cNvPr id="1699" name="Google Shape;1699;p81"/>
            <p:cNvCxnSpPr/>
            <p:nvPr/>
          </p:nvCxnSpPr>
          <p:spPr>
            <a:xfrm>
              <a:off x="518303" y="384894"/>
              <a:ext cx="641323" cy="242972"/>
            </a:xfrm>
            <a:prstGeom prst="straightConnector1">
              <a:avLst/>
            </a:prstGeom>
            <a:noFill/>
            <a:ln w="76200" cap="flat" cmpd="sng">
              <a:solidFill>
                <a:srgbClr val="FF0000"/>
              </a:solidFill>
              <a:prstDash val="solid"/>
              <a:round/>
              <a:headEnd type="none" w="sm" len="sm"/>
              <a:tailEnd type="none" w="sm" len="sm"/>
            </a:ln>
          </p:spPr>
        </p:cxnSp>
      </p:grpSp>
      <p:grpSp>
        <p:nvGrpSpPr>
          <p:cNvPr id="1700" name="Google Shape;1700;p81"/>
          <p:cNvGrpSpPr/>
          <p:nvPr/>
        </p:nvGrpSpPr>
        <p:grpSpPr>
          <a:xfrm>
            <a:off x="-6" y="-5"/>
            <a:ext cx="2581283" cy="2471745"/>
            <a:chOff x="-3" y="-2"/>
            <a:chExt cx="2581282" cy="2471744"/>
          </a:xfrm>
        </p:grpSpPr>
        <p:cxnSp>
          <p:nvCxnSpPr>
            <p:cNvPr id="1701" name="Google Shape;1701;p81"/>
            <p:cNvCxnSpPr/>
            <p:nvPr/>
          </p:nvCxnSpPr>
          <p:spPr>
            <a:xfrm rot="10800000" flipH="1">
              <a:off x="-3" y="-2"/>
              <a:ext cx="1530354" cy="2024069"/>
            </a:xfrm>
            <a:prstGeom prst="straightConnector1">
              <a:avLst/>
            </a:prstGeom>
            <a:noFill/>
            <a:ln w="9525" cap="flat" cmpd="sng">
              <a:solidFill>
                <a:srgbClr val="FF0000"/>
              </a:solidFill>
              <a:prstDash val="solid"/>
              <a:round/>
              <a:headEnd type="none" w="sm" len="sm"/>
              <a:tailEnd type="none" w="sm" len="sm"/>
            </a:ln>
          </p:spPr>
        </p:cxnSp>
        <p:cxnSp>
          <p:nvCxnSpPr>
            <p:cNvPr id="1702" name="Google Shape;1702;p81"/>
            <p:cNvCxnSpPr/>
            <p:nvPr/>
          </p:nvCxnSpPr>
          <p:spPr>
            <a:xfrm>
              <a:off x="188911" y="2441575"/>
              <a:ext cx="2392368" cy="30167"/>
            </a:xfrm>
            <a:prstGeom prst="straightConnector1">
              <a:avLst/>
            </a:prstGeom>
            <a:noFill/>
            <a:ln w="9525" cap="flat" cmpd="sng">
              <a:solidFill>
                <a:srgbClr val="FF0000"/>
              </a:solidFill>
              <a:prstDash val="solid"/>
              <a:round/>
              <a:headEnd type="none" w="sm" len="sm"/>
              <a:tailEnd type="none" w="sm" len="sm"/>
            </a:ln>
          </p:spPr>
        </p:cxnSp>
      </p:grpSp>
      <p:sp>
        <p:nvSpPr>
          <p:cNvPr id="1703" name="Google Shape;1703;p81"/>
          <p:cNvSpPr/>
          <p:nvPr/>
        </p:nvSpPr>
        <p:spPr>
          <a:xfrm>
            <a:off x="4724400" y="1531936"/>
            <a:ext cx="2971800" cy="2895605"/>
          </a:xfrm>
          <a:prstGeom prst="ellipse">
            <a:avLst/>
          </a:prstGeom>
          <a:blipFill rotWithShape="1">
            <a:blip r:embed="rId4">
              <a:alphaModFix/>
            </a:blip>
            <a:stretch>
              <a:fillRect/>
            </a:stretch>
          </a:blipFill>
          <a:ln w="25400" cap="flat" cmpd="sng">
            <a:solidFill>
              <a:srgbClr val="79797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04" name="Google Shape;1704;p81"/>
          <p:cNvSpPr txBox="1"/>
          <p:nvPr/>
        </p:nvSpPr>
        <p:spPr>
          <a:xfrm>
            <a:off x="4465320" y="5257801"/>
            <a:ext cx="5735136" cy="523216"/>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333333"/>
              </a:buClr>
              <a:buSzPts val="2800"/>
              <a:buFont typeface="Constantia"/>
              <a:buNone/>
            </a:pPr>
            <a:r>
              <a:rPr lang="en-US" sz="2800" b="0" i="0" u="none" strike="noStrike" cap="none">
                <a:solidFill>
                  <a:srgbClr val="333333"/>
                </a:solidFill>
                <a:latin typeface="Constantia"/>
                <a:ea typeface="Constantia"/>
                <a:cs typeface="Constantia"/>
                <a:sym typeface="Constantia"/>
              </a:rPr>
              <a:t>How about 2 000 000 ants?</a:t>
            </a:r>
            <a:endParaRPr/>
          </a:p>
        </p:txBody>
      </p:sp>
      <p:grpSp>
        <p:nvGrpSpPr>
          <p:cNvPr id="1705" name="Google Shape;1705;p81"/>
          <p:cNvGrpSpPr/>
          <p:nvPr/>
        </p:nvGrpSpPr>
        <p:grpSpPr>
          <a:xfrm>
            <a:off x="-15" y="-11"/>
            <a:ext cx="1159632" cy="627875"/>
            <a:chOff x="-7" y="-5"/>
            <a:chExt cx="1159631" cy="627873"/>
          </a:xfrm>
        </p:grpSpPr>
        <p:sp>
          <p:nvSpPr>
            <p:cNvPr id="1706" name="Google Shape;1706;p81"/>
            <p:cNvSpPr/>
            <p:nvPr/>
          </p:nvSpPr>
          <p:spPr>
            <a:xfrm rot="1237013">
              <a:off x="65847" y="65849"/>
              <a:ext cx="457205" cy="457205"/>
            </a:xfrm>
            <a:prstGeom prst="ellipse">
              <a:avLst/>
            </a:prstGeom>
            <a:solidFill>
              <a:srgbClr val="A6A6A6">
                <a:alpha val="59607"/>
              </a:srgbClr>
            </a:solidFill>
            <a:ln w="25400" cap="flat" cmpd="sng">
              <a:solidFill>
                <a:srgbClr val="FF0000"/>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cxnSp>
          <p:nvCxnSpPr>
            <p:cNvPr id="1707" name="Google Shape;1707;p81"/>
            <p:cNvCxnSpPr/>
            <p:nvPr/>
          </p:nvCxnSpPr>
          <p:spPr>
            <a:xfrm>
              <a:off x="518301" y="384896"/>
              <a:ext cx="641323" cy="242972"/>
            </a:xfrm>
            <a:prstGeom prst="straightConnector1">
              <a:avLst/>
            </a:prstGeom>
            <a:noFill/>
            <a:ln w="76200" cap="flat" cmpd="sng">
              <a:solidFill>
                <a:srgbClr val="FF0000"/>
              </a:solidFill>
              <a:prstDash val="solid"/>
              <a:round/>
              <a:headEnd type="none" w="sm" len="sm"/>
              <a:tailEnd type="none" w="sm" len="sm"/>
            </a:ln>
          </p:spPr>
        </p:cxnSp>
      </p:grpSp>
      <p:grpSp>
        <p:nvGrpSpPr>
          <p:cNvPr id="1708" name="Google Shape;1708;p81"/>
          <p:cNvGrpSpPr/>
          <p:nvPr/>
        </p:nvGrpSpPr>
        <p:grpSpPr>
          <a:xfrm>
            <a:off x="-6" y="-2"/>
            <a:ext cx="2286004" cy="2289180"/>
            <a:chOff x="-3" y="-1"/>
            <a:chExt cx="2286003" cy="2289179"/>
          </a:xfrm>
        </p:grpSpPr>
        <p:cxnSp>
          <p:nvCxnSpPr>
            <p:cNvPr id="1709" name="Google Shape;1709;p81"/>
            <p:cNvCxnSpPr/>
            <p:nvPr/>
          </p:nvCxnSpPr>
          <p:spPr>
            <a:xfrm rot="10800000" flipH="1">
              <a:off x="-3" y="-1"/>
              <a:ext cx="1066802" cy="1873255"/>
            </a:xfrm>
            <a:prstGeom prst="straightConnector1">
              <a:avLst/>
            </a:prstGeom>
            <a:noFill/>
            <a:ln w="9525" cap="flat" cmpd="sng">
              <a:solidFill>
                <a:srgbClr val="FF0000"/>
              </a:solidFill>
              <a:prstDash val="solid"/>
              <a:round/>
              <a:headEnd type="none" w="sm" len="sm"/>
              <a:tailEnd type="none" w="sm" len="sm"/>
            </a:ln>
          </p:spPr>
        </p:cxnSp>
        <p:cxnSp>
          <p:nvCxnSpPr>
            <p:cNvPr id="1710" name="Google Shape;1710;p81"/>
            <p:cNvCxnSpPr/>
            <p:nvPr/>
          </p:nvCxnSpPr>
          <p:spPr>
            <a:xfrm rot="10800000" flipH="1">
              <a:off x="188909" y="1295400"/>
              <a:ext cx="2097091" cy="993778"/>
            </a:xfrm>
            <a:prstGeom prst="straightConnector1">
              <a:avLst/>
            </a:prstGeom>
            <a:noFill/>
            <a:ln w="9525" cap="flat" cmpd="sng">
              <a:solidFill>
                <a:srgbClr val="FF0000"/>
              </a:solidFill>
              <a:prstDash val="solid"/>
              <a:round/>
              <a:headEnd type="none" w="sm" len="sm"/>
              <a:tailEnd type="none" w="sm" len="sm"/>
            </a:ln>
          </p:spPr>
        </p:cxnSp>
      </p:grpSp>
      <p:sp>
        <p:nvSpPr>
          <p:cNvPr id="1711" name="Google Shape;1711;p81"/>
          <p:cNvSpPr/>
          <p:nvPr/>
        </p:nvSpPr>
        <p:spPr>
          <a:xfrm>
            <a:off x="7086600" y="-1"/>
            <a:ext cx="2057400" cy="1905002"/>
          </a:xfrm>
          <a:prstGeom prst="ellipse">
            <a:avLst/>
          </a:prstGeom>
          <a:blipFill rotWithShape="1">
            <a:blip r:embed="rId5">
              <a:alphaModFix/>
            </a:blip>
            <a:stretch>
              <a:fillRect/>
            </a:stretch>
          </a:blipFill>
          <a:ln w="25400" cap="flat" cmpd="sng">
            <a:solidFill>
              <a:srgbClr val="79797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grpSp>
        <p:nvGrpSpPr>
          <p:cNvPr id="1712" name="Google Shape;1712;p81"/>
          <p:cNvGrpSpPr/>
          <p:nvPr/>
        </p:nvGrpSpPr>
        <p:grpSpPr>
          <a:xfrm>
            <a:off x="-114" y="-11"/>
            <a:ext cx="581261" cy="793683"/>
            <a:chOff x="-57" y="-6"/>
            <a:chExt cx="581259" cy="793682"/>
          </a:xfrm>
        </p:grpSpPr>
        <p:grpSp>
          <p:nvGrpSpPr>
            <p:cNvPr id="1713" name="Google Shape;1713;p81"/>
            <p:cNvGrpSpPr/>
            <p:nvPr/>
          </p:nvGrpSpPr>
          <p:grpSpPr>
            <a:xfrm>
              <a:off x="-57" y="-6"/>
              <a:ext cx="581259" cy="793682"/>
              <a:chOff x="-29" y="-3"/>
              <a:chExt cx="581258" cy="793680"/>
            </a:xfrm>
          </p:grpSpPr>
          <p:sp>
            <p:nvSpPr>
              <p:cNvPr id="1714" name="Google Shape;1714;p81"/>
              <p:cNvSpPr/>
              <p:nvPr/>
            </p:nvSpPr>
            <p:spPr>
              <a:xfrm rot="-9360131">
                <a:off x="135023" y="31710"/>
                <a:ext cx="311156" cy="730255"/>
              </a:xfrm>
              <a:custGeom>
                <a:avLst/>
                <a:gdLst/>
                <a:ahLst/>
                <a:cxnLst/>
                <a:rect l="l" t="t" r="r" b="b"/>
                <a:pathLst>
                  <a:path w="21600" h="21600" extrusionOk="0">
                    <a:moveTo>
                      <a:pt x="10800" y="0"/>
                    </a:moveTo>
                    <a:cubicBezTo>
                      <a:pt x="4835" y="0"/>
                      <a:pt x="0" y="515"/>
                      <a:pt x="0" y="1151"/>
                    </a:cubicBezTo>
                    <a:lnTo>
                      <a:pt x="0" y="20450"/>
                    </a:lnTo>
                    <a:cubicBezTo>
                      <a:pt x="0" y="21085"/>
                      <a:pt x="4835" y="21600"/>
                      <a:pt x="10800" y="21600"/>
                    </a:cubicBezTo>
                    <a:cubicBezTo>
                      <a:pt x="16765" y="21600"/>
                      <a:pt x="21600" y="21085"/>
                      <a:pt x="21600" y="20450"/>
                    </a:cubicBezTo>
                    <a:lnTo>
                      <a:pt x="21600" y="1151"/>
                    </a:lnTo>
                    <a:cubicBezTo>
                      <a:pt x="21600" y="515"/>
                      <a:pt x="16765" y="0"/>
                      <a:pt x="10800" y="0"/>
                    </a:cubicBezTo>
                    <a:close/>
                  </a:path>
                </a:pathLst>
              </a:custGeom>
              <a:solidFill>
                <a:srgbClr val="A6A6A6">
                  <a:alpha val="61568"/>
                </a:srgbClr>
              </a:solidFill>
              <a:ln w="25400" cap="flat" cmpd="sng">
                <a:solidFill>
                  <a:srgbClr val="79797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15" name="Google Shape;1715;p81"/>
              <p:cNvSpPr/>
              <p:nvPr/>
            </p:nvSpPr>
            <p:spPr>
              <a:xfrm rot="-9360131">
                <a:off x="2343" y="655969"/>
                <a:ext cx="311157" cy="77797"/>
              </a:xfrm>
              <a:prstGeom prst="ellipse">
                <a:avLst/>
              </a:prstGeom>
              <a:solidFill>
                <a:srgbClr val="B8B8B8">
                  <a:alpha val="61568"/>
                </a:srgbClr>
              </a:solidFill>
              <a:ln>
                <a:noFill/>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16" name="Google Shape;1716;p81"/>
              <p:cNvSpPr/>
              <p:nvPr/>
            </p:nvSpPr>
            <p:spPr>
              <a:xfrm rot="-9360131">
                <a:off x="10257" y="657653"/>
                <a:ext cx="311156" cy="38882"/>
              </a:xfrm>
              <a:custGeom>
                <a:avLst/>
                <a:gdLst/>
                <a:ahLst/>
                <a:cxnLst/>
                <a:rect l="l" t="t" r="r" b="b"/>
                <a:pathLst>
                  <a:path w="21600" h="21600" extrusionOk="0">
                    <a:moveTo>
                      <a:pt x="0" y="0"/>
                    </a:moveTo>
                    <a:cubicBezTo>
                      <a:pt x="0" y="11929"/>
                      <a:pt x="4835" y="21600"/>
                      <a:pt x="10800" y="21600"/>
                    </a:cubicBezTo>
                    <a:cubicBezTo>
                      <a:pt x="16765" y="21600"/>
                      <a:pt x="21600" y="11929"/>
                      <a:pt x="21600" y="0"/>
                    </a:cubicBezTo>
                  </a:path>
                </a:pathLst>
              </a:custGeom>
              <a:noFill/>
              <a:ln w="25400" cap="flat" cmpd="sng">
                <a:solidFill>
                  <a:srgbClr val="79797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1717" name="Google Shape;1717;p81"/>
            <p:cNvSpPr txBox="1"/>
            <p:nvPr/>
          </p:nvSpPr>
          <p:spPr>
            <a:xfrm rot="-3960131">
              <a:off x="4424" y="212522"/>
              <a:ext cx="588182" cy="333084"/>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Data</a:t>
              </a:r>
              <a:endParaRPr/>
            </a:p>
          </p:txBody>
        </p:sp>
      </p:grpSp>
      <p:sp>
        <p:nvSpPr>
          <p:cNvPr id="1718" name="Google Shape;1718;p81"/>
          <p:cNvSpPr txBox="1">
            <a:spLocks noGrp="1"/>
          </p:cNvSpPr>
          <p:nvPr>
            <p:ph type="sldNum" idx="4294967295"/>
          </p:nvPr>
        </p:nvSpPr>
        <p:spPr>
          <a:xfrm>
            <a:off x="8229600" y="5943600"/>
            <a:ext cx="284367" cy="280795"/>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333333"/>
              </a:buClr>
              <a:buSzPts val="1400"/>
              <a:buFont typeface="Calibri"/>
              <a:buNone/>
            </a:pPr>
            <a:fld id="{00000000-1234-1234-1234-123412341234}" type="slidenum">
              <a:rPr lang="en-US" sz="1400" b="1" i="0" u="none" strike="noStrike" cap="none">
                <a:solidFill>
                  <a:srgbClr val="333333"/>
                </a:solidFill>
                <a:latin typeface="Calibri"/>
                <a:ea typeface="Calibri"/>
                <a:cs typeface="Calibri"/>
                <a:sym typeface="Calibri"/>
              </a:rPr>
              <a:t>81</a:t>
            </a:fld>
            <a:endParaRPr sz="1400" b="1" i="0" u="none" strike="noStrike" cap="none">
              <a:solidFill>
                <a:srgbClr val="333333"/>
              </a:solidFill>
              <a:latin typeface="Calibri"/>
              <a:ea typeface="Calibri"/>
              <a:cs typeface="Calibri"/>
              <a:sym typeface="Calibri"/>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697"/>
                                        </p:tgtEl>
                                        <p:attrNameLst>
                                          <p:attrName>style.visibility</p:attrName>
                                        </p:attrNameLst>
                                      </p:cBhvr>
                                      <p:to>
                                        <p:strVal val="visible"/>
                                      </p:to>
                                    </p:set>
                                    <p:anim calcmode="lin" valueType="num">
                                      <p:cBhvr additive="base">
                                        <p:cTn id="7" dur="500"/>
                                        <p:tgtEl>
                                          <p:spTgt spid="1697"/>
                                        </p:tgtEl>
                                        <p:attrNameLst>
                                          <p:attrName>ppt_x</p:attrName>
                                        </p:attrNameLst>
                                      </p:cBhvr>
                                      <p:tavLst>
                                        <p:tav tm="0">
                                          <p:val>
                                            <p:strVal val="#ppt_x-1"/>
                                          </p:val>
                                        </p:tav>
                                        <p:tav tm="100000">
                                          <p:val>
                                            <p:strVal val="#ppt_x"/>
                                          </p:val>
                                        </p:tav>
                                      </p:tavLst>
                                    </p:anim>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700"/>
                                        </p:tgtEl>
                                        <p:attrNameLst>
                                          <p:attrName>style.visibility</p:attrName>
                                        </p:attrNameLst>
                                      </p:cBhvr>
                                      <p:to>
                                        <p:strVal val="visible"/>
                                      </p:to>
                                    </p:set>
                                    <p:animEffect transition="in" filter="fade">
                                      <p:cBhvr>
                                        <p:cTn id="11" dur="500"/>
                                        <p:tgtEl>
                                          <p:spTgt spid="1700"/>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703"/>
                                        </p:tgtEl>
                                        <p:attrNameLst>
                                          <p:attrName>style.visibility</p:attrName>
                                        </p:attrNameLst>
                                      </p:cBhvr>
                                      <p:to>
                                        <p:strVal val="visible"/>
                                      </p:to>
                                    </p:set>
                                    <p:animEffect transition="in" filter="fade">
                                      <p:cBhvr>
                                        <p:cTn id="15" dur="1000"/>
                                        <p:tgtEl>
                                          <p:spTgt spid="1703"/>
                                        </p:tgtEl>
                                      </p:cBhvr>
                                    </p:animEffect>
                                  </p:childTnLst>
                                </p:cTn>
                              </p:par>
                            </p:childTnLst>
                          </p:cTn>
                        </p:par>
                        <p:par>
                          <p:cTn id="16" fill="hold">
                            <p:stCondLst>
                              <p:cond delay="2000"/>
                            </p:stCondLst>
                            <p:childTnLst>
                              <p:par>
                                <p:cTn id="17" presetID="10" presetClass="entr" presetSubtype="0" fill="hold" nodeType="afterEffect">
                                  <p:stCondLst>
                                    <p:cond delay="0"/>
                                  </p:stCondLst>
                                  <p:childTnLst>
                                    <p:set>
                                      <p:cBhvr>
                                        <p:cTn id="18" dur="1" fill="hold">
                                          <p:stCondLst>
                                            <p:cond delay="0"/>
                                          </p:stCondLst>
                                        </p:cTn>
                                        <p:tgtEl>
                                          <p:spTgt spid="1704"/>
                                        </p:tgtEl>
                                        <p:attrNameLst>
                                          <p:attrName>style.visibility</p:attrName>
                                        </p:attrNameLst>
                                      </p:cBhvr>
                                      <p:to>
                                        <p:strVal val="visible"/>
                                      </p:to>
                                    </p:set>
                                    <p:animEffect transition="in" filter="fade">
                                      <p:cBhvr>
                                        <p:cTn id="19" dur="500"/>
                                        <p:tgtEl>
                                          <p:spTgt spid="170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8" fill="hold" nodeType="clickEffect">
                                  <p:stCondLst>
                                    <p:cond delay="0"/>
                                  </p:stCondLst>
                                  <p:childTnLst>
                                    <p:set>
                                      <p:cBhvr>
                                        <p:cTn id="23" dur="1" fill="hold">
                                          <p:stCondLst>
                                            <p:cond delay="0"/>
                                          </p:stCondLst>
                                        </p:cTn>
                                        <p:tgtEl>
                                          <p:spTgt spid="1705"/>
                                        </p:tgtEl>
                                        <p:attrNameLst>
                                          <p:attrName>style.visibility</p:attrName>
                                        </p:attrNameLst>
                                      </p:cBhvr>
                                      <p:to>
                                        <p:strVal val="visible"/>
                                      </p:to>
                                    </p:set>
                                    <p:anim calcmode="lin" valueType="num">
                                      <p:cBhvr additive="base">
                                        <p:cTn id="24" dur="500"/>
                                        <p:tgtEl>
                                          <p:spTgt spid="1705"/>
                                        </p:tgtEl>
                                        <p:attrNameLst>
                                          <p:attrName>ppt_x</p:attrName>
                                        </p:attrNameLst>
                                      </p:cBhvr>
                                      <p:tavLst>
                                        <p:tav tm="0">
                                          <p:val>
                                            <p:strVal val="#ppt_x-1"/>
                                          </p:val>
                                        </p:tav>
                                        <p:tav tm="100000">
                                          <p:val>
                                            <p:strVal val="#ppt_x"/>
                                          </p:val>
                                        </p:tav>
                                      </p:tavLst>
                                    </p:anim>
                                  </p:childTnLst>
                                </p:cTn>
                              </p:par>
                            </p:childTnLst>
                          </p:cTn>
                        </p:par>
                        <p:par>
                          <p:cTn id="25" fill="hold">
                            <p:stCondLst>
                              <p:cond delay="500"/>
                            </p:stCondLst>
                            <p:childTnLst>
                              <p:par>
                                <p:cTn id="26" presetID="10" presetClass="entr" presetSubtype="0" fill="hold" nodeType="afterEffect">
                                  <p:stCondLst>
                                    <p:cond delay="0"/>
                                  </p:stCondLst>
                                  <p:childTnLst>
                                    <p:set>
                                      <p:cBhvr>
                                        <p:cTn id="27" dur="1" fill="hold">
                                          <p:stCondLst>
                                            <p:cond delay="0"/>
                                          </p:stCondLst>
                                        </p:cTn>
                                        <p:tgtEl>
                                          <p:spTgt spid="1708"/>
                                        </p:tgtEl>
                                        <p:attrNameLst>
                                          <p:attrName>style.visibility</p:attrName>
                                        </p:attrNameLst>
                                      </p:cBhvr>
                                      <p:to>
                                        <p:strVal val="visible"/>
                                      </p:to>
                                    </p:set>
                                    <p:animEffect transition="in" filter="fade">
                                      <p:cBhvr>
                                        <p:cTn id="28" dur="500"/>
                                        <p:tgtEl>
                                          <p:spTgt spid="1708"/>
                                        </p:tgtEl>
                                      </p:cBhvr>
                                    </p:animEffect>
                                  </p:childTnLst>
                                </p:cTn>
                              </p:par>
                            </p:childTnLst>
                          </p:cTn>
                        </p:par>
                        <p:par>
                          <p:cTn id="29" fill="hold">
                            <p:stCondLst>
                              <p:cond delay="1000"/>
                            </p:stCondLst>
                            <p:childTnLst>
                              <p:par>
                                <p:cTn id="30" presetID="10" presetClass="entr" presetSubtype="0" fill="hold" nodeType="afterEffect">
                                  <p:stCondLst>
                                    <p:cond delay="0"/>
                                  </p:stCondLst>
                                  <p:childTnLst>
                                    <p:set>
                                      <p:cBhvr>
                                        <p:cTn id="31" dur="1" fill="hold">
                                          <p:stCondLst>
                                            <p:cond delay="0"/>
                                          </p:stCondLst>
                                        </p:cTn>
                                        <p:tgtEl>
                                          <p:spTgt spid="1711"/>
                                        </p:tgtEl>
                                        <p:attrNameLst>
                                          <p:attrName>style.visibility</p:attrName>
                                        </p:attrNameLst>
                                      </p:cBhvr>
                                      <p:to>
                                        <p:strVal val="visible"/>
                                      </p:to>
                                    </p:set>
                                    <p:animEffect transition="in" filter="fade">
                                      <p:cBhvr>
                                        <p:cTn id="32" dur="1000"/>
                                        <p:tgtEl>
                                          <p:spTgt spid="1711"/>
                                        </p:tgtEl>
                                      </p:cBhvr>
                                    </p:animEffect>
                                  </p:childTnLst>
                                </p:cTn>
                              </p:par>
                            </p:childTnLst>
                          </p:cTn>
                        </p:par>
                        <p:par>
                          <p:cTn id="33" fill="hold">
                            <p:stCondLst>
                              <p:cond delay="2000"/>
                            </p:stCondLst>
                            <p:childTnLst>
                              <p:par>
                                <p:cTn id="34" presetID="10" presetClass="entr" presetSubtype="0" fill="hold" nodeType="afterEffect">
                                  <p:stCondLst>
                                    <p:cond delay="0"/>
                                  </p:stCondLst>
                                  <p:childTnLst>
                                    <p:set>
                                      <p:cBhvr>
                                        <p:cTn id="35" dur="1" fill="hold">
                                          <p:stCondLst>
                                            <p:cond delay="0"/>
                                          </p:stCondLst>
                                        </p:cTn>
                                        <p:tgtEl>
                                          <p:spTgt spid="1712"/>
                                        </p:tgtEl>
                                        <p:attrNameLst>
                                          <p:attrName>style.visibility</p:attrName>
                                        </p:attrNameLst>
                                      </p:cBhvr>
                                      <p:to>
                                        <p:strVal val="visible"/>
                                      </p:to>
                                    </p:set>
                                    <p:animEffect transition="in" filter="fade">
                                      <p:cBhvr>
                                        <p:cTn id="36" dur="500"/>
                                        <p:tgtEl>
                                          <p:spTgt spid="17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Shape 1722"/>
        <p:cNvGrpSpPr/>
        <p:nvPr/>
      </p:nvGrpSpPr>
      <p:grpSpPr>
        <a:xfrm>
          <a:off x="0" y="0"/>
          <a:ext cx="0" cy="0"/>
          <a:chOff x="0" y="0"/>
          <a:chExt cx="0" cy="0"/>
        </a:xfrm>
      </p:grpSpPr>
      <p:pic>
        <p:nvPicPr>
          <p:cNvPr id="1723" name="Google Shape;1723;p82" descr="image.png"/>
          <p:cNvPicPr preferRelativeResize="0"/>
          <p:nvPr/>
        </p:nvPicPr>
        <p:blipFill rotWithShape="1">
          <a:blip r:embed="rId3">
            <a:alphaModFix/>
          </a:blip>
          <a:srcRect/>
          <a:stretch/>
        </p:blipFill>
        <p:spPr>
          <a:xfrm>
            <a:off x="457200" y="2200275"/>
            <a:ext cx="2819400" cy="3971925"/>
          </a:xfrm>
          <a:prstGeom prst="rect">
            <a:avLst/>
          </a:prstGeom>
          <a:noFill/>
          <a:ln>
            <a:noFill/>
          </a:ln>
        </p:spPr>
      </p:pic>
      <p:sp>
        <p:nvSpPr>
          <p:cNvPr id="1724" name="Google Shape;1724;p82"/>
          <p:cNvSpPr txBox="1">
            <a:spLocks noGrp="1"/>
          </p:cNvSpPr>
          <p:nvPr>
            <p:ph type="title" idx="4294967295"/>
          </p:nvPr>
        </p:nvSpPr>
        <p:spPr>
          <a:xfrm>
            <a:off x="457199" y="274637"/>
            <a:ext cx="8218490" cy="993776"/>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737373"/>
              </a:buClr>
              <a:buSzPts val="3600"/>
              <a:buFont typeface="Arial"/>
              <a:buNone/>
            </a:pPr>
            <a:r>
              <a:rPr lang="en-US" sz="3600">
                <a:solidFill>
                  <a:srgbClr val="737373"/>
                </a:solidFill>
                <a:latin typeface="Arial"/>
                <a:ea typeface="Arial"/>
                <a:cs typeface="Arial"/>
                <a:sym typeface="Arial"/>
              </a:rPr>
              <a:t>DataFlow</a:t>
            </a:r>
            <a:endParaRPr/>
          </a:p>
        </p:txBody>
      </p:sp>
      <p:grpSp>
        <p:nvGrpSpPr>
          <p:cNvPr id="1725" name="Google Shape;1725;p82"/>
          <p:cNvGrpSpPr/>
          <p:nvPr/>
        </p:nvGrpSpPr>
        <p:grpSpPr>
          <a:xfrm>
            <a:off x="-2" y="-2"/>
            <a:ext cx="2286002" cy="3187702"/>
            <a:chOff x="-1" y="-1"/>
            <a:chExt cx="2286001" cy="3187701"/>
          </a:xfrm>
        </p:grpSpPr>
        <p:pic>
          <p:nvPicPr>
            <p:cNvPr id="1726" name="Google Shape;1726;p82" descr="image.png"/>
            <p:cNvPicPr preferRelativeResize="0"/>
            <p:nvPr/>
          </p:nvPicPr>
          <p:blipFill rotWithShape="1">
            <a:blip r:embed="rId4">
              <a:alphaModFix/>
            </a:blip>
            <a:srcRect/>
            <a:stretch/>
          </p:blipFill>
          <p:spPr>
            <a:xfrm>
              <a:off x="-1" y="-1"/>
              <a:ext cx="2286001" cy="3187701"/>
            </a:xfrm>
            <a:prstGeom prst="rect">
              <a:avLst/>
            </a:prstGeom>
            <a:noFill/>
            <a:ln>
              <a:noFill/>
            </a:ln>
          </p:spPr>
        </p:pic>
        <p:sp>
          <p:nvSpPr>
            <p:cNvPr id="1727" name="Google Shape;1727;p82"/>
            <p:cNvSpPr txBox="1"/>
            <p:nvPr/>
          </p:nvSpPr>
          <p:spPr>
            <a:xfrm>
              <a:off x="83819" y="1428892"/>
              <a:ext cx="2118363" cy="333085"/>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Big Data Input</a:t>
              </a:r>
              <a:endParaRPr/>
            </a:p>
          </p:txBody>
        </p:sp>
      </p:grpSp>
      <p:sp>
        <p:nvSpPr>
          <p:cNvPr id="1728" name="Google Shape;1728;p82"/>
          <p:cNvSpPr txBox="1">
            <a:spLocks noGrp="1"/>
          </p:cNvSpPr>
          <p:nvPr>
            <p:ph type="sldNum" idx="4294967295"/>
          </p:nvPr>
        </p:nvSpPr>
        <p:spPr>
          <a:xfrm>
            <a:off x="8229600" y="5943600"/>
            <a:ext cx="284367" cy="280795"/>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FFFFFF"/>
              </a:buClr>
              <a:buSzPts val="1400"/>
              <a:buFont typeface="Calibri"/>
              <a:buNone/>
            </a:pPr>
            <a:fld id="{00000000-1234-1234-1234-123412341234}" type="slidenum">
              <a:rPr lang="en-US" sz="1400" b="1" i="0" u="none" strike="noStrike" cap="none">
                <a:solidFill>
                  <a:srgbClr val="FFFFFF"/>
                </a:solidFill>
                <a:latin typeface="Calibri"/>
                <a:ea typeface="Calibri"/>
                <a:cs typeface="Calibri"/>
                <a:sym typeface="Calibri"/>
              </a:rPr>
              <a:t>82</a:t>
            </a:fld>
            <a:endParaRPr sz="1400" b="1" i="0" u="none" strike="noStrike" cap="none">
              <a:solidFill>
                <a:srgbClr val="FFFFFF"/>
              </a:solidFill>
              <a:latin typeface="Calibri"/>
              <a:ea typeface="Calibri"/>
              <a:cs typeface="Calibri"/>
              <a:sym typeface="Calibri"/>
            </a:endParaRPr>
          </a:p>
        </p:txBody>
      </p:sp>
      <p:cxnSp>
        <p:nvCxnSpPr>
          <p:cNvPr id="1729" name="Google Shape;1729;p82"/>
          <p:cNvCxnSpPr/>
          <p:nvPr/>
        </p:nvCxnSpPr>
        <p:spPr>
          <a:xfrm>
            <a:off x="3657600" y="2590799"/>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730" name="Google Shape;1730;p82"/>
          <p:cNvCxnSpPr/>
          <p:nvPr/>
        </p:nvCxnSpPr>
        <p:spPr>
          <a:xfrm>
            <a:off x="3657600" y="2819399"/>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731" name="Google Shape;1731;p82"/>
          <p:cNvCxnSpPr/>
          <p:nvPr/>
        </p:nvCxnSpPr>
        <p:spPr>
          <a:xfrm>
            <a:off x="4191000" y="2743199"/>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732" name="Google Shape;1732;p82"/>
          <p:cNvCxnSpPr/>
          <p:nvPr/>
        </p:nvCxnSpPr>
        <p:spPr>
          <a:xfrm>
            <a:off x="4144962" y="2970210"/>
            <a:ext cx="304803" cy="1591"/>
          </a:xfrm>
          <a:prstGeom prst="straightConnector1">
            <a:avLst/>
          </a:prstGeom>
          <a:noFill/>
          <a:ln w="38100" cap="flat" cmpd="sng">
            <a:solidFill>
              <a:srgbClr val="7D7D7D"/>
            </a:solidFill>
            <a:prstDash val="solid"/>
            <a:round/>
            <a:headEnd type="none" w="sm" len="sm"/>
            <a:tailEnd type="none" w="sm" len="sm"/>
          </a:ln>
        </p:spPr>
      </p:cxnSp>
      <p:cxnSp>
        <p:nvCxnSpPr>
          <p:cNvPr id="1733" name="Google Shape;1733;p82"/>
          <p:cNvCxnSpPr/>
          <p:nvPr/>
        </p:nvCxnSpPr>
        <p:spPr>
          <a:xfrm>
            <a:off x="4114800" y="3124199"/>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734" name="Google Shape;1734;p82"/>
          <p:cNvCxnSpPr/>
          <p:nvPr/>
        </p:nvCxnSpPr>
        <p:spPr>
          <a:xfrm>
            <a:off x="4572000" y="3047999"/>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735" name="Google Shape;1735;p82"/>
          <p:cNvCxnSpPr/>
          <p:nvPr/>
        </p:nvCxnSpPr>
        <p:spPr>
          <a:xfrm>
            <a:off x="4953000" y="3467098"/>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736" name="Google Shape;1736;p82"/>
          <p:cNvCxnSpPr/>
          <p:nvPr/>
        </p:nvCxnSpPr>
        <p:spPr>
          <a:xfrm>
            <a:off x="4395787" y="3327398"/>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737" name="Google Shape;1737;p82"/>
          <p:cNvCxnSpPr/>
          <p:nvPr/>
        </p:nvCxnSpPr>
        <p:spPr>
          <a:xfrm>
            <a:off x="4395787" y="3555998"/>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738" name="Google Shape;1738;p82"/>
          <p:cNvCxnSpPr/>
          <p:nvPr/>
        </p:nvCxnSpPr>
        <p:spPr>
          <a:xfrm>
            <a:off x="3657600" y="3581398"/>
            <a:ext cx="381003" cy="1590"/>
          </a:xfrm>
          <a:prstGeom prst="straightConnector1">
            <a:avLst/>
          </a:prstGeom>
          <a:noFill/>
          <a:ln w="38100" cap="flat" cmpd="sng">
            <a:solidFill>
              <a:srgbClr val="7D7D7D"/>
            </a:solidFill>
            <a:prstDash val="solid"/>
            <a:round/>
            <a:headEnd type="none" w="sm" len="sm"/>
            <a:tailEnd type="none" w="sm" len="sm"/>
          </a:ln>
        </p:spPr>
      </p:cxnSp>
      <p:cxnSp>
        <p:nvCxnSpPr>
          <p:cNvPr id="1739" name="Google Shape;1739;p82"/>
          <p:cNvCxnSpPr/>
          <p:nvPr/>
        </p:nvCxnSpPr>
        <p:spPr>
          <a:xfrm>
            <a:off x="3657600" y="3809998"/>
            <a:ext cx="381003" cy="1590"/>
          </a:xfrm>
          <a:prstGeom prst="straightConnector1">
            <a:avLst/>
          </a:prstGeom>
          <a:noFill/>
          <a:ln w="38100" cap="flat" cmpd="sng">
            <a:solidFill>
              <a:srgbClr val="7D7D7D"/>
            </a:solidFill>
            <a:prstDash val="solid"/>
            <a:round/>
            <a:headEnd type="none" w="sm" len="sm"/>
            <a:tailEnd type="none" w="sm" len="sm"/>
          </a:ln>
        </p:spPr>
      </p:cxnSp>
      <p:cxnSp>
        <p:nvCxnSpPr>
          <p:cNvPr id="1740" name="Google Shape;1740;p82"/>
          <p:cNvCxnSpPr/>
          <p:nvPr/>
        </p:nvCxnSpPr>
        <p:spPr>
          <a:xfrm>
            <a:off x="4191000" y="3733798"/>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741" name="Google Shape;1741;p82"/>
          <p:cNvCxnSpPr/>
          <p:nvPr/>
        </p:nvCxnSpPr>
        <p:spPr>
          <a:xfrm>
            <a:off x="4724400" y="4230687"/>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742" name="Google Shape;1742;p82"/>
          <p:cNvCxnSpPr/>
          <p:nvPr/>
        </p:nvCxnSpPr>
        <p:spPr>
          <a:xfrm>
            <a:off x="4343400" y="4162424"/>
            <a:ext cx="304803" cy="1591"/>
          </a:xfrm>
          <a:prstGeom prst="straightConnector1">
            <a:avLst/>
          </a:prstGeom>
          <a:noFill/>
          <a:ln w="38100" cap="flat" cmpd="sng">
            <a:solidFill>
              <a:srgbClr val="7D7D7D"/>
            </a:solidFill>
            <a:prstDash val="solid"/>
            <a:round/>
            <a:headEnd type="none" w="sm" len="sm"/>
            <a:tailEnd type="none" w="sm" len="sm"/>
          </a:ln>
        </p:spPr>
      </p:cxnSp>
      <p:cxnSp>
        <p:nvCxnSpPr>
          <p:cNvPr id="1743" name="Google Shape;1743;p82"/>
          <p:cNvCxnSpPr/>
          <p:nvPr/>
        </p:nvCxnSpPr>
        <p:spPr>
          <a:xfrm>
            <a:off x="4343400" y="4316412"/>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744" name="Google Shape;1744;p82"/>
          <p:cNvCxnSpPr/>
          <p:nvPr/>
        </p:nvCxnSpPr>
        <p:spPr>
          <a:xfrm>
            <a:off x="3786187" y="4595812"/>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745" name="Google Shape;1745;p82"/>
          <p:cNvCxnSpPr/>
          <p:nvPr/>
        </p:nvCxnSpPr>
        <p:spPr>
          <a:xfrm>
            <a:off x="3786187" y="4824412"/>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746" name="Google Shape;1746;p82"/>
          <p:cNvCxnSpPr/>
          <p:nvPr/>
        </p:nvCxnSpPr>
        <p:spPr>
          <a:xfrm>
            <a:off x="4343400" y="4724398"/>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747" name="Google Shape;1747;p82"/>
          <p:cNvCxnSpPr/>
          <p:nvPr/>
        </p:nvCxnSpPr>
        <p:spPr>
          <a:xfrm>
            <a:off x="4724400" y="5181598"/>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748" name="Google Shape;1748;p82"/>
          <p:cNvCxnSpPr/>
          <p:nvPr/>
        </p:nvCxnSpPr>
        <p:spPr>
          <a:xfrm>
            <a:off x="4114800" y="5065712"/>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749" name="Google Shape;1749;p82"/>
          <p:cNvCxnSpPr/>
          <p:nvPr/>
        </p:nvCxnSpPr>
        <p:spPr>
          <a:xfrm>
            <a:off x="4114800" y="5294312"/>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750" name="Google Shape;1750;p82"/>
          <p:cNvCxnSpPr/>
          <p:nvPr/>
        </p:nvCxnSpPr>
        <p:spPr>
          <a:xfrm>
            <a:off x="3581400" y="5484812"/>
            <a:ext cx="304803" cy="1590"/>
          </a:xfrm>
          <a:prstGeom prst="straightConnector1">
            <a:avLst/>
          </a:prstGeom>
          <a:noFill/>
          <a:ln w="38100" cap="flat" cmpd="sng">
            <a:solidFill>
              <a:srgbClr val="7D7D7D"/>
            </a:solidFill>
            <a:prstDash val="solid"/>
            <a:round/>
            <a:headEnd type="none" w="sm" len="sm"/>
            <a:tailEnd type="none" w="sm" len="sm"/>
          </a:ln>
        </p:spPr>
      </p:cxnSp>
      <p:cxnSp>
        <p:nvCxnSpPr>
          <p:cNvPr id="1751" name="Google Shape;1751;p82"/>
          <p:cNvCxnSpPr/>
          <p:nvPr/>
        </p:nvCxnSpPr>
        <p:spPr>
          <a:xfrm>
            <a:off x="3581400" y="5638798"/>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752" name="Google Shape;1752;p82"/>
          <p:cNvCxnSpPr/>
          <p:nvPr/>
        </p:nvCxnSpPr>
        <p:spPr>
          <a:xfrm>
            <a:off x="4014787" y="5575298"/>
            <a:ext cx="228603" cy="1590"/>
          </a:xfrm>
          <a:prstGeom prst="straightConnector1">
            <a:avLst/>
          </a:prstGeom>
          <a:noFill/>
          <a:ln w="38100" cap="flat" cmpd="sng">
            <a:solidFill>
              <a:srgbClr val="7D7D7D"/>
            </a:solidFill>
            <a:prstDash val="solid"/>
            <a:round/>
            <a:headEnd type="none" w="sm" len="sm"/>
            <a:tailEnd type="none" w="sm" len="sm"/>
          </a:ln>
        </p:spPr>
      </p:cxnSp>
      <p:grpSp>
        <p:nvGrpSpPr>
          <p:cNvPr id="1753" name="Google Shape;1753;p82"/>
          <p:cNvGrpSpPr/>
          <p:nvPr/>
        </p:nvGrpSpPr>
        <p:grpSpPr>
          <a:xfrm>
            <a:off x="3505200" y="1676395"/>
            <a:ext cx="1905000" cy="4876809"/>
            <a:chOff x="0" y="-1"/>
            <a:chExt cx="1905000" cy="4876808"/>
          </a:xfrm>
        </p:grpSpPr>
        <p:sp>
          <p:nvSpPr>
            <p:cNvPr id="1754" name="Google Shape;1754;p82"/>
            <p:cNvSpPr/>
            <p:nvPr/>
          </p:nvSpPr>
          <p:spPr>
            <a:xfrm>
              <a:off x="0" y="-1"/>
              <a:ext cx="1905000" cy="4876808"/>
            </a:xfrm>
            <a:prstGeom prst="rect">
              <a:avLst/>
            </a:prstGeom>
            <a:solidFill>
              <a:srgbClr val="A6A6A6"/>
            </a:solidFill>
            <a:ln w="25400" cap="flat" cmpd="sng">
              <a:solidFill>
                <a:srgbClr val="79797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55" name="Google Shape;1755;p82"/>
            <p:cNvSpPr/>
            <p:nvPr/>
          </p:nvSpPr>
          <p:spPr>
            <a:xfrm>
              <a:off x="914397" y="1255713"/>
              <a:ext cx="304806" cy="222253"/>
            </a:xfrm>
            <a:prstGeom prst="triangle">
              <a:avLst>
                <a:gd name="adj" fmla="val 50000"/>
              </a:avLst>
            </a:prstGeom>
            <a:solidFill>
              <a:srgbClr val="A6A6A6"/>
            </a:solidFill>
            <a:ln w="25400" cap="flat" cmpd="sng">
              <a:solidFill>
                <a:srgbClr val="79797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56" name="Google Shape;1756;p82"/>
            <p:cNvSpPr/>
            <p:nvPr/>
          </p:nvSpPr>
          <p:spPr>
            <a:xfrm>
              <a:off x="381000" y="887414"/>
              <a:ext cx="381000" cy="295279"/>
            </a:xfrm>
            <a:prstGeom prst="ellipse">
              <a:avLst/>
            </a:prstGeom>
            <a:solidFill>
              <a:srgbClr val="A6A6A6"/>
            </a:solidFill>
            <a:ln w="25400" cap="flat" cmpd="sng">
              <a:solidFill>
                <a:srgbClr val="79797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57" name="Google Shape;1757;p82"/>
            <p:cNvSpPr/>
            <p:nvPr/>
          </p:nvSpPr>
          <p:spPr>
            <a:xfrm>
              <a:off x="457200" y="1847850"/>
              <a:ext cx="381001" cy="368302"/>
            </a:xfrm>
            <a:custGeom>
              <a:avLst/>
              <a:gdLst/>
              <a:ahLst/>
              <a:cxnLst/>
              <a:rect l="l" t="t" r="r" b="b"/>
              <a:pathLst>
                <a:path w="21600" h="21600" extrusionOk="0">
                  <a:moveTo>
                    <a:pt x="0" y="8250"/>
                  </a:moveTo>
                  <a:lnTo>
                    <a:pt x="8251" y="8251"/>
                  </a:lnTo>
                  <a:lnTo>
                    <a:pt x="10800" y="0"/>
                  </a:lnTo>
                  <a:lnTo>
                    <a:pt x="13349" y="8251"/>
                  </a:lnTo>
                  <a:lnTo>
                    <a:pt x="21600" y="8250"/>
                  </a:lnTo>
                  <a:lnTo>
                    <a:pt x="14925" y="13350"/>
                  </a:lnTo>
                  <a:lnTo>
                    <a:pt x="17475" y="21600"/>
                  </a:lnTo>
                  <a:lnTo>
                    <a:pt x="10800" y="16501"/>
                  </a:lnTo>
                  <a:lnTo>
                    <a:pt x="4125" y="21600"/>
                  </a:lnTo>
                  <a:lnTo>
                    <a:pt x="6675" y="13350"/>
                  </a:lnTo>
                  <a:lnTo>
                    <a:pt x="0" y="8250"/>
                  </a:lnTo>
                  <a:close/>
                </a:path>
              </a:pathLst>
            </a:custGeom>
            <a:solidFill>
              <a:srgbClr val="A6A6A6"/>
            </a:solidFill>
            <a:ln w="25400" cap="flat" cmpd="sng">
              <a:solidFill>
                <a:srgbClr val="797979"/>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333333"/>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758" name="Google Shape;1758;p82"/>
            <p:cNvSpPr/>
            <p:nvPr/>
          </p:nvSpPr>
          <p:spPr>
            <a:xfrm>
              <a:off x="1143000" y="1625601"/>
              <a:ext cx="381000" cy="295279"/>
            </a:xfrm>
            <a:prstGeom prst="ellipse">
              <a:avLst/>
            </a:prstGeom>
            <a:solidFill>
              <a:srgbClr val="A6A6A6"/>
            </a:solidFill>
            <a:ln w="25400" cap="flat" cmpd="sng">
              <a:solidFill>
                <a:srgbClr val="79797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59" name="Google Shape;1759;p82"/>
            <p:cNvSpPr/>
            <p:nvPr/>
          </p:nvSpPr>
          <p:spPr>
            <a:xfrm>
              <a:off x="1066797" y="2438401"/>
              <a:ext cx="304806" cy="222253"/>
            </a:xfrm>
            <a:prstGeom prst="triangle">
              <a:avLst>
                <a:gd name="adj" fmla="val 50000"/>
              </a:avLst>
            </a:prstGeom>
            <a:solidFill>
              <a:srgbClr val="A6A6A6"/>
            </a:solidFill>
            <a:ln w="25400" cap="flat" cmpd="sng">
              <a:solidFill>
                <a:srgbClr val="79797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60" name="Google Shape;1760;p82"/>
            <p:cNvSpPr/>
            <p:nvPr/>
          </p:nvSpPr>
          <p:spPr>
            <a:xfrm>
              <a:off x="533400" y="2881315"/>
              <a:ext cx="381000" cy="295279"/>
            </a:xfrm>
            <a:prstGeom prst="ellipse">
              <a:avLst/>
            </a:prstGeom>
            <a:solidFill>
              <a:srgbClr val="A6A6A6"/>
            </a:solidFill>
            <a:ln w="25400" cap="flat" cmpd="sng">
              <a:solidFill>
                <a:srgbClr val="79797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61" name="Google Shape;1761;p82"/>
            <p:cNvSpPr/>
            <p:nvPr/>
          </p:nvSpPr>
          <p:spPr>
            <a:xfrm>
              <a:off x="914400" y="3325816"/>
              <a:ext cx="381000" cy="368302"/>
            </a:xfrm>
            <a:prstGeom prst="rect">
              <a:avLst/>
            </a:prstGeom>
            <a:solidFill>
              <a:srgbClr val="A6A6A6"/>
            </a:solidFill>
            <a:ln w="25400" cap="flat" cmpd="sng">
              <a:solidFill>
                <a:srgbClr val="79797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62" name="Google Shape;1762;p82"/>
            <p:cNvSpPr/>
            <p:nvPr/>
          </p:nvSpPr>
          <p:spPr>
            <a:xfrm>
              <a:off x="381000" y="3694115"/>
              <a:ext cx="228600" cy="369890"/>
            </a:xfrm>
            <a:prstGeom prst="triangle">
              <a:avLst>
                <a:gd name="adj" fmla="val 50000"/>
              </a:avLst>
            </a:prstGeom>
            <a:solidFill>
              <a:srgbClr val="A6A6A6"/>
            </a:solidFill>
            <a:ln w="25400" cap="flat" cmpd="sng">
              <a:solidFill>
                <a:srgbClr val="79797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gr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725"/>
                                        </p:tgtEl>
                                        <p:attrNameLst>
                                          <p:attrName>style.visibility</p:attrName>
                                        </p:attrNameLst>
                                      </p:cBhvr>
                                      <p:to>
                                        <p:strVal val="visible"/>
                                      </p:to>
                                    </p:set>
                                    <p:anim calcmode="lin" valueType="num">
                                      <p:cBhvr additive="base">
                                        <p:cTn id="7" dur="1000"/>
                                        <p:tgtEl>
                                          <p:spTgt spid="1725"/>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Shape 1766"/>
        <p:cNvGrpSpPr/>
        <p:nvPr/>
      </p:nvGrpSpPr>
      <p:grpSpPr>
        <a:xfrm>
          <a:off x="0" y="0"/>
          <a:ext cx="0" cy="0"/>
          <a:chOff x="0" y="0"/>
          <a:chExt cx="0" cy="0"/>
        </a:xfrm>
      </p:grpSpPr>
      <p:pic>
        <p:nvPicPr>
          <p:cNvPr id="1767" name="Google Shape;1767;p83" descr="image.png"/>
          <p:cNvPicPr preferRelativeResize="0"/>
          <p:nvPr/>
        </p:nvPicPr>
        <p:blipFill rotWithShape="1">
          <a:blip r:embed="rId3">
            <a:alphaModFix/>
          </a:blip>
          <a:srcRect/>
          <a:stretch/>
        </p:blipFill>
        <p:spPr>
          <a:xfrm>
            <a:off x="457200" y="2200275"/>
            <a:ext cx="2819400" cy="3971925"/>
          </a:xfrm>
          <a:prstGeom prst="rect">
            <a:avLst/>
          </a:prstGeom>
          <a:noFill/>
          <a:ln>
            <a:noFill/>
          </a:ln>
        </p:spPr>
      </p:pic>
      <p:sp>
        <p:nvSpPr>
          <p:cNvPr id="1768" name="Google Shape;1768;p83"/>
          <p:cNvSpPr txBox="1">
            <a:spLocks noGrp="1"/>
          </p:cNvSpPr>
          <p:nvPr>
            <p:ph type="title" idx="4294967295"/>
          </p:nvPr>
        </p:nvSpPr>
        <p:spPr>
          <a:xfrm>
            <a:off x="457199" y="274637"/>
            <a:ext cx="8218490" cy="993776"/>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737373"/>
              </a:buClr>
              <a:buSzPts val="3600"/>
              <a:buFont typeface="Arial"/>
              <a:buNone/>
            </a:pPr>
            <a:r>
              <a:rPr lang="en-US" sz="3600">
                <a:solidFill>
                  <a:srgbClr val="737373"/>
                </a:solidFill>
                <a:latin typeface="Arial"/>
                <a:ea typeface="Arial"/>
                <a:cs typeface="Arial"/>
                <a:sym typeface="Arial"/>
              </a:rPr>
              <a:t>DataFlow</a:t>
            </a:r>
            <a:endParaRPr/>
          </a:p>
        </p:txBody>
      </p:sp>
      <p:grpSp>
        <p:nvGrpSpPr>
          <p:cNvPr id="1769" name="Google Shape;1769;p83"/>
          <p:cNvGrpSpPr/>
          <p:nvPr/>
        </p:nvGrpSpPr>
        <p:grpSpPr>
          <a:xfrm>
            <a:off x="-2" y="-2"/>
            <a:ext cx="2286002" cy="3187702"/>
            <a:chOff x="-1" y="-1"/>
            <a:chExt cx="2286001" cy="3187701"/>
          </a:xfrm>
        </p:grpSpPr>
        <p:pic>
          <p:nvPicPr>
            <p:cNvPr id="1770" name="Google Shape;1770;p83" descr="image.png"/>
            <p:cNvPicPr preferRelativeResize="0"/>
            <p:nvPr/>
          </p:nvPicPr>
          <p:blipFill rotWithShape="1">
            <a:blip r:embed="rId4">
              <a:alphaModFix/>
            </a:blip>
            <a:srcRect/>
            <a:stretch/>
          </p:blipFill>
          <p:spPr>
            <a:xfrm>
              <a:off x="-1" y="-1"/>
              <a:ext cx="2286001" cy="3187701"/>
            </a:xfrm>
            <a:prstGeom prst="rect">
              <a:avLst/>
            </a:prstGeom>
            <a:noFill/>
            <a:ln>
              <a:noFill/>
            </a:ln>
          </p:spPr>
        </p:pic>
        <p:sp>
          <p:nvSpPr>
            <p:cNvPr id="1771" name="Google Shape;1771;p83"/>
            <p:cNvSpPr txBox="1"/>
            <p:nvPr/>
          </p:nvSpPr>
          <p:spPr>
            <a:xfrm>
              <a:off x="83819" y="1428892"/>
              <a:ext cx="2118363" cy="333085"/>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Big Data Input</a:t>
              </a:r>
              <a:endParaRPr/>
            </a:p>
          </p:txBody>
        </p:sp>
      </p:grpSp>
      <p:sp>
        <p:nvSpPr>
          <p:cNvPr id="1772" name="Google Shape;1772;p83"/>
          <p:cNvSpPr txBox="1">
            <a:spLocks noGrp="1"/>
          </p:cNvSpPr>
          <p:nvPr>
            <p:ph type="sldNum" idx="4294967295"/>
          </p:nvPr>
        </p:nvSpPr>
        <p:spPr>
          <a:xfrm>
            <a:off x="8153400" y="5943600"/>
            <a:ext cx="284367" cy="280795"/>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FFFFFF"/>
              </a:buClr>
              <a:buSzPts val="1400"/>
              <a:buFont typeface="Calibri"/>
              <a:buNone/>
            </a:pPr>
            <a:fld id="{00000000-1234-1234-1234-123412341234}" type="slidenum">
              <a:rPr lang="en-US" sz="1400" b="1" i="0" u="none" strike="noStrike" cap="none">
                <a:solidFill>
                  <a:srgbClr val="FFFFFF"/>
                </a:solidFill>
                <a:latin typeface="Calibri"/>
                <a:ea typeface="Calibri"/>
                <a:cs typeface="Calibri"/>
                <a:sym typeface="Calibri"/>
              </a:rPr>
              <a:t>83</a:t>
            </a:fld>
            <a:endParaRPr sz="1400" b="1" i="0" u="none" strike="noStrike" cap="none">
              <a:solidFill>
                <a:srgbClr val="FFFFFF"/>
              </a:solidFill>
              <a:latin typeface="Calibri"/>
              <a:ea typeface="Calibri"/>
              <a:cs typeface="Calibri"/>
              <a:sym typeface="Calibri"/>
            </a:endParaRPr>
          </a:p>
        </p:txBody>
      </p:sp>
      <p:cxnSp>
        <p:nvCxnSpPr>
          <p:cNvPr id="1773" name="Google Shape;1773;p83"/>
          <p:cNvCxnSpPr/>
          <p:nvPr/>
        </p:nvCxnSpPr>
        <p:spPr>
          <a:xfrm>
            <a:off x="3657600" y="2590799"/>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774" name="Google Shape;1774;p83"/>
          <p:cNvCxnSpPr/>
          <p:nvPr/>
        </p:nvCxnSpPr>
        <p:spPr>
          <a:xfrm>
            <a:off x="3657600" y="2819399"/>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775" name="Google Shape;1775;p83"/>
          <p:cNvCxnSpPr/>
          <p:nvPr/>
        </p:nvCxnSpPr>
        <p:spPr>
          <a:xfrm>
            <a:off x="4191000" y="2743199"/>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776" name="Google Shape;1776;p83"/>
          <p:cNvCxnSpPr/>
          <p:nvPr/>
        </p:nvCxnSpPr>
        <p:spPr>
          <a:xfrm>
            <a:off x="4144962" y="2970210"/>
            <a:ext cx="304803" cy="1591"/>
          </a:xfrm>
          <a:prstGeom prst="straightConnector1">
            <a:avLst/>
          </a:prstGeom>
          <a:noFill/>
          <a:ln w="38100" cap="flat" cmpd="sng">
            <a:solidFill>
              <a:srgbClr val="7D7D7D"/>
            </a:solidFill>
            <a:prstDash val="solid"/>
            <a:round/>
            <a:headEnd type="none" w="sm" len="sm"/>
            <a:tailEnd type="none" w="sm" len="sm"/>
          </a:ln>
        </p:spPr>
      </p:cxnSp>
      <p:cxnSp>
        <p:nvCxnSpPr>
          <p:cNvPr id="1777" name="Google Shape;1777;p83"/>
          <p:cNvCxnSpPr/>
          <p:nvPr/>
        </p:nvCxnSpPr>
        <p:spPr>
          <a:xfrm>
            <a:off x="4114800" y="3124199"/>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778" name="Google Shape;1778;p83"/>
          <p:cNvCxnSpPr/>
          <p:nvPr/>
        </p:nvCxnSpPr>
        <p:spPr>
          <a:xfrm>
            <a:off x="4572000" y="3047999"/>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779" name="Google Shape;1779;p83"/>
          <p:cNvCxnSpPr/>
          <p:nvPr/>
        </p:nvCxnSpPr>
        <p:spPr>
          <a:xfrm>
            <a:off x="4953000" y="3467098"/>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780" name="Google Shape;1780;p83"/>
          <p:cNvCxnSpPr/>
          <p:nvPr/>
        </p:nvCxnSpPr>
        <p:spPr>
          <a:xfrm>
            <a:off x="4395787" y="3327398"/>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781" name="Google Shape;1781;p83"/>
          <p:cNvCxnSpPr/>
          <p:nvPr/>
        </p:nvCxnSpPr>
        <p:spPr>
          <a:xfrm>
            <a:off x="4395787" y="3555998"/>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782" name="Google Shape;1782;p83"/>
          <p:cNvCxnSpPr/>
          <p:nvPr/>
        </p:nvCxnSpPr>
        <p:spPr>
          <a:xfrm>
            <a:off x="3657600" y="3581398"/>
            <a:ext cx="381003" cy="1590"/>
          </a:xfrm>
          <a:prstGeom prst="straightConnector1">
            <a:avLst/>
          </a:prstGeom>
          <a:noFill/>
          <a:ln w="38100" cap="flat" cmpd="sng">
            <a:solidFill>
              <a:srgbClr val="7D7D7D"/>
            </a:solidFill>
            <a:prstDash val="solid"/>
            <a:round/>
            <a:headEnd type="none" w="sm" len="sm"/>
            <a:tailEnd type="none" w="sm" len="sm"/>
          </a:ln>
        </p:spPr>
      </p:cxnSp>
      <p:cxnSp>
        <p:nvCxnSpPr>
          <p:cNvPr id="1783" name="Google Shape;1783;p83"/>
          <p:cNvCxnSpPr/>
          <p:nvPr/>
        </p:nvCxnSpPr>
        <p:spPr>
          <a:xfrm>
            <a:off x="3657600" y="3809998"/>
            <a:ext cx="381003" cy="1590"/>
          </a:xfrm>
          <a:prstGeom prst="straightConnector1">
            <a:avLst/>
          </a:prstGeom>
          <a:noFill/>
          <a:ln w="38100" cap="flat" cmpd="sng">
            <a:solidFill>
              <a:srgbClr val="7D7D7D"/>
            </a:solidFill>
            <a:prstDash val="solid"/>
            <a:round/>
            <a:headEnd type="none" w="sm" len="sm"/>
            <a:tailEnd type="none" w="sm" len="sm"/>
          </a:ln>
        </p:spPr>
      </p:cxnSp>
      <p:cxnSp>
        <p:nvCxnSpPr>
          <p:cNvPr id="1784" name="Google Shape;1784;p83"/>
          <p:cNvCxnSpPr/>
          <p:nvPr/>
        </p:nvCxnSpPr>
        <p:spPr>
          <a:xfrm>
            <a:off x="4191000" y="3733798"/>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785" name="Google Shape;1785;p83"/>
          <p:cNvCxnSpPr/>
          <p:nvPr/>
        </p:nvCxnSpPr>
        <p:spPr>
          <a:xfrm>
            <a:off x="4724400" y="4230687"/>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786" name="Google Shape;1786;p83"/>
          <p:cNvCxnSpPr/>
          <p:nvPr/>
        </p:nvCxnSpPr>
        <p:spPr>
          <a:xfrm>
            <a:off x="4343400" y="4162424"/>
            <a:ext cx="304803" cy="1591"/>
          </a:xfrm>
          <a:prstGeom prst="straightConnector1">
            <a:avLst/>
          </a:prstGeom>
          <a:noFill/>
          <a:ln w="38100" cap="flat" cmpd="sng">
            <a:solidFill>
              <a:srgbClr val="7D7D7D"/>
            </a:solidFill>
            <a:prstDash val="solid"/>
            <a:round/>
            <a:headEnd type="none" w="sm" len="sm"/>
            <a:tailEnd type="none" w="sm" len="sm"/>
          </a:ln>
        </p:spPr>
      </p:cxnSp>
      <p:cxnSp>
        <p:nvCxnSpPr>
          <p:cNvPr id="1787" name="Google Shape;1787;p83"/>
          <p:cNvCxnSpPr/>
          <p:nvPr/>
        </p:nvCxnSpPr>
        <p:spPr>
          <a:xfrm>
            <a:off x="4343400" y="4316412"/>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788" name="Google Shape;1788;p83"/>
          <p:cNvCxnSpPr/>
          <p:nvPr/>
        </p:nvCxnSpPr>
        <p:spPr>
          <a:xfrm>
            <a:off x="3786187" y="4595812"/>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789" name="Google Shape;1789;p83"/>
          <p:cNvCxnSpPr/>
          <p:nvPr/>
        </p:nvCxnSpPr>
        <p:spPr>
          <a:xfrm>
            <a:off x="3786187" y="4824412"/>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790" name="Google Shape;1790;p83"/>
          <p:cNvCxnSpPr/>
          <p:nvPr/>
        </p:nvCxnSpPr>
        <p:spPr>
          <a:xfrm>
            <a:off x="4343400" y="4724398"/>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791" name="Google Shape;1791;p83"/>
          <p:cNvCxnSpPr/>
          <p:nvPr/>
        </p:nvCxnSpPr>
        <p:spPr>
          <a:xfrm>
            <a:off x="4724400" y="5181598"/>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792" name="Google Shape;1792;p83"/>
          <p:cNvCxnSpPr/>
          <p:nvPr/>
        </p:nvCxnSpPr>
        <p:spPr>
          <a:xfrm>
            <a:off x="4114800" y="5065712"/>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793" name="Google Shape;1793;p83"/>
          <p:cNvCxnSpPr/>
          <p:nvPr/>
        </p:nvCxnSpPr>
        <p:spPr>
          <a:xfrm>
            <a:off x="4114800" y="5294312"/>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794" name="Google Shape;1794;p83"/>
          <p:cNvCxnSpPr/>
          <p:nvPr/>
        </p:nvCxnSpPr>
        <p:spPr>
          <a:xfrm>
            <a:off x="3581400" y="5484812"/>
            <a:ext cx="304803" cy="1590"/>
          </a:xfrm>
          <a:prstGeom prst="straightConnector1">
            <a:avLst/>
          </a:prstGeom>
          <a:noFill/>
          <a:ln w="38100" cap="flat" cmpd="sng">
            <a:solidFill>
              <a:srgbClr val="7D7D7D"/>
            </a:solidFill>
            <a:prstDash val="solid"/>
            <a:round/>
            <a:headEnd type="none" w="sm" len="sm"/>
            <a:tailEnd type="none" w="sm" len="sm"/>
          </a:ln>
        </p:spPr>
      </p:cxnSp>
      <p:cxnSp>
        <p:nvCxnSpPr>
          <p:cNvPr id="1795" name="Google Shape;1795;p83"/>
          <p:cNvCxnSpPr/>
          <p:nvPr/>
        </p:nvCxnSpPr>
        <p:spPr>
          <a:xfrm>
            <a:off x="3581400" y="5638798"/>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796" name="Google Shape;1796;p83"/>
          <p:cNvCxnSpPr/>
          <p:nvPr/>
        </p:nvCxnSpPr>
        <p:spPr>
          <a:xfrm>
            <a:off x="4014787" y="5575298"/>
            <a:ext cx="228603" cy="1590"/>
          </a:xfrm>
          <a:prstGeom prst="straightConnector1">
            <a:avLst/>
          </a:prstGeom>
          <a:noFill/>
          <a:ln w="38100" cap="flat" cmpd="sng">
            <a:solidFill>
              <a:srgbClr val="7D7D7D"/>
            </a:solidFill>
            <a:prstDash val="solid"/>
            <a:round/>
            <a:headEnd type="none" w="sm" len="sm"/>
            <a:tailEnd type="none" w="sm" len="sm"/>
          </a:ln>
        </p:spPr>
      </p:cxnSp>
      <p:grpSp>
        <p:nvGrpSpPr>
          <p:cNvPr id="1797" name="Google Shape;1797;p83"/>
          <p:cNvGrpSpPr/>
          <p:nvPr/>
        </p:nvGrpSpPr>
        <p:grpSpPr>
          <a:xfrm>
            <a:off x="3505200" y="1676395"/>
            <a:ext cx="1905000" cy="4876809"/>
            <a:chOff x="0" y="-1"/>
            <a:chExt cx="1905000" cy="4876808"/>
          </a:xfrm>
        </p:grpSpPr>
        <p:sp>
          <p:nvSpPr>
            <p:cNvPr id="1798" name="Google Shape;1798;p83"/>
            <p:cNvSpPr/>
            <p:nvPr/>
          </p:nvSpPr>
          <p:spPr>
            <a:xfrm>
              <a:off x="0" y="-1"/>
              <a:ext cx="1905000" cy="4876808"/>
            </a:xfrm>
            <a:prstGeom prst="rect">
              <a:avLst/>
            </a:prstGeom>
            <a:solidFill>
              <a:srgbClr val="A6A6A6"/>
            </a:solidFill>
            <a:ln w="25400" cap="flat" cmpd="sng">
              <a:solidFill>
                <a:srgbClr val="79797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799" name="Google Shape;1799;p83"/>
            <p:cNvSpPr/>
            <p:nvPr/>
          </p:nvSpPr>
          <p:spPr>
            <a:xfrm>
              <a:off x="914397" y="1255713"/>
              <a:ext cx="304806" cy="222253"/>
            </a:xfrm>
            <a:prstGeom prst="triangle">
              <a:avLst>
                <a:gd name="adj" fmla="val 50000"/>
              </a:avLst>
            </a:prstGeom>
            <a:solidFill>
              <a:srgbClr val="A6A6A6"/>
            </a:solidFill>
            <a:ln w="25400" cap="flat" cmpd="sng">
              <a:solidFill>
                <a:srgbClr val="79797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800" name="Google Shape;1800;p83"/>
            <p:cNvSpPr/>
            <p:nvPr/>
          </p:nvSpPr>
          <p:spPr>
            <a:xfrm>
              <a:off x="381000" y="887414"/>
              <a:ext cx="381000" cy="295279"/>
            </a:xfrm>
            <a:prstGeom prst="ellipse">
              <a:avLst/>
            </a:prstGeom>
            <a:solidFill>
              <a:srgbClr val="A6A6A6"/>
            </a:solidFill>
            <a:ln w="25400" cap="flat" cmpd="sng">
              <a:solidFill>
                <a:srgbClr val="79797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801" name="Google Shape;1801;p83"/>
            <p:cNvSpPr/>
            <p:nvPr/>
          </p:nvSpPr>
          <p:spPr>
            <a:xfrm>
              <a:off x="457200" y="1847850"/>
              <a:ext cx="381001" cy="368302"/>
            </a:xfrm>
            <a:custGeom>
              <a:avLst/>
              <a:gdLst/>
              <a:ahLst/>
              <a:cxnLst/>
              <a:rect l="l" t="t" r="r" b="b"/>
              <a:pathLst>
                <a:path w="21600" h="21600" extrusionOk="0">
                  <a:moveTo>
                    <a:pt x="0" y="8250"/>
                  </a:moveTo>
                  <a:lnTo>
                    <a:pt x="8251" y="8251"/>
                  </a:lnTo>
                  <a:lnTo>
                    <a:pt x="10800" y="0"/>
                  </a:lnTo>
                  <a:lnTo>
                    <a:pt x="13349" y="8251"/>
                  </a:lnTo>
                  <a:lnTo>
                    <a:pt x="21600" y="8250"/>
                  </a:lnTo>
                  <a:lnTo>
                    <a:pt x="14925" y="13350"/>
                  </a:lnTo>
                  <a:lnTo>
                    <a:pt x="17475" y="21600"/>
                  </a:lnTo>
                  <a:lnTo>
                    <a:pt x="10800" y="16501"/>
                  </a:lnTo>
                  <a:lnTo>
                    <a:pt x="4125" y="21600"/>
                  </a:lnTo>
                  <a:lnTo>
                    <a:pt x="6675" y="13350"/>
                  </a:lnTo>
                  <a:lnTo>
                    <a:pt x="0" y="8250"/>
                  </a:lnTo>
                  <a:close/>
                </a:path>
              </a:pathLst>
            </a:custGeom>
            <a:solidFill>
              <a:srgbClr val="A6A6A6"/>
            </a:solidFill>
            <a:ln w="25400" cap="flat" cmpd="sng">
              <a:solidFill>
                <a:srgbClr val="797979"/>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333333"/>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02" name="Google Shape;1802;p83"/>
            <p:cNvSpPr/>
            <p:nvPr/>
          </p:nvSpPr>
          <p:spPr>
            <a:xfrm>
              <a:off x="1143000" y="1625601"/>
              <a:ext cx="381000" cy="295279"/>
            </a:xfrm>
            <a:prstGeom prst="ellipse">
              <a:avLst/>
            </a:prstGeom>
            <a:solidFill>
              <a:srgbClr val="A6A6A6"/>
            </a:solidFill>
            <a:ln w="25400" cap="flat" cmpd="sng">
              <a:solidFill>
                <a:srgbClr val="79797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803" name="Google Shape;1803;p83"/>
            <p:cNvSpPr/>
            <p:nvPr/>
          </p:nvSpPr>
          <p:spPr>
            <a:xfrm>
              <a:off x="1066797" y="2438401"/>
              <a:ext cx="304806" cy="222253"/>
            </a:xfrm>
            <a:prstGeom prst="triangle">
              <a:avLst>
                <a:gd name="adj" fmla="val 50000"/>
              </a:avLst>
            </a:prstGeom>
            <a:solidFill>
              <a:srgbClr val="A6A6A6"/>
            </a:solidFill>
            <a:ln w="25400" cap="flat" cmpd="sng">
              <a:solidFill>
                <a:srgbClr val="79797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804" name="Google Shape;1804;p83"/>
            <p:cNvSpPr/>
            <p:nvPr/>
          </p:nvSpPr>
          <p:spPr>
            <a:xfrm>
              <a:off x="533400" y="2881315"/>
              <a:ext cx="381000" cy="295279"/>
            </a:xfrm>
            <a:prstGeom prst="ellipse">
              <a:avLst/>
            </a:prstGeom>
            <a:solidFill>
              <a:srgbClr val="A6A6A6"/>
            </a:solidFill>
            <a:ln w="25400" cap="flat" cmpd="sng">
              <a:solidFill>
                <a:srgbClr val="79797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805" name="Google Shape;1805;p83"/>
            <p:cNvSpPr/>
            <p:nvPr/>
          </p:nvSpPr>
          <p:spPr>
            <a:xfrm>
              <a:off x="914400" y="3325816"/>
              <a:ext cx="381000" cy="368302"/>
            </a:xfrm>
            <a:prstGeom prst="rect">
              <a:avLst/>
            </a:prstGeom>
            <a:solidFill>
              <a:srgbClr val="A6A6A6"/>
            </a:solidFill>
            <a:ln w="25400" cap="flat" cmpd="sng">
              <a:solidFill>
                <a:srgbClr val="79797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806" name="Google Shape;1806;p83"/>
            <p:cNvSpPr/>
            <p:nvPr/>
          </p:nvSpPr>
          <p:spPr>
            <a:xfrm>
              <a:off x="381000" y="3694115"/>
              <a:ext cx="228600" cy="369890"/>
            </a:xfrm>
            <a:prstGeom prst="triangle">
              <a:avLst>
                <a:gd name="adj" fmla="val 50000"/>
              </a:avLst>
            </a:prstGeom>
            <a:solidFill>
              <a:srgbClr val="A6A6A6"/>
            </a:solidFill>
            <a:ln w="25400" cap="flat" cmpd="sng">
              <a:solidFill>
                <a:srgbClr val="79797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1807" name="Google Shape;1807;p83"/>
          <p:cNvSpPr txBox="1"/>
          <p:nvPr/>
        </p:nvSpPr>
        <p:spPr>
          <a:xfrm>
            <a:off x="3636645" y="1263650"/>
            <a:ext cx="688696" cy="350658"/>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333333"/>
              </a:buClr>
              <a:buSzPts val="1800"/>
              <a:buFont typeface="Arial"/>
              <a:buNone/>
            </a:pPr>
            <a:r>
              <a:rPr lang="en-US" sz="1800" b="0" i="0" u="none" strike="noStrike" cap="none">
                <a:solidFill>
                  <a:srgbClr val="333333"/>
                </a:solidFill>
                <a:latin typeface="Arial"/>
                <a:ea typeface="Arial"/>
                <a:cs typeface="Arial"/>
                <a:sym typeface="Arial"/>
              </a:rPr>
              <a:t>aSoG</a:t>
            </a:r>
            <a:endParaRPr/>
          </a:p>
        </p:txBody>
      </p:sp>
    </p:spTree>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Shape 1811"/>
        <p:cNvGrpSpPr/>
        <p:nvPr/>
      </p:nvGrpSpPr>
      <p:grpSpPr>
        <a:xfrm>
          <a:off x="0" y="0"/>
          <a:ext cx="0" cy="0"/>
          <a:chOff x="0" y="0"/>
          <a:chExt cx="0" cy="0"/>
        </a:xfrm>
      </p:grpSpPr>
      <p:sp>
        <p:nvSpPr>
          <p:cNvPr id="1812" name="Google Shape;1812;p84"/>
          <p:cNvSpPr txBox="1"/>
          <p:nvPr/>
        </p:nvSpPr>
        <p:spPr>
          <a:xfrm>
            <a:off x="7056118" y="5029201"/>
            <a:ext cx="1280163" cy="350658"/>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333333"/>
              </a:buClr>
              <a:buSzPts val="1800"/>
              <a:buFont typeface="Arial"/>
              <a:buNone/>
            </a:pPr>
            <a:r>
              <a:rPr lang="en-US" sz="1800" b="0" i="0" u="none" strike="noStrike" cap="none">
                <a:solidFill>
                  <a:srgbClr val="333333"/>
                </a:solidFill>
                <a:latin typeface="Arial"/>
                <a:ea typeface="Arial"/>
                <a:cs typeface="Arial"/>
                <a:sym typeface="Arial"/>
              </a:rPr>
              <a:t>Marmelade</a:t>
            </a:r>
            <a:endParaRPr/>
          </a:p>
        </p:txBody>
      </p:sp>
      <p:pic>
        <p:nvPicPr>
          <p:cNvPr id="1813" name="Google Shape;1813;p84" descr="image.png"/>
          <p:cNvPicPr preferRelativeResize="0"/>
          <p:nvPr/>
        </p:nvPicPr>
        <p:blipFill rotWithShape="1">
          <a:blip r:embed="rId3">
            <a:alphaModFix/>
          </a:blip>
          <a:srcRect/>
          <a:stretch/>
        </p:blipFill>
        <p:spPr>
          <a:xfrm>
            <a:off x="457200" y="2200275"/>
            <a:ext cx="2819400" cy="3971925"/>
          </a:xfrm>
          <a:prstGeom prst="rect">
            <a:avLst/>
          </a:prstGeom>
          <a:noFill/>
          <a:ln>
            <a:noFill/>
          </a:ln>
        </p:spPr>
      </p:pic>
      <p:sp>
        <p:nvSpPr>
          <p:cNvPr id="1814" name="Google Shape;1814;p84"/>
          <p:cNvSpPr txBox="1">
            <a:spLocks noGrp="1"/>
          </p:cNvSpPr>
          <p:nvPr>
            <p:ph type="title" idx="4294967295"/>
          </p:nvPr>
        </p:nvSpPr>
        <p:spPr>
          <a:xfrm>
            <a:off x="457199" y="274637"/>
            <a:ext cx="8218490" cy="993776"/>
          </a:xfrm>
          <a:prstGeom prst="rect">
            <a:avLst/>
          </a:prstGeom>
          <a:noFill/>
          <a:ln>
            <a:noFill/>
          </a:ln>
        </p:spPr>
        <p:txBody>
          <a:bodyPr spcFirstLastPara="1" wrap="square" lIns="45700" tIns="45700" rIns="45700" bIns="45700" anchor="t" anchorCtr="0">
            <a:normAutofit/>
          </a:bodyPr>
          <a:lstStyle/>
          <a:p>
            <a:pPr marL="0" lvl="0" indent="0" algn="l" rtl="0">
              <a:lnSpc>
                <a:spcPct val="100000"/>
              </a:lnSpc>
              <a:spcBef>
                <a:spcPts val="0"/>
              </a:spcBef>
              <a:spcAft>
                <a:spcPts val="0"/>
              </a:spcAft>
              <a:buClr>
                <a:srgbClr val="737373"/>
              </a:buClr>
              <a:buSzPts val="3600"/>
              <a:buFont typeface="Arial"/>
              <a:buNone/>
            </a:pPr>
            <a:r>
              <a:rPr lang="en-US" sz="3600">
                <a:solidFill>
                  <a:srgbClr val="737373"/>
                </a:solidFill>
                <a:latin typeface="Arial"/>
                <a:ea typeface="Arial"/>
                <a:cs typeface="Arial"/>
                <a:sym typeface="Arial"/>
              </a:rPr>
              <a:t>DataFlow</a:t>
            </a:r>
            <a:endParaRPr/>
          </a:p>
        </p:txBody>
      </p:sp>
      <p:grpSp>
        <p:nvGrpSpPr>
          <p:cNvPr id="1815" name="Google Shape;1815;p84"/>
          <p:cNvGrpSpPr/>
          <p:nvPr/>
        </p:nvGrpSpPr>
        <p:grpSpPr>
          <a:xfrm>
            <a:off x="-2" y="-2"/>
            <a:ext cx="2286002" cy="3187702"/>
            <a:chOff x="-1" y="-1"/>
            <a:chExt cx="2286001" cy="3187701"/>
          </a:xfrm>
        </p:grpSpPr>
        <p:pic>
          <p:nvPicPr>
            <p:cNvPr id="1816" name="Google Shape;1816;p84" descr="image.png"/>
            <p:cNvPicPr preferRelativeResize="0"/>
            <p:nvPr/>
          </p:nvPicPr>
          <p:blipFill rotWithShape="1">
            <a:blip r:embed="rId4">
              <a:alphaModFix/>
            </a:blip>
            <a:srcRect/>
            <a:stretch/>
          </p:blipFill>
          <p:spPr>
            <a:xfrm>
              <a:off x="-1" y="-1"/>
              <a:ext cx="2286001" cy="3187701"/>
            </a:xfrm>
            <a:prstGeom prst="rect">
              <a:avLst/>
            </a:prstGeom>
            <a:noFill/>
            <a:ln>
              <a:noFill/>
            </a:ln>
          </p:spPr>
        </p:pic>
        <p:sp>
          <p:nvSpPr>
            <p:cNvPr id="1817" name="Google Shape;1817;p84"/>
            <p:cNvSpPr txBox="1"/>
            <p:nvPr/>
          </p:nvSpPr>
          <p:spPr>
            <a:xfrm>
              <a:off x="83819" y="1428892"/>
              <a:ext cx="2118363" cy="333085"/>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Big Data Input</a:t>
              </a:r>
              <a:endParaRPr/>
            </a:p>
          </p:txBody>
        </p:sp>
      </p:grpSp>
      <p:sp>
        <p:nvSpPr>
          <p:cNvPr id="1818" name="Google Shape;1818;p84"/>
          <p:cNvSpPr txBox="1">
            <a:spLocks noGrp="1"/>
          </p:cNvSpPr>
          <p:nvPr>
            <p:ph type="sldNum" idx="4294967295"/>
          </p:nvPr>
        </p:nvSpPr>
        <p:spPr>
          <a:xfrm>
            <a:off x="8153400" y="5943600"/>
            <a:ext cx="284367" cy="280795"/>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FFFFFF"/>
              </a:buClr>
              <a:buSzPts val="1400"/>
              <a:buFont typeface="Calibri"/>
              <a:buNone/>
            </a:pPr>
            <a:fld id="{00000000-1234-1234-1234-123412341234}" type="slidenum">
              <a:rPr lang="en-US" sz="1400" b="1" i="0" u="none" strike="noStrike" cap="none">
                <a:solidFill>
                  <a:srgbClr val="FFFFFF"/>
                </a:solidFill>
                <a:latin typeface="Calibri"/>
                <a:ea typeface="Calibri"/>
                <a:cs typeface="Calibri"/>
                <a:sym typeface="Calibri"/>
              </a:rPr>
              <a:t>84</a:t>
            </a:fld>
            <a:endParaRPr sz="1400" b="1" i="0" u="none" strike="noStrike" cap="none">
              <a:solidFill>
                <a:srgbClr val="FFFFFF"/>
              </a:solidFill>
              <a:latin typeface="Calibri"/>
              <a:ea typeface="Calibri"/>
              <a:cs typeface="Calibri"/>
              <a:sym typeface="Calibri"/>
            </a:endParaRPr>
          </a:p>
        </p:txBody>
      </p:sp>
      <p:cxnSp>
        <p:nvCxnSpPr>
          <p:cNvPr id="1819" name="Google Shape;1819;p84"/>
          <p:cNvCxnSpPr/>
          <p:nvPr/>
        </p:nvCxnSpPr>
        <p:spPr>
          <a:xfrm>
            <a:off x="3657600" y="2590799"/>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820" name="Google Shape;1820;p84"/>
          <p:cNvCxnSpPr/>
          <p:nvPr/>
        </p:nvCxnSpPr>
        <p:spPr>
          <a:xfrm>
            <a:off x="3657600" y="2819399"/>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821" name="Google Shape;1821;p84"/>
          <p:cNvCxnSpPr/>
          <p:nvPr/>
        </p:nvCxnSpPr>
        <p:spPr>
          <a:xfrm>
            <a:off x="4191000" y="2743199"/>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822" name="Google Shape;1822;p84"/>
          <p:cNvCxnSpPr/>
          <p:nvPr/>
        </p:nvCxnSpPr>
        <p:spPr>
          <a:xfrm>
            <a:off x="4144962" y="2970210"/>
            <a:ext cx="304803" cy="1591"/>
          </a:xfrm>
          <a:prstGeom prst="straightConnector1">
            <a:avLst/>
          </a:prstGeom>
          <a:noFill/>
          <a:ln w="38100" cap="flat" cmpd="sng">
            <a:solidFill>
              <a:srgbClr val="7D7D7D"/>
            </a:solidFill>
            <a:prstDash val="solid"/>
            <a:round/>
            <a:headEnd type="none" w="sm" len="sm"/>
            <a:tailEnd type="none" w="sm" len="sm"/>
          </a:ln>
        </p:spPr>
      </p:cxnSp>
      <p:cxnSp>
        <p:nvCxnSpPr>
          <p:cNvPr id="1823" name="Google Shape;1823;p84"/>
          <p:cNvCxnSpPr/>
          <p:nvPr/>
        </p:nvCxnSpPr>
        <p:spPr>
          <a:xfrm>
            <a:off x="4114800" y="3124199"/>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824" name="Google Shape;1824;p84"/>
          <p:cNvCxnSpPr/>
          <p:nvPr/>
        </p:nvCxnSpPr>
        <p:spPr>
          <a:xfrm>
            <a:off x="4572000" y="3047999"/>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825" name="Google Shape;1825;p84"/>
          <p:cNvCxnSpPr/>
          <p:nvPr/>
        </p:nvCxnSpPr>
        <p:spPr>
          <a:xfrm>
            <a:off x="4953000" y="3467098"/>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826" name="Google Shape;1826;p84"/>
          <p:cNvCxnSpPr/>
          <p:nvPr/>
        </p:nvCxnSpPr>
        <p:spPr>
          <a:xfrm>
            <a:off x="4395787" y="3327398"/>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827" name="Google Shape;1827;p84"/>
          <p:cNvCxnSpPr/>
          <p:nvPr/>
        </p:nvCxnSpPr>
        <p:spPr>
          <a:xfrm>
            <a:off x="4395787" y="3555998"/>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828" name="Google Shape;1828;p84"/>
          <p:cNvCxnSpPr/>
          <p:nvPr/>
        </p:nvCxnSpPr>
        <p:spPr>
          <a:xfrm>
            <a:off x="3657600" y="3581398"/>
            <a:ext cx="381003" cy="1590"/>
          </a:xfrm>
          <a:prstGeom prst="straightConnector1">
            <a:avLst/>
          </a:prstGeom>
          <a:noFill/>
          <a:ln w="38100" cap="flat" cmpd="sng">
            <a:solidFill>
              <a:srgbClr val="7D7D7D"/>
            </a:solidFill>
            <a:prstDash val="solid"/>
            <a:round/>
            <a:headEnd type="none" w="sm" len="sm"/>
            <a:tailEnd type="none" w="sm" len="sm"/>
          </a:ln>
        </p:spPr>
      </p:cxnSp>
      <p:cxnSp>
        <p:nvCxnSpPr>
          <p:cNvPr id="1829" name="Google Shape;1829;p84"/>
          <p:cNvCxnSpPr/>
          <p:nvPr/>
        </p:nvCxnSpPr>
        <p:spPr>
          <a:xfrm>
            <a:off x="3657600" y="3809998"/>
            <a:ext cx="381003" cy="1590"/>
          </a:xfrm>
          <a:prstGeom prst="straightConnector1">
            <a:avLst/>
          </a:prstGeom>
          <a:noFill/>
          <a:ln w="38100" cap="flat" cmpd="sng">
            <a:solidFill>
              <a:srgbClr val="7D7D7D"/>
            </a:solidFill>
            <a:prstDash val="solid"/>
            <a:round/>
            <a:headEnd type="none" w="sm" len="sm"/>
            <a:tailEnd type="none" w="sm" len="sm"/>
          </a:ln>
        </p:spPr>
      </p:cxnSp>
      <p:cxnSp>
        <p:nvCxnSpPr>
          <p:cNvPr id="1830" name="Google Shape;1830;p84"/>
          <p:cNvCxnSpPr/>
          <p:nvPr/>
        </p:nvCxnSpPr>
        <p:spPr>
          <a:xfrm>
            <a:off x="4191000" y="3733798"/>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831" name="Google Shape;1831;p84"/>
          <p:cNvCxnSpPr/>
          <p:nvPr/>
        </p:nvCxnSpPr>
        <p:spPr>
          <a:xfrm>
            <a:off x="4724400" y="4230687"/>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832" name="Google Shape;1832;p84"/>
          <p:cNvCxnSpPr/>
          <p:nvPr/>
        </p:nvCxnSpPr>
        <p:spPr>
          <a:xfrm>
            <a:off x="4343400" y="4162424"/>
            <a:ext cx="304803" cy="1591"/>
          </a:xfrm>
          <a:prstGeom prst="straightConnector1">
            <a:avLst/>
          </a:prstGeom>
          <a:noFill/>
          <a:ln w="38100" cap="flat" cmpd="sng">
            <a:solidFill>
              <a:srgbClr val="7D7D7D"/>
            </a:solidFill>
            <a:prstDash val="solid"/>
            <a:round/>
            <a:headEnd type="none" w="sm" len="sm"/>
            <a:tailEnd type="none" w="sm" len="sm"/>
          </a:ln>
        </p:spPr>
      </p:cxnSp>
      <p:cxnSp>
        <p:nvCxnSpPr>
          <p:cNvPr id="1833" name="Google Shape;1833;p84"/>
          <p:cNvCxnSpPr/>
          <p:nvPr/>
        </p:nvCxnSpPr>
        <p:spPr>
          <a:xfrm>
            <a:off x="4343400" y="4316412"/>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834" name="Google Shape;1834;p84"/>
          <p:cNvCxnSpPr/>
          <p:nvPr/>
        </p:nvCxnSpPr>
        <p:spPr>
          <a:xfrm>
            <a:off x="3786187" y="4595812"/>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835" name="Google Shape;1835;p84"/>
          <p:cNvCxnSpPr/>
          <p:nvPr/>
        </p:nvCxnSpPr>
        <p:spPr>
          <a:xfrm>
            <a:off x="3786187" y="4824412"/>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836" name="Google Shape;1836;p84"/>
          <p:cNvCxnSpPr/>
          <p:nvPr/>
        </p:nvCxnSpPr>
        <p:spPr>
          <a:xfrm>
            <a:off x="4343400" y="4724398"/>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837" name="Google Shape;1837;p84"/>
          <p:cNvCxnSpPr/>
          <p:nvPr/>
        </p:nvCxnSpPr>
        <p:spPr>
          <a:xfrm>
            <a:off x="4724400" y="5181598"/>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838" name="Google Shape;1838;p84"/>
          <p:cNvCxnSpPr/>
          <p:nvPr/>
        </p:nvCxnSpPr>
        <p:spPr>
          <a:xfrm>
            <a:off x="4114800" y="5065712"/>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839" name="Google Shape;1839;p84"/>
          <p:cNvCxnSpPr/>
          <p:nvPr/>
        </p:nvCxnSpPr>
        <p:spPr>
          <a:xfrm>
            <a:off x="4114800" y="5294312"/>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840" name="Google Shape;1840;p84"/>
          <p:cNvCxnSpPr/>
          <p:nvPr/>
        </p:nvCxnSpPr>
        <p:spPr>
          <a:xfrm>
            <a:off x="3581400" y="5484812"/>
            <a:ext cx="304803" cy="1590"/>
          </a:xfrm>
          <a:prstGeom prst="straightConnector1">
            <a:avLst/>
          </a:prstGeom>
          <a:noFill/>
          <a:ln w="38100" cap="flat" cmpd="sng">
            <a:solidFill>
              <a:srgbClr val="7D7D7D"/>
            </a:solidFill>
            <a:prstDash val="solid"/>
            <a:round/>
            <a:headEnd type="none" w="sm" len="sm"/>
            <a:tailEnd type="none" w="sm" len="sm"/>
          </a:ln>
        </p:spPr>
      </p:cxnSp>
      <p:cxnSp>
        <p:nvCxnSpPr>
          <p:cNvPr id="1841" name="Google Shape;1841;p84"/>
          <p:cNvCxnSpPr/>
          <p:nvPr/>
        </p:nvCxnSpPr>
        <p:spPr>
          <a:xfrm>
            <a:off x="3581400" y="5638798"/>
            <a:ext cx="228603" cy="1590"/>
          </a:xfrm>
          <a:prstGeom prst="straightConnector1">
            <a:avLst/>
          </a:prstGeom>
          <a:noFill/>
          <a:ln w="38100" cap="flat" cmpd="sng">
            <a:solidFill>
              <a:srgbClr val="7D7D7D"/>
            </a:solidFill>
            <a:prstDash val="solid"/>
            <a:round/>
            <a:headEnd type="none" w="sm" len="sm"/>
            <a:tailEnd type="none" w="sm" len="sm"/>
          </a:ln>
        </p:spPr>
      </p:cxnSp>
      <p:cxnSp>
        <p:nvCxnSpPr>
          <p:cNvPr id="1842" name="Google Shape;1842;p84"/>
          <p:cNvCxnSpPr/>
          <p:nvPr/>
        </p:nvCxnSpPr>
        <p:spPr>
          <a:xfrm>
            <a:off x="4014787" y="5575298"/>
            <a:ext cx="228603" cy="1590"/>
          </a:xfrm>
          <a:prstGeom prst="straightConnector1">
            <a:avLst/>
          </a:prstGeom>
          <a:noFill/>
          <a:ln w="38100" cap="flat" cmpd="sng">
            <a:solidFill>
              <a:srgbClr val="7D7D7D"/>
            </a:solidFill>
            <a:prstDash val="solid"/>
            <a:round/>
            <a:headEnd type="none" w="sm" len="sm"/>
            <a:tailEnd type="none" w="sm" len="sm"/>
          </a:ln>
        </p:spPr>
      </p:cxnSp>
      <p:pic>
        <p:nvPicPr>
          <p:cNvPr id="1843" name="Google Shape;1843;p84" descr="C:\1nenad\Strawberry_jam_on_a_dish.jpg"/>
          <p:cNvPicPr preferRelativeResize="0"/>
          <p:nvPr/>
        </p:nvPicPr>
        <p:blipFill rotWithShape="1">
          <a:blip r:embed="rId5">
            <a:alphaModFix/>
          </a:blip>
          <a:srcRect/>
          <a:stretch/>
        </p:blipFill>
        <p:spPr>
          <a:xfrm>
            <a:off x="6029325" y="3200400"/>
            <a:ext cx="2428875" cy="1828800"/>
          </a:xfrm>
          <a:prstGeom prst="rect">
            <a:avLst/>
          </a:prstGeom>
          <a:noFill/>
          <a:ln>
            <a:noFill/>
          </a:ln>
        </p:spPr>
      </p:pic>
      <p:grpSp>
        <p:nvGrpSpPr>
          <p:cNvPr id="1844" name="Google Shape;1844;p84"/>
          <p:cNvGrpSpPr/>
          <p:nvPr/>
        </p:nvGrpSpPr>
        <p:grpSpPr>
          <a:xfrm>
            <a:off x="-2" y="-2"/>
            <a:ext cx="2286002" cy="3187702"/>
            <a:chOff x="-1" y="-1"/>
            <a:chExt cx="2286001" cy="3187701"/>
          </a:xfrm>
        </p:grpSpPr>
        <p:pic>
          <p:nvPicPr>
            <p:cNvPr id="1845" name="Google Shape;1845;p84" descr="image.png"/>
            <p:cNvPicPr preferRelativeResize="0"/>
            <p:nvPr/>
          </p:nvPicPr>
          <p:blipFill rotWithShape="1">
            <a:blip r:embed="rId6">
              <a:alphaModFix/>
            </a:blip>
            <a:srcRect/>
            <a:stretch/>
          </p:blipFill>
          <p:spPr>
            <a:xfrm>
              <a:off x="-1" y="-1"/>
              <a:ext cx="2286001" cy="3187701"/>
            </a:xfrm>
            <a:prstGeom prst="rect">
              <a:avLst/>
            </a:prstGeom>
            <a:noFill/>
            <a:ln>
              <a:noFill/>
            </a:ln>
          </p:spPr>
        </p:pic>
        <p:sp>
          <p:nvSpPr>
            <p:cNvPr id="1846" name="Google Shape;1846;p84"/>
            <p:cNvSpPr txBox="1"/>
            <p:nvPr/>
          </p:nvSpPr>
          <p:spPr>
            <a:xfrm>
              <a:off x="83819" y="1428892"/>
              <a:ext cx="2118363" cy="333085"/>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Results</a:t>
              </a:r>
              <a:endParaRPr/>
            </a:p>
          </p:txBody>
        </p:sp>
      </p:grpSp>
      <p:grpSp>
        <p:nvGrpSpPr>
          <p:cNvPr id="1847" name="Google Shape;1847;p84"/>
          <p:cNvGrpSpPr/>
          <p:nvPr/>
        </p:nvGrpSpPr>
        <p:grpSpPr>
          <a:xfrm>
            <a:off x="3505200" y="1676395"/>
            <a:ext cx="1905000" cy="4876809"/>
            <a:chOff x="0" y="-1"/>
            <a:chExt cx="1905000" cy="4876808"/>
          </a:xfrm>
        </p:grpSpPr>
        <p:sp>
          <p:nvSpPr>
            <p:cNvPr id="1848" name="Google Shape;1848;p84"/>
            <p:cNvSpPr/>
            <p:nvPr/>
          </p:nvSpPr>
          <p:spPr>
            <a:xfrm>
              <a:off x="0" y="-1"/>
              <a:ext cx="1905000" cy="4876808"/>
            </a:xfrm>
            <a:prstGeom prst="rect">
              <a:avLst/>
            </a:prstGeom>
            <a:solidFill>
              <a:srgbClr val="A6A6A6"/>
            </a:solidFill>
            <a:ln w="25400" cap="flat" cmpd="sng">
              <a:solidFill>
                <a:srgbClr val="79797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849" name="Google Shape;1849;p84"/>
            <p:cNvSpPr/>
            <p:nvPr/>
          </p:nvSpPr>
          <p:spPr>
            <a:xfrm>
              <a:off x="914397" y="1255713"/>
              <a:ext cx="304806" cy="222253"/>
            </a:xfrm>
            <a:prstGeom prst="triangle">
              <a:avLst>
                <a:gd name="adj" fmla="val 50000"/>
              </a:avLst>
            </a:prstGeom>
            <a:solidFill>
              <a:srgbClr val="A6A6A6"/>
            </a:solidFill>
            <a:ln w="25400" cap="flat" cmpd="sng">
              <a:solidFill>
                <a:srgbClr val="79797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850" name="Google Shape;1850;p84"/>
            <p:cNvSpPr/>
            <p:nvPr/>
          </p:nvSpPr>
          <p:spPr>
            <a:xfrm>
              <a:off x="381000" y="887414"/>
              <a:ext cx="381000" cy="295279"/>
            </a:xfrm>
            <a:prstGeom prst="ellipse">
              <a:avLst/>
            </a:prstGeom>
            <a:solidFill>
              <a:srgbClr val="A6A6A6"/>
            </a:solidFill>
            <a:ln w="25400" cap="flat" cmpd="sng">
              <a:solidFill>
                <a:srgbClr val="79797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851" name="Google Shape;1851;p84"/>
            <p:cNvSpPr/>
            <p:nvPr/>
          </p:nvSpPr>
          <p:spPr>
            <a:xfrm>
              <a:off x="457200" y="1847850"/>
              <a:ext cx="381001" cy="368302"/>
            </a:xfrm>
            <a:custGeom>
              <a:avLst/>
              <a:gdLst/>
              <a:ahLst/>
              <a:cxnLst/>
              <a:rect l="l" t="t" r="r" b="b"/>
              <a:pathLst>
                <a:path w="21600" h="21600" extrusionOk="0">
                  <a:moveTo>
                    <a:pt x="0" y="8250"/>
                  </a:moveTo>
                  <a:lnTo>
                    <a:pt x="8251" y="8251"/>
                  </a:lnTo>
                  <a:lnTo>
                    <a:pt x="10800" y="0"/>
                  </a:lnTo>
                  <a:lnTo>
                    <a:pt x="13349" y="8251"/>
                  </a:lnTo>
                  <a:lnTo>
                    <a:pt x="21600" y="8250"/>
                  </a:lnTo>
                  <a:lnTo>
                    <a:pt x="14925" y="13350"/>
                  </a:lnTo>
                  <a:lnTo>
                    <a:pt x="17475" y="21600"/>
                  </a:lnTo>
                  <a:lnTo>
                    <a:pt x="10800" y="16501"/>
                  </a:lnTo>
                  <a:lnTo>
                    <a:pt x="4125" y="21600"/>
                  </a:lnTo>
                  <a:lnTo>
                    <a:pt x="6675" y="13350"/>
                  </a:lnTo>
                  <a:lnTo>
                    <a:pt x="0" y="8250"/>
                  </a:lnTo>
                  <a:close/>
                </a:path>
              </a:pathLst>
            </a:custGeom>
            <a:solidFill>
              <a:srgbClr val="A6A6A6"/>
            </a:solidFill>
            <a:ln w="25400" cap="flat" cmpd="sng">
              <a:solidFill>
                <a:srgbClr val="797979"/>
              </a:solidFill>
              <a:prstDash val="solid"/>
              <a:round/>
              <a:headEnd type="none" w="sm" len="sm"/>
              <a:tailEnd type="none" w="sm" len="sm"/>
            </a:ln>
          </p:spPr>
          <p:txBody>
            <a:bodyPr spcFirstLastPara="1" wrap="square" lIns="0" tIns="0" rIns="0" bIns="0" anchor="ctr" anchorCtr="0">
              <a:noAutofit/>
            </a:bodyPr>
            <a:lstStyle/>
            <a:p>
              <a:pPr marL="0" marR="0" lvl="0" indent="0" algn="l" rtl="0">
                <a:lnSpc>
                  <a:spcPct val="100000"/>
                </a:lnSpc>
                <a:spcBef>
                  <a:spcPts val="0"/>
                </a:spcBef>
                <a:spcAft>
                  <a:spcPts val="0"/>
                </a:spcAft>
                <a:buClr>
                  <a:srgbClr val="333333"/>
                </a:buClr>
                <a:buSzPts val="1800"/>
                <a:buFont typeface="Arial"/>
                <a:buNone/>
              </a:pPr>
              <a:endParaRPr sz="1800" b="0" i="0" u="none" strike="noStrike" cap="none">
                <a:solidFill>
                  <a:srgbClr val="000000"/>
                </a:solidFill>
                <a:latin typeface="Calibri"/>
                <a:ea typeface="Calibri"/>
                <a:cs typeface="Calibri"/>
                <a:sym typeface="Calibri"/>
              </a:endParaRPr>
            </a:p>
          </p:txBody>
        </p:sp>
        <p:sp>
          <p:nvSpPr>
            <p:cNvPr id="1852" name="Google Shape;1852;p84"/>
            <p:cNvSpPr/>
            <p:nvPr/>
          </p:nvSpPr>
          <p:spPr>
            <a:xfrm>
              <a:off x="1143000" y="1625601"/>
              <a:ext cx="381000" cy="295279"/>
            </a:xfrm>
            <a:prstGeom prst="ellipse">
              <a:avLst/>
            </a:prstGeom>
            <a:solidFill>
              <a:srgbClr val="A6A6A6"/>
            </a:solidFill>
            <a:ln w="25400" cap="flat" cmpd="sng">
              <a:solidFill>
                <a:srgbClr val="79797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853" name="Google Shape;1853;p84"/>
            <p:cNvSpPr/>
            <p:nvPr/>
          </p:nvSpPr>
          <p:spPr>
            <a:xfrm>
              <a:off x="1066797" y="2438401"/>
              <a:ext cx="304806" cy="222253"/>
            </a:xfrm>
            <a:prstGeom prst="triangle">
              <a:avLst>
                <a:gd name="adj" fmla="val 50000"/>
              </a:avLst>
            </a:prstGeom>
            <a:solidFill>
              <a:srgbClr val="A6A6A6"/>
            </a:solidFill>
            <a:ln w="25400" cap="flat" cmpd="sng">
              <a:solidFill>
                <a:srgbClr val="79797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854" name="Google Shape;1854;p84"/>
            <p:cNvSpPr/>
            <p:nvPr/>
          </p:nvSpPr>
          <p:spPr>
            <a:xfrm>
              <a:off x="533400" y="2881315"/>
              <a:ext cx="381000" cy="295279"/>
            </a:xfrm>
            <a:prstGeom prst="ellipse">
              <a:avLst/>
            </a:prstGeom>
            <a:solidFill>
              <a:srgbClr val="A6A6A6"/>
            </a:solidFill>
            <a:ln w="25400" cap="flat" cmpd="sng">
              <a:solidFill>
                <a:srgbClr val="79797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855" name="Google Shape;1855;p84"/>
            <p:cNvSpPr/>
            <p:nvPr/>
          </p:nvSpPr>
          <p:spPr>
            <a:xfrm>
              <a:off x="914400" y="3325816"/>
              <a:ext cx="381000" cy="368302"/>
            </a:xfrm>
            <a:prstGeom prst="rect">
              <a:avLst/>
            </a:prstGeom>
            <a:solidFill>
              <a:srgbClr val="A6A6A6"/>
            </a:solidFill>
            <a:ln w="25400" cap="flat" cmpd="sng">
              <a:solidFill>
                <a:srgbClr val="79797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856" name="Google Shape;1856;p84"/>
            <p:cNvSpPr/>
            <p:nvPr/>
          </p:nvSpPr>
          <p:spPr>
            <a:xfrm>
              <a:off x="381000" y="3694115"/>
              <a:ext cx="228600" cy="369890"/>
            </a:xfrm>
            <a:prstGeom prst="triangle">
              <a:avLst>
                <a:gd name="adj" fmla="val 50000"/>
              </a:avLst>
            </a:prstGeom>
            <a:solidFill>
              <a:srgbClr val="A6A6A6"/>
            </a:solidFill>
            <a:ln w="25400" cap="flat" cmpd="sng">
              <a:solidFill>
                <a:srgbClr val="797979"/>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grpSp>
      <p:sp>
        <p:nvSpPr>
          <p:cNvPr id="1857" name="Google Shape;1857;p84"/>
          <p:cNvSpPr txBox="1"/>
          <p:nvPr/>
        </p:nvSpPr>
        <p:spPr>
          <a:xfrm>
            <a:off x="3636645" y="1263650"/>
            <a:ext cx="688696" cy="350658"/>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333333"/>
              </a:buClr>
              <a:buSzPts val="1800"/>
              <a:buFont typeface="Arial"/>
              <a:buNone/>
            </a:pPr>
            <a:r>
              <a:rPr lang="en-US" sz="1800" b="0" i="0" u="none" strike="noStrike" cap="none">
                <a:solidFill>
                  <a:srgbClr val="333333"/>
                </a:solidFill>
                <a:latin typeface="Arial"/>
                <a:ea typeface="Arial"/>
                <a:cs typeface="Arial"/>
                <a:sym typeface="Arial"/>
              </a:rPr>
              <a:t>aSoG</a:t>
            </a:r>
            <a:endParaRPr/>
          </a:p>
        </p:txBody>
      </p:sp>
      <p:sp>
        <p:nvSpPr>
          <p:cNvPr id="1858" name="Google Shape;1858;p84"/>
          <p:cNvSpPr txBox="1"/>
          <p:nvPr/>
        </p:nvSpPr>
        <p:spPr>
          <a:xfrm>
            <a:off x="502919" y="1830386"/>
            <a:ext cx="777658" cy="350659"/>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333333"/>
              </a:buClr>
              <a:buSzPts val="1800"/>
              <a:buFont typeface="Arial"/>
              <a:buNone/>
            </a:pPr>
            <a:r>
              <a:rPr lang="en-US" sz="1800" b="0" i="0" u="none" strike="noStrike" cap="none">
                <a:solidFill>
                  <a:srgbClr val="333333"/>
                </a:solidFill>
                <a:latin typeface="Arial"/>
                <a:ea typeface="Arial"/>
                <a:cs typeface="Arial"/>
                <a:sym typeface="Arial"/>
              </a:rPr>
              <a:t>Bronto</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812"/>
                                        </p:tgtEl>
                                        <p:attrNameLst>
                                          <p:attrName>style.visibility</p:attrName>
                                        </p:attrNameLst>
                                      </p:cBhvr>
                                      <p:to>
                                        <p:strVal val="visible"/>
                                      </p:to>
                                    </p:set>
                                    <p:anim calcmode="lin" valueType="num">
                                      <p:cBhvr additive="base">
                                        <p:cTn id="7" dur="500"/>
                                        <p:tgtEl>
                                          <p:spTgt spid="1812"/>
                                        </p:tgtEl>
                                        <p:attrNameLst>
                                          <p:attrName>ppt_y</p:attrName>
                                        </p:attrNameLst>
                                      </p:cBhvr>
                                      <p:tavLst>
                                        <p:tav tm="0">
                                          <p:val>
                                            <p:strVal val="#ppt_y+1"/>
                                          </p:val>
                                        </p:tav>
                                        <p:tav tm="100000">
                                          <p:val>
                                            <p:strVal val="#ppt_y"/>
                                          </p:val>
                                        </p:tav>
                                      </p:tavLst>
                                    </p:anim>
                                  </p:childTnLst>
                                </p:cTn>
                              </p:par>
                            </p:childTnLst>
                          </p:cTn>
                        </p:par>
                        <p:par>
                          <p:cTn id="8" fill="hold">
                            <p:stCondLst>
                              <p:cond delay="500"/>
                            </p:stCondLst>
                            <p:childTnLst>
                              <p:par>
                                <p:cTn id="9" presetID="23" presetClass="exit" presetSubtype="32" fill="hold" nodeType="afterEffect">
                                  <p:stCondLst>
                                    <p:cond delay="1700"/>
                                  </p:stCondLst>
                                  <p:childTnLst>
                                    <p:anim calcmode="lin" valueType="num">
                                      <p:cBhvr additive="base">
                                        <p:cTn id="10" dur="2000"/>
                                        <p:tgtEl>
                                          <p:spTgt spid="1815"/>
                                        </p:tgtEl>
                                        <p:attrNameLst>
                                          <p:attrName>ppt_w</p:attrName>
                                        </p:attrNameLst>
                                      </p:cBhvr>
                                      <p:tavLst>
                                        <p:tav tm="0">
                                          <p:val>
                                            <p:strVal val="#ppt_w"/>
                                          </p:val>
                                        </p:tav>
                                        <p:tav tm="100000">
                                          <p:val>
                                            <p:strVal val="0"/>
                                          </p:val>
                                        </p:tav>
                                      </p:tavLst>
                                    </p:anim>
                                    <p:anim calcmode="lin" valueType="num">
                                      <p:cBhvr additive="base">
                                        <p:cTn id="11" dur="2000"/>
                                        <p:tgtEl>
                                          <p:spTgt spid="1815"/>
                                        </p:tgtEl>
                                        <p:attrNameLst>
                                          <p:attrName>ppt_h</p:attrName>
                                        </p:attrNameLst>
                                      </p:cBhvr>
                                      <p:tavLst>
                                        <p:tav tm="0">
                                          <p:val>
                                            <p:strVal val="#ppt_h"/>
                                          </p:val>
                                        </p:tav>
                                        <p:tav tm="100000">
                                          <p:val>
                                            <p:strVal val="0"/>
                                          </p:val>
                                        </p:tav>
                                      </p:tavLst>
                                    </p:anim>
                                    <p:set>
                                      <p:cBhvr>
                                        <p:cTn id="12" dur="1" fill="hold">
                                          <p:stCondLst>
                                            <p:cond delay="2000"/>
                                          </p:stCondLst>
                                        </p:cTn>
                                        <p:tgtEl>
                                          <p:spTgt spid="1815"/>
                                        </p:tgtEl>
                                        <p:attrNameLst>
                                          <p:attrName>style.visibility</p:attrName>
                                        </p:attrNameLst>
                                      </p:cBhvr>
                                      <p:to>
                                        <p:strVal val="hidden"/>
                                      </p:to>
                                    </p:set>
                                  </p:childTnLst>
                                </p:cTn>
                              </p:par>
                            </p:childTnLst>
                          </p:cTn>
                        </p:par>
                        <p:par>
                          <p:cTn id="13" fill="hold">
                            <p:stCondLst>
                              <p:cond delay="2500"/>
                            </p:stCondLst>
                            <p:childTnLst>
                              <p:par>
                                <p:cTn id="14" presetID="2" presetClass="entr" presetSubtype="8" fill="hold" nodeType="afterEffect">
                                  <p:stCondLst>
                                    <p:cond delay="1000"/>
                                  </p:stCondLst>
                                  <p:childTnLst>
                                    <p:set>
                                      <p:cBhvr>
                                        <p:cTn id="15" dur="1" fill="hold">
                                          <p:stCondLst>
                                            <p:cond delay="0"/>
                                          </p:stCondLst>
                                        </p:cTn>
                                        <p:tgtEl>
                                          <p:spTgt spid="1844"/>
                                        </p:tgtEl>
                                        <p:attrNameLst>
                                          <p:attrName>style.visibility</p:attrName>
                                        </p:attrNameLst>
                                      </p:cBhvr>
                                      <p:to>
                                        <p:strVal val="visible"/>
                                      </p:to>
                                    </p:set>
                                    <p:anim calcmode="lin" valueType="num">
                                      <p:cBhvr additive="base">
                                        <p:cTn id="16" dur="1000"/>
                                        <p:tgtEl>
                                          <p:spTgt spid="1844"/>
                                        </p:tgtEl>
                                        <p:attrNameLst>
                                          <p:attrName>ppt_x</p:attrName>
                                        </p:attrNameLst>
                                      </p:cBhvr>
                                      <p:tavLst>
                                        <p:tav tm="0">
                                          <p:val>
                                            <p:strVal val="#ppt_x-1"/>
                                          </p:val>
                                        </p:tav>
                                        <p:tav tm="100000">
                                          <p:val>
                                            <p:strVal val="#ppt_x"/>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Shape 1862"/>
        <p:cNvGrpSpPr/>
        <p:nvPr/>
      </p:nvGrpSpPr>
      <p:grpSpPr>
        <a:xfrm>
          <a:off x="0" y="0"/>
          <a:ext cx="0" cy="0"/>
          <a:chOff x="0" y="0"/>
          <a:chExt cx="0" cy="0"/>
        </a:xfrm>
      </p:grpSpPr>
      <p:sp>
        <p:nvSpPr>
          <p:cNvPr id="1863" name="Google Shape;1863;p85"/>
          <p:cNvSpPr txBox="1">
            <a:spLocks noGrp="1"/>
          </p:cNvSpPr>
          <p:nvPr>
            <p:ph type="title" idx="4294967295"/>
          </p:nvPr>
        </p:nvSpPr>
        <p:spPr>
          <a:xfrm>
            <a:off x="457200" y="274637"/>
            <a:ext cx="8229600" cy="1143001"/>
          </a:xfrm>
          <a:prstGeom prst="rect">
            <a:avLst/>
          </a:prstGeom>
          <a:no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Clr>
                <a:srgbClr val="000000"/>
              </a:buClr>
              <a:buSzPts val="3600"/>
              <a:buFont typeface="Calibri"/>
              <a:buNone/>
            </a:pPr>
            <a:r>
              <a:rPr lang="en-US" sz="3600"/>
              <a:t>An Edited Book Covering the Applications</a:t>
            </a:r>
            <a:endParaRPr/>
          </a:p>
        </p:txBody>
      </p:sp>
      <p:sp>
        <p:nvSpPr>
          <p:cNvPr id="1864" name="Google Shape;1864;p85"/>
          <p:cNvSpPr txBox="1"/>
          <p:nvPr/>
        </p:nvSpPr>
        <p:spPr>
          <a:xfrm>
            <a:off x="426718" y="2286000"/>
            <a:ext cx="5699764" cy="2391203"/>
          </a:xfrm>
          <a:prstGeom prst="rect">
            <a:avLst/>
          </a:prstGeom>
          <a:noFill/>
          <a:ln>
            <a:noFill/>
          </a:ln>
        </p:spPr>
        <p:txBody>
          <a:bodyPr spcFirstLastPara="1" wrap="square" lIns="45700" tIns="45700" rIns="45700" bIns="45700" anchor="t" anchorCtr="0">
            <a:spAutoFit/>
          </a:bodyPr>
          <a:lstStyle/>
          <a:p>
            <a:pPr marL="273050" marR="0" lvl="0" indent="-273050" algn="l" rtl="0">
              <a:lnSpc>
                <a:spcPct val="100000"/>
              </a:lnSpc>
              <a:spcBef>
                <a:spcPts val="0"/>
              </a:spcBef>
              <a:spcAft>
                <a:spcPts val="0"/>
              </a:spcAft>
              <a:buClr>
                <a:srgbClr val="0000FF"/>
              </a:buClr>
              <a:buSzPts val="1400"/>
              <a:buFont typeface="Arial"/>
              <a:buChar char="❑"/>
            </a:pPr>
            <a:r>
              <a:rPr lang="en-US" sz="1400" b="0" i="0" u="sng" strike="noStrike" cap="none">
                <a:solidFill>
                  <a:srgbClr val="0000FF"/>
                </a:solidFill>
                <a:latin typeface="Arial"/>
                <a:ea typeface="Arial"/>
                <a:cs typeface="Arial"/>
                <a:sym typeface="Arial"/>
                <a:hlinkClick r:id="rId3">
                  <a:extLst>
                    <a:ext uri="{A12FA001-AC4F-418D-AE19-62706E023703}">
                      <ahyp:hlinkClr xmlns:ahyp="http://schemas.microsoft.com/office/drawing/2018/hyperlinkcolor" val="tx"/>
                    </a:ext>
                  </a:extLst>
                </a:hlinkClick>
              </a:rPr>
              <a:t>http://www.amazon.com/Dataflow-Processing-Volume-Advances-Computers/dp/0128021349</a:t>
            </a:r>
            <a:endParaRPr sz="1800" b="0" i="0" u="none" strike="noStrike" cap="none">
              <a:solidFill>
                <a:srgbClr val="8E58B6"/>
              </a:solidFill>
              <a:latin typeface="Calibri"/>
              <a:ea typeface="Calibri"/>
              <a:cs typeface="Calibri"/>
              <a:sym typeface="Calibri"/>
            </a:endParaRPr>
          </a:p>
          <a:p>
            <a:pPr marL="273050" marR="0" lvl="0" indent="-273050" algn="ctr" rtl="0">
              <a:lnSpc>
                <a:spcPct val="100000"/>
              </a:lnSpc>
              <a:spcBef>
                <a:spcPts val="600"/>
              </a:spcBef>
              <a:spcAft>
                <a:spcPts val="0"/>
              </a:spcAft>
              <a:buClr>
                <a:srgbClr val="0000FF"/>
              </a:buClr>
              <a:buSzPts val="1400"/>
              <a:buFont typeface="Arial"/>
              <a:buChar char="❑"/>
            </a:pPr>
            <a:r>
              <a:rPr lang="en-US" sz="1400" b="0" i="0" u="sng" strike="noStrike" cap="none">
                <a:solidFill>
                  <a:srgbClr val="0000FF"/>
                </a:solidFill>
                <a:latin typeface="Arial"/>
                <a:ea typeface="Arial"/>
                <a:cs typeface="Arial"/>
                <a:sym typeface="Arial"/>
                <a:hlinkClick r:id="rId4">
                  <a:extLst>
                    <a:ext uri="{A12FA001-AC4F-418D-AE19-62706E023703}">
                      <ahyp:hlinkClr xmlns:ahyp="http://schemas.microsoft.com/office/drawing/2018/hyperlinkcolor" val="tx"/>
                    </a:ext>
                  </a:extLst>
                </a:hlinkClick>
              </a:rPr>
              <a:t>http://www.elsevier.com/books/dataflow-processing/milutinovic/978-0-12-802134-7</a:t>
            </a:r>
            <a:br>
              <a:rPr lang="en-US" sz="1400" b="0" i="0" u="sng" strike="noStrike" cap="none">
                <a:solidFill>
                  <a:srgbClr val="0000FF"/>
                </a:solidFill>
                <a:latin typeface="Arial"/>
                <a:ea typeface="Arial"/>
                <a:cs typeface="Arial"/>
                <a:sym typeface="Arial"/>
              </a:rPr>
            </a:br>
            <a:br>
              <a:rPr lang="en-US" sz="1400" b="0" i="0" u="sng" strike="noStrike" cap="none">
                <a:solidFill>
                  <a:srgbClr val="0000FF"/>
                </a:solidFill>
                <a:latin typeface="Arial"/>
                <a:ea typeface="Arial"/>
                <a:cs typeface="Arial"/>
                <a:sym typeface="Arial"/>
              </a:rPr>
            </a:br>
            <a:br>
              <a:rPr lang="en-US" sz="1400" b="0" i="0" u="sng" strike="noStrike" cap="none">
                <a:solidFill>
                  <a:srgbClr val="0000FF"/>
                </a:solidFill>
                <a:latin typeface="Arial"/>
                <a:ea typeface="Arial"/>
                <a:cs typeface="Arial"/>
                <a:sym typeface="Arial"/>
              </a:rPr>
            </a:br>
            <a:br>
              <a:rPr lang="en-US" sz="1400" b="0" i="0" u="sng" strike="noStrike" cap="none">
                <a:solidFill>
                  <a:srgbClr val="0000FF"/>
                </a:solidFill>
                <a:latin typeface="Arial"/>
                <a:ea typeface="Arial"/>
                <a:cs typeface="Arial"/>
                <a:sym typeface="Arial"/>
              </a:rPr>
            </a:br>
            <a:br>
              <a:rPr lang="en-US" sz="1400" b="0" i="0" u="sng" strike="noStrike" cap="none">
                <a:solidFill>
                  <a:srgbClr val="0000FF"/>
                </a:solidFill>
                <a:latin typeface="Arial"/>
                <a:ea typeface="Arial"/>
                <a:cs typeface="Arial"/>
                <a:sym typeface="Arial"/>
              </a:rPr>
            </a:br>
            <a:br>
              <a:rPr lang="en-US" sz="1400" b="0" i="0" u="sng" strike="noStrike" cap="none">
                <a:solidFill>
                  <a:srgbClr val="0000FF"/>
                </a:solidFill>
                <a:latin typeface="Arial"/>
                <a:ea typeface="Arial"/>
                <a:cs typeface="Arial"/>
                <a:sym typeface="Arial"/>
              </a:rPr>
            </a:br>
            <a:r>
              <a:rPr lang="en-US" sz="2800" b="0" i="0" u="none" strike="noStrike" cap="none">
                <a:solidFill>
                  <a:srgbClr val="000000"/>
                </a:solidFill>
                <a:latin typeface="Arial"/>
                <a:ea typeface="Arial"/>
                <a:cs typeface="Arial"/>
                <a:sym typeface="Arial"/>
              </a:rPr>
              <a:t>Indexed by: WoS (SCI)</a:t>
            </a:r>
            <a:endParaRPr/>
          </a:p>
        </p:txBody>
      </p:sp>
      <p:pic>
        <p:nvPicPr>
          <p:cNvPr id="1865" name="Google Shape;1865;p85" descr="C:\1nenad\index.jpg"/>
          <p:cNvPicPr preferRelativeResize="0"/>
          <p:nvPr/>
        </p:nvPicPr>
        <p:blipFill rotWithShape="1">
          <a:blip r:embed="rId5">
            <a:alphaModFix/>
          </a:blip>
          <a:srcRect/>
          <a:stretch/>
        </p:blipFill>
        <p:spPr>
          <a:xfrm>
            <a:off x="6324600" y="2286000"/>
            <a:ext cx="2200275" cy="3295650"/>
          </a:xfrm>
          <a:prstGeom prst="rect">
            <a:avLst/>
          </a:prstGeom>
          <a:noFill/>
          <a:ln>
            <a:noFill/>
          </a:ln>
        </p:spPr>
      </p:pic>
      <p:sp>
        <p:nvSpPr>
          <p:cNvPr id="1866" name="Google Shape;1866;p85"/>
          <p:cNvSpPr txBox="1">
            <a:spLocks noGrp="1"/>
          </p:cNvSpPr>
          <p:nvPr>
            <p:ph type="sldNum" idx="4294967295"/>
          </p:nvPr>
        </p:nvSpPr>
        <p:spPr>
          <a:xfrm>
            <a:off x="8257754" y="6185129"/>
            <a:ext cx="307337" cy="345437"/>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000000"/>
              </a:buClr>
              <a:buSzPts val="1600"/>
              <a:buFont typeface="Constantia"/>
              <a:buNone/>
            </a:pPr>
            <a:fld id="{00000000-1234-1234-1234-123412341234}" type="slidenum">
              <a:rPr lang="en-US" sz="1600" b="0" i="0" u="none" strike="noStrike" cap="none">
                <a:solidFill>
                  <a:srgbClr val="000000"/>
                </a:solidFill>
                <a:latin typeface="Constantia"/>
                <a:ea typeface="Constantia"/>
                <a:cs typeface="Constantia"/>
                <a:sym typeface="Constantia"/>
              </a:rPr>
              <a:t>85</a:t>
            </a:fld>
            <a:endParaRPr sz="1600" b="0" i="0" u="none" strike="noStrike" cap="none">
              <a:solidFill>
                <a:srgbClr val="000000"/>
              </a:solidFill>
              <a:latin typeface="Constantia"/>
              <a:ea typeface="Constantia"/>
              <a:cs typeface="Constantia"/>
              <a:sym typeface="Constantia"/>
            </a:endParaRPr>
          </a:p>
        </p:txBody>
      </p:sp>
      <p:sp>
        <p:nvSpPr>
          <p:cNvPr id="1867" name="Google Shape;1867;p85"/>
          <p:cNvSpPr txBox="1"/>
          <p:nvPr/>
        </p:nvSpPr>
        <p:spPr>
          <a:xfrm>
            <a:off x="579119" y="5711826"/>
            <a:ext cx="8747761" cy="28882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Contributions welcome for the follow-ups: Vol. 102 + Vol. 104 + etc…</a:t>
            </a:r>
            <a:endParaRPr/>
          </a:p>
        </p:txBody>
      </p:sp>
    </p:spTree>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Shape 1871"/>
        <p:cNvGrpSpPr/>
        <p:nvPr/>
      </p:nvGrpSpPr>
      <p:grpSpPr>
        <a:xfrm>
          <a:off x="0" y="0"/>
          <a:ext cx="0" cy="0"/>
          <a:chOff x="0" y="0"/>
          <a:chExt cx="0" cy="0"/>
        </a:xfrm>
      </p:grpSpPr>
      <p:sp>
        <p:nvSpPr>
          <p:cNvPr id="1872" name="Google Shape;1872;p86"/>
          <p:cNvSpPr txBox="1">
            <a:spLocks noGrp="1"/>
          </p:cNvSpPr>
          <p:nvPr>
            <p:ph type="title" idx="4294967295"/>
          </p:nvPr>
        </p:nvSpPr>
        <p:spPr>
          <a:xfrm>
            <a:off x="457200" y="274637"/>
            <a:ext cx="8229600" cy="1143001"/>
          </a:xfrm>
          <a:prstGeom prst="rect">
            <a:avLst/>
          </a:prstGeom>
          <a:no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Clr>
                <a:srgbClr val="000000"/>
              </a:buClr>
              <a:buSzPts val="4000"/>
              <a:buFont typeface="Calibri"/>
              <a:buNone/>
            </a:pPr>
            <a:r>
              <a:rPr lang="en-US" sz="4000"/>
              <a:t>An Original Book Covering the Essence</a:t>
            </a:r>
            <a:endParaRPr/>
          </a:p>
        </p:txBody>
      </p:sp>
      <p:sp>
        <p:nvSpPr>
          <p:cNvPr id="1873" name="Google Shape;1873;p86"/>
          <p:cNvSpPr txBox="1"/>
          <p:nvPr/>
        </p:nvSpPr>
        <p:spPr>
          <a:xfrm>
            <a:off x="426718" y="2286000"/>
            <a:ext cx="5699764" cy="1025420"/>
          </a:xfrm>
          <a:prstGeom prst="rect">
            <a:avLst/>
          </a:prstGeom>
          <a:noFill/>
          <a:ln>
            <a:noFill/>
          </a:ln>
        </p:spPr>
        <p:txBody>
          <a:bodyPr spcFirstLastPara="1" wrap="square" lIns="45700" tIns="45700" rIns="45700" bIns="45700" anchor="t" anchorCtr="0">
            <a:spAutoFit/>
          </a:bodyPr>
          <a:lstStyle/>
          <a:p>
            <a:pPr marL="273050" marR="0" lvl="0" indent="-273050" algn="l" rtl="0">
              <a:lnSpc>
                <a:spcPct val="100000"/>
              </a:lnSpc>
              <a:spcBef>
                <a:spcPts val="0"/>
              </a:spcBef>
              <a:spcAft>
                <a:spcPts val="0"/>
              </a:spcAft>
              <a:buClr>
                <a:srgbClr val="000000"/>
              </a:buClr>
              <a:buSzPts val="1400"/>
              <a:buFont typeface="Arial"/>
              <a:buChar char="❑"/>
            </a:pPr>
            <a:r>
              <a:rPr lang="en-US" sz="1400" b="0" i="0" u="none" strike="noStrike" cap="none">
                <a:solidFill>
                  <a:srgbClr val="000000"/>
                </a:solidFill>
                <a:latin typeface="Arial"/>
                <a:ea typeface="Arial"/>
                <a:cs typeface="Arial"/>
                <a:sym typeface="Arial"/>
              </a:rPr>
              <a:t> </a:t>
            </a:r>
            <a:r>
              <a:rPr lang="en-US" sz="1400" b="0" i="0" u="sng" strike="noStrike" cap="none">
                <a:solidFill>
                  <a:srgbClr val="0000FF"/>
                </a:solidFill>
                <a:latin typeface="Arial"/>
                <a:ea typeface="Arial"/>
                <a:cs typeface="Arial"/>
                <a:sym typeface="Arial"/>
                <a:hlinkClick r:id="rId3">
                  <a:extLst>
                    <a:ext uri="{A12FA001-AC4F-418D-AE19-62706E023703}">
                      <ahyp:hlinkClr xmlns:ahyp="http://schemas.microsoft.com/office/drawing/2018/hyperlinkcolor" val="tx"/>
                    </a:ext>
                  </a:extLst>
                </a:hlinkClick>
              </a:rPr>
              <a:t>http://www.amazon.com/Guide-DataFlow-Supercomputing-Concepts-Communications/dp/3319162284</a:t>
            </a:r>
            <a:endParaRPr/>
          </a:p>
          <a:p>
            <a:pPr marL="273050" marR="0" lvl="0" indent="-158750" algn="l" rtl="0">
              <a:lnSpc>
                <a:spcPct val="100000"/>
              </a:lnSpc>
              <a:spcBef>
                <a:spcPts val="700"/>
              </a:spcBef>
              <a:spcAft>
                <a:spcPts val="0"/>
              </a:spcAft>
              <a:buClr>
                <a:srgbClr val="0000FF"/>
              </a:buClr>
              <a:buSzPts val="1800"/>
              <a:buFont typeface="Arial"/>
              <a:buNone/>
            </a:pPr>
            <a:endParaRPr sz="1800" b="0" i="0" u="none" strike="noStrike" cap="none">
              <a:solidFill>
                <a:srgbClr val="000000"/>
              </a:solidFill>
              <a:latin typeface="Calibri"/>
              <a:ea typeface="Calibri"/>
              <a:cs typeface="Calibri"/>
              <a:sym typeface="Calibri"/>
            </a:endParaRPr>
          </a:p>
          <a:p>
            <a:pPr marL="273050" marR="0" lvl="0" indent="-273050" algn="l" rtl="0">
              <a:lnSpc>
                <a:spcPct val="100000"/>
              </a:lnSpc>
              <a:spcBef>
                <a:spcPts val="300"/>
              </a:spcBef>
              <a:spcAft>
                <a:spcPts val="0"/>
              </a:spcAft>
              <a:buClr>
                <a:srgbClr val="0000FF"/>
              </a:buClr>
              <a:buSzPts val="1400"/>
              <a:buFont typeface="Arial"/>
              <a:buChar char="❑"/>
            </a:pPr>
            <a:r>
              <a:rPr lang="en-US" sz="1400" b="0" i="0" u="sng" strike="noStrike" cap="none">
                <a:solidFill>
                  <a:srgbClr val="0000FF"/>
                </a:solidFill>
                <a:latin typeface="Arial"/>
                <a:ea typeface="Arial"/>
                <a:cs typeface="Arial"/>
                <a:sym typeface="Arial"/>
                <a:hlinkClick r:id="rId4">
                  <a:extLst>
                    <a:ext uri="{A12FA001-AC4F-418D-AE19-62706E023703}">
                      <ahyp:hlinkClr xmlns:ahyp="http://schemas.microsoft.com/office/drawing/2018/hyperlinkcolor" val="tx"/>
                    </a:ext>
                  </a:extLst>
                </a:hlinkClick>
              </a:rPr>
              <a:t>http://www.springer.com/gp/book/9783319162287</a:t>
            </a:r>
            <a:endParaRPr/>
          </a:p>
        </p:txBody>
      </p:sp>
      <p:pic>
        <p:nvPicPr>
          <p:cNvPr id="1874" name="Google Shape;1874;p86" descr="C:\1nenad\index.jpg"/>
          <p:cNvPicPr preferRelativeResize="0"/>
          <p:nvPr/>
        </p:nvPicPr>
        <p:blipFill rotWithShape="1">
          <a:blip r:embed="rId5">
            <a:alphaModFix/>
          </a:blip>
          <a:srcRect/>
          <a:stretch/>
        </p:blipFill>
        <p:spPr>
          <a:xfrm>
            <a:off x="6400800" y="2133600"/>
            <a:ext cx="2133600" cy="3295650"/>
          </a:xfrm>
          <a:prstGeom prst="rect">
            <a:avLst/>
          </a:prstGeom>
          <a:noFill/>
          <a:ln>
            <a:noFill/>
          </a:ln>
        </p:spPr>
      </p:pic>
      <p:sp>
        <p:nvSpPr>
          <p:cNvPr id="1875" name="Google Shape;1875;p86"/>
          <p:cNvSpPr txBox="1">
            <a:spLocks noGrp="1"/>
          </p:cNvSpPr>
          <p:nvPr>
            <p:ph type="sldNum" idx="4294967295"/>
          </p:nvPr>
        </p:nvSpPr>
        <p:spPr>
          <a:xfrm>
            <a:off x="8257754" y="6185129"/>
            <a:ext cx="307337" cy="345437"/>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000000"/>
              </a:buClr>
              <a:buSzPts val="1600"/>
              <a:buFont typeface="Constantia"/>
              <a:buNone/>
            </a:pPr>
            <a:fld id="{00000000-1234-1234-1234-123412341234}" type="slidenum">
              <a:rPr lang="en-US" sz="1600" b="0" i="0" u="none" strike="noStrike" cap="none">
                <a:solidFill>
                  <a:srgbClr val="000000"/>
                </a:solidFill>
                <a:latin typeface="Constantia"/>
                <a:ea typeface="Constantia"/>
                <a:cs typeface="Constantia"/>
                <a:sym typeface="Constantia"/>
              </a:rPr>
              <a:t>86</a:t>
            </a:fld>
            <a:endParaRPr sz="1600" b="0" i="0" u="none" strike="noStrike" cap="none">
              <a:solidFill>
                <a:srgbClr val="000000"/>
              </a:solidFill>
              <a:latin typeface="Constantia"/>
              <a:ea typeface="Constantia"/>
              <a:cs typeface="Constantia"/>
              <a:sym typeface="Constantia"/>
            </a:endParaRPr>
          </a:p>
        </p:txBody>
      </p:sp>
      <p:sp>
        <p:nvSpPr>
          <p:cNvPr id="1876" name="Google Shape;1876;p86"/>
          <p:cNvSpPr txBox="1"/>
          <p:nvPr/>
        </p:nvSpPr>
        <p:spPr>
          <a:xfrm>
            <a:off x="579119" y="5711826"/>
            <a:ext cx="8747761" cy="28882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The first source to use the term the Feynman Paradigm in contrast with the Von Neumann Paradigm</a:t>
            </a:r>
            <a:endParaRPr/>
          </a:p>
        </p:txBody>
      </p:sp>
    </p:spTree>
  </p:cSld>
  <p:clrMapOvr>
    <a:masterClrMapping/>
  </p:clrMapOvr>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Shape 1880"/>
        <p:cNvGrpSpPr/>
        <p:nvPr/>
      </p:nvGrpSpPr>
      <p:grpSpPr>
        <a:xfrm>
          <a:off x="0" y="0"/>
          <a:ext cx="0" cy="0"/>
          <a:chOff x="0" y="0"/>
          <a:chExt cx="0" cy="0"/>
        </a:xfrm>
      </p:grpSpPr>
      <p:pic>
        <p:nvPicPr>
          <p:cNvPr id="1881" name="Google Shape;1881;p87" descr="image.png"/>
          <p:cNvPicPr preferRelativeResize="0"/>
          <p:nvPr/>
        </p:nvPicPr>
        <p:blipFill rotWithShape="1">
          <a:blip r:embed="rId3">
            <a:alphaModFix/>
          </a:blip>
          <a:srcRect/>
          <a:stretch/>
        </p:blipFill>
        <p:spPr>
          <a:xfrm>
            <a:off x="-6350" y="530225"/>
            <a:ext cx="9144000" cy="5622925"/>
          </a:xfrm>
          <a:prstGeom prst="rect">
            <a:avLst/>
          </a:prstGeom>
          <a:noFill/>
          <a:ln>
            <a:noFill/>
          </a:ln>
        </p:spPr>
      </p:pic>
      <p:sp>
        <p:nvSpPr>
          <p:cNvPr id="1882" name="Google Shape;1882;p87"/>
          <p:cNvSpPr txBox="1">
            <a:spLocks noGrp="1"/>
          </p:cNvSpPr>
          <p:nvPr>
            <p:ph type="sldNum" idx="4294967295"/>
          </p:nvPr>
        </p:nvSpPr>
        <p:spPr>
          <a:xfrm>
            <a:off x="8257754" y="6185129"/>
            <a:ext cx="307337" cy="345437"/>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000000"/>
              </a:buClr>
              <a:buSzPts val="1600"/>
              <a:buFont typeface="Constantia"/>
              <a:buNone/>
            </a:pPr>
            <a:fld id="{00000000-1234-1234-1234-123412341234}" type="slidenum">
              <a:rPr lang="en-US" sz="1600" b="0" i="0" u="none" strike="noStrike" cap="none">
                <a:solidFill>
                  <a:srgbClr val="000000"/>
                </a:solidFill>
                <a:latin typeface="Constantia"/>
                <a:ea typeface="Constantia"/>
                <a:cs typeface="Constantia"/>
                <a:sym typeface="Constantia"/>
              </a:rPr>
              <a:t>87</a:t>
            </a:fld>
            <a:endParaRPr sz="1600" b="0" i="0" u="none" strike="noStrike" cap="none">
              <a:solidFill>
                <a:srgbClr val="000000"/>
              </a:solidFill>
              <a:latin typeface="Constantia"/>
              <a:ea typeface="Constantia"/>
              <a:cs typeface="Constantia"/>
              <a:sym typeface="Constantia"/>
            </a:endParaRPr>
          </a:p>
        </p:txBody>
      </p:sp>
      <p:sp>
        <p:nvSpPr>
          <p:cNvPr id="1883" name="Google Shape;1883;p87"/>
          <p:cNvSpPr txBox="1"/>
          <p:nvPr/>
        </p:nvSpPr>
        <p:spPr>
          <a:xfrm>
            <a:off x="1104580" y="6151562"/>
            <a:ext cx="3957614" cy="387512"/>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FF0000"/>
              </a:buClr>
              <a:buSzPts val="2100"/>
              <a:buFont typeface="Arial"/>
              <a:buNone/>
            </a:pPr>
            <a:r>
              <a:rPr lang="en-US" sz="2100" b="1" i="0" u="none" strike="noStrike" cap="none">
                <a:solidFill>
                  <a:srgbClr val="FF0000"/>
                </a:solidFill>
                <a:latin typeface="Arial"/>
                <a:ea typeface="Arial"/>
                <a:cs typeface="Arial"/>
                <a:sym typeface="Arial"/>
              </a:rPr>
              <a:t>Alibaba recently did the same!</a:t>
            </a:r>
            <a:endParaRPr/>
          </a:p>
        </p:txBody>
      </p:sp>
    </p:spTree>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Shape 1887"/>
        <p:cNvGrpSpPr/>
        <p:nvPr/>
      </p:nvGrpSpPr>
      <p:grpSpPr>
        <a:xfrm>
          <a:off x="0" y="0"/>
          <a:ext cx="0" cy="0"/>
          <a:chOff x="0" y="0"/>
          <a:chExt cx="0" cy="0"/>
        </a:xfrm>
      </p:grpSpPr>
      <p:sp>
        <p:nvSpPr>
          <p:cNvPr id="1888" name="Google Shape;1888;p88"/>
          <p:cNvSpPr txBox="1">
            <a:spLocks noGrp="1"/>
          </p:cNvSpPr>
          <p:nvPr>
            <p:ph type="sldNum" idx="4294967295"/>
          </p:nvPr>
        </p:nvSpPr>
        <p:spPr>
          <a:xfrm>
            <a:off x="8257754" y="6185129"/>
            <a:ext cx="307337" cy="345437"/>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000000"/>
              </a:buClr>
              <a:buSzPts val="1600"/>
              <a:buFont typeface="Constantia"/>
              <a:buNone/>
            </a:pPr>
            <a:fld id="{00000000-1234-1234-1234-123412341234}" type="slidenum">
              <a:rPr lang="en-US" sz="1600" b="0" i="0" u="none" strike="noStrike" cap="none">
                <a:solidFill>
                  <a:srgbClr val="000000"/>
                </a:solidFill>
                <a:latin typeface="Constantia"/>
                <a:ea typeface="Constantia"/>
                <a:cs typeface="Constantia"/>
                <a:sym typeface="Constantia"/>
              </a:rPr>
              <a:t>88</a:t>
            </a:fld>
            <a:endParaRPr sz="1600" b="0" i="0" u="none" strike="noStrike" cap="none">
              <a:solidFill>
                <a:srgbClr val="000000"/>
              </a:solidFill>
              <a:latin typeface="Constantia"/>
              <a:ea typeface="Constantia"/>
              <a:cs typeface="Constantia"/>
              <a:sym typeface="Constantia"/>
            </a:endParaRPr>
          </a:p>
        </p:txBody>
      </p:sp>
      <p:pic>
        <p:nvPicPr>
          <p:cNvPr id="1889" name="Google Shape;1889;p88" descr="C:\Users\nenadko\Documents\newelectronics.png"/>
          <p:cNvPicPr preferRelativeResize="0"/>
          <p:nvPr/>
        </p:nvPicPr>
        <p:blipFill rotWithShape="1">
          <a:blip r:embed="rId3">
            <a:alphaModFix/>
          </a:blip>
          <a:srcRect/>
          <a:stretch/>
        </p:blipFill>
        <p:spPr>
          <a:xfrm>
            <a:off x="609600" y="152400"/>
            <a:ext cx="7640640" cy="6507165"/>
          </a:xfrm>
          <a:prstGeom prst="rect">
            <a:avLst/>
          </a:prstGeom>
          <a:noFill/>
          <a:ln>
            <a:noFill/>
          </a:ln>
        </p:spPr>
      </p:pic>
      <p:sp>
        <p:nvSpPr>
          <p:cNvPr id="1890" name="Google Shape;1890;p88"/>
          <p:cNvSpPr txBox="1"/>
          <p:nvPr/>
        </p:nvSpPr>
        <p:spPr>
          <a:xfrm>
            <a:off x="2280920" y="584201"/>
            <a:ext cx="6131626" cy="486203"/>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C00000"/>
              </a:buClr>
              <a:buSzPts val="2800"/>
              <a:buFont typeface="Arial"/>
              <a:buNone/>
            </a:pPr>
            <a:r>
              <a:rPr lang="en-US" sz="2800" b="1" i="0" u="none" strike="noStrike" cap="none">
                <a:solidFill>
                  <a:srgbClr val="C00000"/>
                </a:solidFill>
                <a:latin typeface="Arial"/>
                <a:ea typeface="Arial"/>
                <a:cs typeface="Arial"/>
                <a:sym typeface="Arial"/>
              </a:rPr>
              <a:t>Intel says logic is faster than GPUs </a:t>
            </a:r>
            <a:endParaRPr/>
          </a:p>
        </p:txBody>
      </p:sp>
      <p:sp>
        <p:nvSpPr>
          <p:cNvPr id="1891" name="Google Shape;1891;p88"/>
          <p:cNvSpPr txBox="1"/>
          <p:nvPr/>
        </p:nvSpPr>
        <p:spPr>
          <a:xfrm>
            <a:off x="2865119" y="1828800"/>
            <a:ext cx="6033177" cy="486203"/>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C00000"/>
              </a:buClr>
              <a:buSzPts val="2800"/>
              <a:buFont typeface="Arial"/>
              <a:buNone/>
            </a:pPr>
            <a:r>
              <a:rPr lang="en-US" sz="2800" b="1" i="0" u="none" strike="noStrike" cap="none">
                <a:solidFill>
                  <a:srgbClr val="C00000"/>
                </a:solidFill>
                <a:latin typeface="Arial"/>
                <a:ea typeface="Arial"/>
                <a:cs typeface="Arial"/>
                <a:sym typeface="Arial"/>
              </a:rPr>
              <a:t>Alibaba recently claimed the same!</a:t>
            </a:r>
            <a:endParaRPr/>
          </a:p>
        </p:txBody>
      </p:sp>
      <p:pic>
        <p:nvPicPr>
          <p:cNvPr id="1892" name="Google Shape;1892;p88" descr="image.png"/>
          <p:cNvPicPr preferRelativeResize="0"/>
          <p:nvPr/>
        </p:nvPicPr>
        <p:blipFill rotWithShape="1">
          <a:blip r:embed="rId4">
            <a:alphaModFix/>
          </a:blip>
          <a:srcRect/>
          <a:stretch/>
        </p:blipFill>
        <p:spPr>
          <a:xfrm>
            <a:off x="6405562" y="2300285"/>
            <a:ext cx="2563815" cy="1101728"/>
          </a:xfrm>
          <a:prstGeom prst="rect">
            <a:avLst/>
          </a:prstGeom>
          <a:noFill/>
          <a:ln>
            <a:noFill/>
          </a:ln>
        </p:spPr>
      </p:pic>
      <p:pic>
        <p:nvPicPr>
          <p:cNvPr id="1893" name="Google Shape;1893;p88" descr="image.png"/>
          <p:cNvPicPr preferRelativeResize="0"/>
          <p:nvPr/>
        </p:nvPicPr>
        <p:blipFill rotWithShape="1">
          <a:blip r:embed="rId5">
            <a:alphaModFix/>
          </a:blip>
          <a:srcRect/>
          <a:stretch/>
        </p:blipFill>
        <p:spPr>
          <a:xfrm>
            <a:off x="6991350" y="6475412"/>
            <a:ext cx="1162050" cy="276228"/>
          </a:xfrm>
          <a:prstGeom prst="rect">
            <a:avLst/>
          </a:prstGeom>
          <a:noFill/>
          <a:ln>
            <a:noFill/>
          </a:ln>
        </p:spPr>
      </p:pic>
    </p:spTree>
  </p:cSld>
  <p:clrMapOvr>
    <a:masterClrMapping/>
  </p:clrMapOvr>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Shape 1897"/>
        <p:cNvGrpSpPr/>
        <p:nvPr/>
      </p:nvGrpSpPr>
      <p:grpSpPr>
        <a:xfrm>
          <a:off x="0" y="0"/>
          <a:ext cx="0" cy="0"/>
          <a:chOff x="0" y="0"/>
          <a:chExt cx="0" cy="0"/>
        </a:xfrm>
      </p:grpSpPr>
      <p:sp>
        <p:nvSpPr>
          <p:cNvPr id="1898" name="Google Shape;1898;p89"/>
          <p:cNvSpPr txBox="1">
            <a:spLocks noGrp="1"/>
          </p:cNvSpPr>
          <p:nvPr>
            <p:ph type="title" idx="4294967295"/>
          </p:nvPr>
        </p:nvSpPr>
        <p:spPr>
          <a:xfrm>
            <a:off x="457200" y="152398"/>
            <a:ext cx="8229600" cy="1143004"/>
          </a:xfrm>
          <a:prstGeom prst="rect">
            <a:avLst/>
          </a:prstGeom>
          <a:no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Clr>
                <a:srgbClr val="000000"/>
              </a:buClr>
              <a:buSzPts val="4400"/>
              <a:buFont typeface="Calibri"/>
              <a:buNone/>
            </a:pPr>
            <a:r>
              <a:rPr lang="en-US" sz="4400" b="0" i="0" u="none" strike="noStrike" cap="none">
                <a:solidFill>
                  <a:srgbClr val="000000"/>
                </a:solidFill>
                <a:latin typeface="Calibri"/>
                <a:ea typeface="Calibri"/>
                <a:cs typeface="Calibri"/>
                <a:sym typeface="Calibri"/>
              </a:rPr>
              <a:t>QoL</a:t>
            </a:r>
            <a:endParaRPr/>
          </a:p>
        </p:txBody>
      </p:sp>
      <p:sp>
        <p:nvSpPr>
          <p:cNvPr id="1899" name="Google Shape;1899;p89"/>
          <p:cNvSpPr txBox="1"/>
          <p:nvPr/>
        </p:nvSpPr>
        <p:spPr>
          <a:xfrm>
            <a:off x="426719" y="1295400"/>
            <a:ext cx="8366760" cy="5180366"/>
          </a:xfrm>
          <a:prstGeom prst="rect">
            <a:avLst/>
          </a:prstGeom>
          <a:noFill/>
          <a:ln>
            <a:noFill/>
          </a:ln>
        </p:spPr>
        <p:txBody>
          <a:bodyPr spcFirstLastPara="1" wrap="square" lIns="45700" tIns="45700" rIns="45700" bIns="45700" anchor="t" anchorCtr="0">
            <a:spAutoFit/>
          </a:bodyPr>
          <a:lstStyle/>
          <a:p>
            <a:pPr marL="273050" marR="0" lvl="0" indent="-273050" algn="l" rtl="0">
              <a:lnSpc>
                <a:spcPct val="100000"/>
              </a:lnSpc>
              <a:spcBef>
                <a:spcPts val="0"/>
              </a:spcBef>
              <a:spcAft>
                <a:spcPts val="0"/>
              </a:spcAft>
              <a:buClr>
                <a:srgbClr val="000000"/>
              </a:buClr>
              <a:buSzPts val="2400"/>
              <a:buFont typeface="Calibri"/>
              <a:buNone/>
            </a:pPr>
            <a:r>
              <a:rPr lang="en-US" sz="2400" b="0" i="0" u="none" strike="noStrike" cap="none">
                <a:solidFill>
                  <a:srgbClr val="000000"/>
                </a:solidFill>
                <a:latin typeface="Calibri"/>
                <a:ea typeface="Calibri"/>
                <a:cs typeface="Calibri"/>
                <a:sym typeface="Calibri"/>
              </a:rPr>
              <a:t>	Maxeler is one of the Top 10 HPC projects</a:t>
            </a:r>
            <a:br>
              <a:rPr lang="en-US" sz="2400" b="0" i="0" u="none" strike="noStrike" cap="none">
                <a:solidFill>
                  <a:srgbClr val="000000"/>
                </a:solidFill>
                <a:latin typeface="Calibri"/>
                <a:ea typeface="Calibri"/>
                <a:cs typeface="Calibri"/>
                <a:sym typeface="Calibri"/>
              </a:rPr>
            </a:br>
            <a:r>
              <a:rPr lang="en-US" sz="2400" b="0" i="0" u="none" strike="noStrike" cap="none">
                <a:solidFill>
                  <a:srgbClr val="000000"/>
                </a:solidFill>
                <a:latin typeface="Calibri"/>
                <a:ea typeface="Calibri"/>
                <a:cs typeface="Calibri"/>
                <a:sym typeface="Calibri"/>
              </a:rPr>
              <a:t>to impact QoL in the World :)</a:t>
            </a:r>
            <a:br>
              <a:rPr lang="en-US" sz="2400" b="0" i="0" u="none" strike="noStrike" cap="none">
                <a:solidFill>
                  <a:srgbClr val="000000"/>
                </a:solidFill>
                <a:latin typeface="Calibri"/>
                <a:ea typeface="Calibri"/>
                <a:cs typeface="Calibri"/>
                <a:sym typeface="Calibri"/>
              </a:rPr>
            </a:br>
            <a:br>
              <a:rPr lang="en-US" sz="2400" b="0" i="0" u="none" strike="noStrike" cap="none">
                <a:solidFill>
                  <a:srgbClr val="000000"/>
                </a:solidFill>
                <a:latin typeface="Calibri"/>
                <a:ea typeface="Calibri"/>
                <a:cs typeface="Calibri"/>
                <a:sym typeface="Calibri"/>
              </a:rPr>
            </a:br>
            <a:r>
              <a:rPr lang="en-US" sz="2400" b="0" i="0" u="none" strike="noStrike" cap="none">
                <a:solidFill>
                  <a:srgbClr val="000000"/>
                </a:solidFill>
                <a:latin typeface="Calibri"/>
                <a:ea typeface="Calibri"/>
                <a:cs typeface="Calibri"/>
                <a:sym typeface="Calibri"/>
              </a:rPr>
              <a:t>Scientific Computing</a:t>
            </a:r>
            <a:br>
              <a:rPr lang="en-US" sz="2400" b="0" i="0" u="none" strike="noStrike" cap="none">
                <a:solidFill>
                  <a:srgbClr val="000000"/>
                </a:solidFill>
                <a:latin typeface="Calibri"/>
                <a:ea typeface="Calibri"/>
                <a:cs typeface="Calibri"/>
                <a:sym typeface="Calibri"/>
              </a:rPr>
            </a:br>
            <a:r>
              <a:rPr lang="en-US" sz="2400" b="0" i="0" u="none" strike="noStrike" cap="none">
                <a:solidFill>
                  <a:srgbClr val="000000"/>
                </a:solidFill>
                <a:latin typeface="Calibri"/>
                <a:ea typeface="Calibri"/>
                <a:cs typeface="Calibri"/>
                <a:sym typeface="Calibri"/>
              </a:rPr>
              <a:t>[</a:t>
            </a:r>
            <a:r>
              <a:rPr lang="en-US" sz="2400" b="0" i="0" u="sng" strike="noStrike" cap="none">
                <a:solidFill>
                  <a:srgbClr val="0000FF"/>
                </a:solidFill>
                <a:latin typeface="Calibri"/>
                <a:ea typeface="Calibri"/>
                <a:cs typeface="Calibri"/>
                <a:sym typeface="Calibri"/>
                <a:hlinkClick r:id="rId3">
                  <a:extLst>
                    <a:ext uri="{A12FA001-AC4F-418D-AE19-62706E023703}">
                      <ahyp:hlinkClr xmlns:ahyp="http://schemas.microsoft.com/office/drawing/2018/hyperlinkcolor" val="tx"/>
                    </a:ext>
                  </a:extLst>
                </a:hlinkClick>
              </a:rPr>
              <a:t>www.scientificcomputing.com/articles/2014/11</a:t>
            </a:r>
            <a:r>
              <a:rPr lang="en-US" sz="2400" b="0" i="0" u="none" strike="noStrike" cap="none">
                <a:solidFill>
                  <a:srgbClr val="000000"/>
                </a:solidFill>
                <a:latin typeface="Calibri"/>
                <a:ea typeface="Calibri"/>
                <a:cs typeface="Calibri"/>
                <a:sym typeface="Calibri"/>
              </a:rPr>
              <a:t>]</a:t>
            </a:r>
            <a:br>
              <a:rPr lang="en-US" sz="2400" b="0" i="0" u="none" strike="noStrike" cap="none">
                <a:solidFill>
                  <a:srgbClr val="000000"/>
                </a:solidFill>
                <a:latin typeface="Calibri"/>
                <a:ea typeface="Calibri"/>
                <a:cs typeface="Calibri"/>
                <a:sym typeface="Calibri"/>
              </a:rPr>
            </a:br>
            <a:br>
              <a:rPr lang="en-US" sz="2400" b="0" i="0" u="none" strike="noStrike" cap="none">
                <a:solidFill>
                  <a:srgbClr val="000000"/>
                </a:solidFill>
                <a:latin typeface="Calibri"/>
                <a:ea typeface="Calibri"/>
                <a:cs typeface="Calibri"/>
                <a:sym typeface="Calibri"/>
              </a:rPr>
            </a:br>
            <a:r>
              <a:rPr lang="en-US" sz="2400" b="0" i="0" u="none" strike="noStrike" cap="none">
                <a:solidFill>
                  <a:srgbClr val="000000"/>
                </a:solidFill>
                <a:latin typeface="Calibri"/>
                <a:ea typeface="Calibri"/>
                <a:cs typeface="Calibri"/>
                <a:sym typeface="Calibri"/>
              </a:rPr>
              <a:t>by</a:t>
            </a:r>
            <a:br>
              <a:rPr lang="en-US" sz="2400" b="0" i="0" u="none" strike="noStrike" cap="none">
                <a:solidFill>
                  <a:srgbClr val="000000"/>
                </a:solidFill>
                <a:latin typeface="Calibri"/>
                <a:ea typeface="Calibri"/>
                <a:cs typeface="Calibri"/>
                <a:sym typeface="Calibri"/>
              </a:rPr>
            </a:br>
            <a:br>
              <a:rPr lang="en-US" sz="2400" b="0" i="0" u="none" strike="noStrike" cap="none">
                <a:solidFill>
                  <a:srgbClr val="000000"/>
                </a:solidFill>
                <a:latin typeface="Calibri"/>
                <a:ea typeface="Calibri"/>
                <a:cs typeface="Calibri"/>
                <a:sym typeface="Calibri"/>
              </a:rPr>
            </a:br>
            <a:r>
              <a:rPr lang="en-US" sz="2400" b="0" i="0" u="none" strike="noStrike" cap="none">
                <a:solidFill>
                  <a:srgbClr val="000000"/>
                </a:solidFill>
                <a:latin typeface="Calibri"/>
                <a:ea typeface="Calibri"/>
                <a:cs typeface="Calibri"/>
                <a:sym typeface="Calibri"/>
              </a:rPr>
              <a:t>Don Johnson</a:t>
            </a:r>
            <a:br>
              <a:rPr lang="en-US" sz="2400" b="0" i="0" u="none" strike="noStrike" cap="none">
                <a:solidFill>
                  <a:srgbClr val="000000"/>
                </a:solidFill>
                <a:latin typeface="Calibri"/>
                <a:ea typeface="Calibri"/>
                <a:cs typeface="Calibri"/>
                <a:sym typeface="Calibri"/>
              </a:rPr>
            </a:br>
            <a:br>
              <a:rPr lang="en-US" sz="2400" b="0" i="0" u="none" strike="noStrike" cap="none">
                <a:solidFill>
                  <a:srgbClr val="000000"/>
                </a:solidFill>
                <a:latin typeface="Calibri"/>
                <a:ea typeface="Calibri"/>
                <a:cs typeface="Calibri"/>
                <a:sym typeface="Calibri"/>
              </a:rPr>
            </a:br>
            <a:r>
              <a:rPr lang="en-US" sz="2400" b="0" i="0" u="none" strike="noStrike" cap="none">
                <a:solidFill>
                  <a:srgbClr val="000000"/>
                </a:solidFill>
                <a:latin typeface="Calibri"/>
                <a:ea typeface="Calibri"/>
                <a:cs typeface="Calibri"/>
                <a:sym typeface="Calibri"/>
              </a:rPr>
              <a:t>of</a:t>
            </a:r>
            <a:br>
              <a:rPr lang="en-US" sz="2400" b="0" i="0" u="none" strike="noStrike" cap="none">
                <a:solidFill>
                  <a:srgbClr val="000000"/>
                </a:solidFill>
                <a:latin typeface="Calibri"/>
                <a:ea typeface="Calibri"/>
                <a:cs typeface="Calibri"/>
                <a:sym typeface="Calibri"/>
              </a:rPr>
            </a:br>
            <a:br>
              <a:rPr lang="en-US" sz="2400" b="0" i="0" u="none" strike="noStrike" cap="none">
                <a:solidFill>
                  <a:srgbClr val="000000"/>
                </a:solidFill>
                <a:latin typeface="Calibri"/>
                <a:ea typeface="Calibri"/>
                <a:cs typeface="Calibri"/>
                <a:sym typeface="Calibri"/>
              </a:rPr>
            </a:br>
            <a:r>
              <a:rPr lang="en-US" sz="2400" b="0" i="0" u="none" strike="noStrike" cap="none">
                <a:solidFill>
                  <a:srgbClr val="000000"/>
                </a:solidFill>
                <a:latin typeface="Calibri"/>
                <a:ea typeface="Calibri"/>
                <a:cs typeface="Calibri"/>
                <a:sym typeface="Calibri"/>
              </a:rPr>
              <a:t>Lawrence Livermore National Labs</a:t>
            </a:r>
            <a:br>
              <a:rPr lang="en-US" sz="2400" b="0" i="0" u="none" strike="noStrike" cap="none">
                <a:solidFill>
                  <a:srgbClr val="000000"/>
                </a:solidFill>
                <a:latin typeface="Calibri"/>
                <a:ea typeface="Calibri"/>
                <a:cs typeface="Calibri"/>
                <a:sym typeface="Calibri"/>
              </a:rPr>
            </a:br>
            <a:r>
              <a:rPr lang="en-US" sz="2400" b="0" i="0" u="none" strike="noStrike" cap="none">
                <a:solidFill>
                  <a:srgbClr val="000000"/>
                </a:solidFill>
                <a:latin typeface="Calibri"/>
                <a:ea typeface="Calibri"/>
                <a:cs typeface="Calibri"/>
                <a:sym typeface="Calibri"/>
              </a:rPr>
              <a:t>[editor@ScientificComputing.com]</a:t>
            </a:r>
            <a:endParaRPr/>
          </a:p>
        </p:txBody>
      </p:sp>
      <p:sp>
        <p:nvSpPr>
          <p:cNvPr id="1900" name="Google Shape;1900;p89"/>
          <p:cNvSpPr txBox="1">
            <a:spLocks noGrp="1"/>
          </p:cNvSpPr>
          <p:nvPr>
            <p:ph type="sldNum" idx="4294967295"/>
          </p:nvPr>
        </p:nvSpPr>
        <p:spPr>
          <a:xfrm>
            <a:off x="8257754" y="6185129"/>
            <a:ext cx="307337" cy="345437"/>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000000"/>
              </a:buClr>
              <a:buSzPts val="1600"/>
              <a:buFont typeface="Constantia"/>
              <a:buNone/>
            </a:pPr>
            <a:fld id="{00000000-1234-1234-1234-123412341234}" type="slidenum">
              <a:rPr lang="en-US" sz="1600" b="0" i="0" u="none" strike="noStrike" cap="none">
                <a:solidFill>
                  <a:srgbClr val="000000"/>
                </a:solidFill>
                <a:latin typeface="Constantia"/>
                <a:ea typeface="Constantia"/>
                <a:cs typeface="Constantia"/>
                <a:sym typeface="Constantia"/>
              </a:rPr>
              <a:t>89</a:t>
            </a:fld>
            <a:endParaRPr sz="1600" b="0" i="0" u="none" strike="noStrike" cap="none">
              <a:solidFill>
                <a:srgbClr val="000000"/>
              </a:solidFill>
              <a:latin typeface="Constantia"/>
              <a:ea typeface="Constantia"/>
              <a:cs typeface="Constantia"/>
              <a:sym typeface="Constantia"/>
            </a:endParaRPr>
          </a:p>
        </p:txBody>
      </p:sp>
    </p:spTree>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bg>
      <p:bgPr>
        <a:blipFill>
          <a:blip r:embed="rId3">
            <a:alphaModFix/>
          </a:blip>
          <a:stretch>
            <a:fillRect/>
          </a:stretch>
        </a:blipFill>
        <a:effectLst/>
      </p:bgPr>
    </p:bg>
    <p:spTree>
      <p:nvGrpSpPr>
        <p:cNvPr id="1" name="Shape 979"/>
        <p:cNvGrpSpPr/>
        <p:nvPr/>
      </p:nvGrpSpPr>
      <p:grpSpPr>
        <a:xfrm>
          <a:off x="0" y="0"/>
          <a:ext cx="0" cy="0"/>
          <a:chOff x="0" y="0"/>
          <a:chExt cx="0" cy="0"/>
        </a:xfrm>
      </p:grpSpPr>
      <p:pic>
        <p:nvPicPr>
          <p:cNvPr id="980" name="Google Shape;980;p9" descr="Picture 6"/>
          <p:cNvPicPr preferRelativeResize="0"/>
          <p:nvPr/>
        </p:nvPicPr>
        <p:blipFill rotWithShape="1">
          <a:blip r:embed="rId4">
            <a:alphaModFix/>
          </a:blip>
          <a:srcRect/>
          <a:stretch/>
        </p:blipFill>
        <p:spPr>
          <a:xfrm>
            <a:off x="849745" y="369916"/>
            <a:ext cx="10492510" cy="6118169"/>
          </a:xfrm>
          <a:prstGeom prst="rect">
            <a:avLst/>
          </a:prstGeom>
          <a:noFill/>
          <a:ln>
            <a:noFill/>
          </a:ln>
        </p:spPr>
      </p:pic>
    </p:spTree>
  </p:cSld>
  <p:clrMapOvr>
    <a:masterClrMapping/>
  </p:clrMapOvr>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Shape 1904"/>
        <p:cNvGrpSpPr/>
        <p:nvPr/>
      </p:nvGrpSpPr>
      <p:grpSpPr>
        <a:xfrm>
          <a:off x="0" y="0"/>
          <a:ext cx="0" cy="0"/>
          <a:chOff x="0" y="0"/>
          <a:chExt cx="0" cy="0"/>
        </a:xfrm>
      </p:grpSpPr>
      <p:pic>
        <p:nvPicPr>
          <p:cNvPr id="1905" name="Google Shape;1905;p90" descr="C:\1nenad\ireland-fields-sky-clouds.jpg"/>
          <p:cNvPicPr preferRelativeResize="0"/>
          <p:nvPr/>
        </p:nvPicPr>
        <p:blipFill rotWithShape="1">
          <a:blip r:embed="rId3">
            <a:alphaModFix/>
          </a:blip>
          <a:srcRect/>
          <a:stretch/>
        </p:blipFill>
        <p:spPr>
          <a:xfrm>
            <a:off x="1447800" y="1295400"/>
            <a:ext cx="6502400" cy="4876800"/>
          </a:xfrm>
          <a:prstGeom prst="rect">
            <a:avLst/>
          </a:prstGeom>
          <a:noFill/>
          <a:ln>
            <a:noFill/>
          </a:ln>
        </p:spPr>
      </p:pic>
      <p:sp>
        <p:nvSpPr>
          <p:cNvPr id="1906" name="Google Shape;1906;p90"/>
          <p:cNvSpPr txBox="1">
            <a:spLocks noGrp="1"/>
          </p:cNvSpPr>
          <p:nvPr>
            <p:ph type="title" idx="4294967295"/>
          </p:nvPr>
        </p:nvSpPr>
        <p:spPr>
          <a:xfrm>
            <a:off x="457200" y="274637"/>
            <a:ext cx="8229600" cy="1143001"/>
          </a:xfrm>
          <a:prstGeom prst="rect">
            <a:avLst/>
          </a:prstGeom>
          <a:no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Clr>
                <a:srgbClr val="000000"/>
              </a:buClr>
              <a:buSzPts val="4400"/>
              <a:buFont typeface="Calibri"/>
              <a:buNone/>
            </a:pPr>
            <a:r>
              <a:rPr lang="en-US" sz="4400" b="0" i="0" u="none" strike="noStrike" cap="none">
                <a:solidFill>
                  <a:srgbClr val="000000"/>
                </a:solidFill>
                <a:latin typeface="Calibri"/>
                <a:ea typeface="Calibri"/>
                <a:cs typeface="Calibri"/>
                <a:sym typeface="Calibri"/>
              </a:rPr>
              <a:t>How About QoL?</a:t>
            </a:r>
            <a:endParaRPr/>
          </a:p>
        </p:txBody>
      </p:sp>
      <p:pic>
        <p:nvPicPr>
          <p:cNvPr id="1907" name="Google Shape;1907;p90" descr="C:\1nenad\Widnes_Smoke.jpg"/>
          <p:cNvPicPr preferRelativeResize="0"/>
          <p:nvPr/>
        </p:nvPicPr>
        <p:blipFill rotWithShape="1">
          <a:blip r:embed="rId4">
            <a:alphaModFix/>
          </a:blip>
          <a:srcRect/>
          <a:stretch/>
        </p:blipFill>
        <p:spPr>
          <a:xfrm>
            <a:off x="177800" y="1270000"/>
            <a:ext cx="8763000" cy="4951413"/>
          </a:xfrm>
          <a:prstGeom prst="rect">
            <a:avLst/>
          </a:prstGeom>
          <a:noFill/>
          <a:ln>
            <a:noFill/>
          </a:ln>
        </p:spPr>
      </p:pic>
      <p:sp>
        <p:nvSpPr>
          <p:cNvPr id="1908" name="Google Shape;1908;p90"/>
          <p:cNvSpPr txBox="1">
            <a:spLocks noGrp="1"/>
          </p:cNvSpPr>
          <p:nvPr>
            <p:ph type="sldNum" idx="4294967295"/>
          </p:nvPr>
        </p:nvSpPr>
        <p:spPr>
          <a:xfrm>
            <a:off x="8746522" y="6344872"/>
            <a:ext cx="273653" cy="264251"/>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000000"/>
              </a:buClr>
              <a:buSzPts val="1200"/>
              <a:buFont typeface="Arial"/>
              <a:buNone/>
            </a:pPr>
            <a:fld id="{00000000-1234-1234-1234-123412341234}" type="slidenum">
              <a:rPr lang="en-US" sz="1200" b="0" i="0" u="none" strike="noStrike" cap="none">
                <a:solidFill>
                  <a:srgbClr val="000000"/>
                </a:solidFill>
                <a:latin typeface="Arial"/>
                <a:ea typeface="Arial"/>
                <a:cs typeface="Arial"/>
                <a:sym typeface="Arial"/>
              </a:rPr>
              <a:t>90</a:t>
            </a:fld>
            <a:endParaRPr sz="1200" b="0" i="0" u="none" strike="noStrike" cap="none">
              <a:solidFill>
                <a:srgbClr val="000000"/>
              </a:solidFill>
              <a:latin typeface="Arial"/>
              <a:ea typeface="Arial"/>
              <a:cs typeface="Arial"/>
              <a:sym typeface="Aria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07"/>
                                        </p:tgtEl>
                                        <p:attrNameLst>
                                          <p:attrName>style.visibility</p:attrName>
                                        </p:attrNameLst>
                                      </p:cBhvr>
                                      <p:to>
                                        <p:strVal val="visible"/>
                                      </p:to>
                                    </p:set>
                                    <p:animEffect transition="in" filter="fade">
                                      <p:cBhvr>
                                        <p:cTn id="7" dur="2000"/>
                                        <p:tgtEl>
                                          <p:spTgt spid="190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Shape 1912"/>
        <p:cNvGrpSpPr/>
        <p:nvPr/>
      </p:nvGrpSpPr>
      <p:grpSpPr>
        <a:xfrm>
          <a:off x="0" y="0"/>
          <a:ext cx="0" cy="0"/>
          <a:chOff x="0" y="0"/>
          <a:chExt cx="0" cy="0"/>
        </a:xfrm>
      </p:grpSpPr>
      <p:sp>
        <p:nvSpPr>
          <p:cNvPr id="1913" name="Google Shape;1913;p91"/>
          <p:cNvSpPr txBox="1">
            <a:spLocks noGrp="1"/>
          </p:cNvSpPr>
          <p:nvPr>
            <p:ph type="title" idx="4294967295"/>
          </p:nvPr>
        </p:nvSpPr>
        <p:spPr>
          <a:xfrm>
            <a:off x="457200" y="274637"/>
            <a:ext cx="8229600" cy="1143001"/>
          </a:xfrm>
          <a:prstGeom prst="rect">
            <a:avLst/>
          </a:prstGeom>
          <a:no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Clr>
                <a:srgbClr val="000000"/>
              </a:buClr>
              <a:buSzPts val="6000"/>
              <a:buFont typeface="Calibri"/>
              <a:buNone/>
            </a:pPr>
            <a:r>
              <a:rPr lang="en-US" sz="6000" b="1"/>
              <a:t>DataFlow</a:t>
            </a:r>
            <a:endParaRPr/>
          </a:p>
        </p:txBody>
      </p:sp>
      <p:sp>
        <p:nvSpPr>
          <p:cNvPr id="1914" name="Google Shape;1914;p91"/>
          <p:cNvSpPr txBox="1"/>
          <p:nvPr/>
        </p:nvSpPr>
        <p:spPr>
          <a:xfrm>
            <a:off x="2590800" y="1601787"/>
            <a:ext cx="3886200" cy="1241779"/>
          </a:xfrm>
          <a:prstGeom prst="rect">
            <a:avLst/>
          </a:prstGeom>
          <a:solidFill>
            <a:schemeClr val="accent2"/>
          </a:solidFill>
          <a:ln w="38100" cap="flat" cmpd="sng">
            <a:solidFill>
              <a:srgbClr val="FFFFFF"/>
            </a:solidFill>
            <a:prstDash val="solid"/>
            <a:round/>
            <a:headEnd type="none" w="sm" len="sm"/>
            <a:tailEnd type="none" w="sm" len="sm"/>
          </a:ln>
          <a:effectLst>
            <a:outerShdw blurRad="38100" dist="20000" dir="5400000" rotWithShape="0">
              <a:srgbClr val="000000">
                <a:alpha val="37647"/>
              </a:srgbClr>
            </a:outerShdw>
          </a:effectLst>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8800"/>
              <a:buFont typeface="Calibri"/>
              <a:buNone/>
            </a:pPr>
            <a:r>
              <a:rPr lang="en-US" sz="8800" b="0" i="0" u="none" strike="noStrike" cap="none">
                <a:solidFill>
                  <a:srgbClr val="FFFFFF"/>
                </a:solidFill>
                <a:latin typeface="Calibri"/>
                <a:ea typeface="Calibri"/>
                <a:cs typeface="Calibri"/>
                <a:sym typeface="Calibri"/>
              </a:rPr>
              <a:t>SW</a:t>
            </a:r>
            <a:endParaRPr/>
          </a:p>
        </p:txBody>
      </p:sp>
      <p:sp>
        <p:nvSpPr>
          <p:cNvPr id="1915" name="Google Shape;1915;p91"/>
          <p:cNvSpPr txBox="1"/>
          <p:nvPr/>
        </p:nvSpPr>
        <p:spPr>
          <a:xfrm>
            <a:off x="2590800" y="3125785"/>
            <a:ext cx="3886200" cy="1229080"/>
          </a:xfrm>
          <a:prstGeom prst="rect">
            <a:avLst/>
          </a:prstGeom>
          <a:solidFill>
            <a:schemeClr val="accent1"/>
          </a:solidFill>
          <a:ln w="25400" cap="flat" cmpd="sng">
            <a:solidFill>
              <a:srgbClr val="385D8A"/>
            </a:solidFill>
            <a:prstDash val="solid"/>
            <a:round/>
            <a:headEnd type="none" w="sm" len="sm"/>
            <a:tailEnd type="none" w="sm" len="sm"/>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FFFFFF"/>
              </a:buClr>
              <a:buSzPts val="8800"/>
              <a:buFont typeface="Calibri"/>
              <a:buNone/>
            </a:pPr>
            <a:r>
              <a:rPr lang="en-US" sz="8800" b="0" i="0" u="none" strike="noStrike" cap="none">
                <a:solidFill>
                  <a:srgbClr val="FFFFFF"/>
                </a:solidFill>
                <a:latin typeface="Calibri"/>
                <a:ea typeface="Calibri"/>
                <a:cs typeface="Calibri"/>
                <a:sym typeface="Calibri"/>
              </a:rPr>
              <a:t>HW</a:t>
            </a:r>
            <a:endParaRPr/>
          </a:p>
        </p:txBody>
      </p:sp>
      <p:sp>
        <p:nvSpPr>
          <p:cNvPr id="1916" name="Google Shape;1916;p91"/>
          <p:cNvSpPr txBox="1"/>
          <p:nvPr/>
        </p:nvSpPr>
        <p:spPr>
          <a:xfrm>
            <a:off x="2590800" y="4649787"/>
            <a:ext cx="3886200" cy="1229079"/>
          </a:xfrm>
          <a:prstGeom prst="rect">
            <a:avLst/>
          </a:prstGeom>
          <a:solidFill>
            <a:srgbClr val="FFFFFF"/>
          </a:solidFill>
          <a:ln w="25400" cap="flat" cmpd="sng">
            <a:solidFill>
              <a:srgbClr val="000000"/>
            </a:solidFill>
            <a:prstDash val="solid"/>
            <a:round/>
            <a:headEnd type="none" w="sm" len="sm"/>
            <a:tailEnd type="none" w="sm" len="sm"/>
          </a:ln>
        </p:spPr>
        <p:txBody>
          <a:bodyPr spcFirstLastPara="1" wrap="square" lIns="45700" tIns="45700" rIns="45700" bIns="45700" anchor="t" anchorCtr="0">
            <a:spAutoFit/>
          </a:bodyPr>
          <a:lstStyle/>
          <a:p>
            <a:pPr marL="0" marR="0" lvl="0" indent="0" algn="ctr" rtl="0">
              <a:lnSpc>
                <a:spcPct val="100000"/>
              </a:lnSpc>
              <a:spcBef>
                <a:spcPts val="0"/>
              </a:spcBef>
              <a:spcAft>
                <a:spcPts val="0"/>
              </a:spcAft>
              <a:buClr>
                <a:srgbClr val="000000"/>
              </a:buClr>
              <a:buSzPts val="8800"/>
              <a:buFont typeface="Calibri"/>
              <a:buNone/>
            </a:pPr>
            <a:r>
              <a:rPr lang="en-US" sz="8800" b="0" i="0" u="none" strike="noStrike" cap="none">
                <a:solidFill>
                  <a:srgbClr val="000000"/>
                </a:solidFill>
                <a:latin typeface="Calibri"/>
                <a:ea typeface="Calibri"/>
                <a:cs typeface="Calibri"/>
                <a:sym typeface="Calibri"/>
              </a:rPr>
              <a:t>AW</a:t>
            </a:r>
            <a:endParaRPr/>
          </a:p>
        </p:txBody>
      </p:sp>
      <p:sp>
        <p:nvSpPr>
          <p:cNvPr id="1917" name="Google Shape;1917;p91"/>
          <p:cNvSpPr txBox="1">
            <a:spLocks noGrp="1"/>
          </p:cNvSpPr>
          <p:nvPr>
            <p:ph type="sldNum" idx="4294967295"/>
          </p:nvPr>
        </p:nvSpPr>
        <p:spPr>
          <a:xfrm>
            <a:off x="8763637" y="6263005"/>
            <a:ext cx="256537" cy="294637"/>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1F497D"/>
              </a:buClr>
              <a:buSzPts val="1200"/>
              <a:buFont typeface="Constantia"/>
              <a:buNone/>
            </a:pPr>
            <a:fld id="{00000000-1234-1234-1234-123412341234}" type="slidenum">
              <a:rPr lang="en-US" sz="1200" b="0" i="0" u="none" strike="noStrike" cap="none">
                <a:solidFill>
                  <a:srgbClr val="1F497D"/>
                </a:solidFill>
                <a:latin typeface="Constantia"/>
                <a:ea typeface="Constantia"/>
                <a:cs typeface="Constantia"/>
                <a:sym typeface="Constantia"/>
              </a:rPr>
              <a:t>91</a:t>
            </a:fld>
            <a:endParaRPr sz="1200" b="0" i="0" u="none" strike="noStrike" cap="none">
              <a:solidFill>
                <a:srgbClr val="1F497D"/>
              </a:solidFill>
              <a:latin typeface="Constantia"/>
              <a:ea typeface="Constantia"/>
              <a:cs typeface="Constantia"/>
              <a:sym typeface="Constantia"/>
            </a:endParaRPr>
          </a:p>
        </p:txBody>
      </p:sp>
    </p:spTree>
  </p:cSld>
  <p:clrMapOvr>
    <a:masterClrMapping/>
  </p:clrMapOvr>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Shape 1921"/>
        <p:cNvGrpSpPr/>
        <p:nvPr/>
      </p:nvGrpSpPr>
      <p:grpSpPr>
        <a:xfrm>
          <a:off x="0" y="0"/>
          <a:ext cx="0" cy="0"/>
          <a:chOff x="0" y="0"/>
          <a:chExt cx="0" cy="0"/>
        </a:xfrm>
      </p:grpSpPr>
      <p:sp>
        <p:nvSpPr>
          <p:cNvPr id="1922" name="Google Shape;1922;p92"/>
          <p:cNvSpPr txBox="1">
            <a:spLocks noGrp="1"/>
          </p:cNvSpPr>
          <p:nvPr>
            <p:ph type="title" idx="4294967295"/>
          </p:nvPr>
        </p:nvSpPr>
        <p:spPr>
          <a:xfrm>
            <a:off x="457200" y="319087"/>
            <a:ext cx="8229600" cy="1054101"/>
          </a:xfrm>
          <a:prstGeom prst="rect">
            <a:avLst/>
          </a:prstGeom>
          <a:noFill/>
          <a:ln>
            <a:noFill/>
          </a:ln>
        </p:spPr>
        <p:txBody>
          <a:bodyPr spcFirstLastPara="1" wrap="square" lIns="35275" tIns="35275" rIns="35275" bIns="35275" anchor="ctr" anchorCtr="0">
            <a:normAutofit/>
          </a:bodyPr>
          <a:lstStyle/>
          <a:p>
            <a:pPr marL="0" lvl="0" indent="0" algn="ctr" rtl="0">
              <a:lnSpc>
                <a:spcPct val="100000"/>
              </a:lnSpc>
              <a:spcBef>
                <a:spcPts val="0"/>
              </a:spcBef>
              <a:spcAft>
                <a:spcPts val="0"/>
              </a:spcAft>
              <a:buClr>
                <a:srgbClr val="FF0000"/>
              </a:buClr>
              <a:buSzPts val="4800"/>
              <a:buFont typeface="Calibri"/>
              <a:buNone/>
            </a:pPr>
            <a:r>
              <a:rPr lang="en-US" sz="4800">
                <a:solidFill>
                  <a:srgbClr val="FF0000"/>
                </a:solidFill>
              </a:rPr>
              <a:t>Essence of the Paradigm:</a:t>
            </a:r>
            <a:endParaRPr/>
          </a:p>
        </p:txBody>
      </p:sp>
      <p:sp>
        <p:nvSpPr>
          <p:cNvPr id="1923" name="Google Shape;1923;p92"/>
          <p:cNvSpPr txBox="1">
            <a:spLocks noGrp="1"/>
          </p:cNvSpPr>
          <p:nvPr>
            <p:ph type="body" idx="4294967295"/>
          </p:nvPr>
        </p:nvSpPr>
        <p:spPr>
          <a:xfrm>
            <a:off x="457200" y="1371600"/>
            <a:ext cx="8686800" cy="4711700"/>
          </a:xfrm>
          <a:prstGeom prst="rect">
            <a:avLst/>
          </a:prstGeom>
          <a:noFill/>
          <a:ln>
            <a:noFill/>
          </a:ln>
        </p:spPr>
        <p:txBody>
          <a:bodyPr spcFirstLastPara="1" wrap="square" lIns="0" tIns="0" rIns="0" bIns="0" anchor="ctr" anchorCtr="0">
            <a:normAutofit/>
          </a:bodyPr>
          <a:lstStyle/>
          <a:p>
            <a:pPr marL="296751" lvl="0" indent="-289368" algn="l" rtl="0">
              <a:lnSpc>
                <a:spcPct val="100000"/>
              </a:lnSpc>
              <a:spcBef>
                <a:spcPts val="0"/>
              </a:spcBef>
              <a:spcAft>
                <a:spcPts val="0"/>
              </a:spcAft>
              <a:buClr>
                <a:srgbClr val="000000"/>
              </a:buClr>
              <a:buSzPts val="2900"/>
              <a:buNone/>
            </a:pPr>
            <a:r>
              <a:rPr lang="en-US" sz="2900"/>
              <a:t>   For Big Data algorithms </a:t>
            </a:r>
            <a:br>
              <a:rPr lang="en-US" sz="2900"/>
            </a:br>
            <a:r>
              <a:rPr lang="en-US" sz="2900"/>
              <a:t>and for the same hardware price as before, </a:t>
            </a:r>
            <a:br>
              <a:rPr lang="en-US" sz="2900"/>
            </a:br>
            <a:r>
              <a:rPr lang="en-US" sz="2900"/>
              <a:t>achieving:</a:t>
            </a:r>
            <a:endParaRPr/>
          </a:p>
          <a:p>
            <a:pPr marL="296751" lvl="0" indent="-289368" algn="l" rtl="0">
              <a:lnSpc>
                <a:spcPct val="100000"/>
              </a:lnSpc>
              <a:spcBef>
                <a:spcPts val="700"/>
              </a:spcBef>
              <a:spcAft>
                <a:spcPts val="0"/>
              </a:spcAft>
              <a:buClr>
                <a:srgbClr val="000000"/>
              </a:buClr>
              <a:buSzPts val="2900"/>
              <a:buNone/>
            </a:pPr>
            <a:r>
              <a:rPr lang="en-US" sz="2900"/>
              <a:t>			a) speed-up, 20-200  </a:t>
            </a:r>
            <a:endParaRPr/>
          </a:p>
          <a:p>
            <a:pPr marL="296751" lvl="0" indent="-289368" algn="l" rtl="0">
              <a:lnSpc>
                <a:spcPct val="100000"/>
              </a:lnSpc>
              <a:spcBef>
                <a:spcPts val="700"/>
              </a:spcBef>
              <a:spcAft>
                <a:spcPts val="0"/>
              </a:spcAft>
              <a:buClr>
                <a:srgbClr val="000000"/>
              </a:buClr>
              <a:buSzPts val="2900"/>
              <a:buNone/>
            </a:pPr>
            <a:r>
              <a:rPr lang="en-US" sz="2900"/>
              <a:t>			b) monthly electricity bills, reduced 20 times</a:t>
            </a:r>
            <a:endParaRPr/>
          </a:p>
          <a:p>
            <a:pPr marL="296751" lvl="0" indent="-289368" algn="l" rtl="0">
              <a:lnSpc>
                <a:spcPct val="100000"/>
              </a:lnSpc>
              <a:spcBef>
                <a:spcPts val="700"/>
              </a:spcBef>
              <a:spcAft>
                <a:spcPts val="0"/>
              </a:spcAft>
              <a:buClr>
                <a:srgbClr val="000000"/>
              </a:buClr>
              <a:buSzPts val="2900"/>
              <a:buNone/>
            </a:pPr>
            <a:r>
              <a:rPr lang="en-US" sz="2900"/>
              <a:t>		     c) size, 20 times smaller</a:t>
            </a:r>
            <a:endParaRPr/>
          </a:p>
          <a:p>
            <a:pPr marL="296751" lvl="0" indent="-289368" algn="l" rtl="0">
              <a:lnSpc>
                <a:spcPct val="100000"/>
              </a:lnSpc>
              <a:spcBef>
                <a:spcPts val="700"/>
              </a:spcBef>
              <a:spcAft>
                <a:spcPts val="0"/>
              </a:spcAft>
              <a:buClr>
                <a:srgbClr val="000000"/>
              </a:buClr>
              <a:buSzPts val="2900"/>
              <a:buNone/>
            </a:pPr>
            <a:r>
              <a:rPr lang="en-US" sz="2900"/>
              <a:t>          d) precision, X times better</a:t>
            </a:r>
            <a:endParaRPr/>
          </a:p>
          <a:p>
            <a:pPr marL="296751" lvl="0" indent="-289368" algn="l" rtl="0">
              <a:lnSpc>
                <a:spcPct val="100000"/>
              </a:lnSpc>
              <a:spcBef>
                <a:spcPts val="700"/>
              </a:spcBef>
              <a:spcAft>
                <a:spcPts val="0"/>
              </a:spcAft>
              <a:buClr>
                <a:srgbClr val="FF0000"/>
              </a:buClr>
              <a:buSzPts val="3200"/>
              <a:buNone/>
            </a:pPr>
            <a:endParaRPr/>
          </a:p>
          <a:p>
            <a:pPr marL="296751" lvl="0" indent="-289368" algn="l" rtl="0">
              <a:lnSpc>
                <a:spcPct val="100000"/>
              </a:lnSpc>
              <a:spcBef>
                <a:spcPts val="400"/>
              </a:spcBef>
              <a:spcAft>
                <a:spcPts val="0"/>
              </a:spcAft>
              <a:buClr>
                <a:srgbClr val="FF0000"/>
              </a:buClr>
              <a:buSzPts val="1800"/>
              <a:buNone/>
            </a:pPr>
            <a:r>
              <a:rPr lang="en-US" sz="1800">
                <a:solidFill>
                  <a:srgbClr val="FF0000"/>
                </a:solidFill>
              </a:rPr>
              <a:t>The major issues of engineering are: design cost and design complexity.</a:t>
            </a:r>
            <a:endParaRPr/>
          </a:p>
          <a:p>
            <a:pPr marL="296751" lvl="0" indent="-289368" algn="l" rtl="0">
              <a:lnSpc>
                <a:spcPct val="100000"/>
              </a:lnSpc>
              <a:spcBef>
                <a:spcPts val="400"/>
              </a:spcBef>
              <a:spcAft>
                <a:spcPts val="0"/>
              </a:spcAft>
              <a:buClr>
                <a:srgbClr val="FF0000"/>
              </a:buClr>
              <a:buSzPts val="1800"/>
              <a:buNone/>
            </a:pPr>
            <a:r>
              <a:rPr lang="en-US" sz="1800">
                <a:solidFill>
                  <a:srgbClr val="FF0000"/>
                </a:solidFill>
              </a:rPr>
              <a:t>Remember, economy has its own rules: production count and market demand!</a:t>
            </a:r>
            <a:endParaRPr/>
          </a:p>
        </p:txBody>
      </p:sp>
      <p:sp>
        <p:nvSpPr>
          <p:cNvPr id="1924" name="Google Shape;1924;p92"/>
          <p:cNvSpPr txBox="1">
            <a:spLocks noGrp="1"/>
          </p:cNvSpPr>
          <p:nvPr>
            <p:ph type="sldNum" idx="4294967295"/>
          </p:nvPr>
        </p:nvSpPr>
        <p:spPr>
          <a:xfrm>
            <a:off x="8294476" y="6210529"/>
            <a:ext cx="332737" cy="396237"/>
          </a:xfrm>
          <a:prstGeom prst="rect">
            <a:avLst/>
          </a:prstGeom>
          <a:noFill/>
          <a:ln>
            <a:noFill/>
          </a:ln>
        </p:spPr>
        <p:txBody>
          <a:bodyPr spcFirstLastPara="1" wrap="square" lIns="45700" tIns="45700" rIns="45700" bIns="45700" anchor="t" anchorCtr="0">
            <a:spAutoFit/>
          </a:bodyPr>
          <a:lstStyle/>
          <a:p>
            <a:pPr marL="0" lvl="0" indent="0" algn="l" rtl="0">
              <a:lnSpc>
                <a:spcPct val="100000"/>
              </a:lnSpc>
              <a:spcBef>
                <a:spcPts val="0"/>
              </a:spcBef>
              <a:spcAft>
                <a:spcPts val="0"/>
              </a:spcAft>
              <a:buClr>
                <a:srgbClr val="000000"/>
              </a:buClr>
              <a:buSzPts val="1800"/>
              <a:buFont typeface="Constantia"/>
              <a:buNone/>
            </a:pPr>
            <a:fld id="{00000000-1234-1234-1234-123412341234}" type="slidenum">
              <a:rPr lang="en-US" sz="1800" b="0" i="0" u="none" strike="noStrike" cap="none">
                <a:solidFill>
                  <a:srgbClr val="000000"/>
                </a:solidFill>
                <a:latin typeface="Constantia"/>
                <a:ea typeface="Constantia"/>
                <a:cs typeface="Constantia"/>
                <a:sym typeface="Constantia"/>
              </a:rPr>
              <a:t>92</a:t>
            </a:fld>
            <a:endParaRPr sz="1800" b="0" i="0" u="none" strike="noStrike" cap="none">
              <a:solidFill>
                <a:srgbClr val="000000"/>
              </a:solidFill>
              <a:latin typeface="Constantia"/>
              <a:ea typeface="Constantia"/>
              <a:cs typeface="Constantia"/>
              <a:sym typeface="Constantia"/>
            </a:endParaRPr>
          </a:p>
        </p:txBody>
      </p:sp>
    </p:spTree>
  </p:cSld>
  <p:clrMapOvr>
    <a:masterClrMapping/>
  </p:clrMapOvr>
</p:sld>
</file>

<file path=ppt/slides/slide93.xml><?xml version="1.0" encoding="utf-8"?>
<p:sld xmlns:a="http://schemas.openxmlformats.org/drawingml/2006/main" xmlns:r="http://schemas.openxmlformats.org/officeDocument/2006/relationships" xmlns:p="http://schemas.openxmlformats.org/presentationml/2006/main">
  <p:cSld>
    <p:spTree>
      <p:nvGrpSpPr>
        <p:cNvPr id="1" name="Shape 1928"/>
        <p:cNvGrpSpPr/>
        <p:nvPr/>
      </p:nvGrpSpPr>
      <p:grpSpPr>
        <a:xfrm>
          <a:off x="0" y="0"/>
          <a:ext cx="0" cy="0"/>
          <a:chOff x="0" y="0"/>
          <a:chExt cx="0" cy="0"/>
        </a:xfrm>
      </p:grpSpPr>
      <p:sp>
        <p:nvSpPr>
          <p:cNvPr id="1929" name="Google Shape;1929;p93"/>
          <p:cNvSpPr txBox="1">
            <a:spLocks noGrp="1"/>
          </p:cNvSpPr>
          <p:nvPr>
            <p:ph type="body" idx="4294967295"/>
          </p:nvPr>
        </p:nvSpPr>
        <p:spPr>
          <a:xfrm>
            <a:off x="457200" y="1524000"/>
            <a:ext cx="8229600" cy="609600"/>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000000"/>
              </a:buClr>
              <a:buSzPts val="3200"/>
              <a:buChar char="•"/>
            </a:pPr>
            <a:r>
              <a:rPr lang="en-US" sz="3200" b="0" i="0" u="none" strike="noStrike" cap="none">
                <a:solidFill>
                  <a:srgbClr val="000000"/>
                </a:solidFill>
                <a:latin typeface="Calibri"/>
                <a:ea typeface="Calibri"/>
                <a:cs typeface="Calibri"/>
                <a:sym typeface="Calibri"/>
              </a:rPr>
              <a:t>Factor: 20 to 200</a:t>
            </a:r>
            <a:endParaRPr/>
          </a:p>
        </p:txBody>
      </p:sp>
      <p:sp>
        <p:nvSpPr>
          <p:cNvPr id="1930" name="Google Shape;1930;p93"/>
          <p:cNvSpPr txBox="1">
            <a:spLocks noGrp="1"/>
          </p:cNvSpPr>
          <p:nvPr>
            <p:ph type="title" idx="4294967295"/>
          </p:nvPr>
        </p:nvSpPr>
        <p:spPr>
          <a:xfrm>
            <a:off x="457200" y="274637"/>
            <a:ext cx="8229600" cy="1143001"/>
          </a:xfrm>
          <a:prstGeom prst="rect">
            <a:avLst/>
          </a:prstGeom>
          <a:no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Clr>
                <a:srgbClr val="000000"/>
              </a:buClr>
              <a:buSzPts val="4400"/>
              <a:buFont typeface="Calibri"/>
              <a:buNone/>
            </a:pPr>
            <a:r>
              <a:rPr lang="en-US" sz="4400" b="0" i="0" u="none" strike="noStrike" cap="none">
                <a:solidFill>
                  <a:srgbClr val="000000"/>
                </a:solidFill>
                <a:latin typeface="Calibri"/>
                <a:ea typeface="Calibri"/>
                <a:cs typeface="Calibri"/>
                <a:sym typeface="Calibri"/>
              </a:rPr>
              <a:t>Why is DataFlow so Much Faster?</a:t>
            </a:r>
            <a:endParaRPr/>
          </a:p>
        </p:txBody>
      </p:sp>
      <p:sp>
        <p:nvSpPr>
          <p:cNvPr id="1931" name="Google Shape;1931;p93"/>
          <p:cNvSpPr txBox="1"/>
          <p:nvPr/>
        </p:nvSpPr>
        <p:spPr>
          <a:xfrm>
            <a:off x="1493519" y="2438400"/>
            <a:ext cx="2346962" cy="70103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onstantia"/>
              <a:buNone/>
            </a:pPr>
            <a:r>
              <a:rPr lang="en-US" sz="1800" b="0" i="0" u="none" strike="noStrike" cap="none">
                <a:solidFill>
                  <a:srgbClr val="000000"/>
                </a:solidFill>
                <a:latin typeface="Constantia"/>
                <a:ea typeface="Constantia"/>
                <a:cs typeface="Constantia"/>
                <a:sym typeface="Constantia"/>
              </a:rPr>
              <a:t>MultiCore/ManyCore</a:t>
            </a:r>
            <a:endParaRPr/>
          </a:p>
        </p:txBody>
      </p:sp>
      <p:sp>
        <p:nvSpPr>
          <p:cNvPr id="1932" name="Google Shape;1932;p93"/>
          <p:cNvSpPr txBox="1"/>
          <p:nvPr/>
        </p:nvSpPr>
        <p:spPr>
          <a:xfrm>
            <a:off x="5913120" y="2438400"/>
            <a:ext cx="1280163" cy="39623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onstantia"/>
              <a:buNone/>
            </a:pPr>
            <a:r>
              <a:rPr lang="en-US" sz="1800" b="0" i="0" u="none" strike="noStrike" cap="none">
                <a:solidFill>
                  <a:srgbClr val="000000"/>
                </a:solidFill>
                <a:latin typeface="Constantia"/>
                <a:ea typeface="Constantia"/>
                <a:cs typeface="Constantia"/>
                <a:sym typeface="Constantia"/>
              </a:rPr>
              <a:t>DataFlow</a:t>
            </a:r>
            <a:endParaRPr/>
          </a:p>
        </p:txBody>
      </p:sp>
      <p:sp>
        <p:nvSpPr>
          <p:cNvPr id="1933" name="Google Shape;1933;p93"/>
          <p:cNvSpPr txBox="1"/>
          <p:nvPr/>
        </p:nvSpPr>
        <p:spPr>
          <a:xfrm>
            <a:off x="1569719" y="4572001"/>
            <a:ext cx="2118362" cy="70103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onstantia"/>
              <a:buNone/>
            </a:pPr>
            <a:r>
              <a:rPr lang="en-US" sz="1800" b="0" i="0" u="none" strike="noStrike" cap="none">
                <a:solidFill>
                  <a:srgbClr val="000000"/>
                </a:solidFill>
                <a:latin typeface="Constantia"/>
                <a:ea typeface="Constantia"/>
                <a:cs typeface="Constantia"/>
                <a:sym typeface="Constantia"/>
              </a:rPr>
              <a:t>Machine Level Code</a:t>
            </a:r>
            <a:endParaRPr/>
          </a:p>
        </p:txBody>
      </p:sp>
      <p:sp>
        <p:nvSpPr>
          <p:cNvPr id="1934" name="Google Shape;1934;p93"/>
          <p:cNvSpPr txBox="1"/>
          <p:nvPr/>
        </p:nvSpPr>
        <p:spPr>
          <a:xfrm>
            <a:off x="5455920" y="5791201"/>
            <a:ext cx="2194563" cy="39623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onstantia"/>
              <a:buNone/>
            </a:pPr>
            <a:r>
              <a:rPr lang="en-US" sz="1800" b="0" i="0" u="none" strike="noStrike" cap="none">
                <a:solidFill>
                  <a:srgbClr val="000000"/>
                </a:solidFill>
                <a:latin typeface="Constantia"/>
                <a:ea typeface="Constantia"/>
                <a:cs typeface="Constantia"/>
                <a:sym typeface="Constantia"/>
              </a:rPr>
              <a:t>Gate Transfer Level</a:t>
            </a:r>
            <a:endParaRPr/>
          </a:p>
        </p:txBody>
      </p:sp>
      <p:sp>
        <p:nvSpPr>
          <p:cNvPr id="1935" name="Google Shape;1935;p93"/>
          <p:cNvSpPr/>
          <p:nvPr/>
        </p:nvSpPr>
        <p:spPr>
          <a:xfrm>
            <a:off x="2209800" y="3048000"/>
            <a:ext cx="685800" cy="1447800"/>
          </a:xfrm>
          <a:custGeom>
            <a:avLst/>
            <a:gdLst/>
            <a:ahLst/>
            <a:cxnLst/>
            <a:rect l="l" t="t" r="r" b="b"/>
            <a:pathLst>
              <a:path w="21600" h="21600" extrusionOk="0">
                <a:moveTo>
                  <a:pt x="0" y="16484"/>
                </a:moveTo>
                <a:lnTo>
                  <a:pt x="5400" y="16484"/>
                </a:lnTo>
                <a:lnTo>
                  <a:pt x="5400" y="0"/>
                </a:lnTo>
                <a:lnTo>
                  <a:pt x="16200" y="0"/>
                </a:lnTo>
                <a:lnTo>
                  <a:pt x="16200" y="16484"/>
                </a:lnTo>
                <a:lnTo>
                  <a:pt x="21600" y="16484"/>
                </a:lnTo>
                <a:lnTo>
                  <a:pt x="10800" y="21600"/>
                </a:lnTo>
                <a:close/>
              </a:path>
            </a:pathLst>
          </a:custGeom>
          <a:solidFill>
            <a:schemeClr val="accent1"/>
          </a:solidFill>
          <a:ln w="25400" cap="flat" cmpd="sng">
            <a:solidFill>
              <a:srgbClr val="385D8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936" name="Google Shape;1936;p93"/>
          <p:cNvSpPr/>
          <p:nvPr/>
        </p:nvSpPr>
        <p:spPr>
          <a:xfrm>
            <a:off x="6096000" y="3048000"/>
            <a:ext cx="685800" cy="2743200"/>
          </a:xfrm>
          <a:custGeom>
            <a:avLst/>
            <a:gdLst/>
            <a:ahLst/>
            <a:cxnLst/>
            <a:rect l="l" t="t" r="r" b="b"/>
            <a:pathLst>
              <a:path w="21600" h="21600" extrusionOk="0">
                <a:moveTo>
                  <a:pt x="0" y="18900"/>
                </a:moveTo>
                <a:lnTo>
                  <a:pt x="5400" y="18900"/>
                </a:lnTo>
                <a:lnTo>
                  <a:pt x="5400" y="0"/>
                </a:lnTo>
                <a:lnTo>
                  <a:pt x="16200" y="0"/>
                </a:lnTo>
                <a:lnTo>
                  <a:pt x="16200" y="18900"/>
                </a:lnTo>
                <a:lnTo>
                  <a:pt x="21600" y="18900"/>
                </a:lnTo>
                <a:lnTo>
                  <a:pt x="10800" y="21600"/>
                </a:lnTo>
                <a:close/>
              </a:path>
            </a:pathLst>
          </a:custGeom>
          <a:solidFill>
            <a:schemeClr val="accent1"/>
          </a:solidFill>
          <a:ln w="25400" cap="flat" cmpd="sng">
            <a:solidFill>
              <a:srgbClr val="385D8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1937" name="Google Shape;1937;p93"/>
          <p:cNvSpPr txBox="1">
            <a:spLocks noGrp="1"/>
          </p:cNvSpPr>
          <p:nvPr>
            <p:ph type="sldNum" idx="4294967295"/>
          </p:nvPr>
        </p:nvSpPr>
        <p:spPr>
          <a:xfrm>
            <a:off x="8430260" y="6391592"/>
            <a:ext cx="256537" cy="294637"/>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1F497D"/>
              </a:buClr>
              <a:buSzPts val="1200"/>
              <a:buFont typeface="Constantia"/>
              <a:buNone/>
            </a:pPr>
            <a:fld id="{00000000-1234-1234-1234-123412341234}" type="slidenum">
              <a:rPr lang="en-US" sz="1200" b="0" i="0" u="none" strike="noStrike" cap="none">
                <a:solidFill>
                  <a:srgbClr val="1F497D"/>
                </a:solidFill>
                <a:latin typeface="Constantia"/>
                <a:ea typeface="Constantia"/>
                <a:cs typeface="Constantia"/>
                <a:sym typeface="Constantia"/>
              </a:rPr>
              <a:t>93</a:t>
            </a:fld>
            <a:endParaRPr sz="1200" b="0" i="0" u="none" strike="noStrike" cap="none">
              <a:solidFill>
                <a:srgbClr val="1F497D"/>
              </a:solidFill>
              <a:latin typeface="Constantia"/>
              <a:ea typeface="Constantia"/>
              <a:cs typeface="Constantia"/>
              <a:sym typeface="Constant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35"/>
                                        </p:tgtEl>
                                        <p:attrNameLst>
                                          <p:attrName>style.visibility</p:attrName>
                                        </p:attrNameLst>
                                      </p:cBhvr>
                                      <p:to>
                                        <p:strVal val="visible"/>
                                      </p:to>
                                    </p:set>
                                    <p:animEffect transition="in" filter="fade">
                                      <p:cBhvr>
                                        <p:cTn id="7" dur="500"/>
                                        <p:tgtEl>
                                          <p:spTgt spid="1935"/>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933"/>
                                        </p:tgtEl>
                                        <p:attrNameLst>
                                          <p:attrName>style.visibility</p:attrName>
                                        </p:attrNameLst>
                                      </p:cBhvr>
                                      <p:to>
                                        <p:strVal val="visible"/>
                                      </p:to>
                                    </p:set>
                                    <p:animEffect transition="in" filter="fade">
                                      <p:cBhvr>
                                        <p:cTn id="11" dur="500"/>
                                        <p:tgtEl>
                                          <p:spTgt spid="1933"/>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1936"/>
                                        </p:tgtEl>
                                        <p:attrNameLst>
                                          <p:attrName>style.visibility</p:attrName>
                                        </p:attrNameLst>
                                      </p:cBhvr>
                                      <p:to>
                                        <p:strVal val="visible"/>
                                      </p:to>
                                    </p:set>
                                    <p:animEffect transition="in" filter="fade">
                                      <p:cBhvr>
                                        <p:cTn id="16" dur="500"/>
                                        <p:tgtEl>
                                          <p:spTgt spid="1936"/>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1934"/>
                                        </p:tgtEl>
                                        <p:attrNameLst>
                                          <p:attrName>style.visibility</p:attrName>
                                        </p:attrNameLst>
                                      </p:cBhvr>
                                      <p:to>
                                        <p:strVal val="visible"/>
                                      </p:to>
                                    </p:set>
                                    <p:animEffect transition="in" filter="fade">
                                      <p:cBhvr>
                                        <p:cTn id="20" dur="500"/>
                                        <p:tgtEl>
                                          <p:spTgt spid="19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4.xml><?xml version="1.0" encoding="utf-8"?>
<p:sld xmlns:a="http://schemas.openxmlformats.org/drawingml/2006/main" xmlns:r="http://schemas.openxmlformats.org/officeDocument/2006/relationships" xmlns:p="http://schemas.openxmlformats.org/presentationml/2006/main">
  <p:cSld>
    <p:spTree>
      <p:nvGrpSpPr>
        <p:cNvPr id="1" name="Shape 1941"/>
        <p:cNvGrpSpPr/>
        <p:nvPr/>
      </p:nvGrpSpPr>
      <p:grpSpPr>
        <a:xfrm>
          <a:off x="0" y="0"/>
          <a:ext cx="0" cy="0"/>
          <a:chOff x="0" y="0"/>
          <a:chExt cx="0" cy="0"/>
        </a:xfrm>
      </p:grpSpPr>
      <p:sp>
        <p:nvSpPr>
          <p:cNvPr id="1942" name="Google Shape;1942;p94"/>
          <p:cNvSpPr txBox="1">
            <a:spLocks noGrp="1"/>
          </p:cNvSpPr>
          <p:nvPr>
            <p:ph type="body" idx="4294967295"/>
          </p:nvPr>
        </p:nvSpPr>
        <p:spPr>
          <a:xfrm>
            <a:off x="457200" y="1600199"/>
            <a:ext cx="8229600" cy="4572002"/>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000000"/>
              </a:buClr>
              <a:buSzPts val="3200"/>
              <a:buChar char="•"/>
            </a:pPr>
            <a:r>
              <a:rPr lang="en-US" sz="3200" b="0" i="0" u="none" strike="noStrike" cap="none">
                <a:solidFill>
                  <a:srgbClr val="000000"/>
                </a:solidFill>
                <a:latin typeface="Calibri"/>
                <a:ea typeface="Calibri"/>
                <a:cs typeface="Calibri"/>
                <a:sym typeface="Calibri"/>
              </a:rPr>
              <a:t>Factor: 20</a:t>
            </a:r>
            <a:endParaRPr/>
          </a:p>
        </p:txBody>
      </p:sp>
      <p:sp>
        <p:nvSpPr>
          <p:cNvPr id="1943" name="Google Shape;1943;p94"/>
          <p:cNvSpPr txBox="1">
            <a:spLocks noGrp="1"/>
          </p:cNvSpPr>
          <p:nvPr>
            <p:ph type="title" idx="4294967295"/>
          </p:nvPr>
        </p:nvSpPr>
        <p:spPr>
          <a:xfrm>
            <a:off x="457200" y="274637"/>
            <a:ext cx="8229600" cy="1143001"/>
          </a:xfrm>
          <a:prstGeom prst="rect">
            <a:avLst/>
          </a:prstGeom>
          <a:no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Clr>
                <a:srgbClr val="000000"/>
              </a:buClr>
              <a:buSzPts val="4400"/>
              <a:buFont typeface="Calibri"/>
              <a:buNone/>
            </a:pPr>
            <a:r>
              <a:rPr lang="en-US" sz="4400" b="0" i="0" u="none" strike="noStrike" cap="none">
                <a:solidFill>
                  <a:srgbClr val="000000"/>
                </a:solidFill>
                <a:latin typeface="Calibri"/>
                <a:ea typeface="Calibri"/>
                <a:cs typeface="Calibri"/>
                <a:sym typeface="Calibri"/>
              </a:rPr>
              <a:t>Why are Electricity Bills so Small?</a:t>
            </a:r>
            <a:endParaRPr/>
          </a:p>
        </p:txBody>
      </p:sp>
      <p:sp>
        <p:nvSpPr>
          <p:cNvPr id="1944" name="Google Shape;1944;p94"/>
          <p:cNvSpPr txBox="1"/>
          <p:nvPr/>
        </p:nvSpPr>
        <p:spPr>
          <a:xfrm>
            <a:off x="1493519" y="2438400"/>
            <a:ext cx="2346962" cy="70103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onstantia"/>
              <a:buNone/>
            </a:pPr>
            <a:r>
              <a:rPr lang="en-US" sz="1800" b="0" i="0" u="none" strike="noStrike" cap="none">
                <a:solidFill>
                  <a:srgbClr val="000000"/>
                </a:solidFill>
                <a:latin typeface="Constantia"/>
                <a:ea typeface="Constantia"/>
                <a:cs typeface="Constantia"/>
                <a:sym typeface="Constantia"/>
              </a:rPr>
              <a:t>MultiCore/ManyCore</a:t>
            </a:r>
            <a:endParaRPr/>
          </a:p>
        </p:txBody>
      </p:sp>
      <p:sp>
        <p:nvSpPr>
          <p:cNvPr id="1945" name="Google Shape;1945;p94"/>
          <p:cNvSpPr txBox="1"/>
          <p:nvPr/>
        </p:nvSpPr>
        <p:spPr>
          <a:xfrm>
            <a:off x="5913120" y="2438400"/>
            <a:ext cx="1280163" cy="39623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onstantia"/>
              <a:buNone/>
            </a:pPr>
            <a:r>
              <a:rPr lang="en-US" sz="1800" b="0" i="0" u="none" strike="noStrike" cap="none">
                <a:solidFill>
                  <a:srgbClr val="000000"/>
                </a:solidFill>
                <a:latin typeface="Constantia"/>
                <a:ea typeface="Constantia"/>
                <a:cs typeface="Constantia"/>
                <a:sym typeface="Constantia"/>
              </a:rPr>
              <a:t>DataFlow</a:t>
            </a:r>
            <a:endParaRPr/>
          </a:p>
        </p:txBody>
      </p:sp>
      <p:grpSp>
        <p:nvGrpSpPr>
          <p:cNvPr id="1946" name="Google Shape;1946;p94"/>
          <p:cNvGrpSpPr/>
          <p:nvPr/>
        </p:nvGrpSpPr>
        <p:grpSpPr>
          <a:xfrm>
            <a:off x="1371591" y="3732205"/>
            <a:ext cx="2440005" cy="534999"/>
            <a:chOff x="-4" y="-3"/>
            <a:chExt cx="2440003" cy="534997"/>
          </a:xfrm>
        </p:grpSpPr>
        <p:grpSp>
          <p:nvGrpSpPr>
            <p:cNvPr id="1947" name="Google Shape;1947;p94"/>
            <p:cNvGrpSpPr/>
            <p:nvPr/>
          </p:nvGrpSpPr>
          <p:grpSpPr>
            <a:xfrm>
              <a:off x="-4" y="-3"/>
              <a:ext cx="306400" cy="534997"/>
              <a:chOff x="-2" y="-1"/>
              <a:chExt cx="306398" cy="534996"/>
            </a:xfrm>
          </p:grpSpPr>
          <p:cxnSp>
            <p:nvCxnSpPr>
              <p:cNvPr id="1948" name="Google Shape;1948;p94"/>
              <p:cNvCxnSpPr/>
              <p:nvPr/>
            </p:nvCxnSpPr>
            <p:spPr>
              <a:xfrm>
                <a:off x="-2" y="0"/>
                <a:ext cx="152405" cy="1589"/>
              </a:xfrm>
              <a:prstGeom prst="straightConnector1">
                <a:avLst/>
              </a:prstGeom>
              <a:noFill/>
              <a:ln w="38100" cap="flat" cmpd="sng">
                <a:solidFill>
                  <a:srgbClr val="17375E"/>
                </a:solidFill>
                <a:prstDash val="solid"/>
                <a:round/>
                <a:headEnd type="none" w="sm" len="sm"/>
                <a:tailEnd type="none" w="sm" len="sm"/>
              </a:ln>
            </p:spPr>
          </p:cxnSp>
          <p:cxnSp>
            <p:nvCxnSpPr>
              <p:cNvPr id="1949" name="Google Shape;1949;p94"/>
              <p:cNvCxnSpPr/>
              <p:nvPr/>
            </p:nvCxnSpPr>
            <p:spPr>
              <a:xfrm flipH="1">
                <a:off x="150815" y="1588"/>
                <a:ext cx="3179" cy="531821"/>
              </a:xfrm>
              <a:prstGeom prst="straightConnector1">
                <a:avLst/>
              </a:prstGeom>
              <a:noFill/>
              <a:ln w="38100" cap="flat" cmpd="sng">
                <a:solidFill>
                  <a:srgbClr val="17375E"/>
                </a:solidFill>
                <a:prstDash val="solid"/>
                <a:round/>
                <a:headEnd type="none" w="sm" len="sm"/>
                <a:tailEnd type="none" w="sm" len="sm"/>
              </a:ln>
            </p:spPr>
          </p:cxnSp>
          <p:cxnSp>
            <p:nvCxnSpPr>
              <p:cNvPr id="1950" name="Google Shape;1950;p94"/>
              <p:cNvCxnSpPr/>
              <p:nvPr/>
            </p:nvCxnSpPr>
            <p:spPr>
              <a:xfrm>
                <a:off x="152402" y="533405"/>
                <a:ext cx="152405" cy="1590"/>
              </a:xfrm>
              <a:prstGeom prst="straightConnector1">
                <a:avLst/>
              </a:prstGeom>
              <a:noFill/>
              <a:ln w="38100" cap="flat" cmpd="sng">
                <a:solidFill>
                  <a:srgbClr val="17375E"/>
                </a:solidFill>
                <a:prstDash val="solid"/>
                <a:round/>
                <a:headEnd type="none" w="sm" len="sm"/>
                <a:tailEnd type="none" w="sm" len="sm"/>
              </a:ln>
            </p:spPr>
          </p:cxnSp>
          <p:cxnSp>
            <p:nvCxnSpPr>
              <p:cNvPr id="1951" name="Google Shape;1951;p94"/>
              <p:cNvCxnSpPr/>
              <p:nvPr/>
            </p:nvCxnSpPr>
            <p:spPr>
              <a:xfrm rot="10800000" flipH="1">
                <a:off x="304805" y="-1"/>
                <a:ext cx="1591" cy="533408"/>
              </a:xfrm>
              <a:prstGeom prst="straightConnector1">
                <a:avLst/>
              </a:prstGeom>
              <a:noFill/>
              <a:ln w="38100" cap="flat" cmpd="sng">
                <a:solidFill>
                  <a:srgbClr val="17375E"/>
                </a:solidFill>
                <a:prstDash val="solid"/>
                <a:round/>
                <a:headEnd type="none" w="sm" len="sm"/>
                <a:tailEnd type="none" w="sm" len="sm"/>
              </a:ln>
            </p:spPr>
          </p:cxnSp>
        </p:grpSp>
        <p:grpSp>
          <p:nvGrpSpPr>
            <p:cNvPr id="1952" name="Google Shape;1952;p94"/>
            <p:cNvGrpSpPr/>
            <p:nvPr/>
          </p:nvGrpSpPr>
          <p:grpSpPr>
            <a:xfrm>
              <a:off x="304798" y="-3"/>
              <a:ext cx="306398" cy="534997"/>
              <a:chOff x="-2" y="-1"/>
              <a:chExt cx="306397" cy="534996"/>
            </a:xfrm>
          </p:grpSpPr>
          <p:cxnSp>
            <p:nvCxnSpPr>
              <p:cNvPr id="1953" name="Google Shape;1953;p94"/>
              <p:cNvCxnSpPr/>
              <p:nvPr/>
            </p:nvCxnSpPr>
            <p:spPr>
              <a:xfrm>
                <a:off x="-2" y="0"/>
                <a:ext cx="152404" cy="1589"/>
              </a:xfrm>
              <a:prstGeom prst="straightConnector1">
                <a:avLst/>
              </a:prstGeom>
              <a:noFill/>
              <a:ln w="38100" cap="flat" cmpd="sng">
                <a:solidFill>
                  <a:srgbClr val="17375E"/>
                </a:solidFill>
                <a:prstDash val="solid"/>
                <a:round/>
                <a:headEnd type="none" w="sm" len="sm"/>
                <a:tailEnd type="none" w="sm" len="sm"/>
              </a:ln>
            </p:spPr>
          </p:cxnSp>
          <p:cxnSp>
            <p:nvCxnSpPr>
              <p:cNvPr id="1954" name="Google Shape;1954;p94"/>
              <p:cNvCxnSpPr/>
              <p:nvPr/>
            </p:nvCxnSpPr>
            <p:spPr>
              <a:xfrm flipH="1">
                <a:off x="150814" y="1588"/>
                <a:ext cx="3179" cy="531821"/>
              </a:xfrm>
              <a:prstGeom prst="straightConnector1">
                <a:avLst/>
              </a:prstGeom>
              <a:noFill/>
              <a:ln w="38100" cap="flat" cmpd="sng">
                <a:solidFill>
                  <a:srgbClr val="17375E"/>
                </a:solidFill>
                <a:prstDash val="solid"/>
                <a:round/>
                <a:headEnd type="none" w="sm" len="sm"/>
                <a:tailEnd type="none" w="sm" len="sm"/>
              </a:ln>
            </p:spPr>
          </p:cxnSp>
          <p:cxnSp>
            <p:nvCxnSpPr>
              <p:cNvPr id="1955" name="Google Shape;1955;p94"/>
              <p:cNvCxnSpPr/>
              <p:nvPr/>
            </p:nvCxnSpPr>
            <p:spPr>
              <a:xfrm>
                <a:off x="152401" y="533405"/>
                <a:ext cx="152404" cy="1590"/>
              </a:xfrm>
              <a:prstGeom prst="straightConnector1">
                <a:avLst/>
              </a:prstGeom>
              <a:noFill/>
              <a:ln w="38100" cap="flat" cmpd="sng">
                <a:solidFill>
                  <a:srgbClr val="17375E"/>
                </a:solidFill>
                <a:prstDash val="solid"/>
                <a:round/>
                <a:headEnd type="none" w="sm" len="sm"/>
                <a:tailEnd type="none" w="sm" len="sm"/>
              </a:ln>
            </p:spPr>
          </p:cxnSp>
          <p:cxnSp>
            <p:nvCxnSpPr>
              <p:cNvPr id="1956" name="Google Shape;1956;p94"/>
              <p:cNvCxnSpPr/>
              <p:nvPr/>
            </p:nvCxnSpPr>
            <p:spPr>
              <a:xfrm rot="10800000" flipH="1">
                <a:off x="304804" y="-1"/>
                <a:ext cx="1591" cy="533408"/>
              </a:xfrm>
              <a:prstGeom prst="straightConnector1">
                <a:avLst/>
              </a:prstGeom>
              <a:noFill/>
              <a:ln w="38100" cap="flat" cmpd="sng">
                <a:solidFill>
                  <a:srgbClr val="17375E"/>
                </a:solidFill>
                <a:prstDash val="solid"/>
                <a:round/>
                <a:headEnd type="none" w="sm" len="sm"/>
                <a:tailEnd type="none" w="sm" len="sm"/>
              </a:ln>
            </p:spPr>
          </p:cxnSp>
        </p:grpSp>
        <p:grpSp>
          <p:nvGrpSpPr>
            <p:cNvPr id="1957" name="Google Shape;1957;p94"/>
            <p:cNvGrpSpPr/>
            <p:nvPr/>
          </p:nvGrpSpPr>
          <p:grpSpPr>
            <a:xfrm>
              <a:off x="609598" y="-3"/>
              <a:ext cx="306398" cy="534997"/>
              <a:chOff x="-2" y="-1"/>
              <a:chExt cx="306397" cy="534996"/>
            </a:xfrm>
          </p:grpSpPr>
          <p:cxnSp>
            <p:nvCxnSpPr>
              <p:cNvPr id="1958" name="Google Shape;1958;p94"/>
              <p:cNvCxnSpPr/>
              <p:nvPr/>
            </p:nvCxnSpPr>
            <p:spPr>
              <a:xfrm>
                <a:off x="-2" y="0"/>
                <a:ext cx="152404" cy="1589"/>
              </a:xfrm>
              <a:prstGeom prst="straightConnector1">
                <a:avLst/>
              </a:prstGeom>
              <a:noFill/>
              <a:ln w="38100" cap="flat" cmpd="sng">
                <a:solidFill>
                  <a:srgbClr val="17375E"/>
                </a:solidFill>
                <a:prstDash val="solid"/>
                <a:round/>
                <a:headEnd type="none" w="sm" len="sm"/>
                <a:tailEnd type="none" w="sm" len="sm"/>
              </a:ln>
            </p:spPr>
          </p:cxnSp>
          <p:cxnSp>
            <p:nvCxnSpPr>
              <p:cNvPr id="1959" name="Google Shape;1959;p94"/>
              <p:cNvCxnSpPr/>
              <p:nvPr/>
            </p:nvCxnSpPr>
            <p:spPr>
              <a:xfrm flipH="1">
                <a:off x="150814" y="1588"/>
                <a:ext cx="3179" cy="531821"/>
              </a:xfrm>
              <a:prstGeom prst="straightConnector1">
                <a:avLst/>
              </a:prstGeom>
              <a:noFill/>
              <a:ln w="38100" cap="flat" cmpd="sng">
                <a:solidFill>
                  <a:srgbClr val="17375E"/>
                </a:solidFill>
                <a:prstDash val="solid"/>
                <a:round/>
                <a:headEnd type="none" w="sm" len="sm"/>
                <a:tailEnd type="none" w="sm" len="sm"/>
              </a:ln>
            </p:spPr>
          </p:cxnSp>
          <p:cxnSp>
            <p:nvCxnSpPr>
              <p:cNvPr id="1960" name="Google Shape;1960;p94"/>
              <p:cNvCxnSpPr/>
              <p:nvPr/>
            </p:nvCxnSpPr>
            <p:spPr>
              <a:xfrm>
                <a:off x="152401" y="533405"/>
                <a:ext cx="152404" cy="1590"/>
              </a:xfrm>
              <a:prstGeom prst="straightConnector1">
                <a:avLst/>
              </a:prstGeom>
              <a:noFill/>
              <a:ln w="38100" cap="flat" cmpd="sng">
                <a:solidFill>
                  <a:srgbClr val="17375E"/>
                </a:solidFill>
                <a:prstDash val="solid"/>
                <a:round/>
                <a:headEnd type="none" w="sm" len="sm"/>
                <a:tailEnd type="none" w="sm" len="sm"/>
              </a:ln>
            </p:spPr>
          </p:cxnSp>
          <p:cxnSp>
            <p:nvCxnSpPr>
              <p:cNvPr id="1961" name="Google Shape;1961;p94"/>
              <p:cNvCxnSpPr/>
              <p:nvPr/>
            </p:nvCxnSpPr>
            <p:spPr>
              <a:xfrm rot="10800000" flipH="1">
                <a:off x="304804" y="-1"/>
                <a:ext cx="1591" cy="533408"/>
              </a:xfrm>
              <a:prstGeom prst="straightConnector1">
                <a:avLst/>
              </a:prstGeom>
              <a:noFill/>
              <a:ln w="38100" cap="flat" cmpd="sng">
                <a:solidFill>
                  <a:srgbClr val="17375E"/>
                </a:solidFill>
                <a:prstDash val="solid"/>
                <a:round/>
                <a:headEnd type="none" w="sm" len="sm"/>
                <a:tailEnd type="none" w="sm" len="sm"/>
              </a:ln>
            </p:spPr>
          </p:cxnSp>
        </p:grpSp>
        <p:grpSp>
          <p:nvGrpSpPr>
            <p:cNvPr id="1962" name="Google Shape;1962;p94"/>
            <p:cNvGrpSpPr/>
            <p:nvPr/>
          </p:nvGrpSpPr>
          <p:grpSpPr>
            <a:xfrm>
              <a:off x="914398" y="-3"/>
              <a:ext cx="306399" cy="534997"/>
              <a:chOff x="-2" y="-1"/>
              <a:chExt cx="306397" cy="534996"/>
            </a:xfrm>
          </p:grpSpPr>
          <p:cxnSp>
            <p:nvCxnSpPr>
              <p:cNvPr id="1963" name="Google Shape;1963;p94"/>
              <p:cNvCxnSpPr/>
              <p:nvPr/>
            </p:nvCxnSpPr>
            <p:spPr>
              <a:xfrm>
                <a:off x="-2" y="0"/>
                <a:ext cx="152404" cy="1589"/>
              </a:xfrm>
              <a:prstGeom prst="straightConnector1">
                <a:avLst/>
              </a:prstGeom>
              <a:noFill/>
              <a:ln w="38100" cap="flat" cmpd="sng">
                <a:solidFill>
                  <a:srgbClr val="17375E"/>
                </a:solidFill>
                <a:prstDash val="solid"/>
                <a:round/>
                <a:headEnd type="none" w="sm" len="sm"/>
                <a:tailEnd type="none" w="sm" len="sm"/>
              </a:ln>
            </p:spPr>
          </p:cxnSp>
          <p:cxnSp>
            <p:nvCxnSpPr>
              <p:cNvPr id="1964" name="Google Shape;1964;p94"/>
              <p:cNvCxnSpPr/>
              <p:nvPr/>
            </p:nvCxnSpPr>
            <p:spPr>
              <a:xfrm flipH="1">
                <a:off x="150814" y="1588"/>
                <a:ext cx="3179" cy="531821"/>
              </a:xfrm>
              <a:prstGeom prst="straightConnector1">
                <a:avLst/>
              </a:prstGeom>
              <a:noFill/>
              <a:ln w="38100" cap="flat" cmpd="sng">
                <a:solidFill>
                  <a:srgbClr val="17375E"/>
                </a:solidFill>
                <a:prstDash val="solid"/>
                <a:round/>
                <a:headEnd type="none" w="sm" len="sm"/>
                <a:tailEnd type="none" w="sm" len="sm"/>
              </a:ln>
            </p:spPr>
          </p:cxnSp>
          <p:cxnSp>
            <p:nvCxnSpPr>
              <p:cNvPr id="1965" name="Google Shape;1965;p94"/>
              <p:cNvCxnSpPr/>
              <p:nvPr/>
            </p:nvCxnSpPr>
            <p:spPr>
              <a:xfrm>
                <a:off x="152401" y="533405"/>
                <a:ext cx="152404" cy="1590"/>
              </a:xfrm>
              <a:prstGeom prst="straightConnector1">
                <a:avLst/>
              </a:prstGeom>
              <a:noFill/>
              <a:ln w="38100" cap="flat" cmpd="sng">
                <a:solidFill>
                  <a:srgbClr val="17375E"/>
                </a:solidFill>
                <a:prstDash val="solid"/>
                <a:round/>
                <a:headEnd type="none" w="sm" len="sm"/>
                <a:tailEnd type="none" w="sm" len="sm"/>
              </a:ln>
            </p:spPr>
          </p:cxnSp>
          <p:cxnSp>
            <p:nvCxnSpPr>
              <p:cNvPr id="1966" name="Google Shape;1966;p94"/>
              <p:cNvCxnSpPr/>
              <p:nvPr/>
            </p:nvCxnSpPr>
            <p:spPr>
              <a:xfrm rot="10800000" flipH="1">
                <a:off x="304804" y="-1"/>
                <a:ext cx="1591" cy="533408"/>
              </a:xfrm>
              <a:prstGeom prst="straightConnector1">
                <a:avLst/>
              </a:prstGeom>
              <a:noFill/>
              <a:ln w="38100" cap="flat" cmpd="sng">
                <a:solidFill>
                  <a:srgbClr val="17375E"/>
                </a:solidFill>
                <a:prstDash val="solid"/>
                <a:round/>
                <a:headEnd type="none" w="sm" len="sm"/>
                <a:tailEnd type="none" w="sm" len="sm"/>
              </a:ln>
            </p:spPr>
          </p:cxnSp>
        </p:grpSp>
        <p:grpSp>
          <p:nvGrpSpPr>
            <p:cNvPr id="1967" name="Google Shape;1967;p94"/>
            <p:cNvGrpSpPr/>
            <p:nvPr/>
          </p:nvGrpSpPr>
          <p:grpSpPr>
            <a:xfrm>
              <a:off x="1219198" y="-3"/>
              <a:ext cx="306400" cy="534997"/>
              <a:chOff x="-2" y="-1"/>
              <a:chExt cx="306398" cy="534996"/>
            </a:xfrm>
          </p:grpSpPr>
          <p:cxnSp>
            <p:nvCxnSpPr>
              <p:cNvPr id="1968" name="Google Shape;1968;p94"/>
              <p:cNvCxnSpPr/>
              <p:nvPr/>
            </p:nvCxnSpPr>
            <p:spPr>
              <a:xfrm>
                <a:off x="-2" y="0"/>
                <a:ext cx="152405" cy="1589"/>
              </a:xfrm>
              <a:prstGeom prst="straightConnector1">
                <a:avLst/>
              </a:prstGeom>
              <a:noFill/>
              <a:ln w="38100" cap="flat" cmpd="sng">
                <a:solidFill>
                  <a:srgbClr val="17375E"/>
                </a:solidFill>
                <a:prstDash val="solid"/>
                <a:round/>
                <a:headEnd type="none" w="sm" len="sm"/>
                <a:tailEnd type="none" w="sm" len="sm"/>
              </a:ln>
            </p:spPr>
          </p:cxnSp>
          <p:cxnSp>
            <p:nvCxnSpPr>
              <p:cNvPr id="1969" name="Google Shape;1969;p94"/>
              <p:cNvCxnSpPr/>
              <p:nvPr/>
            </p:nvCxnSpPr>
            <p:spPr>
              <a:xfrm flipH="1">
                <a:off x="150815" y="1588"/>
                <a:ext cx="3179" cy="531821"/>
              </a:xfrm>
              <a:prstGeom prst="straightConnector1">
                <a:avLst/>
              </a:prstGeom>
              <a:noFill/>
              <a:ln w="38100" cap="flat" cmpd="sng">
                <a:solidFill>
                  <a:srgbClr val="17375E"/>
                </a:solidFill>
                <a:prstDash val="solid"/>
                <a:round/>
                <a:headEnd type="none" w="sm" len="sm"/>
                <a:tailEnd type="none" w="sm" len="sm"/>
              </a:ln>
            </p:spPr>
          </p:cxnSp>
          <p:cxnSp>
            <p:nvCxnSpPr>
              <p:cNvPr id="1970" name="Google Shape;1970;p94"/>
              <p:cNvCxnSpPr/>
              <p:nvPr/>
            </p:nvCxnSpPr>
            <p:spPr>
              <a:xfrm>
                <a:off x="152402" y="533405"/>
                <a:ext cx="152405" cy="1590"/>
              </a:xfrm>
              <a:prstGeom prst="straightConnector1">
                <a:avLst/>
              </a:prstGeom>
              <a:noFill/>
              <a:ln w="38100" cap="flat" cmpd="sng">
                <a:solidFill>
                  <a:srgbClr val="17375E"/>
                </a:solidFill>
                <a:prstDash val="solid"/>
                <a:round/>
                <a:headEnd type="none" w="sm" len="sm"/>
                <a:tailEnd type="none" w="sm" len="sm"/>
              </a:ln>
            </p:spPr>
          </p:cxnSp>
          <p:cxnSp>
            <p:nvCxnSpPr>
              <p:cNvPr id="1971" name="Google Shape;1971;p94"/>
              <p:cNvCxnSpPr/>
              <p:nvPr/>
            </p:nvCxnSpPr>
            <p:spPr>
              <a:xfrm rot="10800000" flipH="1">
                <a:off x="304805" y="-1"/>
                <a:ext cx="1591" cy="533408"/>
              </a:xfrm>
              <a:prstGeom prst="straightConnector1">
                <a:avLst/>
              </a:prstGeom>
              <a:noFill/>
              <a:ln w="38100" cap="flat" cmpd="sng">
                <a:solidFill>
                  <a:srgbClr val="17375E"/>
                </a:solidFill>
                <a:prstDash val="solid"/>
                <a:round/>
                <a:headEnd type="none" w="sm" len="sm"/>
                <a:tailEnd type="none" w="sm" len="sm"/>
              </a:ln>
            </p:spPr>
          </p:cxnSp>
        </p:grpSp>
        <p:grpSp>
          <p:nvGrpSpPr>
            <p:cNvPr id="1972" name="Google Shape;1972;p94"/>
            <p:cNvGrpSpPr/>
            <p:nvPr/>
          </p:nvGrpSpPr>
          <p:grpSpPr>
            <a:xfrm>
              <a:off x="1524000" y="-3"/>
              <a:ext cx="306398" cy="534997"/>
              <a:chOff x="-2" y="-1"/>
              <a:chExt cx="306397" cy="534996"/>
            </a:xfrm>
          </p:grpSpPr>
          <p:cxnSp>
            <p:nvCxnSpPr>
              <p:cNvPr id="1973" name="Google Shape;1973;p94"/>
              <p:cNvCxnSpPr/>
              <p:nvPr/>
            </p:nvCxnSpPr>
            <p:spPr>
              <a:xfrm>
                <a:off x="-2" y="0"/>
                <a:ext cx="152404" cy="1589"/>
              </a:xfrm>
              <a:prstGeom prst="straightConnector1">
                <a:avLst/>
              </a:prstGeom>
              <a:noFill/>
              <a:ln w="38100" cap="flat" cmpd="sng">
                <a:solidFill>
                  <a:srgbClr val="17375E"/>
                </a:solidFill>
                <a:prstDash val="solid"/>
                <a:round/>
                <a:headEnd type="none" w="sm" len="sm"/>
                <a:tailEnd type="none" w="sm" len="sm"/>
              </a:ln>
            </p:spPr>
          </p:cxnSp>
          <p:cxnSp>
            <p:nvCxnSpPr>
              <p:cNvPr id="1974" name="Google Shape;1974;p94"/>
              <p:cNvCxnSpPr/>
              <p:nvPr/>
            </p:nvCxnSpPr>
            <p:spPr>
              <a:xfrm flipH="1">
                <a:off x="150814" y="1588"/>
                <a:ext cx="3179" cy="531821"/>
              </a:xfrm>
              <a:prstGeom prst="straightConnector1">
                <a:avLst/>
              </a:prstGeom>
              <a:noFill/>
              <a:ln w="38100" cap="flat" cmpd="sng">
                <a:solidFill>
                  <a:srgbClr val="17375E"/>
                </a:solidFill>
                <a:prstDash val="solid"/>
                <a:round/>
                <a:headEnd type="none" w="sm" len="sm"/>
                <a:tailEnd type="none" w="sm" len="sm"/>
              </a:ln>
            </p:spPr>
          </p:cxnSp>
          <p:cxnSp>
            <p:nvCxnSpPr>
              <p:cNvPr id="1975" name="Google Shape;1975;p94"/>
              <p:cNvCxnSpPr/>
              <p:nvPr/>
            </p:nvCxnSpPr>
            <p:spPr>
              <a:xfrm>
                <a:off x="152401" y="533405"/>
                <a:ext cx="152404" cy="1590"/>
              </a:xfrm>
              <a:prstGeom prst="straightConnector1">
                <a:avLst/>
              </a:prstGeom>
              <a:noFill/>
              <a:ln w="38100" cap="flat" cmpd="sng">
                <a:solidFill>
                  <a:srgbClr val="17375E"/>
                </a:solidFill>
                <a:prstDash val="solid"/>
                <a:round/>
                <a:headEnd type="none" w="sm" len="sm"/>
                <a:tailEnd type="none" w="sm" len="sm"/>
              </a:ln>
            </p:spPr>
          </p:cxnSp>
          <p:cxnSp>
            <p:nvCxnSpPr>
              <p:cNvPr id="1976" name="Google Shape;1976;p94"/>
              <p:cNvCxnSpPr/>
              <p:nvPr/>
            </p:nvCxnSpPr>
            <p:spPr>
              <a:xfrm rot="10800000" flipH="1">
                <a:off x="304804" y="-1"/>
                <a:ext cx="1591" cy="533408"/>
              </a:xfrm>
              <a:prstGeom prst="straightConnector1">
                <a:avLst/>
              </a:prstGeom>
              <a:noFill/>
              <a:ln w="38100" cap="flat" cmpd="sng">
                <a:solidFill>
                  <a:srgbClr val="17375E"/>
                </a:solidFill>
                <a:prstDash val="solid"/>
                <a:round/>
                <a:headEnd type="none" w="sm" len="sm"/>
                <a:tailEnd type="none" w="sm" len="sm"/>
              </a:ln>
            </p:spPr>
          </p:cxnSp>
        </p:grpSp>
        <p:grpSp>
          <p:nvGrpSpPr>
            <p:cNvPr id="1977" name="Google Shape;1977;p94"/>
            <p:cNvGrpSpPr/>
            <p:nvPr/>
          </p:nvGrpSpPr>
          <p:grpSpPr>
            <a:xfrm>
              <a:off x="1828800" y="-3"/>
              <a:ext cx="306398" cy="534997"/>
              <a:chOff x="-2" y="-1"/>
              <a:chExt cx="306397" cy="534996"/>
            </a:xfrm>
          </p:grpSpPr>
          <p:cxnSp>
            <p:nvCxnSpPr>
              <p:cNvPr id="1978" name="Google Shape;1978;p94"/>
              <p:cNvCxnSpPr/>
              <p:nvPr/>
            </p:nvCxnSpPr>
            <p:spPr>
              <a:xfrm>
                <a:off x="-2" y="0"/>
                <a:ext cx="152404" cy="1589"/>
              </a:xfrm>
              <a:prstGeom prst="straightConnector1">
                <a:avLst/>
              </a:prstGeom>
              <a:noFill/>
              <a:ln w="38100" cap="flat" cmpd="sng">
                <a:solidFill>
                  <a:srgbClr val="17375E"/>
                </a:solidFill>
                <a:prstDash val="solid"/>
                <a:round/>
                <a:headEnd type="none" w="sm" len="sm"/>
                <a:tailEnd type="none" w="sm" len="sm"/>
              </a:ln>
            </p:spPr>
          </p:cxnSp>
          <p:cxnSp>
            <p:nvCxnSpPr>
              <p:cNvPr id="1979" name="Google Shape;1979;p94"/>
              <p:cNvCxnSpPr/>
              <p:nvPr/>
            </p:nvCxnSpPr>
            <p:spPr>
              <a:xfrm flipH="1">
                <a:off x="150814" y="1588"/>
                <a:ext cx="3179" cy="531821"/>
              </a:xfrm>
              <a:prstGeom prst="straightConnector1">
                <a:avLst/>
              </a:prstGeom>
              <a:noFill/>
              <a:ln w="38100" cap="flat" cmpd="sng">
                <a:solidFill>
                  <a:srgbClr val="17375E"/>
                </a:solidFill>
                <a:prstDash val="solid"/>
                <a:round/>
                <a:headEnd type="none" w="sm" len="sm"/>
                <a:tailEnd type="none" w="sm" len="sm"/>
              </a:ln>
            </p:spPr>
          </p:cxnSp>
          <p:cxnSp>
            <p:nvCxnSpPr>
              <p:cNvPr id="1980" name="Google Shape;1980;p94"/>
              <p:cNvCxnSpPr/>
              <p:nvPr/>
            </p:nvCxnSpPr>
            <p:spPr>
              <a:xfrm>
                <a:off x="152401" y="533405"/>
                <a:ext cx="152404" cy="1590"/>
              </a:xfrm>
              <a:prstGeom prst="straightConnector1">
                <a:avLst/>
              </a:prstGeom>
              <a:noFill/>
              <a:ln w="38100" cap="flat" cmpd="sng">
                <a:solidFill>
                  <a:srgbClr val="17375E"/>
                </a:solidFill>
                <a:prstDash val="solid"/>
                <a:round/>
                <a:headEnd type="none" w="sm" len="sm"/>
                <a:tailEnd type="none" w="sm" len="sm"/>
              </a:ln>
            </p:spPr>
          </p:cxnSp>
          <p:cxnSp>
            <p:nvCxnSpPr>
              <p:cNvPr id="1981" name="Google Shape;1981;p94"/>
              <p:cNvCxnSpPr/>
              <p:nvPr/>
            </p:nvCxnSpPr>
            <p:spPr>
              <a:xfrm rot="10800000" flipH="1">
                <a:off x="304804" y="-1"/>
                <a:ext cx="1591" cy="533408"/>
              </a:xfrm>
              <a:prstGeom prst="straightConnector1">
                <a:avLst/>
              </a:prstGeom>
              <a:noFill/>
              <a:ln w="38100" cap="flat" cmpd="sng">
                <a:solidFill>
                  <a:srgbClr val="17375E"/>
                </a:solidFill>
                <a:prstDash val="solid"/>
                <a:round/>
                <a:headEnd type="none" w="sm" len="sm"/>
                <a:tailEnd type="none" w="sm" len="sm"/>
              </a:ln>
            </p:spPr>
          </p:cxnSp>
        </p:grpSp>
        <p:grpSp>
          <p:nvGrpSpPr>
            <p:cNvPr id="1982" name="Google Shape;1982;p94"/>
            <p:cNvGrpSpPr/>
            <p:nvPr/>
          </p:nvGrpSpPr>
          <p:grpSpPr>
            <a:xfrm>
              <a:off x="2133600" y="-3"/>
              <a:ext cx="306399" cy="534997"/>
              <a:chOff x="-2" y="-1"/>
              <a:chExt cx="306398" cy="534996"/>
            </a:xfrm>
          </p:grpSpPr>
          <p:cxnSp>
            <p:nvCxnSpPr>
              <p:cNvPr id="1983" name="Google Shape;1983;p94"/>
              <p:cNvCxnSpPr/>
              <p:nvPr/>
            </p:nvCxnSpPr>
            <p:spPr>
              <a:xfrm>
                <a:off x="-2" y="0"/>
                <a:ext cx="152405" cy="1589"/>
              </a:xfrm>
              <a:prstGeom prst="straightConnector1">
                <a:avLst/>
              </a:prstGeom>
              <a:noFill/>
              <a:ln w="38100" cap="flat" cmpd="sng">
                <a:solidFill>
                  <a:srgbClr val="17375E"/>
                </a:solidFill>
                <a:prstDash val="solid"/>
                <a:round/>
                <a:headEnd type="none" w="sm" len="sm"/>
                <a:tailEnd type="none" w="sm" len="sm"/>
              </a:ln>
            </p:spPr>
          </p:cxnSp>
          <p:cxnSp>
            <p:nvCxnSpPr>
              <p:cNvPr id="1984" name="Google Shape;1984;p94"/>
              <p:cNvCxnSpPr/>
              <p:nvPr/>
            </p:nvCxnSpPr>
            <p:spPr>
              <a:xfrm flipH="1">
                <a:off x="150815" y="1588"/>
                <a:ext cx="3179" cy="531821"/>
              </a:xfrm>
              <a:prstGeom prst="straightConnector1">
                <a:avLst/>
              </a:prstGeom>
              <a:noFill/>
              <a:ln w="38100" cap="flat" cmpd="sng">
                <a:solidFill>
                  <a:srgbClr val="17375E"/>
                </a:solidFill>
                <a:prstDash val="solid"/>
                <a:round/>
                <a:headEnd type="none" w="sm" len="sm"/>
                <a:tailEnd type="none" w="sm" len="sm"/>
              </a:ln>
            </p:spPr>
          </p:cxnSp>
          <p:cxnSp>
            <p:nvCxnSpPr>
              <p:cNvPr id="1985" name="Google Shape;1985;p94"/>
              <p:cNvCxnSpPr/>
              <p:nvPr/>
            </p:nvCxnSpPr>
            <p:spPr>
              <a:xfrm>
                <a:off x="152402" y="533405"/>
                <a:ext cx="152405" cy="1590"/>
              </a:xfrm>
              <a:prstGeom prst="straightConnector1">
                <a:avLst/>
              </a:prstGeom>
              <a:noFill/>
              <a:ln w="38100" cap="flat" cmpd="sng">
                <a:solidFill>
                  <a:srgbClr val="17375E"/>
                </a:solidFill>
                <a:prstDash val="solid"/>
                <a:round/>
                <a:headEnd type="none" w="sm" len="sm"/>
                <a:tailEnd type="none" w="sm" len="sm"/>
              </a:ln>
            </p:spPr>
          </p:cxnSp>
          <p:cxnSp>
            <p:nvCxnSpPr>
              <p:cNvPr id="1986" name="Google Shape;1986;p94"/>
              <p:cNvCxnSpPr/>
              <p:nvPr/>
            </p:nvCxnSpPr>
            <p:spPr>
              <a:xfrm rot="10800000" flipH="1">
                <a:off x="304805" y="-1"/>
                <a:ext cx="1591" cy="533408"/>
              </a:xfrm>
              <a:prstGeom prst="straightConnector1">
                <a:avLst/>
              </a:prstGeom>
              <a:noFill/>
              <a:ln w="38100" cap="flat" cmpd="sng">
                <a:solidFill>
                  <a:srgbClr val="17375E"/>
                </a:solidFill>
                <a:prstDash val="solid"/>
                <a:round/>
                <a:headEnd type="none" w="sm" len="sm"/>
                <a:tailEnd type="none" w="sm" len="sm"/>
              </a:ln>
            </p:spPr>
          </p:cxnSp>
        </p:grpSp>
      </p:grpSp>
      <p:grpSp>
        <p:nvGrpSpPr>
          <p:cNvPr id="1987" name="Google Shape;1987;p94"/>
          <p:cNvGrpSpPr/>
          <p:nvPr/>
        </p:nvGrpSpPr>
        <p:grpSpPr>
          <a:xfrm>
            <a:off x="5257792" y="3732206"/>
            <a:ext cx="2590818" cy="535003"/>
            <a:chOff x="-3" y="-3"/>
            <a:chExt cx="2590816" cy="535001"/>
          </a:xfrm>
        </p:grpSpPr>
        <p:grpSp>
          <p:nvGrpSpPr>
            <p:cNvPr id="1988" name="Google Shape;1988;p94"/>
            <p:cNvGrpSpPr/>
            <p:nvPr/>
          </p:nvGrpSpPr>
          <p:grpSpPr>
            <a:xfrm>
              <a:off x="-3" y="-3"/>
              <a:ext cx="1295414" cy="535001"/>
              <a:chOff x="-1" y="-1"/>
              <a:chExt cx="1295413" cy="534999"/>
            </a:xfrm>
          </p:grpSpPr>
          <p:cxnSp>
            <p:nvCxnSpPr>
              <p:cNvPr id="1989" name="Google Shape;1989;p94"/>
              <p:cNvCxnSpPr/>
              <p:nvPr/>
            </p:nvCxnSpPr>
            <p:spPr>
              <a:xfrm>
                <a:off x="-1" y="-1"/>
                <a:ext cx="644530" cy="1591"/>
              </a:xfrm>
              <a:prstGeom prst="straightConnector1">
                <a:avLst/>
              </a:prstGeom>
              <a:noFill/>
              <a:ln w="38100" cap="flat" cmpd="sng">
                <a:solidFill>
                  <a:srgbClr val="17375E"/>
                </a:solidFill>
                <a:prstDash val="solid"/>
                <a:round/>
                <a:headEnd type="none" w="sm" len="sm"/>
                <a:tailEnd type="none" w="sm" len="sm"/>
              </a:ln>
            </p:spPr>
          </p:cxnSp>
          <p:cxnSp>
            <p:nvCxnSpPr>
              <p:cNvPr id="1990" name="Google Shape;1990;p94"/>
              <p:cNvCxnSpPr/>
              <p:nvPr/>
            </p:nvCxnSpPr>
            <p:spPr>
              <a:xfrm flipH="1">
                <a:off x="641352" y="1588"/>
                <a:ext cx="6354" cy="531822"/>
              </a:xfrm>
              <a:prstGeom prst="straightConnector1">
                <a:avLst/>
              </a:prstGeom>
              <a:noFill/>
              <a:ln w="38100" cap="flat" cmpd="sng">
                <a:solidFill>
                  <a:srgbClr val="17375E"/>
                </a:solidFill>
                <a:prstDash val="solid"/>
                <a:round/>
                <a:headEnd type="none" w="sm" len="sm"/>
                <a:tailEnd type="none" w="sm" len="sm"/>
              </a:ln>
            </p:spPr>
          </p:cxnSp>
          <p:cxnSp>
            <p:nvCxnSpPr>
              <p:cNvPr id="1991" name="Google Shape;1991;p94"/>
              <p:cNvCxnSpPr/>
              <p:nvPr/>
            </p:nvCxnSpPr>
            <p:spPr>
              <a:xfrm>
                <a:off x="644527" y="533406"/>
                <a:ext cx="644530" cy="1592"/>
              </a:xfrm>
              <a:prstGeom prst="straightConnector1">
                <a:avLst/>
              </a:prstGeom>
              <a:noFill/>
              <a:ln w="38100" cap="flat" cmpd="sng">
                <a:solidFill>
                  <a:srgbClr val="17375E"/>
                </a:solidFill>
                <a:prstDash val="solid"/>
                <a:round/>
                <a:headEnd type="none" w="sm" len="sm"/>
                <a:tailEnd type="none" w="sm" len="sm"/>
              </a:ln>
            </p:spPr>
          </p:cxnSp>
          <p:cxnSp>
            <p:nvCxnSpPr>
              <p:cNvPr id="1992" name="Google Shape;1992;p94"/>
              <p:cNvCxnSpPr/>
              <p:nvPr/>
            </p:nvCxnSpPr>
            <p:spPr>
              <a:xfrm rot="10800000" flipH="1">
                <a:off x="1289058" y="0"/>
                <a:ext cx="6354" cy="533409"/>
              </a:xfrm>
              <a:prstGeom prst="straightConnector1">
                <a:avLst/>
              </a:prstGeom>
              <a:noFill/>
              <a:ln w="38100" cap="flat" cmpd="sng">
                <a:solidFill>
                  <a:srgbClr val="17375E"/>
                </a:solidFill>
                <a:prstDash val="solid"/>
                <a:round/>
                <a:headEnd type="none" w="sm" len="sm"/>
                <a:tailEnd type="none" w="sm" len="sm"/>
              </a:ln>
            </p:spPr>
          </p:cxnSp>
        </p:grpSp>
        <p:grpSp>
          <p:nvGrpSpPr>
            <p:cNvPr id="1993" name="Google Shape;1993;p94"/>
            <p:cNvGrpSpPr/>
            <p:nvPr/>
          </p:nvGrpSpPr>
          <p:grpSpPr>
            <a:xfrm>
              <a:off x="1295399" y="-3"/>
              <a:ext cx="1295414" cy="535001"/>
              <a:chOff x="-1" y="-1"/>
              <a:chExt cx="1295413" cy="534999"/>
            </a:xfrm>
          </p:grpSpPr>
          <p:cxnSp>
            <p:nvCxnSpPr>
              <p:cNvPr id="1994" name="Google Shape;1994;p94"/>
              <p:cNvCxnSpPr/>
              <p:nvPr/>
            </p:nvCxnSpPr>
            <p:spPr>
              <a:xfrm>
                <a:off x="-1" y="-1"/>
                <a:ext cx="644530" cy="1591"/>
              </a:xfrm>
              <a:prstGeom prst="straightConnector1">
                <a:avLst/>
              </a:prstGeom>
              <a:noFill/>
              <a:ln w="38100" cap="flat" cmpd="sng">
                <a:solidFill>
                  <a:srgbClr val="17375E"/>
                </a:solidFill>
                <a:prstDash val="solid"/>
                <a:round/>
                <a:headEnd type="none" w="sm" len="sm"/>
                <a:tailEnd type="none" w="sm" len="sm"/>
              </a:ln>
            </p:spPr>
          </p:cxnSp>
          <p:cxnSp>
            <p:nvCxnSpPr>
              <p:cNvPr id="1995" name="Google Shape;1995;p94"/>
              <p:cNvCxnSpPr/>
              <p:nvPr/>
            </p:nvCxnSpPr>
            <p:spPr>
              <a:xfrm flipH="1">
                <a:off x="641352" y="1588"/>
                <a:ext cx="6354" cy="531822"/>
              </a:xfrm>
              <a:prstGeom prst="straightConnector1">
                <a:avLst/>
              </a:prstGeom>
              <a:noFill/>
              <a:ln w="38100" cap="flat" cmpd="sng">
                <a:solidFill>
                  <a:srgbClr val="17375E"/>
                </a:solidFill>
                <a:prstDash val="solid"/>
                <a:round/>
                <a:headEnd type="none" w="sm" len="sm"/>
                <a:tailEnd type="none" w="sm" len="sm"/>
              </a:ln>
            </p:spPr>
          </p:cxnSp>
          <p:cxnSp>
            <p:nvCxnSpPr>
              <p:cNvPr id="1996" name="Google Shape;1996;p94"/>
              <p:cNvCxnSpPr/>
              <p:nvPr/>
            </p:nvCxnSpPr>
            <p:spPr>
              <a:xfrm>
                <a:off x="644527" y="533406"/>
                <a:ext cx="644530" cy="1592"/>
              </a:xfrm>
              <a:prstGeom prst="straightConnector1">
                <a:avLst/>
              </a:prstGeom>
              <a:noFill/>
              <a:ln w="38100" cap="flat" cmpd="sng">
                <a:solidFill>
                  <a:srgbClr val="17375E"/>
                </a:solidFill>
                <a:prstDash val="solid"/>
                <a:round/>
                <a:headEnd type="none" w="sm" len="sm"/>
                <a:tailEnd type="none" w="sm" len="sm"/>
              </a:ln>
            </p:spPr>
          </p:cxnSp>
          <p:cxnSp>
            <p:nvCxnSpPr>
              <p:cNvPr id="1997" name="Google Shape;1997;p94"/>
              <p:cNvCxnSpPr/>
              <p:nvPr/>
            </p:nvCxnSpPr>
            <p:spPr>
              <a:xfrm rot="10800000" flipH="1">
                <a:off x="1289058" y="0"/>
                <a:ext cx="6354" cy="533409"/>
              </a:xfrm>
              <a:prstGeom prst="straightConnector1">
                <a:avLst/>
              </a:prstGeom>
              <a:noFill/>
              <a:ln w="38100" cap="flat" cmpd="sng">
                <a:solidFill>
                  <a:srgbClr val="17375E"/>
                </a:solidFill>
                <a:prstDash val="solid"/>
                <a:round/>
                <a:headEnd type="none" w="sm" len="sm"/>
                <a:tailEnd type="none" w="sm" len="sm"/>
              </a:ln>
            </p:spPr>
          </p:cxnSp>
        </p:grpSp>
      </p:grpSp>
      <p:sp>
        <p:nvSpPr>
          <p:cNvPr id="1998" name="Google Shape;1998;p94"/>
          <p:cNvSpPr txBox="1">
            <a:spLocks noGrp="1"/>
          </p:cNvSpPr>
          <p:nvPr>
            <p:ph type="sldNum" idx="4294967295"/>
          </p:nvPr>
        </p:nvSpPr>
        <p:spPr>
          <a:xfrm>
            <a:off x="8430260" y="6391592"/>
            <a:ext cx="256537" cy="294637"/>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1F497D"/>
              </a:buClr>
              <a:buSzPts val="1200"/>
              <a:buFont typeface="Constantia"/>
              <a:buNone/>
            </a:pPr>
            <a:fld id="{00000000-1234-1234-1234-123412341234}" type="slidenum">
              <a:rPr lang="en-US" sz="1200" b="0" i="0" u="none" strike="noStrike" cap="none">
                <a:solidFill>
                  <a:srgbClr val="1F497D"/>
                </a:solidFill>
                <a:latin typeface="Constantia"/>
                <a:ea typeface="Constantia"/>
                <a:cs typeface="Constantia"/>
                <a:sym typeface="Constantia"/>
              </a:rPr>
              <a:t>94</a:t>
            </a:fld>
            <a:endParaRPr sz="1200" b="0" i="0" u="none" strike="noStrike" cap="none">
              <a:solidFill>
                <a:srgbClr val="1F497D"/>
              </a:solidFill>
              <a:latin typeface="Constantia"/>
              <a:ea typeface="Constantia"/>
              <a:cs typeface="Constantia"/>
              <a:sym typeface="Constantia"/>
            </a:endParaRPr>
          </a:p>
        </p:txBody>
      </p:sp>
      <p:pic>
        <p:nvPicPr>
          <p:cNvPr id="1999" name="Google Shape;1999;p94" descr="image.png"/>
          <p:cNvPicPr preferRelativeResize="0"/>
          <p:nvPr/>
        </p:nvPicPr>
        <p:blipFill rotWithShape="1">
          <a:blip r:embed="rId3">
            <a:alphaModFix/>
          </a:blip>
          <a:srcRect/>
          <a:stretch/>
        </p:blipFill>
        <p:spPr>
          <a:xfrm>
            <a:off x="533400" y="4876800"/>
            <a:ext cx="8242300" cy="1231900"/>
          </a:xfrm>
          <a:prstGeom prst="rect">
            <a:avLst/>
          </a:prstGeom>
          <a:noFill/>
          <a:ln>
            <a:noFill/>
          </a:ln>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1946"/>
                                        </p:tgtEl>
                                        <p:attrNameLst>
                                          <p:attrName>style.visibility</p:attrName>
                                        </p:attrNameLst>
                                      </p:cBhvr>
                                      <p:to>
                                        <p:strVal val="visible"/>
                                      </p:to>
                                    </p:set>
                                    <p:animEffect transition="in" filter="fade">
                                      <p:cBhvr>
                                        <p:cTn id="7" dur="2000"/>
                                        <p:tgtEl>
                                          <p:spTgt spid="1946"/>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987"/>
                                        </p:tgtEl>
                                        <p:attrNameLst>
                                          <p:attrName>style.visibility</p:attrName>
                                        </p:attrNameLst>
                                      </p:cBhvr>
                                      <p:to>
                                        <p:strVal val="visible"/>
                                      </p:to>
                                    </p:set>
                                    <p:animEffect transition="in" filter="fade">
                                      <p:cBhvr>
                                        <p:cTn id="12" dur="2000"/>
                                        <p:tgtEl>
                                          <p:spTgt spid="198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5.xml><?xml version="1.0" encoding="utf-8"?>
<p:sld xmlns:a="http://schemas.openxmlformats.org/drawingml/2006/main" xmlns:r="http://schemas.openxmlformats.org/officeDocument/2006/relationships" xmlns:p="http://schemas.openxmlformats.org/presentationml/2006/main">
  <p:cSld>
    <p:spTree>
      <p:nvGrpSpPr>
        <p:cNvPr id="1" name="Shape 2003"/>
        <p:cNvGrpSpPr/>
        <p:nvPr/>
      </p:nvGrpSpPr>
      <p:grpSpPr>
        <a:xfrm>
          <a:off x="0" y="0"/>
          <a:ext cx="0" cy="0"/>
          <a:chOff x="0" y="0"/>
          <a:chExt cx="0" cy="0"/>
        </a:xfrm>
      </p:grpSpPr>
      <p:sp>
        <p:nvSpPr>
          <p:cNvPr id="2004" name="Google Shape;2004;p95"/>
          <p:cNvSpPr txBox="1">
            <a:spLocks noGrp="1"/>
          </p:cNvSpPr>
          <p:nvPr>
            <p:ph type="body" idx="4294967295"/>
          </p:nvPr>
        </p:nvSpPr>
        <p:spPr>
          <a:xfrm>
            <a:off x="457200" y="1600200"/>
            <a:ext cx="8229600" cy="4525963"/>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000000"/>
              </a:buClr>
              <a:buSzPts val="3200"/>
              <a:buChar char="•"/>
            </a:pPr>
            <a:r>
              <a:rPr lang="en-US" sz="3200" b="0" i="0" u="none" strike="noStrike" cap="none">
                <a:solidFill>
                  <a:srgbClr val="000000"/>
                </a:solidFill>
                <a:latin typeface="Calibri"/>
                <a:ea typeface="Calibri"/>
                <a:cs typeface="Calibri"/>
                <a:sym typeface="Calibri"/>
              </a:rPr>
              <a:t>Factor: 20</a:t>
            </a:r>
            <a:endParaRPr/>
          </a:p>
        </p:txBody>
      </p:sp>
      <p:sp>
        <p:nvSpPr>
          <p:cNvPr id="2005" name="Google Shape;2005;p95"/>
          <p:cNvSpPr txBox="1">
            <a:spLocks noGrp="1"/>
          </p:cNvSpPr>
          <p:nvPr>
            <p:ph type="title" idx="4294967295"/>
          </p:nvPr>
        </p:nvSpPr>
        <p:spPr>
          <a:xfrm>
            <a:off x="457200" y="274637"/>
            <a:ext cx="8229600" cy="1143001"/>
          </a:xfrm>
          <a:prstGeom prst="rect">
            <a:avLst/>
          </a:prstGeom>
          <a:no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Clr>
                <a:srgbClr val="000000"/>
              </a:buClr>
              <a:buSzPts val="4400"/>
              <a:buFont typeface="Calibri"/>
              <a:buNone/>
            </a:pPr>
            <a:r>
              <a:rPr lang="en-US" sz="4400" b="0" i="0" u="none" strike="noStrike" cap="none">
                <a:solidFill>
                  <a:srgbClr val="000000"/>
                </a:solidFill>
                <a:latin typeface="Calibri"/>
                <a:ea typeface="Calibri"/>
                <a:cs typeface="Calibri"/>
                <a:sym typeface="Calibri"/>
              </a:rPr>
              <a:t>Why is the Cubic Foot so Small?</a:t>
            </a:r>
            <a:endParaRPr/>
          </a:p>
        </p:txBody>
      </p:sp>
      <p:grpSp>
        <p:nvGrpSpPr>
          <p:cNvPr id="2006" name="Google Shape;2006;p95"/>
          <p:cNvGrpSpPr/>
          <p:nvPr/>
        </p:nvGrpSpPr>
        <p:grpSpPr>
          <a:xfrm>
            <a:off x="-2" y="-20"/>
            <a:ext cx="2667002" cy="333085"/>
            <a:chOff x="-1" y="-10"/>
            <a:chExt cx="2667001" cy="333084"/>
          </a:xfrm>
        </p:grpSpPr>
        <p:sp>
          <p:nvSpPr>
            <p:cNvPr id="2007" name="Google Shape;2007;p95"/>
            <p:cNvSpPr/>
            <p:nvPr/>
          </p:nvSpPr>
          <p:spPr>
            <a:xfrm>
              <a:off x="-1" y="14133"/>
              <a:ext cx="2667001" cy="304803"/>
            </a:xfrm>
            <a:prstGeom prst="rect">
              <a:avLst/>
            </a:prstGeom>
            <a:solidFill>
              <a:srgbClr val="FF0000"/>
            </a:solidFill>
            <a:ln w="25400" cap="flat" cmpd="sng">
              <a:solidFill>
                <a:srgbClr val="385D8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008" name="Google Shape;2008;p95"/>
            <p:cNvSpPr txBox="1"/>
            <p:nvPr/>
          </p:nvSpPr>
          <p:spPr>
            <a:xfrm>
              <a:off x="58419" y="-10"/>
              <a:ext cx="2550163" cy="333084"/>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Data Processing</a:t>
              </a:r>
              <a:endParaRPr/>
            </a:p>
          </p:txBody>
        </p:sp>
      </p:grpSp>
      <p:grpSp>
        <p:nvGrpSpPr>
          <p:cNvPr id="2009" name="Google Shape;2009;p95"/>
          <p:cNvGrpSpPr/>
          <p:nvPr/>
        </p:nvGrpSpPr>
        <p:grpSpPr>
          <a:xfrm>
            <a:off x="-2" y="-2"/>
            <a:ext cx="2667002" cy="2209802"/>
            <a:chOff x="-1" y="-1"/>
            <a:chExt cx="2667001" cy="2209801"/>
          </a:xfrm>
        </p:grpSpPr>
        <p:sp>
          <p:nvSpPr>
            <p:cNvPr id="2010" name="Google Shape;2010;p95"/>
            <p:cNvSpPr/>
            <p:nvPr/>
          </p:nvSpPr>
          <p:spPr>
            <a:xfrm>
              <a:off x="-1" y="-1"/>
              <a:ext cx="2667001" cy="2209801"/>
            </a:xfrm>
            <a:prstGeom prst="rect">
              <a:avLst/>
            </a:prstGeom>
            <a:solidFill>
              <a:srgbClr val="FFFF00"/>
            </a:solidFill>
            <a:ln w="25400" cap="flat" cmpd="sng">
              <a:solidFill>
                <a:srgbClr val="385D8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EEECE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011" name="Google Shape;2011;p95"/>
            <p:cNvSpPr txBox="1"/>
            <p:nvPr/>
          </p:nvSpPr>
          <p:spPr>
            <a:xfrm>
              <a:off x="58419" y="938354"/>
              <a:ext cx="2550163" cy="333085"/>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EEECE1"/>
                </a:buClr>
                <a:buSzPts val="1800"/>
                <a:buFont typeface="Calibri"/>
                <a:buNone/>
              </a:pPr>
              <a:r>
                <a:rPr lang="en-US" sz="1800" b="0" i="0" u="none" strike="noStrike" cap="none">
                  <a:solidFill>
                    <a:srgbClr val="EEECE1"/>
                  </a:solidFill>
                  <a:latin typeface="Calibri"/>
                  <a:ea typeface="Calibri"/>
                  <a:cs typeface="Calibri"/>
                  <a:sym typeface="Calibri"/>
                </a:rPr>
                <a:t>Process Control</a:t>
              </a:r>
              <a:endParaRPr/>
            </a:p>
          </p:txBody>
        </p:sp>
      </p:grpSp>
      <p:grpSp>
        <p:nvGrpSpPr>
          <p:cNvPr id="2012" name="Google Shape;2012;p95"/>
          <p:cNvGrpSpPr/>
          <p:nvPr/>
        </p:nvGrpSpPr>
        <p:grpSpPr>
          <a:xfrm>
            <a:off x="-2" y="-2"/>
            <a:ext cx="2667002" cy="2209802"/>
            <a:chOff x="-1" y="-1"/>
            <a:chExt cx="2667001" cy="2209801"/>
          </a:xfrm>
        </p:grpSpPr>
        <p:sp>
          <p:nvSpPr>
            <p:cNvPr id="2013" name="Google Shape;2013;p95"/>
            <p:cNvSpPr/>
            <p:nvPr/>
          </p:nvSpPr>
          <p:spPr>
            <a:xfrm>
              <a:off x="-1" y="-1"/>
              <a:ext cx="2667001" cy="2209801"/>
            </a:xfrm>
            <a:prstGeom prst="rect">
              <a:avLst/>
            </a:prstGeom>
            <a:solidFill>
              <a:srgbClr val="FF0000"/>
            </a:solidFill>
            <a:ln w="25400" cap="flat" cmpd="sng">
              <a:solidFill>
                <a:srgbClr val="385D8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FFFFFF"/>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014" name="Google Shape;2014;p95"/>
            <p:cNvSpPr txBox="1"/>
            <p:nvPr/>
          </p:nvSpPr>
          <p:spPr>
            <a:xfrm>
              <a:off x="58418" y="938354"/>
              <a:ext cx="2550164" cy="333085"/>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FFFFFF"/>
                </a:buClr>
                <a:buSzPts val="1800"/>
                <a:buFont typeface="Calibri"/>
                <a:buNone/>
              </a:pPr>
              <a:r>
                <a:rPr lang="en-US" sz="1800" b="0" i="0" u="none" strike="noStrike" cap="none">
                  <a:solidFill>
                    <a:srgbClr val="FFFFFF"/>
                  </a:solidFill>
                  <a:latin typeface="Calibri"/>
                  <a:ea typeface="Calibri"/>
                  <a:cs typeface="Calibri"/>
                  <a:sym typeface="Calibri"/>
                </a:rPr>
                <a:t>Data Processing</a:t>
              </a:r>
              <a:endParaRPr/>
            </a:p>
          </p:txBody>
        </p:sp>
      </p:grpSp>
      <p:grpSp>
        <p:nvGrpSpPr>
          <p:cNvPr id="2015" name="Google Shape;2015;p95"/>
          <p:cNvGrpSpPr/>
          <p:nvPr/>
        </p:nvGrpSpPr>
        <p:grpSpPr>
          <a:xfrm>
            <a:off x="-2" y="-66"/>
            <a:ext cx="2667002" cy="333085"/>
            <a:chOff x="-1" y="-33"/>
            <a:chExt cx="2667001" cy="333084"/>
          </a:xfrm>
        </p:grpSpPr>
        <p:sp>
          <p:nvSpPr>
            <p:cNvPr id="2016" name="Google Shape;2016;p95"/>
            <p:cNvSpPr/>
            <p:nvPr/>
          </p:nvSpPr>
          <p:spPr>
            <a:xfrm>
              <a:off x="-1" y="14110"/>
              <a:ext cx="2667001" cy="304804"/>
            </a:xfrm>
            <a:prstGeom prst="rect">
              <a:avLst/>
            </a:prstGeom>
            <a:solidFill>
              <a:srgbClr val="FFFF00"/>
            </a:solidFill>
            <a:ln w="25400" cap="flat" cmpd="sng">
              <a:solidFill>
                <a:srgbClr val="385D8A"/>
              </a:solidFill>
              <a:prstDash val="solid"/>
              <a:round/>
              <a:headEnd type="none" w="sm" len="sm"/>
              <a:tailEnd type="none" w="sm" len="sm"/>
            </a:ln>
          </p:spPr>
          <p:txBody>
            <a:bodyPr spcFirstLastPara="1" wrap="square" lIns="0" tIns="0" rIns="0" bIns="0" anchor="ctr" anchorCtr="0">
              <a:noAutofit/>
            </a:bodyPr>
            <a:lstStyle/>
            <a:p>
              <a:pPr marL="0" marR="0" lvl="0" indent="0" algn="ctr" rtl="0">
                <a:lnSpc>
                  <a:spcPct val="100000"/>
                </a:lnSpc>
                <a:spcBef>
                  <a:spcPts val="0"/>
                </a:spcBef>
                <a:spcAft>
                  <a:spcPts val="0"/>
                </a:spcAft>
                <a:buClr>
                  <a:srgbClr val="EEECE1"/>
                </a:buClr>
                <a:buSzPts val="1800"/>
                <a:buFont typeface="Calibri"/>
                <a:buNone/>
              </a:pPr>
              <a:endParaRPr sz="1800" b="0" i="0" u="none" strike="noStrike" cap="none">
                <a:solidFill>
                  <a:srgbClr val="000000"/>
                </a:solidFill>
                <a:latin typeface="Calibri"/>
                <a:ea typeface="Calibri"/>
                <a:cs typeface="Calibri"/>
                <a:sym typeface="Calibri"/>
              </a:endParaRPr>
            </a:p>
          </p:txBody>
        </p:sp>
        <p:sp>
          <p:nvSpPr>
            <p:cNvPr id="2017" name="Google Shape;2017;p95"/>
            <p:cNvSpPr txBox="1"/>
            <p:nvPr/>
          </p:nvSpPr>
          <p:spPr>
            <a:xfrm>
              <a:off x="58418" y="-33"/>
              <a:ext cx="2550164" cy="333084"/>
            </a:xfrm>
            <a:prstGeom prst="rect">
              <a:avLst/>
            </a:prstGeom>
            <a:noFill/>
            <a:ln>
              <a:noFill/>
            </a:ln>
          </p:spPr>
          <p:txBody>
            <a:bodyPr spcFirstLastPara="1" wrap="square" lIns="45700" tIns="45700" rIns="45700" bIns="45700" anchor="ctr" anchorCtr="0">
              <a:spAutoFit/>
            </a:bodyPr>
            <a:lstStyle/>
            <a:p>
              <a:pPr marL="0" marR="0" lvl="0" indent="0" algn="ctr" rtl="0">
                <a:lnSpc>
                  <a:spcPct val="100000"/>
                </a:lnSpc>
                <a:spcBef>
                  <a:spcPts val="0"/>
                </a:spcBef>
                <a:spcAft>
                  <a:spcPts val="0"/>
                </a:spcAft>
                <a:buClr>
                  <a:srgbClr val="EEECE1"/>
                </a:buClr>
                <a:buSzPts val="1800"/>
                <a:buFont typeface="Calibri"/>
                <a:buNone/>
              </a:pPr>
              <a:r>
                <a:rPr lang="en-US" sz="1800" b="0" i="0" u="none" strike="noStrike" cap="none">
                  <a:solidFill>
                    <a:srgbClr val="EEECE1"/>
                  </a:solidFill>
                  <a:latin typeface="Calibri"/>
                  <a:ea typeface="Calibri"/>
                  <a:cs typeface="Calibri"/>
                  <a:sym typeface="Calibri"/>
                </a:rPr>
                <a:t>Process Control</a:t>
              </a:r>
              <a:endParaRPr/>
            </a:p>
          </p:txBody>
        </p:sp>
      </p:grpSp>
      <p:sp>
        <p:nvSpPr>
          <p:cNvPr id="2018" name="Google Shape;2018;p95"/>
          <p:cNvSpPr txBox="1"/>
          <p:nvPr/>
        </p:nvSpPr>
        <p:spPr>
          <a:xfrm>
            <a:off x="1493519" y="2438400"/>
            <a:ext cx="2346962" cy="70103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onstantia"/>
              <a:buNone/>
            </a:pPr>
            <a:r>
              <a:rPr lang="en-US" sz="1800" b="0" i="0" u="none" strike="noStrike" cap="none">
                <a:solidFill>
                  <a:srgbClr val="000000"/>
                </a:solidFill>
                <a:latin typeface="Constantia"/>
                <a:ea typeface="Constantia"/>
                <a:cs typeface="Constantia"/>
                <a:sym typeface="Constantia"/>
              </a:rPr>
              <a:t>MultiCore/ManyCore</a:t>
            </a:r>
            <a:endParaRPr/>
          </a:p>
        </p:txBody>
      </p:sp>
      <p:sp>
        <p:nvSpPr>
          <p:cNvPr id="2019" name="Google Shape;2019;p95"/>
          <p:cNvSpPr txBox="1"/>
          <p:nvPr/>
        </p:nvSpPr>
        <p:spPr>
          <a:xfrm>
            <a:off x="5913120" y="2438400"/>
            <a:ext cx="1280163" cy="396237"/>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800"/>
              <a:buFont typeface="Constantia"/>
              <a:buNone/>
            </a:pPr>
            <a:r>
              <a:rPr lang="en-US" sz="1800" b="0" i="0" u="none" strike="noStrike" cap="none">
                <a:solidFill>
                  <a:srgbClr val="000000"/>
                </a:solidFill>
                <a:latin typeface="Constantia"/>
                <a:ea typeface="Constantia"/>
                <a:cs typeface="Constantia"/>
                <a:sym typeface="Constantia"/>
              </a:rPr>
              <a:t>DataFlow</a:t>
            </a:r>
            <a:endParaRPr/>
          </a:p>
        </p:txBody>
      </p:sp>
      <p:sp>
        <p:nvSpPr>
          <p:cNvPr id="2020" name="Google Shape;2020;p95"/>
          <p:cNvSpPr txBox="1">
            <a:spLocks noGrp="1"/>
          </p:cNvSpPr>
          <p:nvPr>
            <p:ph type="sldNum" idx="4294967295"/>
          </p:nvPr>
        </p:nvSpPr>
        <p:spPr>
          <a:xfrm>
            <a:off x="8430260" y="6391592"/>
            <a:ext cx="256537" cy="294637"/>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1F497D"/>
              </a:buClr>
              <a:buSzPts val="1200"/>
              <a:buFont typeface="Constantia"/>
              <a:buNone/>
            </a:pPr>
            <a:fld id="{00000000-1234-1234-1234-123412341234}" type="slidenum">
              <a:rPr lang="en-US" sz="1200" b="0" i="0" u="none" strike="noStrike" cap="none">
                <a:solidFill>
                  <a:srgbClr val="1F497D"/>
                </a:solidFill>
                <a:latin typeface="Constantia"/>
                <a:ea typeface="Constantia"/>
                <a:cs typeface="Constantia"/>
                <a:sym typeface="Constantia"/>
              </a:rPr>
              <a:t>95</a:t>
            </a:fld>
            <a:endParaRPr sz="1200" b="0" i="0" u="none" strike="noStrike" cap="none">
              <a:solidFill>
                <a:srgbClr val="1F497D"/>
              </a:solidFill>
              <a:latin typeface="Constantia"/>
              <a:ea typeface="Constantia"/>
              <a:cs typeface="Constantia"/>
              <a:sym typeface="Constantia"/>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2006"/>
                                        </p:tgtEl>
                                        <p:attrNameLst>
                                          <p:attrName>style.visibility</p:attrName>
                                        </p:attrNameLst>
                                      </p:cBhvr>
                                      <p:to>
                                        <p:strVal val="visible"/>
                                      </p:to>
                                    </p:set>
                                    <p:animEffect transition="in" filter="fade">
                                      <p:cBhvr>
                                        <p:cTn id="7" dur="500"/>
                                        <p:tgtEl>
                                          <p:spTgt spid="2006"/>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009"/>
                                        </p:tgtEl>
                                        <p:attrNameLst>
                                          <p:attrName>style.visibility</p:attrName>
                                        </p:attrNameLst>
                                      </p:cBhvr>
                                      <p:to>
                                        <p:strVal val="visible"/>
                                      </p:to>
                                    </p:set>
                                    <p:animEffect transition="in" filter="fade">
                                      <p:cBhvr>
                                        <p:cTn id="11" dur="500"/>
                                        <p:tgtEl>
                                          <p:spTgt spid="2009"/>
                                        </p:tgtEl>
                                      </p:cBhvr>
                                    </p:animEffect>
                                  </p:childTnLst>
                                </p:cTn>
                              </p:par>
                            </p:childTnLst>
                          </p:cTn>
                        </p:par>
                      </p:childTnLst>
                    </p:cTn>
                  </p:par>
                  <p:par>
                    <p:cTn id="12" fill="hold">
                      <p:stCondLst>
                        <p:cond delay="indefinite"/>
                      </p:stCondLst>
                      <p:childTnLst>
                        <p:par>
                          <p:cTn id="13" fill="hold">
                            <p:stCondLst>
                              <p:cond delay="0"/>
                            </p:stCondLst>
                            <p:childTnLst>
                              <p:par>
                                <p:cTn id="14" presetID="10" presetClass="entr" presetSubtype="0" fill="hold" nodeType="clickEffect">
                                  <p:stCondLst>
                                    <p:cond delay="0"/>
                                  </p:stCondLst>
                                  <p:childTnLst>
                                    <p:set>
                                      <p:cBhvr>
                                        <p:cTn id="15" dur="1" fill="hold">
                                          <p:stCondLst>
                                            <p:cond delay="0"/>
                                          </p:stCondLst>
                                        </p:cTn>
                                        <p:tgtEl>
                                          <p:spTgt spid="2012"/>
                                        </p:tgtEl>
                                        <p:attrNameLst>
                                          <p:attrName>style.visibility</p:attrName>
                                        </p:attrNameLst>
                                      </p:cBhvr>
                                      <p:to>
                                        <p:strVal val="visible"/>
                                      </p:to>
                                    </p:set>
                                    <p:animEffect transition="in" filter="fade">
                                      <p:cBhvr>
                                        <p:cTn id="16" dur="500"/>
                                        <p:tgtEl>
                                          <p:spTgt spid="2012"/>
                                        </p:tgtEl>
                                      </p:cBhvr>
                                    </p:animEffect>
                                  </p:childTnLst>
                                </p:cTn>
                              </p:par>
                            </p:childTnLst>
                          </p:cTn>
                        </p:par>
                        <p:par>
                          <p:cTn id="17" fill="hold">
                            <p:stCondLst>
                              <p:cond delay="500"/>
                            </p:stCondLst>
                            <p:childTnLst>
                              <p:par>
                                <p:cTn id="18" presetID="10" presetClass="entr" presetSubtype="0" fill="hold" nodeType="afterEffect">
                                  <p:stCondLst>
                                    <p:cond delay="0"/>
                                  </p:stCondLst>
                                  <p:childTnLst>
                                    <p:set>
                                      <p:cBhvr>
                                        <p:cTn id="19" dur="1" fill="hold">
                                          <p:stCondLst>
                                            <p:cond delay="0"/>
                                          </p:stCondLst>
                                        </p:cTn>
                                        <p:tgtEl>
                                          <p:spTgt spid="2015"/>
                                        </p:tgtEl>
                                        <p:attrNameLst>
                                          <p:attrName>style.visibility</p:attrName>
                                        </p:attrNameLst>
                                      </p:cBhvr>
                                      <p:to>
                                        <p:strVal val="visible"/>
                                      </p:to>
                                    </p:set>
                                    <p:animEffect transition="in" filter="fade">
                                      <p:cBhvr>
                                        <p:cTn id="20" dur="500"/>
                                        <p:tgtEl>
                                          <p:spTgt spid="20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6.xml><?xml version="1.0" encoding="utf-8"?>
<p:sld xmlns:a="http://schemas.openxmlformats.org/drawingml/2006/main" xmlns:r="http://schemas.openxmlformats.org/officeDocument/2006/relationships" xmlns:p="http://schemas.openxmlformats.org/presentationml/2006/main">
  <p:cSld>
    <p:spTree>
      <p:nvGrpSpPr>
        <p:cNvPr id="1" name="Shape 2024"/>
        <p:cNvGrpSpPr/>
        <p:nvPr/>
      </p:nvGrpSpPr>
      <p:grpSpPr>
        <a:xfrm>
          <a:off x="0" y="0"/>
          <a:ext cx="0" cy="0"/>
          <a:chOff x="0" y="0"/>
          <a:chExt cx="0" cy="0"/>
        </a:xfrm>
      </p:grpSpPr>
      <p:sp>
        <p:nvSpPr>
          <p:cNvPr id="2025" name="Google Shape;2025;p96"/>
          <p:cNvSpPr txBox="1">
            <a:spLocks noGrp="1"/>
          </p:cNvSpPr>
          <p:nvPr>
            <p:ph type="body" idx="4294967295"/>
          </p:nvPr>
        </p:nvSpPr>
        <p:spPr>
          <a:xfrm>
            <a:off x="457200" y="1600200"/>
            <a:ext cx="8229600" cy="4525963"/>
          </a:xfrm>
          <a:prstGeom prst="rect">
            <a:avLst/>
          </a:prstGeom>
          <a:noFill/>
          <a:ln>
            <a:noFill/>
          </a:ln>
        </p:spPr>
        <p:txBody>
          <a:bodyPr spcFirstLastPara="1" wrap="square" lIns="45700" tIns="45700" rIns="45700" bIns="45700" anchor="t" anchorCtr="0">
            <a:normAutofit/>
          </a:bodyPr>
          <a:lstStyle/>
          <a:p>
            <a:pPr marL="342900" lvl="0" indent="-342900" algn="l" rtl="0">
              <a:lnSpc>
                <a:spcPct val="100000"/>
              </a:lnSpc>
              <a:spcBef>
                <a:spcPts val="0"/>
              </a:spcBef>
              <a:spcAft>
                <a:spcPts val="0"/>
              </a:spcAft>
              <a:buClr>
                <a:srgbClr val="000000"/>
              </a:buClr>
              <a:buSzPts val="3200"/>
              <a:buChar char="•"/>
            </a:pPr>
            <a:r>
              <a:rPr lang="en-US" sz="3200" b="0" i="0" u="none" strike="noStrike" cap="none">
                <a:solidFill>
                  <a:srgbClr val="000000"/>
                </a:solidFill>
                <a:latin typeface="Calibri"/>
                <a:ea typeface="Calibri"/>
                <a:cs typeface="Calibri"/>
                <a:sym typeface="Calibri"/>
              </a:rPr>
              <a:t>Factor: X</a:t>
            </a:r>
            <a:endParaRPr/>
          </a:p>
        </p:txBody>
      </p:sp>
      <p:sp>
        <p:nvSpPr>
          <p:cNvPr id="2026" name="Google Shape;2026;p96"/>
          <p:cNvSpPr txBox="1">
            <a:spLocks noGrp="1"/>
          </p:cNvSpPr>
          <p:nvPr>
            <p:ph type="title" idx="4294967295"/>
          </p:nvPr>
        </p:nvSpPr>
        <p:spPr>
          <a:xfrm>
            <a:off x="457200" y="274637"/>
            <a:ext cx="8229600" cy="1143001"/>
          </a:xfrm>
          <a:prstGeom prst="rect">
            <a:avLst/>
          </a:prstGeom>
          <a:noFill/>
          <a:ln>
            <a:noFill/>
          </a:ln>
        </p:spPr>
        <p:txBody>
          <a:bodyPr spcFirstLastPara="1" wrap="square" lIns="45700" tIns="45700" rIns="45700" bIns="45700" anchor="ctr" anchorCtr="0">
            <a:normAutofit/>
          </a:bodyPr>
          <a:lstStyle/>
          <a:p>
            <a:pPr marL="0" lvl="0" indent="0" algn="ctr" rtl="0">
              <a:lnSpc>
                <a:spcPct val="100000"/>
              </a:lnSpc>
              <a:spcBef>
                <a:spcPts val="0"/>
              </a:spcBef>
              <a:spcAft>
                <a:spcPts val="0"/>
              </a:spcAft>
              <a:buClr>
                <a:srgbClr val="000000"/>
              </a:buClr>
              <a:buSzPts val="4400"/>
              <a:buFont typeface="Calibri"/>
              <a:buNone/>
            </a:pPr>
            <a:r>
              <a:rPr lang="en-US" sz="4400" b="0" i="0" u="none" strike="noStrike" cap="none">
                <a:solidFill>
                  <a:srgbClr val="000000"/>
                </a:solidFill>
                <a:latin typeface="Calibri"/>
                <a:ea typeface="Calibri"/>
                <a:cs typeface="Calibri"/>
                <a:sym typeface="Calibri"/>
              </a:rPr>
              <a:t>Why is the Precision Better?</a:t>
            </a:r>
            <a:endParaRPr/>
          </a:p>
        </p:txBody>
      </p:sp>
      <p:sp>
        <p:nvSpPr>
          <p:cNvPr id="2027" name="Google Shape;2027;p96"/>
          <p:cNvSpPr txBox="1">
            <a:spLocks noGrp="1"/>
          </p:cNvSpPr>
          <p:nvPr>
            <p:ph type="sldNum" idx="4294967295"/>
          </p:nvPr>
        </p:nvSpPr>
        <p:spPr>
          <a:xfrm>
            <a:off x="8430260" y="6391592"/>
            <a:ext cx="256537" cy="294637"/>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1F497D"/>
              </a:buClr>
              <a:buSzPts val="1200"/>
              <a:buFont typeface="Constantia"/>
              <a:buNone/>
            </a:pPr>
            <a:fld id="{00000000-1234-1234-1234-123412341234}" type="slidenum">
              <a:rPr lang="en-US" sz="1200" b="0" i="0" u="none" strike="noStrike" cap="none">
                <a:solidFill>
                  <a:srgbClr val="1F497D"/>
                </a:solidFill>
                <a:latin typeface="Constantia"/>
                <a:ea typeface="Constantia"/>
                <a:cs typeface="Constantia"/>
                <a:sym typeface="Constantia"/>
              </a:rPr>
              <a:t>96</a:t>
            </a:fld>
            <a:endParaRPr sz="1200" b="0" i="0" u="none" strike="noStrike" cap="none">
              <a:solidFill>
                <a:srgbClr val="1F497D"/>
              </a:solidFill>
              <a:latin typeface="Constantia"/>
              <a:ea typeface="Constantia"/>
              <a:cs typeface="Constantia"/>
              <a:sym typeface="Constantia"/>
            </a:endParaRPr>
          </a:p>
        </p:txBody>
      </p:sp>
      <p:pic>
        <p:nvPicPr>
          <p:cNvPr id="2028" name="Google Shape;2028;p96" descr="image.png"/>
          <p:cNvPicPr preferRelativeResize="0"/>
          <p:nvPr/>
        </p:nvPicPr>
        <p:blipFill rotWithShape="1">
          <a:blip r:embed="rId3">
            <a:alphaModFix/>
          </a:blip>
          <a:srcRect/>
          <a:stretch/>
        </p:blipFill>
        <p:spPr>
          <a:xfrm>
            <a:off x="647700" y="2095500"/>
            <a:ext cx="7848600" cy="4144963"/>
          </a:xfrm>
          <a:prstGeom prst="rect">
            <a:avLst/>
          </a:prstGeom>
          <a:noFill/>
          <a:ln>
            <a:noFill/>
          </a:ln>
        </p:spPr>
      </p:pic>
    </p:spTree>
  </p:cSld>
  <p:clrMapOvr>
    <a:masterClrMapping/>
  </p:clrMapOvr>
</p:sld>
</file>

<file path=ppt/slides/slide97.xml><?xml version="1.0" encoding="utf-8"?>
<p:sld xmlns:a="http://schemas.openxmlformats.org/drawingml/2006/main" xmlns:r="http://schemas.openxmlformats.org/officeDocument/2006/relationships" xmlns:p="http://schemas.openxmlformats.org/presentationml/2006/main">
  <p:cSld>
    <p:spTree>
      <p:nvGrpSpPr>
        <p:cNvPr id="1" name="Shape 2032"/>
        <p:cNvGrpSpPr/>
        <p:nvPr/>
      </p:nvGrpSpPr>
      <p:grpSpPr>
        <a:xfrm>
          <a:off x="0" y="0"/>
          <a:ext cx="0" cy="0"/>
          <a:chOff x="0" y="0"/>
          <a:chExt cx="0" cy="0"/>
        </a:xfrm>
      </p:grpSpPr>
      <p:sp>
        <p:nvSpPr>
          <p:cNvPr id="2033" name="Google Shape;2033;p97"/>
          <p:cNvSpPr txBox="1"/>
          <p:nvPr/>
        </p:nvSpPr>
        <p:spPr>
          <a:xfrm>
            <a:off x="6294120" y="5486401"/>
            <a:ext cx="2545067" cy="28882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Endorsed by Jerome Friedman</a:t>
            </a:r>
            <a:endParaRPr/>
          </a:p>
        </p:txBody>
      </p:sp>
      <p:sp>
        <p:nvSpPr>
          <p:cNvPr id="2034" name="Google Shape;2034;p97"/>
          <p:cNvSpPr txBox="1"/>
          <p:nvPr/>
        </p:nvSpPr>
        <p:spPr>
          <a:xfrm>
            <a:off x="147320" y="6381751"/>
            <a:ext cx="6972703" cy="288820"/>
          </a:xfrm>
          <a:prstGeom prst="rect">
            <a:avLst/>
          </a:prstGeom>
          <a:noFill/>
          <a:ln>
            <a:noFill/>
          </a:ln>
        </p:spPr>
        <p:txBody>
          <a:bodyPr spcFirstLastPara="1" wrap="square" lIns="45700" tIns="45700" rIns="45700" bIns="45700" anchor="t" anchorCtr="0">
            <a:spAutoFit/>
          </a:bodyPr>
          <a:lstStyle/>
          <a:p>
            <a:pPr marL="0" marR="0" lvl="0" indent="0" algn="l" rtl="0">
              <a:lnSpc>
                <a:spcPct val="100000"/>
              </a:lnSpc>
              <a:spcBef>
                <a:spcPts val="0"/>
              </a:spcBef>
              <a:spcAft>
                <a:spcPts val="0"/>
              </a:spcAft>
              <a:buClr>
                <a:srgbClr val="000000"/>
              </a:buClr>
              <a:buSzPts val="1400"/>
              <a:buFont typeface="Arial"/>
              <a:buNone/>
            </a:pPr>
            <a:r>
              <a:rPr lang="en-US" sz="1400" b="0" i="0" u="none" strike="noStrike" cap="none">
                <a:solidFill>
                  <a:srgbClr val="000000"/>
                </a:solidFill>
                <a:latin typeface="Arial"/>
                <a:ea typeface="Arial"/>
                <a:cs typeface="Arial"/>
                <a:sym typeface="Arial"/>
              </a:rPr>
              <a:t>Special thanks to: Jerome Friedman, Dan Shechtman, Tim Hunt, and Sheldon Glashow</a:t>
            </a:r>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nodeType="withEffect">
                                  <p:stCondLst>
                                    <p:cond delay="0"/>
                                  </p:stCondLst>
                                  <p:childTnLst>
                                    <p:set>
                                      <p:cBhvr>
                                        <p:cTn id="6" dur="1" fill="hold">
                                          <p:stCondLst>
                                            <p:cond delay="0"/>
                                          </p:stCondLst>
                                        </p:cTn>
                                        <p:tgtEl>
                                          <p:spTgt spid="2033"/>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2034"/>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98.xml><?xml version="1.0" encoding="utf-8"?>
<p:sld xmlns:a="http://schemas.openxmlformats.org/drawingml/2006/main" xmlns:r="http://schemas.openxmlformats.org/officeDocument/2006/relationships" xmlns:p="http://schemas.openxmlformats.org/presentationml/2006/main">
  <p:cSld>
    <p:spTree>
      <p:nvGrpSpPr>
        <p:cNvPr id="1" name="Shape 2038"/>
        <p:cNvGrpSpPr/>
        <p:nvPr/>
      </p:nvGrpSpPr>
      <p:grpSpPr>
        <a:xfrm>
          <a:off x="0" y="0"/>
          <a:ext cx="0" cy="0"/>
          <a:chOff x="0" y="0"/>
          <a:chExt cx="0" cy="0"/>
        </a:xfrm>
      </p:grpSpPr>
      <p:sp>
        <p:nvSpPr>
          <p:cNvPr id="2039" name="Google Shape;2039;p98"/>
          <p:cNvSpPr txBox="1"/>
          <p:nvPr/>
        </p:nvSpPr>
        <p:spPr>
          <a:xfrm>
            <a:off x="224386" y="6400800"/>
            <a:ext cx="2805603" cy="285645"/>
          </a:xfrm>
          <a:prstGeom prst="rect">
            <a:avLst/>
          </a:prstGeom>
          <a:noFill/>
          <a:ln>
            <a:noFill/>
          </a:ln>
        </p:spPr>
        <p:txBody>
          <a:bodyPr spcFirstLastPara="1" wrap="square" lIns="44975" tIns="44975" rIns="44975" bIns="44975" anchor="t" anchorCtr="0">
            <a:spAutoFit/>
          </a:bodyPr>
          <a:lstStyle/>
          <a:p>
            <a:pPr marL="0" marR="0" lvl="0" indent="0" algn="ctr" rtl="0">
              <a:lnSpc>
                <a:spcPct val="93000"/>
              </a:lnSpc>
              <a:spcBef>
                <a:spcPts val="0"/>
              </a:spcBef>
              <a:spcAft>
                <a:spcPts val="0"/>
              </a:spcAft>
              <a:buClr>
                <a:srgbClr val="FFFFFF"/>
              </a:buClr>
              <a:buSzPts val="1400"/>
              <a:buFont typeface="Times New Roman"/>
              <a:buNone/>
            </a:pPr>
            <a:r>
              <a:rPr lang="en-US" sz="1400" b="0" i="0" u="none" strike="noStrike" cap="none">
                <a:solidFill>
                  <a:srgbClr val="FFFFFF"/>
                </a:solidFill>
                <a:latin typeface="Times New Roman"/>
                <a:ea typeface="Times New Roman"/>
                <a:cs typeface="Times New Roman"/>
                <a:sym typeface="Times New Roman"/>
              </a:rPr>
              <a:t>© H. Maurer</a:t>
            </a:r>
            <a:endParaRPr/>
          </a:p>
        </p:txBody>
      </p:sp>
      <p:sp>
        <p:nvSpPr>
          <p:cNvPr id="2040" name="Google Shape;2040;p98"/>
          <p:cNvSpPr txBox="1">
            <a:spLocks noGrp="1"/>
          </p:cNvSpPr>
          <p:nvPr>
            <p:ph type="sldNum" idx="4294967295"/>
          </p:nvPr>
        </p:nvSpPr>
        <p:spPr>
          <a:xfrm>
            <a:off x="8177700" y="6243370"/>
            <a:ext cx="280499" cy="285646"/>
          </a:xfrm>
          <a:prstGeom prst="rect">
            <a:avLst/>
          </a:prstGeom>
          <a:noFill/>
          <a:ln>
            <a:noFill/>
          </a:ln>
        </p:spPr>
        <p:txBody>
          <a:bodyPr spcFirstLastPara="1" wrap="square" lIns="44975" tIns="44975" rIns="44975" bIns="44975" anchor="t" anchorCtr="0">
            <a:spAutoFit/>
          </a:bodyPr>
          <a:lstStyle/>
          <a:p>
            <a:pPr marL="0" lvl="0" indent="0" algn="r" rtl="0">
              <a:lnSpc>
                <a:spcPct val="93000"/>
              </a:lnSpc>
              <a:spcBef>
                <a:spcPts val="0"/>
              </a:spcBef>
              <a:spcAft>
                <a:spcPts val="0"/>
              </a:spcAft>
              <a:buClr>
                <a:srgbClr val="FFFFFF"/>
              </a:buClr>
              <a:buSzPts val="1400"/>
              <a:buFont typeface="Times New Roman"/>
              <a:buNone/>
            </a:pPr>
            <a:fld id="{00000000-1234-1234-1234-123412341234}" type="slidenum">
              <a:rPr lang="en-US" sz="1400" b="0" i="0" u="none" strike="noStrike" cap="none">
                <a:solidFill>
                  <a:srgbClr val="FFFFFF"/>
                </a:solidFill>
                <a:latin typeface="Times New Roman"/>
                <a:ea typeface="Times New Roman"/>
                <a:cs typeface="Times New Roman"/>
                <a:sym typeface="Times New Roman"/>
              </a:rPr>
              <a:t>98</a:t>
            </a:fld>
            <a:endParaRPr sz="1400" b="0" i="0" u="none" strike="noStrike" cap="none">
              <a:solidFill>
                <a:srgbClr val="FFFFFF"/>
              </a:solidFill>
              <a:latin typeface="Times New Roman"/>
              <a:ea typeface="Times New Roman"/>
              <a:cs typeface="Times New Roman"/>
              <a:sym typeface="Times New Roman"/>
            </a:endParaRPr>
          </a:p>
        </p:txBody>
      </p:sp>
      <p:pic>
        <p:nvPicPr>
          <p:cNvPr id="2041" name="Google Shape;2041;p98" descr="image.jpeg"/>
          <p:cNvPicPr preferRelativeResize="0"/>
          <p:nvPr/>
        </p:nvPicPr>
        <p:blipFill rotWithShape="1">
          <a:blip r:embed="rId3">
            <a:alphaModFix/>
          </a:blip>
          <a:srcRect/>
          <a:stretch/>
        </p:blipFill>
        <p:spPr>
          <a:xfrm>
            <a:off x="-800100" y="0"/>
            <a:ext cx="10287000" cy="6858000"/>
          </a:xfrm>
          <a:prstGeom prst="rect">
            <a:avLst/>
          </a:prstGeom>
          <a:noFill/>
          <a:ln>
            <a:noFill/>
          </a:ln>
        </p:spPr>
      </p:pic>
      <p:sp>
        <p:nvSpPr>
          <p:cNvPr id="2042" name="Google Shape;2042;p98"/>
          <p:cNvSpPr txBox="1"/>
          <p:nvPr/>
        </p:nvSpPr>
        <p:spPr>
          <a:xfrm>
            <a:off x="-223290" y="6238875"/>
            <a:ext cx="2124778" cy="542634"/>
          </a:xfrm>
          <a:prstGeom prst="rect">
            <a:avLst/>
          </a:prstGeom>
          <a:noFill/>
          <a:ln>
            <a:noFill/>
          </a:ln>
        </p:spPr>
        <p:txBody>
          <a:bodyPr spcFirstLastPara="1" wrap="square" lIns="44975" tIns="44975" rIns="44975" bIns="44975" anchor="t" anchorCtr="0">
            <a:spAutoFit/>
          </a:bodyPr>
          <a:lstStyle/>
          <a:p>
            <a:pPr marL="0" marR="0" lvl="0" indent="0" algn="l" rtl="0">
              <a:lnSpc>
                <a:spcPct val="93000"/>
              </a:lnSpc>
              <a:spcBef>
                <a:spcPts val="0"/>
              </a:spcBef>
              <a:spcAft>
                <a:spcPts val="0"/>
              </a:spcAft>
              <a:buClr>
                <a:srgbClr val="FFFFFF"/>
              </a:buClr>
              <a:buSzPts val="3200"/>
              <a:buFont typeface="Times New Roman"/>
              <a:buNone/>
            </a:pPr>
            <a:r>
              <a:rPr lang="en-US" sz="3200" b="0" i="0" u="none" strike="noStrike" cap="none">
                <a:solidFill>
                  <a:srgbClr val="FFFFFF"/>
                </a:solidFill>
                <a:latin typeface="Times New Roman"/>
                <a:ea typeface="Times New Roman"/>
                <a:cs typeface="Times New Roman"/>
                <a:sym typeface="Times New Roman"/>
              </a:rPr>
              <a:t>   vm@etf.rs</a:t>
            </a:r>
            <a:endParaRPr/>
          </a:p>
        </p:txBody>
      </p:sp>
      <p:sp>
        <p:nvSpPr>
          <p:cNvPr id="2043" name="Google Shape;2043;p98"/>
          <p:cNvSpPr txBox="1"/>
          <p:nvPr/>
        </p:nvSpPr>
        <p:spPr>
          <a:xfrm>
            <a:off x="121198" y="-131764"/>
            <a:ext cx="3567604" cy="1777858"/>
          </a:xfrm>
          <a:prstGeom prst="rect">
            <a:avLst/>
          </a:prstGeom>
          <a:noFill/>
          <a:ln>
            <a:noFill/>
          </a:ln>
        </p:spPr>
        <p:txBody>
          <a:bodyPr spcFirstLastPara="1" wrap="square" lIns="44975" tIns="44975" rIns="44975" bIns="44975" anchor="t" anchorCtr="0">
            <a:spAutoFit/>
          </a:bodyPr>
          <a:lstStyle/>
          <a:p>
            <a:pPr marL="0" marR="0" lvl="0" indent="0" algn="l" rtl="0">
              <a:lnSpc>
                <a:spcPct val="93000"/>
              </a:lnSpc>
              <a:spcBef>
                <a:spcPts val="0"/>
              </a:spcBef>
              <a:spcAft>
                <a:spcPts val="0"/>
              </a:spcAft>
              <a:buClr>
                <a:srgbClr val="595959"/>
              </a:buClr>
              <a:buSzPts val="12000"/>
              <a:buFont typeface="Times New Roman"/>
              <a:buNone/>
            </a:pPr>
            <a:r>
              <a:rPr lang="en-US" sz="12000" b="0" i="0" u="none" strike="noStrike" cap="none">
                <a:solidFill>
                  <a:srgbClr val="595959"/>
                </a:solidFill>
                <a:latin typeface="Times New Roman"/>
                <a:ea typeface="Times New Roman"/>
                <a:cs typeface="Times New Roman"/>
                <a:sym typeface="Times New Roman"/>
              </a:rPr>
              <a:t>Q&amp;A</a:t>
            </a:r>
            <a:endParaRPr/>
          </a:p>
        </p:txBody>
      </p:sp>
      <p:pic>
        <p:nvPicPr>
          <p:cNvPr id="2044" name="Google Shape;2044;p98" descr="C:\1nenad\lightningbolt2.jpg"/>
          <p:cNvPicPr preferRelativeResize="0"/>
          <p:nvPr/>
        </p:nvPicPr>
        <p:blipFill rotWithShape="1">
          <a:blip r:embed="rId4">
            <a:alphaModFix/>
          </a:blip>
          <a:srcRect/>
          <a:stretch/>
        </p:blipFill>
        <p:spPr>
          <a:xfrm>
            <a:off x="7620000" y="0"/>
            <a:ext cx="1687515" cy="2090740"/>
          </a:xfrm>
          <a:prstGeom prst="rect">
            <a:avLst/>
          </a:prstGeom>
          <a:noFill/>
          <a:ln>
            <a:noFill/>
          </a:ln>
        </p:spPr>
      </p:pic>
    </p:spTree>
  </p:cSld>
  <p:clrMapOvr>
    <a:masterClrMapping/>
  </p:clrMapOvr>
</p:sld>
</file>

<file path=ppt/slides/slide99.xml><?xml version="1.0" encoding="utf-8"?>
<p:sld xmlns:a="http://schemas.openxmlformats.org/drawingml/2006/main" xmlns:r="http://schemas.openxmlformats.org/officeDocument/2006/relationships" xmlns:p="http://schemas.openxmlformats.org/presentationml/2006/main">
  <p:cSld>
    <p:spTree>
      <p:nvGrpSpPr>
        <p:cNvPr id="1" name="Shape 2048"/>
        <p:cNvGrpSpPr/>
        <p:nvPr/>
      </p:nvGrpSpPr>
      <p:grpSpPr>
        <a:xfrm>
          <a:off x="0" y="0"/>
          <a:ext cx="0" cy="0"/>
          <a:chOff x="0" y="0"/>
          <a:chExt cx="0" cy="0"/>
        </a:xfrm>
      </p:grpSpPr>
      <p:sp>
        <p:nvSpPr>
          <p:cNvPr id="2049" name="Google Shape;2049;p99"/>
          <p:cNvSpPr txBox="1">
            <a:spLocks noGrp="1"/>
          </p:cNvSpPr>
          <p:nvPr>
            <p:ph type="sldNum" idx="4294967295"/>
          </p:nvPr>
        </p:nvSpPr>
        <p:spPr>
          <a:xfrm>
            <a:off x="8413147" y="6406785"/>
            <a:ext cx="273653" cy="264252"/>
          </a:xfrm>
          <a:prstGeom prst="rect">
            <a:avLst/>
          </a:prstGeom>
          <a:noFill/>
          <a:ln>
            <a:noFill/>
          </a:ln>
        </p:spPr>
        <p:txBody>
          <a:bodyPr spcFirstLastPara="1" wrap="square" lIns="45700" tIns="45700" rIns="45700" bIns="45700" anchor="ctr" anchorCtr="0">
            <a:spAutoFit/>
          </a:bodyPr>
          <a:lstStyle/>
          <a:p>
            <a:pPr marL="0" lvl="0" indent="0" algn="r" rtl="0">
              <a:lnSpc>
                <a:spcPct val="100000"/>
              </a:lnSpc>
              <a:spcBef>
                <a:spcPts val="0"/>
              </a:spcBef>
              <a:spcAft>
                <a:spcPts val="0"/>
              </a:spcAft>
              <a:buClr>
                <a:srgbClr val="898989"/>
              </a:buClr>
              <a:buSzPts val="1200"/>
              <a:buFont typeface="Arial"/>
              <a:buNone/>
            </a:pPr>
            <a:fld id="{00000000-1234-1234-1234-123412341234}" type="slidenum">
              <a:rPr lang="en-US" sz="1200" b="0" i="0" u="none" strike="noStrike" cap="none">
                <a:solidFill>
                  <a:srgbClr val="898989"/>
                </a:solidFill>
                <a:latin typeface="Arial"/>
                <a:ea typeface="Arial"/>
                <a:cs typeface="Arial"/>
                <a:sym typeface="Arial"/>
              </a:rPr>
              <a:t>99</a:t>
            </a:fld>
            <a:endParaRPr sz="1200" b="0" i="0" u="none" strike="noStrike" cap="none">
              <a:solidFill>
                <a:srgbClr val="898989"/>
              </a:solidFill>
              <a:latin typeface="Arial"/>
              <a:ea typeface="Arial"/>
              <a:cs typeface="Arial"/>
              <a:sym typeface="Arial"/>
            </a:endParaRPr>
          </a:p>
        </p:txBody>
      </p:sp>
      <p:pic>
        <p:nvPicPr>
          <p:cNvPr id="2050" name="Google Shape;2050;p99" descr="image.png"/>
          <p:cNvPicPr preferRelativeResize="0"/>
          <p:nvPr/>
        </p:nvPicPr>
        <p:blipFill rotWithShape="1">
          <a:blip r:embed="rId3">
            <a:alphaModFix/>
          </a:blip>
          <a:srcRect/>
          <a:stretch/>
        </p:blipFill>
        <p:spPr>
          <a:xfrm>
            <a:off x="1471612" y="1295400"/>
            <a:ext cx="6200777" cy="4267200"/>
          </a:xfrm>
          <a:prstGeom prst="rect">
            <a:avLst/>
          </a:prstGeom>
          <a:noFill/>
          <a:ln>
            <a:noFill/>
          </a:ln>
        </p:spPr>
      </p:pic>
    </p:spTree>
  </p:cSld>
  <p:clrMapOvr>
    <a:masterClrMapping/>
  </p:clrMapOvr>
</p:sld>
</file>

<file path=ppt/theme/theme1.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Theme">
      <a:dk1>
        <a:srgbClr val="000000"/>
      </a:dk1>
      <a:lt1>
        <a:srgbClr val="FFFFFF"/>
      </a:lt1>
      <a:dk2>
        <a:srgbClr val="A7A7A7"/>
      </a:dk2>
      <a:lt2>
        <a:srgbClr val="535353"/>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FF00FF"/>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0</TotalTime>
  <Words>4250</Words>
  <Application>Microsoft Office PowerPoint</Application>
  <PresentationFormat>Widescreen</PresentationFormat>
  <Paragraphs>1060</Paragraphs>
  <Slides>192</Slides>
  <Notes>192</Notes>
  <HiddenSlides>0</HiddenSlides>
  <MMClips>0</MMClips>
  <ScaleCrop>false</ScaleCrop>
  <HeadingPairs>
    <vt:vector size="6" baseType="variant">
      <vt:variant>
        <vt:lpstr>Fonts Used</vt:lpstr>
      </vt:variant>
      <vt:variant>
        <vt:i4>9</vt:i4>
      </vt:variant>
      <vt:variant>
        <vt:lpstr>Theme</vt:lpstr>
      </vt:variant>
      <vt:variant>
        <vt:i4>1</vt:i4>
      </vt:variant>
      <vt:variant>
        <vt:lpstr>Slide Titles</vt:lpstr>
      </vt:variant>
      <vt:variant>
        <vt:i4>192</vt:i4>
      </vt:variant>
    </vt:vector>
  </HeadingPairs>
  <TitlesOfParts>
    <vt:vector size="202" baseType="lpstr">
      <vt:lpstr>Tahoma</vt:lpstr>
      <vt:lpstr>Trebuchet MS</vt:lpstr>
      <vt:lpstr>Calibri</vt:lpstr>
      <vt:lpstr>Helvetica Neue</vt:lpstr>
      <vt:lpstr>Arial</vt:lpstr>
      <vt:lpstr>Constantia</vt:lpstr>
      <vt:lpstr>Noto Sans Symbols</vt:lpstr>
      <vt:lpstr>Lucida Sans</vt:lpstr>
      <vt:lpstr>Times New Roman</vt:lpstr>
      <vt:lpstr>Office Theme</vt:lpstr>
      <vt:lpstr> The  Ultimate SuperComputer-on-a-Chip  for  Massive Big Data and Highly Iterative Algorithms</vt:lpstr>
      <vt:lpstr>The Optimal Architecture</vt:lpstr>
      <vt:lpstr>Optimal Distribution of Transistor Budget</vt:lpstr>
      <vt:lpstr>PowerPoint Presentation</vt:lpstr>
      <vt:lpstr>Past Experiences:  MultiCore</vt:lpstr>
      <vt:lpstr>Past Experiences:  ManyCore</vt:lpstr>
      <vt:lpstr>Past Experiences:  SystolicArrays</vt:lpstr>
      <vt:lpstr>Past Experiences:  ExecutionFlow</vt:lpstr>
      <vt:lpstr>PowerPoint Presentation</vt:lpstr>
      <vt:lpstr>Current Research:</vt:lpstr>
      <vt:lpstr>Handbook of Research on Methodologies and Applications of Supercomputing</vt:lpstr>
      <vt:lpstr>PowerPoint Presentation</vt:lpstr>
      <vt:lpstr>PowerPoint Presentation</vt:lpstr>
      <vt:lpstr>Reviews and Testimonials of 8 Nobel Laureates</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The Power Challenge</vt:lpstr>
      <vt:lpstr>The Maxeler Technology Vision: MultiScale DataFlow</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Publications of Interest for NanoAcceleration</vt:lpstr>
      <vt:lpstr>Feynman</vt:lpstr>
      <vt:lpstr>Prigogine</vt:lpstr>
      <vt:lpstr>Kahneman</vt:lpstr>
      <vt:lpstr>Hunt</vt:lpstr>
      <vt:lpstr>PowerPoint Presentation</vt:lpstr>
      <vt:lpstr>PowerPoint Presentation</vt:lpstr>
      <vt:lpstr>Essence: Feynman Enabled by Prigogine</vt:lpstr>
      <vt:lpstr>Essence: Feynman</vt:lpstr>
      <vt:lpstr>Essence: Feynman</vt:lpstr>
      <vt:lpstr>PowerPoint Presentation</vt:lpstr>
      <vt:lpstr>PowerPoint Presentation</vt:lpstr>
      <vt:lpstr>PowerPoint Presentation</vt:lpstr>
      <vt:lpstr>PowerPoint Presentation</vt:lpstr>
      <vt:lpstr>Maxeler Dataflow Appliance </vt:lpstr>
      <vt:lpstr>PowerPoint Presentation</vt:lpstr>
      <vt:lpstr>PowerPoint Presentation</vt:lpstr>
      <vt:lpstr>PowerPoint Presentation</vt:lpstr>
      <vt:lpstr>PowerPoint Presentation</vt:lpstr>
      <vt:lpstr>PowerPoint Presentation</vt:lpstr>
      <vt:lpstr>PowerPoint Presentation</vt:lpstr>
      <vt:lpstr>Seismic Imaging</vt:lpstr>
      <vt:lpstr>PowerPoint Presentation</vt:lpstr>
      <vt:lpstr>PowerPoint Presentation</vt:lpstr>
      <vt:lpstr>PowerPoint Presentation</vt:lpstr>
      <vt:lpstr>Weather and Climate Models: Precision</vt:lpstr>
      <vt:lpstr>Maxeler Running Smith Waterman</vt:lpstr>
      <vt:lpstr>PowerPoint Presentation</vt:lpstr>
      <vt:lpstr> Analysis of the Tensor Calculus Operations on DataFlow (PhD Thesis by Miloš Kotlar, on DataFlow-based Machine Learning) </vt:lpstr>
      <vt:lpstr> Conditions for the Y-Chart-Based “Kernelization” of Loops @ML (PhD Thesis by Nenad Korolija, on the Mapping of Algorithms onto DataFlow)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MultiCore</vt:lpstr>
      <vt:lpstr>ManyCore</vt:lpstr>
      <vt:lpstr>DataFlow</vt:lpstr>
      <vt:lpstr>DataFlow</vt:lpstr>
      <vt:lpstr>DataFlow</vt:lpstr>
      <vt:lpstr>DataFlow</vt:lpstr>
      <vt:lpstr>An Edited Book Covering the Applications</vt:lpstr>
      <vt:lpstr>An Original Book Covering the Essence</vt:lpstr>
      <vt:lpstr>PowerPoint Presentation</vt:lpstr>
      <vt:lpstr>PowerPoint Presentation</vt:lpstr>
      <vt:lpstr>QoL</vt:lpstr>
      <vt:lpstr>How About QoL?</vt:lpstr>
      <vt:lpstr>DataFlow</vt:lpstr>
      <vt:lpstr>Essence of the Paradigm:</vt:lpstr>
      <vt:lpstr>Why is DataFlow so Much Faster?</vt:lpstr>
      <vt:lpstr>Why are Electricity Bills so Small?</vt:lpstr>
      <vt:lpstr>Why is the Cubic Foot so Small?</vt:lpstr>
      <vt:lpstr>Why is the Precision Better?</vt:lpstr>
      <vt:lpstr>PowerPoint Presentation</vt:lpstr>
      <vt:lpstr>PowerPoint Presentation</vt:lpstr>
      <vt:lpstr>PowerPoint Presentation</vt:lpstr>
      <vt:lpstr>PowerPoint Presentation</vt:lpstr>
      <vt:lpstr>BQCD on a Dataflow Computer</vt:lpstr>
      <vt:lpstr>Maxeler QCD - Deployment</vt:lpstr>
      <vt:lpstr>Maxeler QCD on Amazon EC2 F1</vt:lpstr>
      <vt:lpstr>QCD Demo</vt:lpstr>
      <vt:lpstr>QCD Demo</vt:lpstr>
      <vt:lpstr>PowerPoint Presentation</vt:lpstr>
      <vt:lpstr>PowerPoint Presentation</vt:lpstr>
      <vt:lpstr>PowerPoint Presentation</vt:lpstr>
      <vt:lpstr>Design of Systolic Arrays: An SIMD MultiMicroprocessor for DARPA</vt:lpstr>
      <vt:lpstr>PowerPoint Presentation</vt:lpstr>
      <vt:lpstr>PowerPoint Presentation</vt:lpstr>
      <vt:lpstr>PowerPoint Presentation</vt:lpstr>
      <vt:lpstr>PowerPoint Presentation</vt:lpstr>
      <vt:lpstr>PowerPoint Presentation</vt:lpstr>
      <vt:lpstr>Veljko Milutinović</vt:lpstr>
      <vt:lpstr>World Top Foundries  in VLSI for SuperComputing</vt:lpstr>
      <vt:lpstr>World Top Foundries  in VLSI for SuperComputing</vt:lpstr>
      <vt:lpstr>World Top Foundries  in VLSI for SuperComputing</vt:lpstr>
      <vt:lpstr>World Top Foundries  in VLSI for SuperComputing</vt:lpstr>
      <vt:lpstr>World Top Foundries  in VLSI for SuperComputing</vt:lpstr>
      <vt:lpstr>World Top Foundries  in VLSI for SuperComputing</vt:lpstr>
      <vt:lpstr>World Top Foundries  in VLSI for SuperComputing</vt:lpstr>
      <vt:lpstr>World Top Foundries  in VLSI for SuperComputing</vt:lpstr>
      <vt:lpstr>World Top Foundries  in VLSI for SuperComputing</vt:lpstr>
      <vt:lpstr>World Top Foundries  in VLSI for SuperComputing</vt:lpstr>
      <vt:lpstr>World Top Foundries  in VLSI for SuperComputing</vt:lpstr>
      <vt:lpstr>World Top Foundries  in VLSI for SuperComputing</vt:lpstr>
      <vt:lpstr>Who works here? </vt:lpstr>
      <vt:lpstr>The Holistic Foundry (R&amp;DFab) in VLSI for SuperComputing</vt:lpstr>
      <vt:lpstr>The Holistic Foundry (R&amp;DFab) in VLSI for SuperComputing</vt:lpstr>
      <vt:lpstr>The Holistic Foundry (R&amp;DFab) in VLSI for SuperComputing</vt:lpstr>
      <vt:lpstr>Contents:  From Algorithms to Masks</vt:lpstr>
      <vt:lpstr>VLSI for ControlFlow SuperComputing </vt:lpstr>
      <vt:lpstr>PowerPoint Presentation</vt:lpstr>
      <vt:lpstr>PowerPoint Presentation</vt:lpstr>
      <vt:lpstr>VLSI for DataFlow SuperComputing </vt:lpstr>
      <vt:lpstr>On Flexible DataFlow:</vt:lpstr>
      <vt:lpstr>On Fixed DataFlow:</vt:lpstr>
      <vt:lpstr>VLSI for WirelessFlow SuperComputing </vt:lpstr>
      <vt:lpstr>PowerPoint Presentation</vt:lpstr>
      <vt:lpstr>PowerPoint Presentation</vt:lpstr>
      <vt:lpstr>VLSI for Quantum, Molecular, Optical, and Chemical SuperComputing</vt:lpstr>
      <vt:lpstr>Quantum Computing</vt:lpstr>
      <vt:lpstr>Potentials:</vt:lpstr>
      <vt:lpstr>Reality:</vt:lpstr>
      <vt:lpstr>The First Eight Companies  in Quantum Computing:</vt:lpstr>
      <vt:lpstr>Beginnings:</vt:lpstr>
      <vt:lpstr>The Best Quantum Computing Stocks:</vt:lpstr>
      <vt:lpstr>Libraries:</vt:lpstr>
      <vt:lpstr>Tensor Flow Quantum:</vt:lpstr>
      <vt:lpstr>A Programming Example:</vt:lpstr>
      <vt:lpstr>Molecular Computing</vt:lpstr>
      <vt:lpstr>Who invented DNA computing?</vt:lpstr>
      <vt:lpstr>Essence:</vt:lpstr>
      <vt:lpstr>Techniques:</vt:lpstr>
      <vt:lpstr>N.B.:</vt:lpstr>
      <vt:lpstr>Miniaturization:</vt:lpstr>
      <vt:lpstr>Can DNA be programmed?</vt:lpstr>
      <vt:lpstr>How does DNA computing work?</vt:lpstr>
      <vt:lpstr>An Experiment:</vt:lpstr>
      <vt:lpstr>Flexibility:</vt:lpstr>
      <vt:lpstr>Do DNA computers exist?</vt:lpstr>
      <vt:lpstr>Optical Computing</vt:lpstr>
      <vt:lpstr>Essence:</vt:lpstr>
      <vt:lpstr>Applications:</vt:lpstr>
      <vt:lpstr>Techniques:</vt:lpstr>
      <vt:lpstr>Artificial Neural Network  with Optical Components:</vt:lpstr>
      <vt:lpstr>Optical Neural Networks:</vt:lpstr>
      <vt:lpstr>Do Photonic Chips Exist?</vt:lpstr>
      <vt:lpstr>An Application:</vt:lpstr>
      <vt:lpstr>Chemical Computing</vt:lpstr>
      <vt:lpstr>An Example:</vt:lpstr>
      <vt:lpstr>A chemical computer, also called a reaction-diffusion computer:</vt:lpstr>
      <vt:lpstr>Origins:</vt:lpstr>
      <vt:lpstr>Belousov:</vt:lpstr>
      <vt:lpstr>Adamatzky:</vt:lpstr>
      <vt:lpstr>An Implementation:</vt:lpstr>
      <vt:lpstr>European Projects </vt:lpstr>
      <vt:lpstr>USA Projects</vt:lpstr>
      <vt:lpstr>Example Algorithms for Practical Implementations</vt:lpstr>
      <vt:lpstr>SOME PREVIOUS OFFERINGS OF THIS TECH COURSE</vt:lpstr>
      <vt:lpstr>BOTTOM LINE:  BRINGING ADVANCED INDUSTRIAL EXPERIENCE INTO THE CLASSROOM</vt:lpstr>
      <vt:lpstr>BOTTOM LINE:  BRINGING ADVANCED INDUSTRIAL EXPERIENCE INTO THE CLASSROOM</vt:lpstr>
      <vt:lpstr>BOTTOM LINE:  BRINGING ADVANCED INDUSTRIAL EXPERIENCE INTO THE CLASSROOM</vt:lpstr>
      <vt:lpstr>BOTTOM LINE:  BRINGING ADVANCED INDUSTRIAL EXPERIENCE INTO THE CLASSROOM (2)</vt:lpstr>
      <vt:lpstr>BOTTOM LINE:  BRINGING ADVANCED INDUSTRIAL EXPERIENCE INTO THE CLASSROOM (2)</vt:lpstr>
      <vt:lpstr>BOTTOM LINE:  BRINGING ADVANCED INDUSTRIAL EXPERIENCE INTO THE CLASSROOM (2)</vt:lpstr>
      <vt:lpstr>BOTTOM LINE:  BRINGING ADVANCED INDUSTRIAL EXPERIENCE INTO THE CLASSROOM (3)</vt:lpstr>
      <vt:lpstr>BOTTOM LINE:  BRINGING ADVANCED INDUSTRIAL EXPERIENCE INTO THE CLASSROOM (3)</vt:lpstr>
      <vt:lpstr>BOTTOM LINE:  BRINGING ADVANCED INDUSTRIAL EXPERIENCE INTO THE CLASSROOM (3)</vt:lpstr>
      <vt:lpstr>SUGGESTED READINGS:</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 The  Ultimate SuperComputer-on-a-Chip  for  Massive Big Data and Highly Iterative Algorithms</dc:title>
  <cp:lastModifiedBy>Nenad Korolija</cp:lastModifiedBy>
  <cp:revision>2</cp:revision>
  <dcterms:modified xsi:type="dcterms:W3CDTF">2022-12-01T11:41:18Z</dcterms:modified>
</cp:coreProperties>
</file>