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2.xml" ContentType="application/vnd.openxmlformats-officedocument.theme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theme/theme3.xml" ContentType="application/vnd.openxmlformats-officedocument.theme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theme/theme4.xml" ContentType="application/vnd.openxmlformats-officedocument.theme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815" r:id="rId3"/>
    <p:sldMasterId id="2147483970" r:id="rId4"/>
    <p:sldMasterId id="2147484125" r:id="rId5"/>
  </p:sldMasterIdLst>
  <p:notesMasterIdLst>
    <p:notesMasterId r:id="rId63"/>
  </p:notesMasterIdLst>
  <p:sldIdLst>
    <p:sldId id="315" r:id="rId6"/>
    <p:sldId id="256" r:id="rId7"/>
    <p:sldId id="260" r:id="rId8"/>
    <p:sldId id="257" r:id="rId9"/>
    <p:sldId id="259" r:id="rId10"/>
    <p:sldId id="258" r:id="rId11"/>
    <p:sldId id="261" r:id="rId12"/>
    <p:sldId id="262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57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2EA883-C7B4-44BF-B013-476EB4A17585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855200-F323-4620-B34E-E664FC0C65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437835-0EF2-43DD-BCCE-1F043F6C95CC}" type="slidenum">
              <a:rPr lang="en-US" altLang="en-US">
                <a:solidFill>
                  <a:srgbClr val="000000"/>
                </a:solidFill>
              </a:rPr>
              <a:pPr/>
              <a:t>32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04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67237" cy="3427413"/>
          </a:xfrm>
          <a:solidFill>
            <a:srgbClr val="FFFFFF"/>
          </a:solidFill>
          <a:ln/>
        </p:spPr>
      </p:sp>
      <p:sp>
        <p:nvSpPr>
          <p:cNvPr id="604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73700" cy="4103688"/>
          </a:xfrm>
          <a:noFill/>
          <a:ln/>
        </p:spPr>
        <p:txBody>
          <a:bodyPr wrap="none" anchor="ctr"/>
          <a:lstStyle/>
          <a:p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405A85-CC4F-4B4F-8D0B-EE73CE3CD6F8}" type="slidenum">
              <a:rPr lang="en-US" altLang="en-US">
                <a:solidFill>
                  <a:srgbClr val="000000"/>
                </a:solidFill>
              </a:rPr>
              <a:pPr/>
              <a:t>33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24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67237" cy="3427413"/>
          </a:xfrm>
          <a:solidFill>
            <a:srgbClr val="FFFFFF"/>
          </a:solidFill>
          <a:ln/>
        </p:spPr>
      </p:sp>
      <p:sp>
        <p:nvSpPr>
          <p:cNvPr id="624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73700" cy="4103688"/>
          </a:xfrm>
          <a:noFill/>
          <a:ln/>
        </p:spPr>
        <p:txBody>
          <a:bodyPr wrap="none" anchor="ctr"/>
          <a:lstStyle/>
          <a:p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69B55C-FB76-499A-B59D-093E56158DF6}" type="slidenum">
              <a:rPr lang="en-US" altLang="en-US">
                <a:solidFill>
                  <a:srgbClr val="000000"/>
                </a:solidFill>
              </a:rPr>
              <a:pPr/>
              <a:t>34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45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67237" cy="3427413"/>
          </a:xfrm>
          <a:solidFill>
            <a:srgbClr val="FFFFFF"/>
          </a:solidFill>
          <a:ln/>
        </p:spPr>
      </p:sp>
      <p:sp>
        <p:nvSpPr>
          <p:cNvPr id="645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73700" cy="4103688"/>
          </a:xfrm>
          <a:noFill/>
          <a:ln/>
        </p:spPr>
        <p:txBody>
          <a:bodyPr wrap="none" anchor="ctr"/>
          <a:lstStyle/>
          <a:p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499F78-ED7C-4972-807F-3078BECB3644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737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54063"/>
            <a:ext cx="5029200" cy="3771900"/>
          </a:xfrm>
          <a:solidFill>
            <a:srgbClr val="FFFFFF"/>
          </a:solidFill>
          <a:ln/>
        </p:spPr>
      </p:sp>
      <p:sp>
        <p:nvSpPr>
          <p:cNvPr id="737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8375"/>
            <a:ext cx="6202363" cy="4513263"/>
          </a:xfrm>
          <a:noFill/>
          <a:ln/>
        </p:spPr>
        <p:txBody>
          <a:bodyPr wrap="none" anchor="ctr"/>
          <a:lstStyle/>
          <a:p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5F878D-E92F-45E8-9D43-ECE386E64B5B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757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54063"/>
            <a:ext cx="5029200" cy="3771900"/>
          </a:xfrm>
          <a:solidFill>
            <a:srgbClr val="FFFFFF"/>
          </a:solidFill>
          <a:ln/>
        </p:spPr>
      </p:sp>
      <p:sp>
        <p:nvSpPr>
          <p:cNvPr id="757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8375"/>
            <a:ext cx="6216650" cy="4525963"/>
          </a:xfrm>
          <a:noFill/>
          <a:ln/>
        </p:spPr>
        <p:txBody>
          <a:bodyPr wrap="none" anchor="ctr"/>
          <a:lstStyle/>
          <a:p>
            <a:pPr eaLnBrk="1" hangingPunct="1">
              <a:spcBef>
                <a:spcPct val="0"/>
              </a:spcBef>
              <a:tabLst>
                <a:tab pos="0" algn="l"/>
                <a:tab pos="508000" algn="l"/>
                <a:tab pos="1017588" algn="l"/>
                <a:tab pos="1527175" algn="l"/>
                <a:tab pos="2036763" algn="l"/>
                <a:tab pos="2546350" algn="l"/>
                <a:tab pos="3055938" algn="l"/>
                <a:tab pos="3565525" algn="l"/>
                <a:tab pos="4075113" algn="l"/>
                <a:tab pos="4584700" algn="l"/>
                <a:tab pos="5092700" algn="l"/>
                <a:tab pos="5602288" algn="l"/>
                <a:tab pos="6111875" algn="l"/>
                <a:tab pos="6621463" algn="l"/>
                <a:tab pos="7131050" algn="l"/>
                <a:tab pos="7640638" algn="l"/>
                <a:tab pos="8150225" algn="l"/>
                <a:tab pos="8659813" algn="l"/>
                <a:tab pos="9169400" algn="l"/>
                <a:tab pos="9677400" algn="l"/>
                <a:tab pos="10186988" algn="l"/>
              </a:tabLst>
            </a:pPr>
            <a:endParaRPr lang="en-US" altLang="en-US">
              <a:latin typeface="Calibri" pitchFamily="34" charset="0"/>
              <a:ea typeface="DejaVu Sans"/>
              <a:cs typeface="DejaVu Sans"/>
            </a:endParaRPr>
          </a:p>
        </p:txBody>
      </p:sp>
      <p:sp>
        <p:nvSpPr>
          <p:cNvPr id="75781" name="Text Box 3"/>
          <p:cNvSpPr txBox="1">
            <a:spLocks noChangeArrowheads="1"/>
          </p:cNvSpPr>
          <p:nvPr/>
        </p:nvSpPr>
        <p:spPr bwMode="auto">
          <a:xfrm>
            <a:off x="4402138" y="9553575"/>
            <a:ext cx="3368675" cy="5032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0278" tIns="52145" rIns="100278" bIns="52145" anchor="b"/>
          <a:lstStyle/>
          <a:p>
            <a:pPr algn="r">
              <a:tabLst>
                <a:tab pos="0" algn="l"/>
                <a:tab pos="508000" algn="l"/>
                <a:tab pos="1017588" algn="l"/>
                <a:tab pos="1527175" algn="l"/>
                <a:tab pos="2036763" algn="l"/>
                <a:tab pos="2546350" algn="l"/>
                <a:tab pos="3055938" algn="l"/>
                <a:tab pos="3565525" algn="l"/>
                <a:tab pos="4075113" algn="l"/>
                <a:tab pos="4584700" algn="l"/>
                <a:tab pos="5092700" algn="l"/>
                <a:tab pos="5602288" algn="l"/>
                <a:tab pos="6111875" algn="l"/>
                <a:tab pos="6621463" algn="l"/>
                <a:tab pos="7131050" algn="l"/>
                <a:tab pos="7640638" algn="l"/>
                <a:tab pos="8150225" algn="l"/>
                <a:tab pos="8659813" algn="l"/>
                <a:tab pos="9169400" algn="l"/>
                <a:tab pos="9677400" algn="l"/>
                <a:tab pos="10186988" algn="l"/>
              </a:tabLst>
            </a:pPr>
            <a:fld id="{2F508A5B-0437-4E82-BEAF-5FFE67C1C02A}" type="slidenum">
              <a:rPr lang="en-US" altLang="en-US" sz="1300">
                <a:solidFill>
                  <a:srgbClr val="000000"/>
                </a:solidFill>
                <a:latin typeface="Calibri" pitchFamily="34" charset="0"/>
              </a:rPr>
              <a:pPr algn="r">
                <a:tabLst>
                  <a:tab pos="0" algn="l"/>
                  <a:tab pos="508000" algn="l"/>
                  <a:tab pos="1017588" algn="l"/>
                  <a:tab pos="1527175" algn="l"/>
                  <a:tab pos="2036763" algn="l"/>
                  <a:tab pos="2546350" algn="l"/>
                  <a:tab pos="3055938" algn="l"/>
                  <a:tab pos="3565525" algn="l"/>
                  <a:tab pos="4075113" algn="l"/>
                  <a:tab pos="4584700" algn="l"/>
                  <a:tab pos="5092700" algn="l"/>
                  <a:tab pos="5602288" algn="l"/>
                  <a:tab pos="6111875" algn="l"/>
                  <a:tab pos="6621463" algn="l"/>
                  <a:tab pos="7131050" algn="l"/>
                  <a:tab pos="7640638" algn="l"/>
                  <a:tab pos="8150225" algn="l"/>
                  <a:tab pos="8659813" algn="l"/>
                  <a:tab pos="9169400" algn="l"/>
                  <a:tab pos="9677400" algn="l"/>
                  <a:tab pos="10186988" algn="l"/>
                </a:tabLst>
              </a:pPr>
              <a:t>43</a:t>
            </a:fld>
            <a:endParaRPr lang="en-US" altLang="en-US" sz="130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2F1FAA-544B-41D4-B87A-8BE72935944E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778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54063"/>
            <a:ext cx="5029200" cy="3771900"/>
          </a:xfrm>
          <a:solidFill>
            <a:srgbClr val="FFFFFF"/>
          </a:solidFill>
          <a:ln/>
        </p:spPr>
      </p:sp>
      <p:sp>
        <p:nvSpPr>
          <p:cNvPr id="778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8375"/>
            <a:ext cx="6202363" cy="4513263"/>
          </a:xfrm>
          <a:noFill/>
          <a:ln/>
        </p:spPr>
        <p:txBody>
          <a:bodyPr wrap="none" anchor="ctr"/>
          <a:lstStyle/>
          <a:p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1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F8F5A2-3CEE-4C15-A25E-A9E761F57439}" type="slidenum">
              <a:rPr lang="en-US" altLang="en-US"/>
              <a:pPr/>
              <a:t>45</a:t>
            </a:fld>
            <a:endParaRPr lang="en-US" altLang="en-US"/>
          </a:p>
        </p:txBody>
      </p:sp>
      <p:sp>
        <p:nvSpPr>
          <p:cNvPr id="798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54063"/>
            <a:ext cx="5029200" cy="3771900"/>
          </a:xfrm>
          <a:solidFill>
            <a:srgbClr val="FFFFFF"/>
          </a:solidFill>
          <a:ln/>
        </p:spPr>
      </p:sp>
      <p:sp>
        <p:nvSpPr>
          <p:cNvPr id="798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8375"/>
            <a:ext cx="6202363" cy="4513263"/>
          </a:xfrm>
          <a:noFill/>
          <a:ln/>
        </p:spPr>
        <p:txBody>
          <a:bodyPr wrap="none" anchor="ctr"/>
          <a:lstStyle/>
          <a:p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1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53B013-CD55-4165-ACBD-29F9C8BAF777}" type="slidenum">
              <a:rPr lang="en-US" altLang="en-US"/>
              <a:pPr/>
              <a:t>46</a:t>
            </a:fld>
            <a:endParaRPr lang="en-US" altLang="en-US"/>
          </a:p>
        </p:txBody>
      </p:sp>
      <p:sp>
        <p:nvSpPr>
          <p:cNvPr id="819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54063"/>
            <a:ext cx="5029200" cy="3771900"/>
          </a:xfrm>
          <a:solidFill>
            <a:srgbClr val="FFFFFF"/>
          </a:solidFill>
          <a:ln/>
        </p:spPr>
      </p:sp>
      <p:sp>
        <p:nvSpPr>
          <p:cNvPr id="819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8375"/>
            <a:ext cx="6202363" cy="4513263"/>
          </a:xfrm>
          <a:noFill/>
          <a:ln/>
        </p:spPr>
        <p:txBody>
          <a:bodyPr wrap="none" anchor="ctr"/>
          <a:lstStyle/>
          <a:p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1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FD59A7-A5EA-48B7-83A5-BF1725A60559}" type="slidenum">
              <a:rPr lang="en-US" altLang="en-US"/>
              <a:pPr/>
              <a:t>47</a:t>
            </a:fld>
            <a:endParaRPr lang="en-US" altLang="en-US"/>
          </a:p>
        </p:txBody>
      </p:sp>
      <p:sp>
        <p:nvSpPr>
          <p:cNvPr id="839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54063"/>
            <a:ext cx="5029200" cy="3771900"/>
          </a:xfrm>
          <a:solidFill>
            <a:srgbClr val="FFFFFF"/>
          </a:solidFill>
          <a:ln/>
        </p:spPr>
      </p:sp>
      <p:sp>
        <p:nvSpPr>
          <p:cNvPr id="839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8375"/>
            <a:ext cx="6202363" cy="4513263"/>
          </a:xfrm>
          <a:noFill/>
          <a:ln/>
        </p:spPr>
        <p:txBody>
          <a:bodyPr wrap="none" anchor="ctr"/>
          <a:lstStyle/>
          <a:p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altLang="it-IT">
              <a:latin typeface="Arial" pitchFamily="34" charset="0"/>
            </a:endParaRPr>
          </a:p>
        </p:txBody>
      </p:sp>
      <p:sp>
        <p:nvSpPr>
          <p:cNvPr id="91140" name="Slide Number Placeholder 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F56643-43A1-4FEB-AF17-F218B2CB3146}" type="slidenum">
              <a:rPr lang="en-US" altLang="it-IT"/>
              <a:pPr/>
              <a:t>53</a:t>
            </a:fld>
            <a:endParaRPr lang="en-US" alt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3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png"/></Relationships>
</file>

<file path=ppt/slideLayouts/_rels/slideLayout3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4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png"/></Relationships>
</file>

<file path=ppt/slideLayouts/_rels/slideLayout4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4.xml"/></Relationships>
</file>

<file path=ppt/slideLayouts/_rels/slideLayout4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5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5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5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5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5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5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5.xml"/></Relationships>
</file>

<file path=ppt/slideLayouts/_rels/slideLayout6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6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6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342900" y="274663"/>
            <a:ext cx="61722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342900" y="274663"/>
            <a:ext cx="6172200" cy="1143001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xfrm>
            <a:off x="342900" y="274663"/>
            <a:ext cx="61722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342900" y="274663"/>
            <a:ext cx="61722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idx="2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342900" y="274663"/>
            <a:ext cx="6172200" cy="114300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idx="2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xfrm>
            <a:off x="1143000" y="1122387"/>
            <a:ext cx="6858000" cy="2387601"/>
          </a:xfrm>
          <a:prstGeom prst="rect">
            <a:avLst/>
          </a:prstGeom>
        </p:spPr>
        <p:txBody>
          <a:bodyPr anchor="b"/>
          <a:lstStyle>
            <a:lvl1pPr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143000" y="3602062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1pPr>
            <a:lvl2pPr marL="0" indent="4572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2pPr>
            <a:lvl3pPr marL="0" indent="9144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3pPr>
            <a:lvl4pPr marL="0" indent="13716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4pPr>
            <a:lvl5pPr marL="0" indent="18288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Text"/>
          <p:cNvSpPr txBox="1">
            <a:spLocks noGrp="1"/>
          </p:cNvSpPr>
          <p:nvPr>
            <p:ph type="title"/>
          </p:nvPr>
        </p:nvSpPr>
        <p:spPr>
          <a:xfrm>
            <a:off x="623888" y="1709763"/>
            <a:ext cx="7886700" cy="285273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3888" y="4589462"/>
            <a:ext cx="7886700" cy="150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2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/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/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/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Text"/>
          <p:cNvSpPr txBox="1">
            <a:spLocks noGrp="1"/>
          </p:cNvSpPr>
          <p:nvPr>
            <p:ph type="title"/>
          </p:nvPr>
        </p:nvSpPr>
        <p:spPr>
          <a:xfrm>
            <a:off x="629849" y="365129"/>
            <a:ext cx="7886701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2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1681166"/>
            <a:ext cx="3868342" cy="823913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0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29152" y="1681166"/>
            <a:ext cx="3887391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Text"/>
          <p:cNvSpPr txBox="1">
            <a:spLocks noGrp="1"/>
          </p:cNvSpPr>
          <p:nvPr>
            <p:ph type="title"/>
          </p:nvPr>
        </p:nvSpPr>
        <p:spPr>
          <a:xfrm>
            <a:off x="629853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5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87390" y="987450"/>
            <a:ext cx="4629151" cy="487362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</a:lvl1pPr>
            <a:lvl2pPr marL="718457" indent="-261257">
              <a:lnSpc>
                <a:spcPct val="90000"/>
              </a:lnSpc>
              <a:spcBef>
                <a:spcPts val="1000"/>
              </a:spcBef>
              <a:buChar char="•"/>
            </a:lvl2pPr>
            <a:lvl3pPr>
              <a:lnSpc>
                <a:spcPct val="90000"/>
              </a:lnSpc>
              <a:spcBef>
                <a:spcPts val="1000"/>
              </a:spcBef>
            </a:lvl3pPr>
            <a:lvl4pPr>
              <a:lnSpc>
                <a:spcPct val="90000"/>
              </a:lnSpc>
              <a:spcBef>
                <a:spcPts val="1000"/>
              </a:spcBef>
              <a:buChar char="•"/>
            </a:lvl4pPr>
            <a:lvl5pPr>
              <a:lnSpc>
                <a:spcPct val="90000"/>
              </a:lnSpc>
              <a:spcBef>
                <a:spcPts val="1000"/>
              </a:spcBef>
              <a:buChar char="•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29852" y="2057400"/>
            <a:ext cx="2949179" cy="381158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pPr>
            <a:endParaRPr/>
          </a:p>
        </p:txBody>
      </p:sp>
      <p:sp>
        <p:nvSpPr>
          <p:cNvPr id="1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629853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6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3887390" y="987450"/>
            <a:ext cx="462915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6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53" y="2057400"/>
            <a:ext cx="2949179" cy="38115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itle Text"/>
          <p:cNvSpPr txBox="1">
            <a:spLocks noGrp="1"/>
          </p:cNvSpPr>
          <p:nvPr>
            <p:ph type="title"/>
          </p:nvPr>
        </p:nvSpPr>
        <p:spPr>
          <a:xfrm>
            <a:off x="1143000" y="1122387"/>
            <a:ext cx="6858000" cy="2387601"/>
          </a:xfrm>
          <a:prstGeom prst="rect">
            <a:avLst/>
          </a:prstGeom>
        </p:spPr>
        <p:txBody>
          <a:bodyPr anchor="b"/>
          <a:lstStyle>
            <a:lvl1pPr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7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143000" y="3602062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1pPr>
            <a:lvl2pPr marL="0" indent="4572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2pPr>
            <a:lvl3pPr marL="0" indent="9144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3pPr>
            <a:lvl4pPr marL="0" indent="13716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4pPr>
            <a:lvl5pPr marL="0" indent="18288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 0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solidFill>
                  <a:srgbClr val="FFFFFF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92" name="Body Level One…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>
                <a:solidFill>
                  <a:srgbClr val="FFFFFF"/>
                </a:solidFill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rgbClr val="FFFFFF"/>
                </a:solidFill>
              </a:defRPr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>
                <a:solidFill>
                  <a:srgbClr val="FFFFFF"/>
                </a:solidFill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rgbClr val="FFFFFF"/>
                </a:solidFill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itle Text"/>
          <p:cNvSpPr txBox="1">
            <a:spLocks noGrp="1"/>
          </p:cNvSpPr>
          <p:nvPr>
            <p:ph type="title"/>
          </p:nvPr>
        </p:nvSpPr>
        <p:spPr>
          <a:xfrm>
            <a:off x="623888" y="1709763"/>
            <a:ext cx="7886700" cy="285273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0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3888" y="4589462"/>
            <a:ext cx="7886700" cy="150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1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/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/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/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itle Text"/>
          <p:cNvSpPr txBox="1">
            <a:spLocks noGrp="1"/>
          </p:cNvSpPr>
          <p:nvPr>
            <p:ph type="title"/>
          </p:nvPr>
        </p:nvSpPr>
        <p:spPr>
          <a:xfrm>
            <a:off x="629849" y="365129"/>
            <a:ext cx="7886701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1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1681166"/>
            <a:ext cx="3868342" cy="823913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0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29152" y="1681166"/>
            <a:ext cx="3887391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2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Title Text"/>
          <p:cNvSpPr txBox="1">
            <a:spLocks noGrp="1"/>
          </p:cNvSpPr>
          <p:nvPr>
            <p:ph type="title"/>
          </p:nvPr>
        </p:nvSpPr>
        <p:spPr>
          <a:xfrm>
            <a:off x="629853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4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87390" y="987450"/>
            <a:ext cx="4629151" cy="487362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</a:lvl1pPr>
            <a:lvl2pPr marL="718457" indent="-261257">
              <a:lnSpc>
                <a:spcPct val="90000"/>
              </a:lnSpc>
              <a:spcBef>
                <a:spcPts val="1000"/>
              </a:spcBef>
              <a:buChar char="•"/>
            </a:lvl2pPr>
            <a:lvl3pPr>
              <a:lnSpc>
                <a:spcPct val="90000"/>
              </a:lnSpc>
              <a:spcBef>
                <a:spcPts val="1000"/>
              </a:spcBef>
            </a:lvl3pPr>
            <a:lvl4pPr>
              <a:lnSpc>
                <a:spcPct val="90000"/>
              </a:lnSpc>
              <a:spcBef>
                <a:spcPts val="1000"/>
              </a:spcBef>
              <a:buChar char="•"/>
            </a:lvl4pPr>
            <a:lvl5pPr>
              <a:lnSpc>
                <a:spcPct val="90000"/>
              </a:lnSpc>
              <a:spcBef>
                <a:spcPts val="1000"/>
              </a:spcBef>
              <a:buChar char="•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29852" y="2057400"/>
            <a:ext cx="2949179" cy="381158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pPr>
            <a:endParaRPr/>
          </a:p>
        </p:txBody>
      </p:sp>
      <p:sp>
        <p:nvSpPr>
          <p:cNvPr id="2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Title Text"/>
          <p:cNvSpPr txBox="1">
            <a:spLocks noGrp="1"/>
          </p:cNvSpPr>
          <p:nvPr>
            <p:ph type="title"/>
          </p:nvPr>
        </p:nvSpPr>
        <p:spPr>
          <a:xfrm>
            <a:off x="629853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5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3887390" y="987450"/>
            <a:ext cx="462915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53" y="2057400"/>
            <a:ext cx="2949179" cy="38115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9" y="6400438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bottom-wave3-MaxBlue.png" descr="bottom-wave3-MaxBlu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37312"/>
            <a:ext cx="6858000" cy="647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FullLogoVector_Inverted3.png" descr="FullLogoVector_Inverted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92403" y="6356375"/>
            <a:ext cx="884636" cy="466725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69999"/>
              </a:srgbClr>
            </a:outerShdw>
          </a:effectLst>
        </p:spPr>
      </p:pic>
      <p:sp>
        <p:nvSpPr>
          <p:cNvPr id="2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3" y="6557984"/>
            <a:ext cx="307131" cy="307773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l">
              <a:defRPr sz="1400" b="1">
                <a:solidFill>
                  <a:srgbClr val="FFFF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280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281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29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91422" tIns="91422" rIns="91422" bIns="91422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0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2522" y="6401365"/>
            <a:ext cx="272580" cy="275145"/>
          </a:xfrm>
          <a:prstGeom prst="rect">
            <a:avLst/>
          </a:prstGeom>
        </p:spPr>
        <p:txBody>
          <a:bodyPr lIns="52422" tIns="52422" rIns="52422" bIns="52422"/>
          <a:lstStyle>
            <a:lvl1pPr>
              <a:defRPr sz="11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Line"/>
          <p:cNvSpPr/>
          <p:nvPr/>
        </p:nvSpPr>
        <p:spPr>
          <a:xfrm>
            <a:off x="1097756" y="3549647"/>
            <a:ext cx="2228853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18" name="Line"/>
          <p:cNvSpPr/>
          <p:nvPr/>
        </p:nvSpPr>
        <p:spPr>
          <a:xfrm>
            <a:off x="3531394" y="3549647"/>
            <a:ext cx="2228852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19" name="Circle"/>
          <p:cNvSpPr/>
          <p:nvPr/>
        </p:nvSpPr>
        <p:spPr>
          <a:xfrm>
            <a:off x="3405199" y="3525845"/>
            <a:ext cx="34529" cy="46043"/>
          </a:xfrm>
          <a:prstGeom prst="ellipse">
            <a:avLst/>
          </a:prstGeom>
          <a:solidFill>
            <a:srgbClr val="F3A447"/>
          </a:solidFill>
          <a:ln w="38100">
            <a:solidFill>
              <a:srgbClr val="F3A447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 anchor="ctr"/>
          <a:lstStyle/>
          <a:p>
            <a:pPr algn="ctr" hangingPunct="0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 kern="0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3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Line"/>
          <p:cNvSpPr/>
          <p:nvPr/>
        </p:nvSpPr>
        <p:spPr>
          <a:xfrm>
            <a:off x="514350" y="4916488"/>
            <a:ext cx="5943604" cy="4762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2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9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3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Line"/>
          <p:cNvSpPr/>
          <p:nvPr/>
        </p:nvSpPr>
        <p:spPr>
          <a:xfrm>
            <a:off x="422671" y="2179660"/>
            <a:ext cx="281106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38" name="Line"/>
          <p:cNvSpPr/>
          <p:nvPr/>
        </p:nvSpPr>
        <p:spPr>
          <a:xfrm>
            <a:off x="3565933" y="2179660"/>
            <a:ext cx="281225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3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0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3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6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56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5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66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6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76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7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86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8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8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96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9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06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0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6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16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1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7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26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2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8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36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3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9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46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4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0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56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5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1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474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49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49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0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31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4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4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5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6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74" name="FullLogoVector_Inverted2.png" descr="FullLogoVector_Inverted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021" y="5007000"/>
            <a:ext cx="1676401" cy="1019175"/>
          </a:xfrm>
          <a:prstGeom prst="rect">
            <a:avLst/>
          </a:prstGeom>
          <a:ln w="12700">
            <a:miter lim="400000"/>
          </a:ln>
        </p:spPr>
      </p:pic>
      <p:sp>
        <p:nvSpPr>
          <p:cNvPr id="5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6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58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84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585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5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594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95" name="50 %"/>
          <p:cNvSpPr/>
          <p:nvPr/>
        </p:nvSpPr>
        <p:spPr>
          <a:xfrm>
            <a:off x="167878" y="1933600"/>
            <a:ext cx="6376988" cy="2676525"/>
          </a:xfrm>
          <a:prstGeom prst="rect">
            <a:avLst/>
          </a:prstGeom>
          <a:solidFill>
            <a:srgbClr val="D8D8D8"/>
          </a:solidFill>
          <a:ln w="25400">
            <a:solidFill>
              <a:srgbClr val="969696"/>
            </a:solidFill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sp>
        <p:nvSpPr>
          <p:cNvPr id="596" name="Rectangle"/>
          <p:cNvSpPr/>
          <p:nvPr/>
        </p:nvSpPr>
        <p:spPr>
          <a:xfrm>
            <a:off x="326231" y="3138510"/>
            <a:ext cx="3763566" cy="349253"/>
          </a:xfrm>
          <a:prstGeom prst="rect">
            <a:avLst/>
          </a:prstGeom>
          <a:solidFill>
            <a:srgbClr val="C0C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pic>
        <p:nvPicPr>
          <p:cNvPr id="597" name="image.png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7889" y="5730875"/>
            <a:ext cx="1381127" cy="908050"/>
          </a:xfrm>
          <a:prstGeom prst="rect">
            <a:avLst/>
          </a:prstGeom>
          <a:ln w="12700">
            <a:miter lim="400000"/>
          </a:ln>
        </p:spPr>
      </p:pic>
      <p:sp>
        <p:nvSpPr>
          <p:cNvPr id="598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9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7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08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09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10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11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2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2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22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032043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23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24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3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34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35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36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37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46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47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48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49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0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59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60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61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62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63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1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72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73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74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75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6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4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85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86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87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88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9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9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8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9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A5A5A5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00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1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0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9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10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11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12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13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14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2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7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bottom-wave3-MaxBlue.png" descr="bottom-wave3-MaxBlu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37312"/>
            <a:ext cx="6858000" cy="647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739" name="FullLogoVector_Inverted3.png" descr="FullLogoVector_Inverted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92403" y="6356375"/>
            <a:ext cx="884636" cy="466725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69999"/>
              </a:srgbClr>
            </a:outerShdw>
          </a:effectLst>
        </p:spPr>
      </p:pic>
      <p:sp>
        <p:nvSpPr>
          <p:cNvPr id="7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3" y="6557984"/>
            <a:ext cx="307131" cy="307773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l">
              <a:defRPr sz="1400" b="1">
                <a:solidFill>
                  <a:srgbClr val="FFFF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9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748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4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75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6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6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91422" tIns="91422" rIns="91422" bIns="91422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6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2522" y="6401365"/>
            <a:ext cx="272580" cy="275145"/>
          </a:xfrm>
          <a:prstGeom prst="rect">
            <a:avLst/>
          </a:prstGeom>
        </p:spPr>
        <p:txBody>
          <a:bodyPr lIns="52422" tIns="52422" rIns="52422" bIns="52422"/>
          <a:lstStyle>
            <a:lvl1pPr>
              <a:defRPr sz="11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6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77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3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Line"/>
          <p:cNvSpPr/>
          <p:nvPr/>
        </p:nvSpPr>
        <p:spPr>
          <a:xfrm>
            <a:off x="1097756" y="3549647"/>
            <a:ext cx="2228853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86" name="Line"/>
          <p:cNvSpPr/>
          <p:nvPr/>
        </p:nvSpPr>
        <p:spPr>
          <a:xfrm>
            <a:off x="3531394" y="3549647"/>
            <a:ext cx="2228852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87" name="Circle"/>
          <p:cNvSpPr/>
          <p:nvPr/>
        </p:nvSpPr>
        <p:spPr>
          <a:xfrm>
            <a:off x="3405199" y="3525845"/>
            <a:ext cx="34529" cy="46043"/>
          </a:xfrm>
          <a:prstGeom prst="ellipse">
            <a:avLst/>
          </a:prstGeom>
          <a:solidFill>
            <a:srgbClr val="F3A447"/>
          </a:solidFill>
          <a:ln w="38100">
            <a:solidFill>
              <a:srgbClr val="F3A447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 anchor="ctr"/>
          <a:lstStyle/>
          <a:p>
            <a:pPr algn="ctr" hangingPunct="0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 kern="0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78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4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Line"/>
          <p:cNvSpPr/>
          <p:nvPr/>
        </p:nvSpPr>
        <p:spPr>
          <a:xfrm>
            <a:off x="514350" y="4916488"/>
            <a:ext cx="5943604" cy="4762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96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97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79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5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Line"/>
          <p:cNvSpPr/>
          <p:nvPr/>
        </p:nvSpPr>
        <p:spPr>
          <a:xfrm>
            <a:off x="422671" y="2179660"/>
            <a:ext cx="281106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806" name="Line"/>
          <p:cNvSpPr/>
          <p:nvPr/>
        </p:nvSpPr>
        <p:spPr>
          <a:xfrm>
            <a:off x="3565933" y="2179660"/>
            <a:ext cx="281225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80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08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8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6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6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7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24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2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8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34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3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9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44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4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0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54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5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1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64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6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2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74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7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7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3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84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8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4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94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9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9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5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04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90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6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14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91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7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24" name="Title Text"/>
          <p:cNvSpPr txBox="1">
            <a:spLocks noGrp="1"/>
          </p:cNvSpPr>
          <p:nvPr>
            <p:ph type="title"/>
          </p:nvPr>
        </p:nvSpPr>
        <p:spPr>
          <a:xfrm>
            <a:off x="342913" y="274660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92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3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8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/60"/>
          <p:cNvSpPr txBox="1"/>
          <p:nvPr/>
        </p:nvSpPr>
        <p:spPr>
          <a:xfrm>
            <a:off x="6148801" y="6400825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3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3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42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5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6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76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9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100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101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1026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42" y="6400440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6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1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2" name="FullLogoVector_Inverted2.png" descr="FullLogoVector_Inverted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021" y="5007000"/>
            <a:ext cx="1676401" cy="1019175"/>
          </a:xfrm>
          <a:prstGeom prst="rect">
            <a:avLst/>
          </a:prstGeom>
          <a:ln w="12700">
            <a:miter lim="400000"/>
          </a:ln>
        </p:spPr>
      </p:pic>
      <p:sp>
        <p:nvSpPr>
          <p:cNvPr id="10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6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52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53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5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1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2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63" name="50 %"/>
          <p:cNvSpPr/>
          <p:nvPr/>
        </p:nvSpPr>
        <p:spPr>
          <a:xfrm>
            <a:off x="167878" y="1933600"/>
            <a:ext cx="6376988" cy="2676525"/>
          </a:xfrm>
          <a:prstGeom prst="rect">
            <a:avLst/>
          </a:prstGeom>
          <a:solidFill>
            <a:srgbClr val="D8D8D8"/>
          </a:solidFill>
          <a:ln w="25400">
            <a:solidFill>
              <a:srgbClr val="969696"/>
            </a:solidFill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sp>
        <p:nvSpPr>
          <p:cNvPr id="1064" name="Rectangle"/>
          <p:cNvSpPr/>
          <p:nvPr/>
        </p:nvSpPr>
        <p:spPr>
          <a:xfrm>
            <a:off x="326231" y="3138510"/>
            <a:ext cx="3763566" cy="349253"/>
          </a:xfrm>
          <a:prstGeom prst="rect">
            <a:avLst/>
          </a:prstGeom>
          <a:solidFill>
            <a:srgbClr val="C0C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pic>
        <p:nvPicPr>
          <p:cNvPr id="1065" name="image.png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7889" y="5730875"/>
            <a:ext cx="1381127" cy="908050"/>
          </a:xfrm>
          <a:prstGeom prst="rect">
            <a:avLst/>
          </a:prstGeom>
          <a:ln w="12700">
            <a:miter lim="400000"/>
          </a:ln>
        </p:spPr>
      </p:pic>
      <p:sp>
        <p:nvSpPr>
          <p:cNvPr id="1066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67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0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6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77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78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79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80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0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8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9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90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032043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91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92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0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2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03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04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5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0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3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4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15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16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17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18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7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28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29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30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31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9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0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41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42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43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44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54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55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56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57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5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6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67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A5A5A5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68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69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7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8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79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80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81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3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2" name="Title Text"/>
          <p:cNvSpPr txBox="1">
            <a:spLocks noGrp="1"/>
          </p:cNvSpPr>
          <p:nvPr>
            <p:ph type="title"/>
          </p:nvPr>
        </p:nvSpPr>
        <p:spPr>
          <a:xfrm>
            <a:off x="536974" y="323875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10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3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Title Text"/>
          <p:cNvSpPr txBox="1">
            <a:spLocks noGrp="1"/>
          </p:cNvSpPr>
          <p:nvPr>
            <p:ph type="title"/>
          </p:nvPr>
        </p:nvSpPr>
        <p:spPr>
          <a:xfrm>
            <a:off x="371487" y="274638"/>
            <a:ext cx="6684169" cy="1139826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00" name="Body Level One…"/>
          <p:cNvSpPr txBox="1">
            <a:spLocks noGrp="1"/>
          </p:cNvSpPr>
          <p:nvPr>
            <p:ph type="body" idx="1"/>
          </p:nvPr>
        </p:nvSpPr>
        <p:spPr>
          <a:xfrm>
            <a:off x="371487" y="1600200"/>
            <a:ext cx="6684169" cy="4522788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342900" indent="1143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marL="342900" indent="5715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marL="342900" indent="10287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" indent="14859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324480" y="6245249"/>
            <a:ext cx="376641" cy="371511"/>
          </a:xfrm>
          <a:prstGeom prst="rect">
            <a:avLst/>
          </a:prstGeom>
        </p:spPr>
        <p:txBody>
          <a:bodyPr lIns="46799" tIns="46799" rIns="46799" bIns="46799" anchor="t"/>
          <a:lstStyle>
            <a:lvl1pPr algn="l" defTabSz="457200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Title Text"/>
          <p:cNvSpPr txBox="1">
            <a:spLocks noGrp="1"/>
          </p:cNvSpPr>
          <p:nvPr>
            <p:ph type="title"/>
          </p:nvPr>
        </p:nvSpPr>
        <p:spPr>
          <a:xfrm>
            <a:off x="371487" y="274638"/>
            <a:ext cx="6684169" cy="1139826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09" name="Body Level One…"/>
          <p:cNvSpPr txBox="1">
            <a:spLocks noGrp="1"/>
          </p:cNvSpPr>
          <p:nvPr>
            <p:ph type="body" idx="1"/>
          </p:nvPr>
        </p:nvSpPr>
        <p:spPr>
          <a:xfrm>
            <a:off x="371487" y="1600200"/>
            <a:ext cx="6684169" cy="4522788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342900" indent="1143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marL="342900" indent="5715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marL="342900" indent="10287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" indent="14859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324480" y="6245249"/>
            <a:ext cx="376641" cy="371511"/>
          </a:xfrm>
          <a:prstGeom prst="rect">
            <a:avLst/>
          </a:prstGeom>
        </p:spPr>
        <p:txBody>
          <a:bodyPr lIns="46799" tIns="46799" rIns="46799" bIns="46799" anchor="t"/>
          <a:lstStyle>
            <a:lvl1pPr algn="l" defTabSz="457200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2438425"/>
            <a:ext cx="6756799" cy="1052513"/>
            <a:chOff x="0" y="0"/>
            <a:chExt cx="9009063" cy="1052512"/>
          </a:xfrm>
        </p:grpSpPr>
        <p:grpSp>
          <p:nvGrpSpPr>
            <p:cNvPr id="3" name="Group 3"/>
            <p:cNvGrpSpPr/>
            <p:nvPr/>
          </p:nvGrpSpPr>
          <p:grpSpPr>
            <a:xfrm>
              <a:off x="290512" y="107950"/>
              <a:ext cx="711201" cy="474663"/>
              <a:chOff x="0" y="0"/>
              <a:chExt cx="711199" cy="474662"/>
            </a:xfrm>
          </p:grpSpPr>
          <p:sp>
            <p:nvSpPr>
              <p:cNvPr id="1217" name="Rectangle 4"/>
              <p:cNvSpPr/>
              <p:nvPr/>
            </p:nvSpPr>
            <p:spPr>
              <a:xfrm>
                <a:off x="0" y="-1"/>
                <a:ext cx="437662" cy="474664"/>
              </a:xfrm>
              <a:prstGeom prst="rect">
                <a:avLst/>
              </a:prstGeom>
              <a:solidFill>
                <a:srgbClr val="3333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218" name="Rectangle 5"/>
              <p:cNvSpPr/>
              <p:nvPr/>
            </p:nvSpPr>
            <p:spPr>
              <a:xfrm>
                <a:off x="382953" y="-1"/>
                <a:ext cx="328247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grpSp>
          <p:nvGrpSpPr>
            <p:cNvPr id="4" name="Group 6"/>
            <p:cNvGrpSpPr/>
            <p:nvPr/>
          </p:nvGrpSpPr>
          <p:grpSpPr>
            <a:xfrm>
              <a:off x="414337" y="530225"/>
              <a:ext cx="738188" cy="474663"/>
              <a:chOff x="0" y="0"/>
              <a:chExt cx="738187" cy="474662"/>
            </a:xfrm>
          </p:grpSpPr>
          <p:sp>
            <p:nvSpPr>
              <p:cNvPr id="1220" name="Rectangle 7"/>
              <p:cNvSpPr/>
              <p:nvPr/>
            </p:nvSpPr>
            <p:spPr>
              <a:xfrm>
                <a:off x="-1" y="-1"/>
                <a:ext cx="421822" cy="474664"/>
              </a:xfrm>
              <a:prstGeom prst="rect">
                <a:avLst/>
              </a:prstGeom>
              <a:solidFill>
                <a:srgbClr val="FFCF0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221" name="Rectangle 8"/>
              <p:cNvSpPr/>
              <p:nvPr/>
            </p:nvSpPr>
            <p:spPr>
              <a:xfrm>
                <a:off x="370192" y="-1"/>
                <a:ext cx="367996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sp>
          <p:nvSpPr>
            <p:cNvPr id="1223" name="Rectangle 9"/>
            <p:cNvSpPr/>
            <p:nvPr/>
          </p:nvSpPr>
          <p:spPr>
            <a:xfrm>
              <a:off x="-1" y="457200"/>
              <a:ext cx="560388" cy="422276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224" name="Rectangle 10"/>
            <p:cNvSpPr/>
            <p:nvPr/>
          </p:nvSpPr>
          <p:spPr>
            <a:xfrm>
              <a:off x="634999" y="0"/>
              <a:ext cx="31751" cy="1052513"/>
            </a:xfrm>
            <a:prstGeom prst="rect">
              <a:avLst/>
            </a:prstGeom>
            <a:solidFill>
              <a:srgbClr val="1C1C1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225" name="Rectangle 11"/>
            <p:cNvSpPr/>
            <p:nvPr/>
          </p:nvSpPr>
          <p:spPr>
            <a:xfrm>
              <a:off x="315912" y="822325"/>
              <a:ext cx="8693152" cy="55563"/>
            </a:xfrm>
            <a:prstGeom prst="rect">
              <a:avLst/>
            </a:prstGeom>
            <a:gradFill flip="none" rotWithShape="1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227" name="Title Text"/>
          <p:cNvSpPr txBox="1">
            <a:spLocks noGrp="1"/>
          </p:cNvSpPr>
          <p:nvPr>
            <p:ph type="title"/>
          </p:nvPr>
        </p:nvSpPr>
        <p:spPr>
          <a:xfrm>
            <a:off x="742950" y="1676400"/>
            <a:ext cx="5829300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2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28700" y="3886200"/>
            <a:ext cx="48006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12219" y="6397847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1C1C1C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7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8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9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0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1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2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3" name="Title Text"/>
          <p:cNvSpPr txBox="1">
            <a:spLocks noGrp="1"/>
          </p:cNvSpPr>
          <p:nvPr>
            <p:ph type="title"/>
          </p:nvPr>
        </p:nvSpPr>
        <p:spPr>
          <a:xfrm>
            <a:off x="863215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4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7028" y="2017718"/>
            <a:ext cx="58293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3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4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5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6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7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8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9" name="Title Text"/>
          <p:cNvSpPr txBox="1">
            <a:spLocks noGrp="1"/>
          </p:cNvSpPr>
          <p:nvPr>
            <p:ph type="title"/>
          </p:nvPr>
        </p:nvSpPr>
        <p:spPr>
          <a:xfrm>
            <a:off x="541746" y="4406925"/>
            <a:ext cx="58293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cap="all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26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1746" y="2906713"/>
            <a:ext cx="58293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69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0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1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2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3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4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5" name="Title Text"/>
          <p:cNvSpPr txBox="1">
            <a:spLocks noGrp="1"/>
          </p:cNvSpPr>
          <p:nvPr>
            <p:ph type="title"/>
          </p:nvPr>
        </p:nvSpPr>
        <p:spPr>
          <a:xfrm>
            <a:off x="863215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7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8" y="2017718"/>
            <a:ext cx="2857501" cy="4114801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buClr>
                <a:srgbClr val="3333CC"/>
              </a:buClr>
              <a:buSzPct val="6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1pPr>
            <a:lvl2pPr marL="790575" indent="-333375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2pPr>
            <a:lvl3pPr marL="1234439" indent="-320039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3pPr>
            <a:lvl4pPr marL="1727200" indent="-355600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4pPr>
            <a:lvl5pPr marL="2184400" indent="-355600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5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6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7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8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9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90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91" name="Title Text"/>
          <p:cNvSpPr txBox="1">
            <a:spLocks noGrp="1"/>
          </p:cNvSpPr>
          <p:nvPr>
            <p:ph type="title"/>
          </p:nvPr>
        </p:nvSpPr>
        <p:spPr>
          <a:xfrm>
            <a:off x="342900" y="274663"/>
            <a:ext cx="6172200" cy="1143001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9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2902" y="1535112"/>
            <a:ext cx="3030141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1pPr>
            <a:lvl2pPr marL="0" indent="4572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2pPr>
            <a:lvl3pPr marL="0" indent="9144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3pPr>
            <a:lvl4pPr marL="0" indent="13716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4pPr>
            <a:lvl5pPr marL="0" indent="18288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93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483781" y="1535112"/>
            <a:ext cx="3031331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pPr>
            <a:endParaRPr/>
          </a:p>
        </p:txBody>
      </p:sp>
      <p:sp>
        <p:nvSpPr>
          <p:cNvPr id="12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2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3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4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5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6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7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8" name="Title Text"/>
          <p:cNvSpPr txBox="1">
            <a:spLocks noGrp="1"/>
          </p:cNvSpPr>
          <p:nvPr>
            <p:ph type="title"/>
          </p:nvPr>
        </p:nvSpPr>
        <p:spPr>
          <a:xfrm>
            <a:off x="863215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3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17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18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19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0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1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2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1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2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3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4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5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6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7" name="Title Text"/>
          <p:cNvSpPr txBox="1">
            <a:spLocks noGrp="1"/>
          </p:cNvSpPr>
          <p:nvPr>
            <p:ph type="title"/>
          </p:nvPr>
        </p:nvSpPr>
        <p:spPr>
          <a:xfrm>
            <a:off x="342900" y="273050"/>
            <a:ext cx="2256236" cy="1162050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33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681292" y="273075"/>
            <a:ext cx="3833813" cy="585311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39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42900" y="1435103"/>
            <a:ext cx="2256236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3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48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49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0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1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2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3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4" name="Title Text"/>
          <p:cNvSpPr txBox="1">
            <a:spLocks noGrp="1"/>
          </p:cNvSpPr>
          <p:nvPr>
            <p:ph type="title"/>
          </p:nvPr>
        </p:nvSpPr>
        <p:spPr>
          <a:xfrm>
            <a:off x="1344228" y="4800600"/>
            <a:ext cx="4114801" cy="566738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355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344228" y="612775"/>
            <a:ext cx="41148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35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44228" y="5367362"/>
            <a:ext cx="41148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5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6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7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8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9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70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71" name="Title Text"/>
          <p:cNvSpPr txBox="1">
            <a:spLocks noGrp="1"/>
          </p:cNvSpPr>
          <p:nvPr>
            <p:ph type="title"/>
          </p:nvPr>
        </p:nvSpPr>
        <p:spPr>
          <a:xfrm>
            <a:off x="863215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37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8" y="2017718"/>
            <a:ext cx="28575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2438425"/>
            <a:ext cx="6756799" cy="1052513"/>
            <a:chOff x="0" y="0"/>
            <a:chExt cx="9009063" cy="1052512"/>
          </a:xfrm>
        </p:grpSpPr>
        <p:grpSp>
          <p:nvGrpSpPr>
            <p:cNvPr id="3" name="Group 3"/>
            <p:cNvGrpSpPr/>
            <p:nvPr/>
          </p:nvGrpSpPr>
          <p:grpSpPr>
            <a:xfrm>
              <a:off x="290512" y="107950"/>
              <a:ext cx="711201" cy="474663"/>
              <a:chOff x="0" y="0"/>
              <a:chExt cx="711199" cy="474662"/>
            </a:xfrm>
          </p:grpSpPr>
          <p:sp>
            <p:nvSpPr>
              <p:cNvPr id="1380" name="Rectangle 4"/>
              <p:cNvSpPr/>
              <p:nvPr/>
            </p:nvSpPr>
            <p:spPr>
              <a:xfrm>
                <a:off x="0" y="-1"/>
                <a:ext cx="437662" cy="474664"/>
              </a:xfrm>
              <a:prstGeom prst="rect">
                <a:avLst/>
              </a:prstGeom>
              <a:solidFill>
                <a:srgbClr val="3333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381" name="Rectangle 5"/>
              <p:cNvSpPr/>
              <p:nvPr/>
            </p:nvSpPr>
            <p:spPr>
              <a:xfrm>
                <a:off x="382953" y="-1"/>
                <a:ext cx="328247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grpSp>
          <p:nvGrpSpPr>
            <p:cNvPr id="4" name="Group 6"/>
            <p:cNvGrpSpPr/>
            <p:nvPr/>
          </p:nvGrpSpPr>
          <p:grpSpPr>
            <a:xfrm>
              <a:off x="414337" y="530225"/>
              <a:ext cx="738188" cy="474663"/>
              <a:chOff x="0" y="0"/>
              <a:chExt cx="738187" cy="474662"/>
            </a:xfrm>
          </p:grpSpPr>
          <p:sp>
            <p:nvSpPr>
              <p:cNvPr id="1383" name="Rectangle 7"/>
              <p:cNvSpPr/>
              <p:nvPr/>
            </p:nvSpPr>
            <p:spPr>
              <a:xfrm>
                <a:off x="-1" y="-1"/>
                <a:ext cx="421822" cy="474664"/>
              </a:xfrm>
              <a:prstGeom prst="rect">
                <a:avLst/>
              </a:prstGeom>
              <a:solidFill>
                <a:srgbClr val="FFCF0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384" name="Rectangle 8"/>
              <p:cNvSpPr/>
              <p:nvPr/>
            </p:nvSpPr>
            <p:spPr>
              <a:xfrm>
                <a:off x="370192" y="-1"/>
                <a:ext cx="367996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sp>
          <p:nvSpPr>
            <p:cNvPr id="1386" name="Rectangle 9"/>
            <p:cNvSpPr/>
            <p:nvPr/>
          </p:nvSpPr>
          <p:spPr>
            <a:xfrm>
              <a:off x="-1" y="457200"/>
              <a:ext cx="560388" cy="422276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387" name="Rectangle 10"/>
            <p:cNvSpPr/>
            <p:nvPr/>
          </p:nvSpPr>
          <p:spPr>
            <a:xfrm>
              <a:off x="634999" y="0"/>
              <a:ext cx="31751" cy="1052513"/>
            </a:xfrm>
            <a:prstGeom prst="rect">
              <a:avLst/>
            </a:prstGeom>
            <a:solidFill>
              <a:srgbClr val="1C1C1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388" name="Rectangle 11"/>
            <p:cNvSpPr/>
            <p:nvPr/>
          </p:nvSpPr>
          <p:spPr>
            <a:xfrm>
              <a:off x="315912" y="822325"/>
              <a:ext cx="8693152" cy="55563"/>
            </a:xfrm>
            <a:prstGeom prst="rect">
              <a:avLst/>
            </a:prstGeom>
            <a:gradFill flip="none" rotWithShape="1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390" name="Title Text"/>
          <p:cNvSpPr txBox="1">
            <a:spLocks noGrp="1"/>
          </p:cNvSpPr>
          <p:nvPr>
            <p:ph type="title"/>
          </p:nvPr>
        </p:nvSpPr>
        <p:spPr>
          <a:xfrm>
            <a:off x="742950" y="1676400"/>
            <a:ext cx="5829300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39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28700" y="3886200"/>
            <a:ext cx="48006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12219" y="6397847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1C1C1C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0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1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2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3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4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5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6" name="Title Text"/>
          <p:cNvSpPr txBox="1">
            <a:spLocks noGrp="1"/>
          </p:cNvSpPr>
          <p:nvPr>
            <p:ph type="title"/>
          </p:nvPr>
        </p:nvSpPr>
        <p:spPr>
          <a:xfrm>
            <a:off x="863215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0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7028" y="2017718"/>
            <a:ext cx="58293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0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6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7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8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9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20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21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22" name="Title Text"/>
          <p:cNvSpPr txBox="1">
            <a:spLocks noGrp="1"/>
          </p:cNvSpPr>
          <p:nvPr>
            <p:ph type="title"/>
          </p:nvPr>
        </p:nvSpPr>
        <p:spPr>
          <a:xfrm>
            <a:off x="541746" y="4406925"/>
            <a:ext cx="58293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cap="all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42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1746" y="2906713"/>
            <a:ext cx="58293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2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3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4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5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6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7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8" name="Title Text"/>
          <p:cNvSpPr txBox="1">
            <a:spLocks noGrp="1"/>
          </p:cNvSpPr>
          <p:nvPr>
            <p:ph type="title"/>
          </p:nvPr>
        </p:nvSpPr>
        <p:spPr>
          <a:xfrm>
            <a:off x="863215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3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8" y="2017718"/>
            <a:ext cx="2857501" cy="4114801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buClr>
                <a:srgbClr val="3333CC"/>
              </a:buClr>
              <a:buSzPct val="6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1pPr>
            <a:lvl2pPr marL="790575" indent="-333375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2pPr>
            <a:lvl3pPr marL="1234439" indent="-320039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3pPr>
            <a:lvl4pPr marL="1727200" indent="-355600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4pPr>
            <a:lvl5pPr marL="2184400" indent="-355600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48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49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0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1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2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3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4" name="Title Text"/>
          <p:cNvSpPr txBox="1">
            <a:spLocks noGrp="1"/>
          </p:cNvSpPr>
          <p:nvPr>
            <p:ph type="title"/>
          </p:nvPr>
        </p:nvSpPr>
        <p:spPr>
          <a:xfrm>
            <a:off x="342900" y="274663"/>
            <a:ext cx="6172200" cy="1143001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2902" y="1535112"/>
            <a:ext cx="3030141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1pPr>
            <a:lvl2pPr marL="0" indent="4572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2pPr>
            <a:lvl3pPr marL="0" indent="9144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3pPr>
            <a:lvl4pPr marL="0" indent="13716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4pPr>
            <a:lvl5pPr marL="0" indent="18288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56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483781" y="1535112"/>
            <a:ext cx="3031331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pPr>
            <a:endParaRPr/>
          </a:p>
        </p:txBody>
      </p:sp>
      <p:sp>
        <p:nvSpPr>
          <p:cNvPr id="14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5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6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7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8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9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70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71" name="Title Text"/>
          <p:cNvSpPr txBox="1">
            <a:spLocks noGrp="1"/>
          </p:cNvSpPr>
          <p:nvPr>
            <p:ph type="title"/>
          </p:nvPr>
        </p:nvSpPr>
        <p:spPr>
          <a:xfrm>
            <a:off x="863215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0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1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2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3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4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5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4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5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6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7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8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9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00" name="Title Text"/>
          <p:cNvSpPr txBox="1">
            <a:spLocks noGrp="1"/>
          </p:cNvSpPr>
          <p:nvPr>
            <p:ph type="title"/>
          </p:nvPr>
        </p:nvSpPr>
        <p:spPr>
          <a:xfrm>
            <a:off x="342900" y="273050"/>
            <a:ext cx="2256236" cy="1162050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50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681292" y="273075"/>
            <a:ext cx="3833813" cy="585311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02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42900" y="1435103"/>
            <a:ext cx="2256236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5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1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2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3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4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5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6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7" name="Title Text"/>
          <p:cNvSpPr txBox="1">
            <a:spLocks noGrp="1"/>
          </p:cNvSpPr>
          <p:nvPr>
            <p:ph type="title"/>
          </p:nvPr>
        </p:nvSpPr>
        <p:spPr>
          <a:xfrm>
            <a:off x="1344228" y="4800600"/>
            <a:ext cx="4114801" cy="566738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518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344228" y="612775"/>
            <a:ext cx="41148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51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44228" y="5367362"/>
            <a:ext cx="41148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28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29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0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1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2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3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4" name="Title Text"/>
          <p:cNvSpPr txBox="1">
            <a:spLocks noGrp="1"/>
          </p:cNvSpPr>
          <p:nvPr>
            <p:ph type="title"/>
          </p:nvPr>
        </p:nvSpPr>
        <p:spPr>
          <a:xfrm>
            <a:off x="863215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53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8" y="2017718"/>
            <a:ext cx="28575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6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2438425"/>
            <a:ext cx="6756799" cy="1052513"/>
            <a:chOff x="0" y="0"/>
            <a:chExt cx="9009063" cy="1052512"/>
          </a:xfrm>
        </p:grpSpPr>
        <p:grpSp>
          <p:nvGrpSpPr>
            <p:cNvPr id="3" name="Group 3"/>
            <p:cNvGrpSpPr/>
            <p:nvPr/>
          </p:nvGrpSpPr>
          <p:grpSpPr>
            <a:xfrm>
              <a:off x="290512" y="107950"/>
              <a:ext cx="711201" cy="474663"/>
              <a:chOff x="0" y="0"/>
              <a:chExt cx="711199" cy="474662"/>
            </a:xfrm>
          </p:grpSpPr>
          <p:sp>
            <p:nvSpPr>
              <p:cNvPr id="1543" name="Rectangle 4"/>
              <p:cNvSpPr/>
              <p:nvPr/>
            </p:nvSpPr>
            <p:spPr>
              <a:xfrm>
                <a:off x="0" y="-1"/>
                <a:ext cx="437662" cy="474664"/>
              </a:xfrm>
              <a:prstGeom prst="rect">
                <a:avLst/>
              </a:prstGeom>
              <a:solidFill>
                <a:srgbClr val="3333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544" name="Rectangle 5"/>
              <p:cNvSpPr/>
              <p:nvPr/>
            </p:nvSpPr>
            <p:spPr>
              <a:xfrm>
                <a:off x="382953" y="-1"/>
                <a:ext cx="328247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grpSp>
          <p:nvGrpSpPr>
            <p:cNvPr id="4" name="Group 6"/>
            <p:cNvGrpSpPr/>
            <p:nvPr/>
          </p:nvGrpSpPr>
          <p:grpSpPr>
            <a:xfrm>
              <a:off x="414337" y="530225"/>
              <a:ext cx="738188" cy="474663"/>
              <a:chOff x="0" y="0"/>
              <a:chExt cx="738187" cy="474662"/>
            </a:xfrm>
          </p:grpSpPr>
          <p:sp>
            <p:nvSpPr>
              <p:cNvPr id="1546" name="Rectangle 7"/>
              <p:cNvSpPr/>
              <p:nvPr/>
            </p:nvSpPr>
            <p:spPr>
              <a:xfrm>
                <a:off x="-1" y="-1"/>
                <a:ext cx="421822" cy="474664"/>
              </a:xfrm>
              <a:prstGeom prst="rect">
                <a:avLst/>
              </a:prstGeom>
              <a:solidFill>
                <a:srgbClr val="FFCF0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547" name="Rectangle 8"/>
              <p:cNvSpPr/>
              <p:nvPr/>
            </p:nvSpPr>
            <p:spPr>
              <a:xfrm>
                <a:off x="370192" y="-1"/>
                <a:ext cx="367996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sp>
          <p:nvSpPr>
            <p:cNvPr id="1549" name="Rectangle 9"/>
            <p:cNvSpPr/>
            <p:nvPr/>
          </p:nvSpPr>
          <p:spPr>
            <a:xfrm>
              <a:off x="-1" y="457200"/>
              <a:ext cx="560388" cy="422276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550" name="Rectangle 10"/>
            <p:cNvSpPr/>
            <p:nvPr/>
          </p:nvSpPr>
          <p:spPr>
            <a:xfrm>
              <a:off x="634999" y="0"/>
              <a:ext cx="31751" cy="1052513"/>
            </a:xfrm>
            <a:prstGeom prst="rect">
              <a:avLst/>
            </a:prstGeom>
            <a:solidFill>
              <a:srgbClr val="1C1C1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551" name="Rectangle 11"/>
            <p:cNvSpPr/>
            <p:nvPr/>
          </p:nvSpPr>
          <p:spPr>
            <a:xfrm>
              <a:off x="315912" y="822325"/>
              <a:ext cx="8693152" cy="55563"/>
            </a:xfrm>
            <a:prstGeom prst="rect">
              <a:avLst/>
            </a:prstGeom>
            <a:gradFill flip="none" rotWithShape="1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553" name="Title Text"/>
          <p:cNvSpPr txBox="1">
            <a:spLocks noGrp="1"/>
          </p:cNvSpPr>
          <p:nvPr>
            <p:ph type="title"/>
          </p:nvPr>
        </p:nvSpPr>
        <p:spPr>
          <a:xfrm>
            <a:off x="742962" y="1676425"/>
            <a:ext cx="5829301" cy="1462089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55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28700" y="3886226"/>
            <a:ext cx="4800600" cy="1752601"/>
          </a:xfrm>
          <a:prstGeom prst="rect">
            <a:avLst/>
          </a:prstGeom>
        </p:spPr>
        <p:txBody>
          <a:bodyPr lIns="45714" tIns="45714" rIns="45714" bIns="45714"/>
          <a:lstStyle>
            <a:lvl1pPr marL="0" indent="0" algn="ctr">
              <a:buSzTx/>
              <a:buFontTx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12240" y="6397837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1C1C1C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2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3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4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5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6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7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8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9" name="Title Text"/>
          <p:cNvSpPr txBox="1">
            <a:spLocks noGrp="1"/>
          </p:cNvSpPr>
          <p:nvPr>
            <p:ph type="title"/>
          </p:nvPr>
        </p:nvSpPr>
        <p:spPr>
          <a:xfrm>
            <a:off x="863215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57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7028" y="2017718"/>
            <a:ext cx="5829301" cy="4114801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3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8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79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0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1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2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3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4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5" name="Title Text"/>
          <p:cNvSpPr txBox="1">
            <a:spLocks noGrp="1"/>
          </p:cNvSpPr>
          <p:nvPr>
            <p:ph type="title"/>
          </p:nvPr>
        </p:nvSpPr>
        <p:spPr>
          <a:xfrm>
            <a:off x="541746" y="4406901"/>
            <a:ext cx="5829301" cy="1362076"/>
          </a:xfrm>
          <a:prstGeom prst="rect">
            <a:avLst/>
          </a:prstGeom>
        </p:spPr>
        <p:txBody>
          <a:bodyPr lIns="45714" tIns="45714" rIns="45714" bIns="45714" anchor="t"/>
          <a:lstStyle>
            <a:lvl1pPr algn="l">
              <a:defRPr sz="4000" cap="all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58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1746" y="2906714"/>
            <a:ext cx="5829301" cy="1500188"/>
          </a:xfrm>
          <a:prstGeom prst="rect">
            <a:avLst/>
          </a:prstGeom>
        </p:spPr>
        <p:txBody>
          <a:bodyPr lIns="45714" tIns="45714" rIns="45714" bIns="45714"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marL="0" indent="457153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2pPr>
            <a:lvl3pPr marL="0" indent="914305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3pPr>
            <a:lvl4pPr marL="0" indent="1371457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4pPr>
            <a:lvl5pPr marL="0" indent="182861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3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5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6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7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8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9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00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01" name="Title Text"/>
          <p:cNvSpPr txBox="1">
            <a:spLocks noGrp="1"/>
          </p:cNvSpPr>
          <p:nvPr>
            <p:ph type="title"/>
          </p:nvPr>
        </p:nvSpPr>
        <p:spPr>
          <a:xfrm>
            <a:off x="863215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0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8" y="2017718"/>
            <a:ext cx="2857501" cy="4114801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spcBef>
                <a:spcPts val="600"/>
              </a:spcBef>
              <a:buClr>
                <a:srgbClr val="3333CC"/>
              </a:buClr>
              <a:buSzPct val="6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1pPr>
            <a:lvl2pPr marL="788723" indent="-331523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2pPr>
            <a:lvl3pPr marL="1232218" indent="-317818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3pPr>
            <a:lvl4pPr marL="1724731" indent="-353131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4pPr>
            <a:lvl5pPr marL="2181931" indent="-353131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3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1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2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3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4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5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6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7" name="Title Text"/>
          <p:cNvSpPr txBox="1">
            <a:spLocks noGrp="1"/>
          </p:cNvSpPr>
          <p:nvPr>
            <p:ph type="title"/>
          </p:nvPr>
        </p:nvSpPr>
        <p:spPr>
          <a:xfrm>
            <a:off x="342900" y="274663"/>
            <a:ext cx="6172200" cy="1143001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2902" y="1535117"/>
            <a:ext cx="3030141" cy="639763"/>
          </a:xfrm>
          <a:prstGeom prst="rect">
            <a:avLst/>
          </a:prstGeom>
        </p:spPr>
        <p:txBody>
          <a:bodyPr lIns="45714" tIns="45714" rIns="45714" bIns="45714"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1pPr>
            <a:lvl2pPr marL="0" indent="457153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2pPr>
            <a:lvl3pPr marL="0" indent="914305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3pPr>
            <a:lvl4pPr marL="0" indent="1371457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4pPr>
            <a:lvl5pPr marL="0" indent="182861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1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483781" y="1535117"/>
            <a:ext cx="3031331" cy="639763"/>
          </a:xfrm>
          <a:prstGeom prst="rect">
            <a:avLst/>
          </a:prstGeom>
        </p:spPr>
        <p:txBody>
          <a:bodyPr lIns="45714" tIns="45714" rIns="45714" bIns="45714"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pPr>
            <a:endParaRPr/>
          </a:p>
        </p:txBody>
      </p:sp>
      <p:sp>
        <p:nvSpPr>
          <p:cNvPr id="16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3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28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29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0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1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2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3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4" name="Title Text"/>
          <p:cNvSpPr txBox="1">
            <a:spLocks noGrp="1"/>
          </p:cNvSpPr>
          <p:nvPr>
            <p:ph type="title"/>
          </p:nvPr>
        </p:nvSpPr>
        <p:spPr>
          <a:xfrm>
            <a:off x="863215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3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3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4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5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6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7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8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3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57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58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59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0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1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2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3" name="Title Text"/>
          <p:cNvSpPr txBox="1">
            <a:spLocks noGrp="1"/>
          </p:cNvSpPr>
          <p:nvPr>
            <p:ph type="title"/>
          </p:nvPr>
        </p:nvSpPr>
        <p:spPr>
          <a:xfrm>
            <a:off x="342900" y="273050"/>
            <a:ext cx="2256236" cy="1162050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66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681292" y="273050"/>
            <a:ext cx="3833813" cy="5853114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6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42900" y="1435103"/>
            <a:ext cx="2256236" cy="4691063"/>
          </a:xfrm>
          <a:prstGeom prst="rect">
            <a:avLst/>
          </a:prstGeom>
        </p:spPr>
        <p:txBody>
          <a:bodyPr lIns="45714" tIns="45714" rIns="45714" bIns="45714"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6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3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3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4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5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6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7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8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9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80" name="Title Text"/>
          <p:cNvSpPr txBox="1">
            <a:spLocks noGrp="1"/>
          </p:cNvSpPr>
          <p:nvPr>
            <p:ph type="title"/>
          </p:nvPr>
        </p:nvSpPr>
        <p:spPr>
          <a:xfrm>
            <a:off x="1344228" y="4800600"/>
            <a:ext cx="4114801" cy="56673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681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344228" y="612775"/>
            <a:ext cx="41148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68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44228" y="5367362"/>
            <a:ext cx="4114801" cy="804863"/>
          </a:xfrm>
          <a:prstGeom prst="rect">
            <a:avLst/>
          </a:prstGeom>
        </p:spPr>
        <p:txBody>
          <a:bodyPr lIns="45714" tIns="45714" rIns="45714" bIns="45714"/>
          <a:lstStyle>
            <a:lvl1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marL="0" indent="457153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2pPr>
            <a:lvl3pPr marL="0" indent="914305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3pPr>
            <a:lvl4pPr marL="0" indent="1371457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4pPr>
            <a:lvl5pPr marL="0" indent="182861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3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Rectangle 2"/>
          <p:cNvSpPr/>
          <p:nvPr/>
        </p:nvSpPr>
        <p:spPr>
          <a:xfrm>
            <a:off x="313147" y="1098575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1" name="Rectangle 3"/>
          <p:cNvSpPr/>
          <p:nvPr/>
        </p:nvSpPr>
        <p:spPr>
          <a:xfrm>
            <a:off x="600087" y="1098575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2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3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4" name="Rectangle 6"/>
          <p:cNvSpPr/>
          <p:nvPr/>
        </p:nvSpPr>
        <p:spPr>
          <a:xfrm>
            <a:off x="95252" y="1447825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5" name="Rectangle 7"/>
          <p:cNvSpPr/>
          <p:nvPr/>
        </p:nvSpPr>
        <p:spPr>
          <a:xfrm>
            <a:off x="571512" y="990625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6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7" name="Title Text"/>
          <p:cNvSpPr txBox="1">
            <a:spLocks noGrp="1"/>
          </p:cNvSpPr>
          <p:nvPr>
            <p:ph type="title"/>
          </p:nvPr>
        </p:nvSpPr>
        <p:spPr>
          <a:xfrm>
            <a:off x="863215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9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8" y="2017718"/>
            <a:ext cx="2857501" cy="4114801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9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3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CCBA0C-A384-4EB7-9C2A-A1C6C7B8BF2A}"/>
              </a:ext>
            </a:extLst>
          </p:cNvPr>
          <p:cNvSpPr/>
          <p:nvPr userDrawn="1"/>
        </p:nvSpPr>
        <p:spPr>
          <a:xfrm>
            <a:off x="457200" y="1143000"/>
            <a:ext cx="5334000" cy="76200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0">
              <a:defRPr/>
            </a:pPr>
            <a:endParaRPr lang="en-US" kern="0">
              <a:solidFill>
                <a:srgbClr val="FFFFFF"/>
              </a:solidFill>
              <a:sym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6553200" y="0"/>
            <a:ext cx="2590800" cy="381000"/>
          </a:xfrm>
        </p:spPr>
        <p:txBody>
          <a:bodyPr>
            <a:normAutofit/>
          </a:bodyPr>
          <a:lstStyle>
            <a:lvl1pPr algn="r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A08C470-D071-4FEC-BFD1-9FD05DA5522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 hangingPunct="0">
              <a:defRPr/>
            </a:pPr>
            <a:fld id="{805365D1-11C4-427E-A38C-C4F4C8AA55A4}" type="datetime1">
              <a:rPr lang="en-US" kern="0">
                <a:solidFill>
                  <a:srgbClr val="000000"/>
                </a:solidFill>
                <a:sym typeface="Calibri"/>
              </a:rPr>
              <a:pPr hangingPunct="0">
                <a:defRPr/>
              </a:pPr>
              <a:t>9/25/2026</a:t>
            </a:fld>
            <a:endParaRPr lang="en-US" kern="0" dirty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935B74D-FBC8-4468-B877-09D149D5FF6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 hangingPunct="0">
              <a:defRPr/>
            </a:pPr>
            <a:endParaRPr lang="en-US" kern="0">
              <a:solidFill>
                <a:srgbClr val="000000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97573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lack Triangle">
            <a:extLst>
              <a:ext uri="{FF2B5EF4-FFF2-40B4-BE49-F238E27FC236}">
                <a16:creationId xmlns:a16="http://schemas.microsoft.com/office/drawing/2014/main" id="{E6FF8326-7C7F-B6EE-5081-7AD19B61BF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467600" y="0"/>
            <a:ext cx="1676400" cy="6858000"/>
          </a:xfrm>
          <a:prstGeom prst="rect">
            <a:avLst/>
          </a:prstGeom>
          <a:noFill/>
        </p:spPr>
      </p:pic>
      <p:sp>
        <p:nvSpPr>
          <p:cNvPr id="6" name="Triangle 5">
            <a:extLst>
              <a:ext uri="{FF2B5EF4-FFF2-40B4-BE49-F238E27FC236}">
                <a16:creationId xmlns:a16="http://schemas.microsoft.com/office/drawing/2014/main" id="{47BD40D6-A6F9-8B8C-560F-0C7A97097E8F}"/>
              </a:ext>
            </a:extLst>
          </p:cNvPr>
          <p:cNvSpPr/>
          <p:nvPr userDrawn="1"/>
        </p:nvSpPr>
        <p:spPr>
          <a:xfrm>
            <a:off x="7466042" y="-9439"/>
            <a:ext cx="1685041" cy="6867440"/>
          </a:xfrm>
          <a:custGeom>
            <a:avLst/>
            <a:gdLst>
              <a:gd name="connsiteX0" fmla="*/ 0 w 2243579"/>
              <a:gd name="connsiteY0" fmla="*/ 0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0 w 2243579"/>
              <a:gd name="connsiteY4" fmla="*/ 0 h 6881568"/>
              <a:gd name="connsiteX0" fmla="*/ 1300899 w 2243579"/>
              <a:gd name="connsiteY0" fmla="*/ 565608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1300899 w 2243579"/>
              <a:gd name="connsiteY4" fmla="*/ 565608 h 6881568"/>
              <a:gd name="connsiteX0" fmla="*/ 1602557 w 2243579"/>
              <a:gd name="connsiteY0" fmla="*/ 18854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1602557 w 2243579"/>
              <a:gd name="connsiteY4" fmla="*/ 18854 h 6881568"/>
              <a:gd name="connsiteX0" fmla="*/ 1319753 w 1960775"/>
              <a:gd name="connsiteY0" fmla="*/ 18854 h 6881568"/>
              <a:gd name="connsiteX1" fmla="*/ 1960775 w 1960775"/>
              <a:gd name="connsiteY1" fmla="*/ 0 h 6881568"/>
              <a:gd name="connsiteX2" fmla="*/ 1960775 w 1960775"/>
              <a:gd name="connsiteY2" fmla="*/ 6881568 h 6881568"/>
              <a:gd name="connsiteX3" fmla="*/ 0 w 1960775"/>
              <a:gd name="connsiteY3" fmla="*/ 6806154 h 6881568"/>
              <a:gd name="connsiteX4" fmla="*/ 1319753 w 1960775"/>
              <a:gd name="connsiteY4" fmla="*/ 18854 h 6881568"/>
              <a:gd name="connsiteX0" fmla="*/ 1593130 w 2234152"/>
              <a:gd name="connsiteY0" fmla="*/ 18854 h 6881569"/>
              <a:gd name="connsiteX1" fmla="*/ 2234152 w 2234152"/>
              <a:gd name="connsiteY1" fmla="*/ 0 h 6881569"/>
              <a:gd name="connsiteX2" fmla="*/ 2234152 w 2234152"/>
              <a:gd name="connsiteY2" fmla="*/ 6881568 h 6881569"/>
              <a:gd name="connsiteX3" fmla="*/ 0 w 2234152"/>
              <a:gd name="connsiteY3" fmla="*/ 6881569 h 6881569"/>
              <a:gd name="connsiteX4" fmla="*/ 1593130 w 2234152"/>
              <a:gd name="connsiteY4" fmla="*/ 18854 h 6881569"/>
              <a:gd name="connsiteX0" fmla="*/ 1583717 w 2234152"/>
              <a:gd name="connsiteY0" fmla="*/ 9420 h 6881569"/>
              <a:gd name="connsiteX1" fmla="*/ 2234152 w 2234152"/>
              <a:gd name="connsiteY1" fmla="*/ 0 h 6881569"/>
              <a:gd name="connsiteX2" fmla="*/ 2234152 w 2234152"/>
              <a:gd name="connsiteY2" fmla="*/ 6881568 h 6881569"/>
              <a:gd name="connsiteX3" fmla="*/ 0 w 2234152"/>
              <a:gd name="connsiteY3" fmla="*/ 6881569 h 6881569"/>
              <a:gd name="connsiteX4" fmla="*/ 1583717 w 2234152"/>
              <a:gd name="connsiteY4" fmla="*/ 9420 h 6881569"/>
              <a:gd name="connsiteX0" fmla="*/ 1583717 w 2243566"/>
              <a:gd name="connsiteY0" fmla="*/ 0 h 6872149"/>
              <a:gd name="connsiteX1" fmla="*/ 2243566 w 2243566"/>
              <a:gd name="connsiteY1" fmla="*/ 12 h 6872149"/>
              <a:gd name="connsiteX2" fmla="*/ 2234152 w 2243566"/>
              <a:gd name="connsiteY2" fmla="*/ 6872148 h 6872149"/>
              <a:gd name="connsiteX3" fmla="*/ 0 w 2243566"/>
              <a:gd name="connsiteY3" fmla="*/ 6872149 h 6872149"/>
              <a:gd name="connsiteX4" fmla="*/ 1583717 w 2243566"/>
              <a:gd name="connsiteY4" fmla="*/ 0 h 6872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3566" h="6872149">
                <a:moveTo>
                  <a:pt x="1583717" y="0"/>
                </a:moveTo>
                <a:lnTo>
                  <a:pt x="2243566" y="12"/>
                </a:lnTo>
                <a:lnTo>
                  <a:pt x="2234152" y="6872148"/>
                </a:lnTo>
                <a:lnTo>
                  <a:pt x="0" y="6872149"/>
                </a:lnTo>
                <a:lnTo>
                  <a:pt x="1583717" y="0"/>
                </a:lnTo>
                <a:close/>
              </a:path>
            </a:pathLst>
          </a:custGeom>
          <a:solidFill>
            <a:srgbClr val="CFB9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0"/>
            <a:endParaRPr lang="en-US" kern="0">
              <a:solidFill>
                <a:srgbClr val="FFFFFF"/>
              </a:solidFill>
              <a:sym typeface="Calibri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1870E27-202E-F717-3FB6-D69451DF1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7443" y="2005070"/>
            <a:ext cx="5822594" cy="592834"/>
          </a:xfrm>
        </p:spPr>
        <p:txBody>
          <a:bodyPr>
            <a:noAutofit/>
          </a:bodyPr>
          <a:lstStyle>
            <a:lvl1pPr>
              <a:defRPr sz="540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3E966E-ACAB-E285-70D0-66AC08DF13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7443" y="2629363"/>
            <a:ext cx="5822594" cy="44926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 i="0">
                <a:solidFill>
                  <a:schemeClr val="bg2"/>
                </a:solidFill>
                <a:latin typeface="Acumin Pro Semibold" panose="020B0504020202020204" pitchFamily="34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6FFA1BC-72F9-9048-3E39-D300A3A6A5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7443" y="3107154"/>
            <a:ext cx="5822594" cy="44926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solidFill>
                  <a:schemeClr val="bg2"/>
                </a:solidFill>
                <a:latin typeface="Acumin Pro" panose="020B0504020202020204" pitchFamily="34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fld id="{C7124C19-F609-8C4C-8116-78E353E3E672}" type="datetime1">
              <a:rPr lang="en-US" smtClean="0"/>
              <a:pPr lvl="0"/>
              <a:t>3/29/23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2570B8-1BC6-5120-E2AA-E1E11ACD15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67113" y="4826649"/>
            <a:ext cx="3696787" cy="43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67746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628D381-488B-4C1C-32F0-1D389C1FF7E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51064" y="1543324"/>
            <a:ext cx="8450036" cy="445470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5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5EE0A7E-143D-2A83-397F-55801DA06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65EE62C3-A7DA-7701-DE4B-C1A290C4FA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2900" y="954291"/>
            <a:ext cx="8458200" cy="365760"/>
          </a:xfrm>
        </p:spPr>
        <p:txBody>
          <a:bodyPr>
            <a:noAutofit/>
          </a:bodyPr>
          <a:lstStyle>
            <a:lvl1pPr marL="0" indent="0" algn="l">
              <a:buNone/>
              <a:defRPr sz="2200" b="1" i="0" baseline="0">
                <a:solidFill>
                  <a:schemeClr val="accent4">
                    <a:lumMod val="65000"/>
                  </a:schemeClr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F66246-5ACF-4B96-3F55-CDBCC89158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49079" y="6253618"/>
            <a:ext cx="3000608" cy="347897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303FB6-3BC5-D285-0ED1-DA9D110C5E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E9F1F15-FF7C-4AA0-BF8C-48614D6896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8DDABC-A8F8-9A97-B8A7-39A86978878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hangingPunct="0"/>
            <a:r>
              <a:rPr lang="en-US" kern="0">
                <a:solidFill>
                  <a:srgbClr val="000000"/>
                </a:solidFill>
                <a:sym typeface="Calibri"/>
              </a:rPr>
              <a:t>7/23/25</a:t>
            </a:r>
            <a:endParaRPr lang="en-US" kern="0" dirty="0">
              <a:solidFill>
                <a:srgbClr val="000000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2761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342900" y="274657"/>
            <a:ext cx="61722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342900" y="274657"/>
            <a:ext cx="6172200" cy="1143001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xfrm>
            <a:off x="342900" y="274657"/>
            <a:ext cx="61722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342900" y="274657"/>
            <a:ext cx="61722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idx="2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342900" y="274657"/>
            <a:ext cx="6172200" cy="114300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idx="2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xfrm>
            <a:off x="1143000" y="1122381"/>
            <a:ext cx="6858000" cy="2387601"/>
          </a:xfrm>
          <a:prstGeom prst="rect">
            <a:avLst/>
          </a:prstGeom>
        </p:spPr>
        <p:txBody>
          <a:bodyPr anchor="b"/>
          <a:lstStyle>
            <a:lvl1pPr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143000" y="3602056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1pPr>
            <a:lvl2pPr marL="0" indent="4572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2pPr>
            <a:lvl3pPr marL="0" indent="9144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3pPr>
            <a:lvl4pPr marL="0" indent="13716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4pPr>
            <a:lvl5pPr marL="0" indent="18288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Text"/>
          <p:cNvSpPr txBox="1">
            <a:spLocks noGrp="1"/>
          </p:cNvSpPr>
          <p:nvPr>
            <p:ph type="title"/>
          </p:nvPr>
        </p:nvSpPr>
        <p:spPr>
          <a:xfrm>
            <a:off x="623888" y="1709757"/>
            <a:ext cx="7886700" cy="285273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3888" y="4589462"/>
            <a:ext cx="7886700" cy="150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2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/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/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/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Text"/>
          <p:cNvSpPr txBox="1">
            <a:spLocks noGrp="1"/>
          </p:cNvSpPr>
          <p:nvPr>
            <p:ph type="title"/>
          </p:nvPr>
        </p:nvSpPr>
        <p:spPr>
          <a:xfrm>
            <a:off x="629849" y="365129"/>
            <a:ext cx="7886701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2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1681166"/>
            <a:ext cx="3868342" cy="823913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0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29152" y="1681166"/>
            <a:ext cx="3887391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Text"/>
          <p:cNvSpPr txBox="1">
            <a:spLocks noGrp="1"/>
          </p:cNvSpPr>
          <p:nvPr>
            <p:ph type="title"/>
          </p:nvPr>
        </p:nvSpPr>
        <p:spPr>
          <a:xfrm>
            <a:off x="629850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5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87390" y="987444"/>
            <a:ext cx="4629151" cy="487362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</a:lvl1pPr>
            <a:lvl2pPr marL="718457" indent="-261257">
              <a:lnSpc>
                <a:spcPct val="90000"/>
              </a:lnSpc>
              <a:spcBef>
                <a:spcPts val="1000"/>
              </a:spcBef>
              <a:buChar char="•"/>
            </a:lvl2pPr>
            <a:lvl3pPr>
              <a:lnSpc>
                <a:spcPct val="90000"/>
              </a:lnSpc>
              <a:spcBef>
                <a:spcPts val="1000"/>
              </a:spcBef>
            </a:lvl3pPr>
            <a:lvl4pPr>
              <a:lnSpc>
                <a:spcPct val="90000"/>
              </a:lnSpc>
              <a:spcBef>
                <a:spcPts val="1000"/>
              </a:spcBef>
              <a:buChar char="•"/>
            </a:lvl4pPr>
            <a:lvl5pPr>
              <a:lnSpc>
                <a:spcPct val="90000"/>
              </a:lnSpc>
              <a:spcBef>
                <a:spcPts val="1000"/>
              </a:spcBef>
              <a:buChar char="•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29849" y="2057400"/>
            <a:ext cx="2949179" cy="381158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pPr>
            <a:endParaRPr/>
          </a:p>
        </p:txBody>
      </p:sp>
      <p:sp>
        <p:nvSpPr>
          <p:cNvPr id="1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629850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6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3887390" y="987444"/>
            <a:ext cx="462915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6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50" y="2057400"/>
            <a:ext cx="2949179" cy="38115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itle Text"/>
          <p:cNvSpPr txBox="1">
            <a:spLocks noGrp="1"/>
          </p:cNvSpPr>
          <p:nvPr>
            <p:ph type="title"/>
          </p:nvPr>
        </p:nvSpPr>
        <p:spPr>
          <a:xfrm>
            <a:off x="1143000" y="1122381"/>
            <a:ext cx="6858000" cy="2387601"/>
          </a:xfrm>
          <a:prstGeom prst="rect">
            <a:avLst/>
          </a:prstGeom>
        </p:spPr>
        <p:txBody>
          <a:bodyPr anchor="b"/>
          <a:lstStyle>
            <a:lvl1pPr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7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143000" y="3602056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1pPr>
            <a:lvl2pPr marL="0" indent="4572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2pPr>
            <a:lvl3pPr marL="0" indent="9144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3pPr>
            <a:lvl4pPr marL="0" indent="13716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4pPr>
            <a:lvl5pPr marL="0" indent="18288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 0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solidFill>
                  <a:srgbClr val="FFFFFF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92" name="Body Level One…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>
                <a:solidFill>
                  <a:srgbClr val="FFFFFF"/>
                </a:solidFill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rgbClr val="FFFFFF"/>
                </a:solidFill>
              </a:defRPr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>
                <a:solidFill>
                  <a:srgbClr val="FFFFFF"/>
                </a:solidFill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rgbClr val="FFFFFF"/>
                </a:solidFill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itle Text"/>
          <p:cNvSpPr txBox="1">
            <a:spLocks noGrp="1"/>
          </p:cNvSpPr>
          <p:nvPr>
            <p:ph type="title"/>
          </p:nvPr>
        </p:nvSpPr>
        <p:spPr>
          <a:xfrm>
            <a:off x="623888" y="1709757"/>
            <a:ext cx="7886700" cy="285273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0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3888" y="4589462"/>
            <a:ext cx="7886700" cy="150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1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/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/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/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itle Text"/>
          <p:cNvSpPr txBox="1">
            <a:spLocks noGrp="1"/>
          </p:cNvSpPr>
          <p:nvPr>
            <p:ph type="title"/>
          </p:nvPr>
        </p:nvSpPr>
        <p:spPr>
          <a:xfrm>
            <a:off x="629849" y="365129"/>
            <a:ext cx="7886701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1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1681166"/>
            <a:ext cx="3868342" cy="823913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0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29152" y="1681166"/>
            <a:ext cx="3887391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2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Title Text"/>
          <p:cNvSpPr txBox="1">
            <a:spLocks noGrp="1"/>
          </p:cNvSpPr>
          <p:nvPr>
            <p:ph type="title"/>
          </p:nvPr>
        </p:nvSpPr>
        <p:spPr>
          <a:xfrm>
            <a:off x="629850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4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87390" y="987444"/>
            <a:ext cx="4629151" cy="487362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</a:lvl1pPr>
            <a:lvl2pPr marL="718457" indent="-261257">
              <a:lnSpc>
                <a:spcPct val="90000"/>
              </a:lnSpc>
              <a:spcBef>
                <a:spcPts val="1000"/>
              </a:spcBef>
              <a:buChar char="•"/>
            </a:lvl2pPr>
            <a:lvl3pPr>
              <a:lnSpc>
                <a:spcPct val="90000"/>
              </a:lnSpc>
              <a:spcBef>
                <a:spcPts val="1000"/>
              </a:spcBef>
            </a:lvl3pPr>
            <a:lvl4pPr>
              <a:lnSpc>
                <a:spcPct val="90000"/>
              </a:lnSpc>
              <a:spcBef>
                <a:spcPts val="1000"/>
              </a:spcBef>
              <a:buChar char="•"/>
            </a:lvl4pPr>
            <a:lvl5pPr>
              <a:lnSpc>
                <a:spcPct val="90000"/>
              </a:lnSpc>
              <a:spcBef>
                <a:spcPts val="1000"/>
              </a:spcBef>
              <a:buChar char="•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29849" y="2057400"/>
            <a:ext cx="2949179" cy="381158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pPr>
            <a:endParaRPr/>
          </a:p>
        </p:txBody>
      </p:sp>
      <p:sp>
        <p:nvSpPr>
          <p:cNvPr id="2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Title Text"/>
          <p:cNvSpPr txBox="1">
            <a:spLocks noGrp="1"/>
          </p:cNvSpPr>
          <p:nvPr>
            <p:ph type="title"/>
          </p:nvPr>
        </p:nvSpPr>
        <p:spPr>
          <a:xfrm>
            <a:off x="629850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5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3887390" y="987444"/>
            <a:ext cx="462915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50" y="2057400"/>
            <a:ext cx="2949179" cy="38115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6" y="6400432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3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bottom-wave3-MaxBlue.png" descr="bottom-wave3-MaxBlu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37306"/>
            <a:ext cx="6858000" cy="647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FullLogoVector_Inverted3.png" descr="FullLogoVector_Inverted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92403" y="6356369"/>
            <a:ext cx="884636" cy="466725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69999"/>
              </a:srgbClr>
            </a:outerShdw>
          </a:effectLst>
        </p:spPr>
      </p:pic>
      <p:sp>
        <p:nvSpPr>
          <p:cNvPr id="2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" y="6557978"/>
            <a:ext cx="307131" cy="307773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l">
              <a:defRPr sz="1400" b="1">
                <a:solidFill>
                  <a:srgbClr val="FFFF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280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281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29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91422" tIns="91422" rIns="91422" bIns="91422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0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2522" y="6401359"/>
            <a:ext cx="272580" cy="275145"/>
          </a:xfrm>
          <a:prstGeom prst="rect">
            <a:avLst/>
          </a:prstGeom>
        </p:spPr>
        <p:txBody>
          <a:bodyPr lIns="52422" tIns="52422" rIns="52422" bIns="52422"/>
          <a:lstStyle>
            <a:lvl1pPr>
              <a:defRPr sz="11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Line"/>
          <p:cNvSpPr/>
          <p:nvPr/>
        </p:nvSpPr>
        <p:spPr>
          <a:xfrm>
            <a:off x="1097756" y="3549647"/>
            <a:ext cx="2228853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18" name="Line"/>
          <p:cNvSpPr/>
          <p:nvPr/>
        </p:nvSpPr>
        <p:spPr>
          <a:xfrm>
            <a:off x="3531394" y="3549647"/>
            <a:ext cx="2228852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19" name="Circle"/>
          <p:cNvSpPr/>
          <p:nvPr/>
        </p:nvSpPr>
        <p:spPr>
          <a:xfrm>
            <a:off x="3405196" y="3525845"/>
            <a:ext cx="34529" cy="46043"/>
          </a:xfrm>
          <a:prstGeom prst="ellipse">
            <a:avLst/>
          </a:prstGeom>
          <a:solidFill>
            <a:srgbClr val="F3A447"/>
          </a:solidFill>
          <a:ln w="38100">
            <a:solidFill>
              <a:srgbClr val="F3A447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 anchor="ctr"/>
          <a:lstStyle/>
          <a:p>
            <a:pPr algn="ctr" hangingPunct="0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 kern="0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3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3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Line"/>
          <p:cNvSpPr/>
          <p:nvPr/>
        </p:nvSpPr>
        <p:spPr>
          <a:xfrm>
            <a:off x="514350" y="4916488"/>
            <a:ext cx="5943604" cy="4762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2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9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3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3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Line"/>
          <p:cNvSpPr/>
          <p:nvPr/>
        </p:nvSpPr>
        <p:spPr>
          <a:xfrm>
            <a:off x="422671" y="2179654"/>
            <a:ext cx="281106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38" name="Line"/>
          <p:cNvSpPr/>
          <p:nvPr/>
        </p:nvSpPr>
        <p:spPr>
          <a:xfrm>
            <a:off x="3565930" y="2179654"/>
            <a:ext cx="281225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3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0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3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3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5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56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5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66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6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76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7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86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8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8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96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9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06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0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6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16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1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7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26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2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8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36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3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9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46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4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0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56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5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1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474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49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49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0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31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4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4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5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5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74" name="FullLogoVector_Inverted2.png" descr="FullLogoVector_Inverted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018" y="5006994"/>
            <a:ext cx="1676401" cy="1019175"/>
          </a:xfrm>
          <a:prstGeom prst="rect">
            <a:avLst/>
          </a:prstGeom>
          <a:ln w="12700">
            <a:miter lim="400000"/>
          </a:ln>
        </p:spPr>
      </p:pic>
      <p:sp>
        <p:nvSpPr>
          <p:cNvPr id="5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5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58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84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585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5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594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95" name="50 %"/>
          <p:cNvSpPr/>
          <p:nvPr/>
        </p:nvSpPr>
        <p:spPr>
          <a:xfrm>
            <a:off x="167878" y="1933594"/>
            <a:ext cx="6376988" cy="2676525"/>
          </a:xfrm>
          <a:prstGeom prst="rect">
            <a:avLst/>
          </a:prstGeom>
          <a:solidFill>
            <a:srgbClr val="D8D8D8"/>
          </a:solidFill>
          <a:ln w="25400">
            <a:solidFill>
              <a:srgbClr val="969696"/>
            </a:solidFill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sp>
        <p:nvSpPr>
          <p:cNvPr id="596" name="Rectangle"/>
          <p:cNvSpPr/>
          <p:nvPr/>
        </p:nvSpPr>
        <p:spPr>
          <a:xfrm>
            <a:off x="326231" y="3138504"/>
            <a:ext cx="3763566" cy="349253"/>
          </a:xfrm>
          <a:prstGeom prst="rect">
            <a:avLst/>
          </a:prstGeom>
          <a:solidFill>
            <a:srgbClr val="C0C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pic>
        <p:nvPicPr>
          <p:cNvPr id="597" name="image.png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7886" y="5730875"/>
            <a:ext cx="1381127" cy="908050"/>
          </a:xfrm>
          <a:prstGeom prst="rect">
            <a:avLst/>
          </a:prstGeom>
          <a:ln w="12700">
            <a:miter lim="400000"/>
          </a:ln>
        </p:spPr>
      </p:pic>
      <p:sp>
        <p:nvSpPr>
          <p:cNvPr id="598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9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7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08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09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10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11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2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2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22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032043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23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24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3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34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35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36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37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46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47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48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49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0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59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60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61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62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63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1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72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73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74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75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6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4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85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86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87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88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9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9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8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9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A5A5A5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00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1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0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9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10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11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12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13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14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2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7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3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bottom-wave3-MaxBlue.png" descr="bottom-wave3-MaxBlu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37306"/>
            <a:ext cx="6858000" cy="647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739" name="FullLogoVector_Inverted3.png" descr="FullLogoVector_Inverted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92403" y="6356369"/>
            <a:ext cx="884636" cy="466725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69999"/>
              </a:srgbClr>
            </a:outerShdw>
          </a:effectLst>
        </p:spPr>
      </p:pic>
      <p:sp>
        <p:nvSpPr>
          <p:cNvPr id="7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" y="6557978"/>
            <a:ext cx="307131" cy="307773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l">
              <a:defRPr sz="1400" b="1">
                <a:solidFill>
                  <a:srgbClr val="FFFF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9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748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4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75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6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6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91422" tIns="91422" rIns="91422" bIns="91422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6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2522" y="6401359"/>
            <a:ext cx="272580" cy="275145"/>
          </a:xfrm>
          <a:prstGeom prst="rect">
            <a:avLst/>
          </a:prstGeom>
        </p:spPr>
        <p:txBody>
          <a:bodyPr lIns="52422" tIns="52422" rIns="52422" bIns="52422"/>
          <a:lstStyle>
            <a:lvl1pPr>
              <a:defRPr sz="11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6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77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3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Line"/>
          <p:cNvSpPr/>
          <p:nvPr/>
        </p:nvSpPr>
        <p:spPr>
          <a:xfrm>
            <a:off x="1097756" y="3549647"/>
            <a:ext cx="2228853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86" name="Line"/>
          <p:cNvSpPr/>
          <p:nvPr/>
        </p:nvSpPr>
        <p:spPr>
          <a:xfrm>
            <a:off x="3531394" y="3549647"/>
            <a:ext cx="2228852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87" name="Circle"/>
          <p:cNvSpPr/>
          <p:nvPr/>
        </p:nvSpPr>
        <p:spPr>
          <a:xfrm>
            <a:off x="3405196" y="3525845"/>
            <a:ext cx="34529" cy="46043"/>
          </a:xfrm>
          <a:prstGeom prst="ellipse">
            <a:avLst/>
          </a:prstGeom>
          <a:solidFill>
            <a:srgbClr val="F3A447"/>
          </a:solidFill>
          <a:ln w="38100">
            <a:solidFill>
              <a:srgbClr val="F3A447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 anchor="ctr"/>
          <a:lstStyle/>
          <a:p>
            <a:pPr algn="ctr" hangingPunct="0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 kern="0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78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3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4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Line"/>
          <p:cNvSpPr/>
          <p:nvPr/>
        </p:nvSpPr>
        <p:spPr>
          <a:xfrm>
            <a:off x="514350" y="4916488"/>
            <a:ext cx="5943604" cy="4762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96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97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79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3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5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Line"/>
          <p:cNvSpPr/>
          <p:nvPr/>
        </p:nvSpPr>
        <p:spPr>
          <a:xfrm>
            <a:off x="422671" y="2179654"/>
            <a:ext cx="281106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806" name="Line"/>
          <p:cNvSpPr/>
          <p:nvPr/>
        </p:nvSpPr>
        <p:spPr>
          <a:xfrm>
            <a:off x="3565930" y="2179654"/>
            <a:ext cx="281225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80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08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8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33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6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5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7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24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2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8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34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3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9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44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4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0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54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5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1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64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6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2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74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7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7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3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84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8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4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94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9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9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5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04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90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6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14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91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7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24" name="Title Text"/>
          <p:cNvSpPr txBox="1">
            <a:spLocks noGrp="1"/>
          </p:cNvSpPr>
          <p:nvPr>
            <p:ph type="title"/>
          </p:nvPr>
        </p:nvSpPr>
        <p:spPr>
          <a:xfrm>
            <a:off x="342910" y="274654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92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10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8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/60"/>
          <p:cNvSpPr txBox="1"/>
          <p:nvPr/>
        </p:nvSpPr>
        <p:spPr>
          <a:xfrm>
            <a:off x="6148801" y="6400819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3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60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42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5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6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76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9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100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101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1026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4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5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1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2" name="FullLogoVector_Inverted2.png" descr="FullLogoVector_Inverted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018" y="5006994"/>
            <a:ext cx="1676401" cy="1019175"/>
          </a:xfrm>
          <a:prstGeom prst="rect">
            <a:avLst/>
          </a:prstGeom>
          <a:ln w="12700">
            <a:miter lim="400000"/>
          </a:ln>
        </p:spPr>
      </p:pic>
      <p:sp>
        <p:nvSpPr>
          <p:cNvPr id="10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59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52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53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5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1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2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63" name="50 %"/>
          <p:cNvSpPr/>
          <p:nvPr/>
        </p:nvSpPr>
        <p:spPr>
          <a:xfrm>
            <a:off x="167878" y="1933594"/>
            <a:ext cx="6376988" cy="2676525"/>
          </a:xfrm>
          <a:prstGeom prst="rect">
            <a:avLst/>
          </a:prstGeom>
          <a:solidFill>
            <a:srgbClr val="D8D8D8"/>
          </a:solidFill>
          <a:ln w="25400">
            <a:solidFill>
              <a:srgbClr val="969696"/>
            </a:solidFill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sp>
        <p:nvSpPr>
          <p:cNvPr id="1064" name="Rectangle"/>
          <p:cNvSpPr/>
          <p:nvPr/>
        </p:nvSpPr>
        <p:spPr>
          <a:xfrm>
            <a:off x="326231" y="3138504"/>
            <a:ext cx="3763566" cy="349253"/>
          </a:xfrm>
          <a:prstGeom prst="rect">
            <a:avLst/>
          </a:prstGeom>
          <a:solidFill>
            <a:srgbClr val="C0C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pic>
        <p:nvPicPr>
          <p:cNvPr id="1065" name="image.png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7886" y="5730875"/>
            <a:ext cx="1381127" cy="908050"/>
          </a:xfrm>
          <a:prstGeom prst="rect">
            <a:avLst/>
          </a:prstGeom>
          <a:ln w="12700">
            <a:miter lim="400000"/>
          </a:ln>
        </p:spPr>
      </p:pic>
      <p:sp>
        <p:nvSpPr>
          <p:cNvPr id="1066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67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0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6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77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78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79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80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0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8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9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90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032043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91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92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0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2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03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04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5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0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3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4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15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16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17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18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7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28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29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30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31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9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0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41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42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43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44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54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55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56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57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5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6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67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A5A5A5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68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69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7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8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79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80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81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80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2" name="Title Text"/>
          <p:cNvSpPr txBox="1">
            <a:spLocks noGrp="1"/>
          </p:cNvSpPr>
          <p:nvPr>
            <p:ph type="title"/>
          </p:nvPr>
        </p:nvSpPr>
        <p:spPr>
          <a:xfrm>
            <a:off x="536974" y="323869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7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900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Title Text"/>
          <p:cNvSpPr txBox="1">
            <a:spLocks noGrp="1"/>
          </p:cNvSpPr>
          <p:nvPr>
            <p:ph type="title"/>
          </p:nvPr>
        </p:nvSpPr>
        <p:spPr>
          <a:xfrm>
            <a:off x="371484" y="274638"/>
            <a:ext cx="6684169" cy="1139826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00" name="Body Level One…"/>
          <p:cNvSpPr txBox="1">
            <a:spLocks noGrp="1"/>
          </p:cNvSpPr>
          <p:nvPr>
            <p:ph type="body" idx="1"/>
          </p:nvPr>
        </p:nvSpPr>
        <p:spPr>
          <a:xfrm>
            <a:off x="371484" y="1600200"/>
            <a:ext cx="6684169" cy="4522788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342900" indent="1143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marL="342900" indent="5715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marL="342900" indent="10287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" indent="14859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324480" y="6245243"/>
            <a:ext cx="376641" cy="371511"/>
          </a:xfrm>
          <a:prstGeom prst="rect">
            <a:avLst/>
          </a:prstGeom>
        </p:spPr>
        <p:txBody>
          <a:bodyPr lIns="46799" tIns="46799" rIns="46799" bIns="46799" anchor="t"/>
          <a:lstStyle>
            <a:lvl1pPr algn="l" defTabSz="457200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Title Text"/>
          <p:cNvSpPr txBox="1">
            <a:spLocks noGrp="1"/>
          </p:cNvSpPr>
          <p:nvPr>
            <p:ph type="title"/>
          </p:nvPr>
        </p:nvSpPr>
        <p:spPr>
          <a:xfrm>
            <a:off x="371484" y="274638"/>
            <a:ext cx="6684169" cy="1139826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09" name="Body Level One…"/>
          <p:cNvSpPr txBox="1">
            <a:spLocks noGrp="1"/>
          </p:cNvSpPr>
          <p:nvPr>
            <p:ph type="body" idx="1"/>
          </p:nvPr>
        </p:nvSpPr>
        <p:spPr>
          <a:xfrm>
            <a:off x="371484" y="1600200"/>
            <a:ext cx="6684169" cy="4522788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342900" indent="1143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marL="342900" indent="5715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marL="342900" indent="10287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" indent="14859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324480" y="6245243"/>
            <a:ext cx="376641" cy="371511"/>
          </a:xfrm>
          <a:prstGeom prst="rect">
            <a:avLst/>
          </a:prstGeom>
        </p:spPr>
        <p:txBody>
          <a:bodyPr lIns="46799" tIns="46799" rIns="46799" bIns="46799" anchor="t"/>
          <a:lstStyle>
            <a:lvl1pPr algn="l" defTabSz="457200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2438419"/>
            <a:ext cx="6756799" cy="1052513"/>
            <a:chOff x="0" y="0"/>
            <a:chExt cx="9009063" cy="1052512"/>
          </a:xfrm>
        </p:grpSpPr>
        <p:grpSp>
          <p:nvGrpSpPr>
            <p:cNvPr id="3" name="Group 3"/>
            <p:cNvGrpSpPr/>
            <p:nvPr/>
          </p:nvGrpSpPr>
          <p:grpSpPr>
            <a:xfrm>
              <a:off x="290512" y="107950"/>
              <a:ext cx="711201" cy="474663"/>
              <a:chOff x="0" y="0"/>
              <a:chExt cx="711199" cy="474662"/>
            </a:xfrm>
          </p:grpSpPr>
          <p:sp>
            <p:nvSpPr>
              <p:cNvPr id="1217" name="Rectangle 4"/>
              <p:cNvSpPr/>
              <p:nvPr/>
            </p:nvSpPr>
            <p:spPr>
              <a:xfrm>
                <a:off x="0" y="-1"/>
                <a:ext cx="437662" cy="474664"/>
              </a:xfrm>
              <a:prstGeom prst="rect">
                <a:avLst/>
              </a:prstGeom>
              <a:solidFill>
                <a:srgbClr val="3333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218" name="Rectangle 5"/>
              <p:cNvSpPr/>
              <p:nvPr/>
            </p:nvSpPr>
            <p:spPr>
              <a:xfrm>
                <a:off x="382953" y="-1"/>
                <a:ext cx="328247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grpSp>
          <p:nvGrpSpPr>
            <p:cNvPr id="4" name="Group 6"/>
            <p:cNvGrpSpPr/>
            <p:nvPr/>
          </p:nvGrpSpPr>
          <p:grpSpPr>
            <a:xfrm>
              <a:off x="414337" y="530225"/>
              <a:ext cx="738188" cy="474663"/>
              <a:chOff x="0" y="0"/>
              <a:chExt cx="738187" cy="474662"/>
            </a:xfrm>
          </p:grpSpPr>
          <p:sp>
            <p:nvSpPr>
              <p:cNvPr id="1220" name="Rectangle 7"/>
              <p:cNvSpPr/>
              <p:nvPr/>
            </p:nvSpPr>
            <p:spPr>
              <a:xfrm>
                <a:off x="-1" y="-1"/>
                <a:ext cx="421822" cy="474664"/>
              </a:xfrm>
              <a:prstGeom prst="rect">
                <a:avLst/>
              </a:prstGeom>
              <a:solidFill>
                <a:srgbClr val="FFCF0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221" name="Rectangle 8"/>
              <p:cNvSpPr/>
              <p:nvPr/>
            </p:nvSpPr>
            <p:spPr>
              <a:xfrm>
                <a:off x="370192" y="-1"/>
                <a:ext cx="367996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sp>
          <p:nvSpPr>
            <p:cNvPr id="1223" name="Rectangle 9"/>
            <p:cNvSpPr/>
            <p:nvPr/>
          </p:nvSpPr>
          <p:spPr>
            <a:xfrm>
              <a:off x="-1" y="457200"/>
              <a:ext cx="560388" cy="422276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224" name="Rectangle 10"/>
            <p:cNvSpPr/>
            <p:nvPr/>
          </p:nvSpPr>
          <p:spPr>
            <a:xfrm>
              <a:off x="634999" y="0"/>
              <a:ext cx="31751" cy="1052513"/>
            </a:xfrm>
            <a:prstGeom prst="rect">
              <a:avLst/>
            </a:prstGeom>
            <a:solidFill>
              <a:srgbClr val="1C1C1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225" name="Rectangle 11"/>
            <p:cNvSpPr/>
            <p:nvPr/>
          </p:nvSpPr>
          <p:spPr>
            <a:xfrm>
              <a:off x="315912" y="822325"/>
              <a:ext cx="8693152" cy="55563"/>
            </a:xfrm>
            <a:prstGeom prst="rect">
              <a:avLst/>
            </a:prstGeom>
            <a:gradFill flip="none" rotWithShape="1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227" name="Title Text"/>
          <p:cNvSpPr txBox="1">
            <a:spLocks noGrp="1"/>
          </p:cNvSpPr>
          <p:nvPr>
            <p:ph type="title"/>
          </p:nvPr>
        </p:nvSpPr>
        <p:spPr>
          <a:xfrm>
            <a:off x="742950" y="1676400"/>
            <a:ext cx="5829300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2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28700" y="3886200"/>
            <a:ext cx="48006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12219" y="6397841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1C1C1C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7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8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9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0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1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2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3" name="Title Text"/>
          <p:cNvSpPr txBox="1">
            <a:spLocks noGrp="1"/>
          </p:cNvSpPr>
          <p:nvPr>
            <p:ph type="title"/>
          </p:nvPr>
        </p:nvSpPr>
        <p:spPr>
          <a:xfrm>
            <a:off x="863212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4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7025" y="2017718"/>
            <a:ext cx="58293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3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4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5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6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7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8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9" name="Title Text"/>
          <p:cNvSpPr txBox="1">
            <a:spLocks noGrp="1"/>
          </p:cNvSpPr>
          <p:nvPr>
            <p:ph type="title"/>
          </p:nvPr>
        </p:nvSpPr>
        <p:spPr>
          <a:xfrm>
            <a:off x="541743" y="4406919"/>
            <a:ext cx="58293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cap="all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26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1743" y="2906713"/>
            <a:ext cx="58293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69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0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1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2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3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4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5" name="Title Text"/>
          <p:cNvSpPr txBox="1">
            <a:spLocks noGrp="1"/>
          </p:cNvSpPr>
          <p:nvPr>
            <p:ph type="title"/>
          </p:nvPr>
        </p:nvSpPr>
        <p:spPr>
          <a:xfrm>
            <a:off x="863212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7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5" y="2017718"/>
            <a:ext cx="2857501" cy="4114801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buClr>
                <a:srgbClr val="3333CC"/>
              </a:buClr>
              <a:buSzPct val="6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1pPr>
            <a:lvl2pPr marL="790575" indent="-333375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2pPr>
            <a:lvl3pPr marL="1234439" indent="-320039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3pPr>
            <a:lvl4pPr marL="1727200" indent="-355600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4pPr>
            <a:lvl5pPr marL="2184400" indent="-355600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5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6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7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8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9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90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91" name="Title Text"/>
          <p:cNvSpPr txBox="1">
            <a:spLocks noGrp="1"/>
          </p:cNvSpPr>
          <p:nvPr>
            <p:ph type="title"/>
          </p:nvPr>
        </p:nvSpPr>
        <p:spPr>
          <a:xfrm>
            <a:off x="342900" y="274657"/>
            <a:ext cx="6172200" cy="1143001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9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2902" y="1535112"/>
            <a:ext cx="3030141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1pPr>
            <a:lvl2pPr marL="0" indent="4572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2pPr>
            <a:lvl3pPr marL="0" indent="9144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3pPr>
            <a:lvl4pPr marL="0" indent="13716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4pPr>
            <a:lvl5pPr marL="0" indent="18288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93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483778" y="1535112"/>
            <a:ext cx="3031331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pPr>
            <a:endParaRPr/>
          </a:p>
        </p:txBody>
      </p:sp>
      <p:sp>
        <p:nvSpPr>
          <p:cNvPr id="12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2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3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4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5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6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7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8" name="Title Text"/>
          <p:cNvSpPr txBox="1">
            <a:spLocks noGrp="1"/>
          </p:cNvSpPr>
          <p:nvPr>
            <p:ph type="title"/>
          </p:nvPr>
        </p:nvSpPr>
        <p:spPr>
          <a:xfrm>
            <a:off x="863212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3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17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18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19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0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1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2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1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2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3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4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5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6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7" name="Title Text"/>
          <p:cNvSpPr txBox="1">
            <a:spLocks noGrp="1"/>
          </p:cNvSpPr>
          <p:nvPr>
            <p:ph type="title"/>
          </p:nvPr>
        </p:nvSpPr>
        <p:spPr>
          <a:xfrm>
            <a:off x="342900" y="273050"/>
            <a:ext cx="2256236" cy="1162050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33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681292" y="273069"/>
            <a:ext cx="3833813" cy="585311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39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42900" y="1435103"/>
            <a:ext cx="2256236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3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48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49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0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1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2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3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4" name="Title Text"/>
          <p:cNvSpPr txBox="1">
            <a:spLocks noGrp="1"/>
          </p:cNvSpPr>
          <p:nvPr>
            <p:ph type="title"/>
          </p:nvPr>
        </p:nvSpPr>
        <p:spPr>
          <a:xfrm>
            <a:off x="1344225" y="4800600"/>
            <a:ext cx="4114801" cy="566738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355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344225" y="612775"/>
            <a:ext cx="41148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35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44225" y="5367356"/>
            <a:ext cx="41148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5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6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7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8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9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70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71" name="Title Text"/>
          <p:cNvSpPr txBox="1">
            <a:spLocks noGrp="1"/>
          </p:cNvSpPr>
          <p:nvPr>
            <p:ph type="title"/>
          </p:nvPr>
        </p:nvSpPr>
        <p:spPr>
          <a:xfrm>
            <a:off x="863212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37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5" y="2017718"/>
            <a:ext cx="28575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2438419"/>
            <a:ext cx="6756799" cy="1052513"/>
            <a:chOff x="0" y="0"/>
            <a:chExt cx="9009063" cy="1052512"/>
          </a:xfrm>
        </p:grpSpPr>
        <p:grpSp>
          <p:nvGrpSpPr>
            <p:cNvPr id="3" name="Group 3"/>
            <p:cNvGrpSpPr/>
            <p:nvPr/>
          </p:nvGrpSpPr>
          <p:grpSpPr>
            <a:xfrm>
              <a:off x="290512" y="107950"/>
              <a:ext cx="711201" cy="474663"/>
              <a:chOff x="0" y="0"/>
              <a:chExt cx="711199" cy="474662"/>
            </a:xfrm>
          </p:grpSpPr>
          <p:sp>
            <p:nvSpPr>
              <p:cNvPr id="1380" name="Rectangle 4"/>
              <p:cNvSpPr/>
              <p:nvPr/>
            </p:nvSpPr>
            <p:spPr>
              <a:xfrm>
                <a:off x="0" y="-1"/>
                <a:ext cx="437662" cy="474664"/>
              </a:xfrm>
              <a:prstGeom prst="rect">
                <a:avLst/>
              </a:prstGeom>
              <a:solidFill>
                <a:srgbClr val="3333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381" name="Rectangle 5"/>
              <p:cNvSpPr/>
              <p:nvPr/>
            </p:nvSpPr>
            <p:spPr>
              <a:xfrm>
                <a:off x="382953" y="-1"/>
                <a:ext cx="328247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grpSp>
          <p:nvGrpSpPr>
            <p:cNvPr id="4" name="Group 6"/>
            <p:cNvGrpSpPr/>
            <p:nvPr/>
          </p:nvGrpSpPr>
          <p:grpSpPr>
            <a:xfrm>
              <a:off x="414337" y="530225"/>
              <a:ext cx="738188" cy="474663"/>
              <a:chOff x="0" y="0"/>
              <a:chExt cx="738187" cy="474662"/>
            </a:xfrm>
          </p:grpSpPr>
          <p:sp>
            <p:nvSpPr>
              <p:cNvPr id="1383" name="Rectangle 7"/>
              <p:cNvSpPr/>
              <p:nvPr/>
            </p:nvSpPr>
            <p:spPr>
              <a:xfrm>
                <a:off x="-1" y="-1"/>
                <a:ext cx="421822" cy="474664"/>
              </a:xfrm>
              <a:prstGeom prst="rect">
                <a:avLst/>
              </a:prstGeom>
              <a:solidFill>
                <a:srgbClr val="FFCF0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384" name="Rectangle 8"/>
              <p:cNvSpPr/>
              <p:nvPr/>
            </p:nvSpPr>
            <p:spPr>
              <a:xfrm>
                <a:off x="370192" y="-1"/>
                <a:ext cx="367996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sp>
          <p:nvSpPr>
            <p:cNvPr id="1386" name="Rectangle 9"/>
            <p:cNvSpPr/>
            <p:nvPr/>
          </p:nvSpPr>
          <p:spPr>
            <a:xfrm>
              <a:off x="-1" y="457200"/>
              <a:ext cx="560388" cy="422276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387" name="Rectangle 10"/>
            <p:cNvSpPr/>
            <p:nvPr/>
          </p:nvSpPr>
          <p:spPr>
            <a:xfrm>
              <a:off x="634999" y="0"/>
              <a:ext cx="31751" cy="1052513"/>
            </a:xfrm>
            <a:prstGeom prst="rect">
              <a:avLst/>
            </a:prstGeom>
            <a:solidFill>
              <a:srgbClr val="1C1C1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388" name="Rectangle 11"/>
            <p:cNvSpPr/>
            <p:nvPr/>
          </p:nvSpPr>
          <p:spPr>
            <a:xfrm>
              <a:off x="315912" y="822325"/>
              <a:ext cx="8693152" cy="55563"/>
            </a:xfrm>
            <a:prstGeom prst="rect">
              <a:avLst/>
            </a:prstGeom>
            <a:gradFill flip="none" rotWithShape="1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390" name="Title Text"/>
          <p:cNvSpPr txBox="1">
            <a:spLocks noGrp="1"/>
          </p:cNvSpPr>
          <p:nvPr>
            <p:ph type="title"/>
          </p:nvPr>
        </p:nvSpPr>
        <p:spPr>
          <a:xfrm>
            <a:off x="742950" y="1676400"/>
            <a:ext cx="5829300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39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28700" y="3886200"/>
            <a:ext cx="48006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12219" y="6397841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1C1C1C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0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1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2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3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4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5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6" name="Title Text"/>
          <p:cNvSpPr txBox="1">
            <a:spLocks noGrp="1"/>
          </p:cNvSpPr>
          <p:nvPr>
            <p:ph type="title"/>
          </p:nvPr>
        </p:nvSpPr>
        <p:spPr>
          <a:xfrm>
            <a:off x="863212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0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7025" y="2017718"/>
            <a:ext cx="58293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0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6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7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8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9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20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21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22" name="Title Text"/>
          <p:cNvSpPr txBox="1">
            <a:spLocks noGrp="1"/>
          </p:cNvSpPr>
          <p:nvPr>
            <p:ph type="title"/>
          </p:nvPr>
        </p:nvSpPr>
        <p:spPr>
          <a:xfrm>
            <a:off x="541743" y="4406919"/>
            <a:ext cx="58293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cap="all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42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1743" y="2906713"/>
            <a:ext cx="58293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2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3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4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5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6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7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8" name="Title Text"/>
          <p:cNvSpPr txBox="1">
            <a:spLocks noGrp="1"/>
          </p:cNvSpPr>
          <p:nvPr>
            <p:ph type="title"/>
          </p:nvPr>
        </p:nvSpPr>
        <p:spPr>
          <a:xfrm>
            <a:off x="863212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3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5" y="2017718"/>
            <a:ext cx="2857501" cy="4114801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buClr>
                <a:srgbClr val="3333CC"/>
              </a:buClr>
              <a:buSzPct val="6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1pPr>
            <a:lvl2pPr marL="790575" indent="-333375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2pPr>
            <a:lvl3pPr marL="1234439" indent="-320039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3pPr>
            <a:lvl4pPr marL="1727200" indent="-355600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4pPr>
            <a:lvl5pPr marL="2184400" indent="-355600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48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49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0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1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2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3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4" name="Title Text"/>
          <p:cNvSpPr txBox="1">
            <a:spLocks noGrp="1"/>
          </p:cNvSpPr>
          <p:nvPr>
            <p:ph type="title"/>
          </p:nvPr>
        </p:nvSpPr>
        <p:spPr>
          <a:xfrm>
            <a:off x="342900" y="274657"/>
            <a:ext cx="6172200" cy="1143001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2902" y="1535112"/>
            <a:ext cx="3030141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1pPr>
            <a:lvl2pPr marL="0" indent="4572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2pPr>
            <a:lvl3pPr marL="0" indent="9144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3pPr>
            <a:lvl4pPr marL="0" indent="13716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4pPr>
            <a:lvl5pPr marL="0" indent="18288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56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483778" y="1535112"/>
            <a:ext cx="3031331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pPr>
            <a:endParaRPr/>
          </a:p>
        </p:txBody>
      </p:sp>
      <p:sp>
        <p:nvSpPr>
          <p:cNvPr id="14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5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6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7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8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9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70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71" name="Title Text"/>
          <p:cNvSpPr txBox="1">
            <a:spLocks noGrp="1"/>
          </p:cNvSpPr>
          <p:nvPr>
            <p:ph type="title"/>
          </p:nvPr>
        </p:nvSpPr>
        <p:spPr>
          <a:xfrm>
            <a:off x="863212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0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1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2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3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4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5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4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5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6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7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8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9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00" name="Title Text"/>
          <p:cNvSpPr txBox="1">
            <a:spLocks noGrp="1"/>
          </p:cNvSpPr>
          <p:nvPr>
            <p:ph type="title"/>
          </p:nvPr>
        </p:nvSpPr>
        <p:spPr>
          <a:xfrm>
            <a:off x="342900" y="273050"/>
            <a:ext cx="2256236" cy="1162050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50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681292" y="273069"/>
            <a:ext cx="3833813" cy="585311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02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42900" y="1435103"/>
            <a:ext cx="2256236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5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1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2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3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4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5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6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7" name="Title Text"/>
          <p:cNvSpPr txBox="1">
            <a:spLocks noGrp="1"/>
          </p:cNvSpPr>
          <p:nvPr>
            <p:ph type="title"/>
          </p:nvPr>
        </p:nvSpPr>
        <p:spPr>
          <a:xfrm>
            <a:off x="1344225" y="4800600"/>
            <a:ext cx="4114801" cy="566738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518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344225" y="612775"/>
            <a:ext cx="41148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51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44225" y="5367356"/>
            <a:ext cx="41148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28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29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0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1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2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3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4" name="Title Text"/>
          <p:cNvSpPr txBox="1">
            <a:spLocks noGrp="1"/>
          </p:cNvSpPr>
          <p:nvPr>
            <p:ph type="title"/>
          </p:nvPr>
        </p:nvSpPr>
        <p:spPr>
          <a:xfrm>
            <a:off x="863212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53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5" y="2017718"/>
            <a:ext cx="28575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80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2438419"/>
            <a:ext cx="6756799" cy="1052513"/>
            <a:chOff x="0" y="0"/>
            <a:chExt cx="9009063" cy="1052512"/>
          </a:xfrm>
        </p:grpSpPr>
        <p:grpSp>
          <p:nvGrpSpPr>
            <p:cNvPr id="3" name="Group 3"/>
            <p:cNvGrpSpPr/>
            <p:nvPr/>
          </p:nvGrpSpPr>
          <p:grpSpPr>
            <a:xfrm>
              <a:off x="290512" y="107950"/>
              <a:ext cx="711201" cy="474663"/>
              <a:chOff x="0" y="0"/>
              <a:chExt cx="711199" cy="474662"/>
            </a:xfrm>
          </p:grpSpPr>
          <p:sp>
            <p:nvSpPr>
              <p:cNvPr id="1543" name="Rectangle 4"/>
              <p:cNvSpPr/>
              <p:nvPr/>
            </p:nvSpPr>
            <p:spPr>
              <a:xfrm>
                <a:off x="0" y="-1"/>
                <a:ext cx="437662" cy="474664"/>
              </a:xfrm>
              <a:prstGeom prst="rect">
                <a:avLst/>
              </a:prstGeom>
              <a:solidFill>
                <a:srgbClr val="3333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544" name="Rectangle 5"/>
              <p:cNvSpPr/>
              <p:nvPr/>
            </p:nvSpPr>
            <p:spPr>
              <a:xfrm>
                <a:off x="382953" y="-1"/>
                <a:ext cx="328247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grpSp>
          <p:nvGrpSpPr>
            <p:cNvPr id="4" name="Group 6"/>
            <p:cNvGrpSpPr/>
            <p:nvPr/>
          </p:nvGrpSpPr>
          <p:grpSpPr>
            <a:xfrm>
              <a:off x="414337" y="530225"/>
              <a:ext cx="738188" cy="474663"/>
              <a:chOff x="0" y="0"/>
              <a:chExt cx="738187" cy="474662"/>
            </a:xfrm>
          </p:grpSpPr>
          <p:sp>
            <p:nvSpPr>
              <p:cNvPr id="1546" name="Rectangle 7"/>
              <p:cNvSpPr/>
              <p:nvPr/>
            </p:nvSpPr>
            <p:spPr>
              <a:xfrm>
                <a:off x="-1" y="-1"/>
                <a:ext cx="421822" cy="474664"/>
              </a:xfrm>
              <a:prstGeom prst="rect">
                <a:avLst/>
              </a:prstGeom>
              <a:solidFill>
                <a:srgbClr val="FFCF0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547" name="Rectangle 8"/>
              <p:cNvSpPr/>
              <p:nvPr/>
            </p:nvSpPr>
            <p:spPr>
              <a:xfrm>
                <a:off x="370192" y="-1"/>
                <a:ext cx="367996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sp>
          <p:nvSpPr>
            <p:cNvPr id="1549" name="Rectangle 9"/>
            <p:cNvSpPr/>
            <p:nvPr/>
          </p:nvSpPr>
          <p:spPr>
            <a:xfrm>
              <a:off x="-1" y="457200"/>
              <a:ext cx="560388" cy="422276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550" name="Rectangle 10"/>
            <p:cNvSpPr/>
            <p:nvPr/>
          </p:nvSpPr>
          <p:spPr>
            <a:xfrm>
              <a:off x="634999" y="0"/>
              <a:ext cx="31751" cy="1052513"/>
            </a:xfrm>
            <a:prstGeom prst="rect">
              <a:avLst/>
            </a:prstGeom>
            <a:solidFill>
              <a:srgbClr val="1C1C1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551" name="Rectangle 11"/>
            <p:cNvSpPr/>
            <p:nvPr/>
          </p:nvSpPr>
          <p:spPr>
            <a:xfrm>
              <a:off x="315912" y="822325"/>
              <a:ext cx="8693152" cy="55563"/>
            </a:xfrm>
            <a:prstGeom prst="rect">
              <a:avLst/>
            </a:prstGeom>
            <a:gradFill flip="none" rotWithShape="1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553" name="Title Text"/>
          <p:cNvSpPr txBox="1">
            <a:spLocks noGrp="1"/>
          </p:cNvSpPr>
          <p:nvPr>
            <p:ph type="title"/>
          </p:nvPr>
        </p:nvSpPr>
        <p:spPr>
          <a:xfrm>
            <a:off x="742959" y="1676419"/>
            <a:ext cx="5829301" cy="1462089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55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28700" y="3886220"/>
            <a:ext cx="4800600" cy="1752601"/>
          </a:xfrm>
          <a:prstGeom prst="rect">
            <a:avLst/>
          </a:prstGeom>
        </p:spPr>
        <p:txBody>
          <a:bodyPr lIns="45714" tIns="45714" rIns="45714" bIns="45714"/>
          <a:lstStyle>
            <a:lvl1pPr marL="0" indent="0" algn="ctr">
              <a:buSzTx/>
              <a:buFontTx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12237" y="6397837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1C1C1C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2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3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4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5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6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7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8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9" name="Title Text"/>
          <p:cNvSpPr txBox="1">
            <a:spLocks noGrp="1"/>
          </p:cNvSpPr>
          <p:nvPr>
            <p:ph type="title"/>
          </p:nvPr>
        </p:nvSpPr>
        <p:spPr>
          <a:xfrm>
            <a:off x="863212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57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7025" y="2017718"/>
            <a:ext cx="5829301" cy="4114801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0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8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79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0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1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2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3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4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5" name="Title Text"/>
          <p:cNvSpPr txBox="1">
            <a:spLocks noGrp="1"/>
          </p:cNvSpPr>
          <p:nvPr>
            <p:ph type="title"/>
          </p:nvPr>
        </p:nvSpPr>
        <p:spPr>
          <a:xfrm>
            <a:off x="541743" y="4406901"/>
            <a:ext cx="5829301" cy="1362076"/>
          </a:xfrm>
          <a:prstGeom prst="rect">
            <a:avLst/>
          </a:prstGeom>
        </p:spPr>
        <p:txBody>
          <a:bodyPr lIns="45714" tIns="45714" rIns="45714" bIns="45714" anchor="t"/>
          <a:lstStyle>
            <a:lvl1pPr algn="l">
              <a:defRPr sz="4000" cap="all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58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1743" y="2906714"/>
            <a:ext cx="5829301" cy="1500188"/>
          </a:xfrm>
          <a:prstGeom prst="rect">
            <a:avLst/>
          </a:prstGeom>
        </p:spPr>
        <p:txBody>
          <a:bodyPr lIns="45714" tIns="45714" rIns="45714" bIns="45714"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marL="0" indent="457153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2pPr>
            <a:lvl3pPr marL="0" indent="914305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3pPr>
            <a:lvl4pPr marL="0" indent="1371457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4pPr>
            <a:lvl5pPr marL="0" indent="182861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0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5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6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7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8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9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00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01" name="Title Text"/>
          <p:cNvSpPr txBox="1">
            <a:spLocks noGrp="1"/>
          </p:cNvSpPr>
          <p:nvPr>
            <p:ph type="title"/>
          </p:nvPr>
        </p:nvSpPr>
        <p:spPr>
          <a:xfrm>
            <a:off x="863212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0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5" y="2017718"/>
            <a:ext cx="2857501" cy="4114801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spcBef>
                <a:spcPts val="600"/>
              </a:spcBef>
              <a:buClr>
                <a:srgbClr val="3333CC"/>
              </a:buClr>
              <a:buSzPct val="6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1pPr>
            <a:lvl2pPr marL="788723" indent="-331523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2pPr>
            <a:lvl3pPr marL="1232218" indent="-317818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3pPr>
            <a:lvl4pPr marL="1724731" indent="-353131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4pPr>
            <a:lvl5pPr marL="2181931" indent="-353131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0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1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2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3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4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5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6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7" name="Title Text"/>
          <p:cNvSpPr txBox="1">
            <a:spLocks noGrp="1"/>
          </p:cNvSpPr>
          <p:nvPr>
            <p:ph type="title"/>
          </p:nvPr>
        </p:nvSpPr>
        <p:spPr>
          <a:xfrm>
            <a:off x="342900" y="274657"/>
            <a:ext cx="6172200" cy="1143001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2902" y="1535117"/>
            <a:ext cx="3030141" cy="639763"/>
          </a:xfrm>
          <a:prstGeom prst="rect">
            <a:avLst/>
          </a:prstGeom>
        </p:spPr>
        <p:txBody>
          <a:bodyPr lIns="45714" tIns="45714" rIns="45714" bIns="45714"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1pPr>
            <a:lvl2pPr marL="0" indent="457153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2pPr>
            <a:lvl3pPr marL="0" indent="914305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3pPr>
            <a:lvl4pPr marL="0" indent="1371457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4pPr>
            <a:lvl5pPr marL="0" indent="182861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1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483778" y="1535117"/>
            <a:ext cx="3031331" cy="639763"/>
          </a:xfrm>
          <a:prstGeom prst="rect">
            <a:avLst/>
          </a:prstGeom>
        </p:spPr>
        <p:txBody>
          <a:bodyPr lIns="45714" tIns="45714" rIns="45714" bIns="45714"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pPr>
            <a:endParaRPr/>
          </a:p>
        </p:txBody>
      </p:sp>
      <p:sp>
        <p:nvSpPr>
          <p:cNvPr id="16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0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28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29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0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1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2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3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4" name="Title Text"/>
          <p:cNvSpPr txBox="1">
            <a:spLocks noGrp="1"/>
          </p:cNvSpPr>
          <p:nvPr>
            <p:ph type="title"/>
          </p:nvPr>
        </p:nvSpPr>
        <p:spPr>
          <a:xfrm>
            <a:off x="863212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0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3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4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5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6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7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8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0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57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58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59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0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1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2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3" name="Title Text"/>
          <p:cNvSpPr txBox="1">
            <a:spLocks noGrp="1"/>
          </p:cNvSpPr>
          <p:nvPr>
            <p:ph type="title"/>
          </p:nvPr>
        </p:nvSpPr>
        <p:spPr>
          <a:xfrm>
            <a:off x="342900" y="273050"/>
            <a:ext cx="2256236" cy="1162050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66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681292" y="273050"/>
            <a:ext cx="3833813" cy="5853114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6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42900" y="1435103"/>
            <a:ext cx="2256236" cy="4691063"/>
          </a:xfrm>
          <a:prstGeom prst="rect">
            <a:avLst/>
          </a:prstGeom>
        </p:spPr>
        <p:txBody>
          <a:bodyPr lIns="45714" tIns="45714" rIns="45714" bIns="45714"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6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0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3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4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5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6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7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8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9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80" name="Title Text"/>
          <p:cNvSpPr txBox="1">
            <a:spLocks noGrp="1"/>
          </p:cNvSpPr>
          <p:nvPr>
            <p:ph type="title"/>
          </p:nvPr>
        </p:nvSpPr>
        <p:spPr>
          <a:xfrm>
            <a:off x="1344225" y="4800600"/>
            <a:ext cx="4114801" cy="56673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681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344225" y="612775"/>
            <a:ext cx="41148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68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44225" y="5367356"/>
            <a:ext cx="4114801" cy="804863"/>
          </a:xfrm>
          <a:prstGeom prst="rect">
            <a:avLst/>
          </a:prstGeom>
        </p:spPr>
        <p:txBody>
          <a:bodyPr lIns="45714" tIns="45714" rIns="45714" bIns="45714"/>
          <a:lstStyle>
            <a:lvl1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marL="0" indent="457153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2pPr>
            <a:lvl3pPr marL="0" indent="914305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3pPr>
            <a:lvl4pPr marL="0" indent="1371457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4pPr>
            <a:lvl5pPr marL="0" indent="182861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0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Rectangle 2"/>
          <p:cNvSpPr/>
          <p:nvPr/>
        </p:nvSpPr>
        <p:spPr>
          <a:xfrm>
            <a:off x="313144" y="1098569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1" name="Rectangle 3"/>
          <p:cNvSpPr/>
          <p:nvPr/>
        </p:nvSpPr>
        <p:spPr>
          <a:xfrm>
            <a:off x="600084" y="1098569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2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3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4" name="Rectangle 6"/>
          <p:cNvSpPr/>
          <p:nvPr/>
        </p:nvSpPr>
        <p:spPr>
          <a:xfrm>
            <a:off x="95252" y="1447819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5" name="Rectangle 7"/>
          <p:cNvSpPr/>
          <p:nvPr/>
        </p:nvSpPr>
        <p:spPr>
          <a:xfrm>
            <a:off x="571509" y="990619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6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7" name="Title Text"/>
          <p:cNvSpPr txBox="1">
            <a:spLocks noGrp="1"/>
          </p:cNvSpPr>
          <p:nvPr>
            <p:ph type="title"/>
          </p:nvPr>
        </p:nvSpPr>
        <p:spPr>
          <a:xfrm>
            <a:off x="863212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9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5" y="2017718"/>
            <a:ext cx="2857501" cy="4114801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9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50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CCBA0C-A384-4EB7-9C2A-A1C6C7B8BF2A}"/>
              </a:ext>
            </a:extLst>
          </p:cNvPr>
          <p:cNvSpPr/>
          <p:nvPr userDrawn="1"/>
        </p:nvSpPr>
        <p:spPr>
          <a:xfrm>
            <a:off x="457200" y="1143000"/>
            <a:ext cx="5334000" cy="76200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0">
              <a:defRPr/>
            </a:pPr>
            <a:endParaRPr lang="en-US" kern="0">
              <a:solidFill>
                <a:srgbClr val="FFFFFF"/>
              </a:solidFill>
              <a:sym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6553200" y="0"/>
            <a:ext cx="2590800" cy="381000"/>
          </a:xfrm>
        </p:spPr>
        <p:txBody>
          <a:bodyPr>
            <a:normAutofit/>
          </a:bodyPr>
          <a:lstStyle>
            <a:lvl1pPr algn="r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A08C470-D071-4FEC-BFD1-9FD05DA5522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 hangingPunct="0">
              <a:defRPr/>
            </a:pPr>
            <a:fld id="{805365D1-11C4-427E-A38C-C4F4C8AA55A4}" type="datetime1">
              <a:rPr lang="en-US" kern="0">
                <a:solidFill>
                  <a:srgbClr val="000000"/>
                </a:solidFill>
                <a:sym typeface="Calibri"/>
              </a:rPr>
              <a:pPr hangingPunct="0">
                <a:defRPr/>
              </a:pPr>
              <a:t>9/25/2026</a:t>
            </a:fld>
            <a:endParaRPr lang="en-US" kern="0" dirty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935B74D-FBC8-4468-B877-09D149D5FF6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 hangingPunct="0">
              <a:defRPr/>
            </a:pPr>
            <a:endParaRPr lang="en-US" kern="0">
              <a:solidFill>
                <a:srgbClr val="000000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975738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lack Triangle">
            <a:extLst>
              <a:ext uri="{FF2B5EF4-FFF2-40B4-BE49-F238E27FC236}">
                <a16:creationId xmlns:a16="http://schemas.microsoft.com/office/drawing/2014/main" id="{E6FF8326-7C7F-B6EE-5081-7AD19B61BF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467600" y="0"/>
            <a:ext cx="1676400" cy="6858000"/>
          </a:xfrm>
          <a:prstGeom prst="rect">
            <a:avLst/>
          </a:prstGeom>
          <a:noFill/>
        </p:spPr>
      </p:pic>
      <p:sp>
        <p:nvSpPr>
          <p:cNvPr id="6" name="Triangle 5">
            <a:extLst>
              <a:ext uri="{FF2B5EF4-FFF2-40B4-BE49-F238E27FC236}">
                <a16:creationId xmlns:a16="http://schemas.microsoft.com/office/drawing/2014/main" id="{47BD40D6-A6F9-8B8C-560F-0C7A97097E8F}"/>
              </a:ext>
            </a:extLst>
          </p:cNvPr>
          <p:cNvSpPr/>
          <p:nvPr userDrawn="1"/>
        </p:nvSpPr>
        <p:spPr>
          <a:xfrm>
            <a:off x="7466039" y="-9439"/>
            <a:ext cx="1685041" cy="6867440"/>
          </a:xfrm>
          <a:custGeom>
            <a:avLst/>
            <a:gdLst>
              <a:gd name="connsiteX0" fmla="*/ 0 w 2243579"/>
              <a:gd name="connsiteY0" fmla="*/ 0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0 w 2243579"/>
              <a:gd name="connsiteY4" fmla="*/ 0 h 6881568"/>
              <a:gd name="connsiteX0" fmla="*/ 1300899 w 2243579"/>
              <a:gd name="connsiteY0" fmla="*/ 565608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1300899 w 2243579"/>
              <a:gd name="connsiteY4" fmla="*/ 565608 h 6881568"/>
              <a:gd name="connsiteX0" fmla="*/ 1602557 w 2243579"/>
              <a:gd name="connsiteY0" fmla="*/ 18854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1602557 w 2243579"/>
              <a:gd name="connsiteY4" fmla="*/ 18854 h 6881568"/>
              <a:gd name="connsiteX0" fmla="*/ 1319753 w 1960775"/>
              <a:gd name="connsiteY0" fmla="*/ 18854 h 6881568"/>
              <a:gd name="connsiteX1" fmla="*/ 1960775 w 1960775"/>
              <a:gd name="connsiteY1" fmla="*/ 0 h 6881568"/>
              <a:gd name="connsiteX2" fmla="*/ 1960775 w 1960775"/>
              <a:gd name="connsiteY2" fmla="*/ 6881568 h 6881568"/>
              <a:gd name="connsiteX3" fmla="*/ 0 w 1960775"/>
              <a:gd name="connsiteY3" fmla="*/ 6806154 h 6881568"/>
              <a:gd name="connsiteX4" fmla="*/ 1319753 w 1960775"/>
              <a:gd name="connsiteY4" fmla="*/ 18854 h 6881568"/>
              <a:gd name="connsiteX0" fmla="*/ 1593130 w 2234152"/>
              <a:gd name="connsiteY0" fmla="*/ 18854 h 6881569"/>
              <a:gd name="connsiteX1" fmla="*/ 2234152 w 2234152"/>
              <a:gd name="connsiteY1" fmla="*/ 0 h 6881569"/>
              <a:gd name="connsiteX2" fmla="*/ 2234152 w 2234152"/>
              <a:gd name="connsiteY2" fmla="*/ 6881568 h 6881569"/>
              <a:gd name="connsiteX3" fmla="*/ 0 w 2234152"/>
              <a:gd name="connsiteY3" fmla="*/ 6881569 h 6881569"/>
              <a:gd name="connsiteX4" fmla="*/ 1593130 w 2234152"/>
              <a:gd name="connsiteY4" fmla="*/ 18854 h 6881569"/>
              <a:gd name="connsiteX0" fmla="*/ 1583717 w 2234152"/>
              <a:gd name="connsiteY0" fmla="*/ 9420 h 6881569"/>
              <a:gd name="connsiteX1" fmla="*/ 2234152 w 2234152"/>
              <a:gd name="connsiteY1" fmla="*/ 0 h 6881569"/>
              <a:gd name="connsiteX2" fmla="*/ 2234152 w 2234152"/>
              <a:gd name="connsiteY2" fmla="*/ 6881568 h 6881569"/>
              <a:gd name="connsiteX3" fmla="*/ 0 w 2234152"/>
              <a:gd name="connsiteY3" fmla="*/ 6881569 h 6881569"/>
              <a:gd name="connsiteX4" fmla="*/ 1583717 w 2234152"/>
              <a:gd name="connsiteY4" fmla="*/ 9420 h 6881569"/>
              <a:gd name="connsiteX0" fmla="*/ 1583717 w 2243566"/>
              <a:gd name="connsiteY0" fmla="*/ 0 h 6872149"/>
              <a:gd name="connsiteX1" fmla="*/ 2243566 w 2243566"/>
              <a:gd name="connsiteY1" fmla="*/ 12 h 6872149"/>
              <a:gd name="connsiteX2" fmla="*/ 2234152 w 2243566"/>
              <a:gd name="connsiteY2" fmla="*/ 6872148 h 6872149"/>
              <a:gd name="connsiteX3" fmla="*/ 0 w 2243566"/>
              <a:gd name="connsiteY3" fmla="*/ 6872149 h 6872149"/>
              <a:gd name="connsiteX4" fmla="*/ 1583717 w 2243566"/>
              <a:gd name="connsiteY4" fmla="*/ 0 h 6872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3566" h="6872149">
                <a:moveTo>
                  <a:pt x="1583717" y="0"/>
                </a:moveTo>
                <a:lnTo>
                  <a:pt x="2243566" y="12"/>
                </a:lnTo>
                <a:lnTo>
                  <a:pt x="2234152" y="6872148"/>
                </a:lnTo>
                <a:lnTo>
                  <a:pt x="0" y="6872149"/>
                </a:lnTo>
                <a:lnTo>
                  <a:pt x="1583717" y="0"/>
                </a:lnTo>
                <a:close/>
              </a:path>
            </a:pathLst>
          </a:custGeom>
          <a:solidFill>
            <a:srgbClr val="CFB9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0"/>
            <a:endParaRPr lang="en-US" kern="0">
              <a:solidFill>
                <a:srgbClr val="FFFFFF"/>
              </a:solidFill>
              <a:sym typeface="Calibri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1870E27-202E-F717-3FB6-D69451DF1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7443" y="2005070"/>
            <a:ext cx="5822594" cy="592834"/>
          </a:xfrm>
        </p:spPr>
        <p:txBody>
          <a:bodyPr>
            <a:noAutofit/>
          </a:bodyPr>
          <a:lstStyle>
            <a:lvl1pPr>
              <a:defRPr sz="540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3E966E-ACAB-E285-70D0-66AC08DF13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7443" y="2629357"/>
            <a:ext cx="5822594" cy="44926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 i="0">
                <a:solidFill>
                  <a:schemeClr val="bg2"/>
                </a:solidFill>
                <a:latin typeface="Acumin Pro Semibold" panose="020B0504020202020204" pitchFamily="34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6FFA1BC-72F9-9048-3E39-D300A3A6A5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7443" y="3107148"/>
            <a:ext cx="5822594" cy="44926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solidFill>
                  <a:schemeClr val="bg2"/>
                </a:solidFill>
                <a:latin typeface="Acumin Pro" panose="020B0504020202020204" pitchFamily="34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fld id="{C7124C19-F609-8C4C-8116-78E353E3E672}" type="datetime1">
              <a:rPr lang="en-US" smtClean="0"/>
              <a:pPr lvl="0"/>
              <a:t>3/29/23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2570B8-1BC6-5120-E2AA-E1E11ACD15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67110" y="4826649"/>
            <a:ext cx="3696787" cy="43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677464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628D381-488B-4C1C-32F0-1D389C1FF7E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51064" y="1543324"/>
            <a:ext cx="8450036" cy="445470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5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5EE0A7E-143D-2A83-397F-55801DA06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65EE62C3-A7DA-7701-DE4B-C1A290C4FA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2900" y="954291"/>
            <a:ext cx="8458200" cy="365760"/>
          </a:xfrm>
        </p:spPr>
        <p:txBody>
          <a:bodyPr>
            <a:noAutofit/>
          </a:bodyPr>
          <a:lstStyle>
            <a:lvl1pPr marL="0" indent="0" algn="l">
              <a:buNone/>
              <a:defRPr sz="2200" b="1" i="0" baseline="0">
                <a:solidFill>
                  <a:schemeClr val="accent4">
                    <a:lumMod val="65000"/>
                  </a:schemeClr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F66246-5ACF-4B96-3F55-CDBCC89158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49079" y="6253612"/>
            <a:ext cx="3000608" cy="347897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303FB6-3BC5-D285-0ED1-DA9D110C5E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E9F1F15-FF7C-4AA0-BF8C-48614D6896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8DDABC-A8F8-9A97-B8A7-39A86978878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hangingPunct="0"/>
            <a:r>
              <a:rPr lang="en-US" kern="0">
                <a:solidFill>
                  <a:srgbClr val="000000"/>
                </a:solidFill>
                <a:sym typeface="Calibri"/>
              </a:rPr>
              <a:t>7/23/25</a:t>
            </a:r>
            <a:endParaRPr lang="en-US" kern="0" dirty="0">
              <a:solidFill>
                <a:srgbClr val="000000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2761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342900" y="274649"/>
            <a:ext cx="61722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342900" y="274649"/>
            <a:ext cx="6172200" cy="1143001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xfrm>
            <a:off x="342900" y="274649"/>
            <a:ext cx="61722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342900" y="274649"/>
            <a:ext cx="61722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idx="2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342900" y="274649"/>
            <a:ext cx="6172200" cy="114300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idx="2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xfrm>
            <a:off x="1143000" y="1122373"/>
            <a:ext cx="6858000" cy="2387601"/>
          </a:xfrm>
          <a:prstGeom prst="rect">
            <a:avLst/>
          </a:prstGeom>
        </p:spPr>
        <p:txBody>
          <a:bodyPr anchor="b"/>
          <a:lstStyle>
            <a:lvl1pPr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143000" y="3602048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1pPr>
            <a:lvl2pPr marL="0" indent="4572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2pPr>
            <a:lvl3pPr marL="0" indent="9144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3pPr>
            <a:lvl4pPr marL="0" indent="13716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4pPr>
            <a:lvl5pPr marL="0" indent="18288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Text"/>
          <p:cNvSpPr txBox="1">
            <a:spLocks noGrp="1"/>
          </p:cNvSpPr>
          <p:nvPr>
            <p:ph type="title"/>
          </p:nvPr>
        </p:nvSpPr>
        <p:spPr>
          <a:xfrm>
            <a:off x="623888" y="1709749"/>
            <a:ext cx="7886700" cy="285273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3888" y="4589462"/>
            <a:ext cx="7886700" cy="150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2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/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/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/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Text"/>
          <p:cNvSpPr txBox="1">
            <a:spLocks noGrp="1"/>
          </p:cNvSpPr>
          <p:nvPr>
            <p:ph type="title"/>
          </p:nvPr>
        </p:nvSpPr>
        <p:spPr>
          <a:xfrm>
            <a:off x="629846" y="365129"/>
            <a:ext cx="7886701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2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1681166"/>
            <a:ext cx="3868342" cy="823913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0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29152" y="1681166"/>
            <a:ext cx="3887391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Text"/>
          <p:cNvSpPr txBox="1">
            <a:spLocks noGrp="1"/>
          </p:cNvSpPr>
          <p:nvPr>
            <p:ph type="title"/>
          </p:nvPr>
        </p:nvSpPr>
        <p:spPr>
          <a:xfrm>
            <a:off x="629846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5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87390" y="987436"/>
            <a:ext cx="4629151" cy="487362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</a:lvl1pPr>
            <a:lvl2pPr marL="718457" indent="-261257">
              <a:lnSpc>
                <a:spcPct val="90000"/>
              </a:lnSpc>
              <a:spcBef>
                <a:spcPts val="1000"/>
              </a:spcBef>
              <a:buChar char="•"/>
            </a:lvl2pPr>
            <a:lvl3pPr>
              <a:lnSpc>
                <a:spcPct val="90000"/>
              </a:lnSpc>
              <a:spcBef>
                <a:spcPts val="1000"/>
              </a:spcBef>
            </a:lvl3pPr>
            <a:lvl4pPr>
              <a:lnSpc>
                <a:spcPct val="90000"/>
              </a:lnSpc>
              <a:spcBef>
                <a:spcPts val="1000"/>
              </a:spcBef>
              <a:buChar char="•"/>
            </a:lvl4pPr>
            <a:lvl5pPr>
              <a:lnSpc>
                <a:spcPct val="90000"/>
              </a:lnSpc>
              <a:spcBef>
                <a:spcPts val="1000"/>
              </a:spcBef>
              <a:buChar char="•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29845" y="2057400"/>
            <a:ext cx="2949179" cy="381158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pPr>
            <a:endParaRPr/>
          </a:p>
        </p:txBody>
      </p:sp>
      <p:sp>
        <p:nvSpPr>
          <p:cNvPr id="1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629846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6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3887390" y="987436"/>
            <a:ext cx="462915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6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6" y="2057400"/>
            <a:ext cx="2949179" cy="38115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itle Text"/>
          <p:cNvSpPr txBox="1">
            <a:spLocks noGrp="1"/>
          </p:cNvSpPr>
          <p:nvPr>
            <p:ph type="title"/>
          </p:nvPr>
        </p:nvSpPr>
        <p:spPr>
          <a:xfrm>
            <a:off x="1143000" y="1122373"/>
            <a:ext cx="6858000" cy="2387601"/>
          </a:xfrm>
          <a:prstGeom prst="rect">
            <a:avLst/>
          </a:prstGeom>
        </p:spPr>
        <p:txBody>
          <a:bodyPr anchor="b"/>
          <a:lstStyle>
            <a:lvl1pPr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7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143000" y="3602048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1pPr>
            <a:lvl2pPr marL="0" indent="4572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2pPr>
            <a:lvl3pPr marL="0" indent="9144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3pPr>
            <a:lvl4pPr marL="0" indent="13716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4pPr>
            <a:lvl5pPr marL="0" indent="18288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83" name="Body Level One…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/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/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/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640327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 0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solidFill>
                  <a:srgbClr val="FFFFFF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92" name="Body Level One…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>
                <a:solidFill>
                  <a:srgbClr val="FFFFFF"/>
                </a:solidFill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rgbClr val="FFFFFF"/>
                </a:solidFill>
              </a:defRPr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>
                <a:solidFill>
                  <a:srgbClr val="FFFFFF"/>
                </a:solidFill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rgbClr val="FFFFFF"/>
                </a:solidFill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640327" y="6400424"/>
            <a:ext cx="275073" cy="2769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itle Text"/>
          <p:cNvSpPr txBox="1">
            <a:spLocks noGrp="1"/>
          </p:cNvSpPr>
          <p:nvPr>
            <p:ph type="title"/>
          </p:nvPr>
        </p:nvSpPr>
        <p:spPr>
          <a:xfrm>
            <a:off x="623888" y="1709749"/>
            <a:ext cx="7886700" cy="285273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0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3888" y="4589462"/>
            <a:ext cx="7886700" cy="150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640327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1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/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/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/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640327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itle Text"/>
          <p:cNvSpPr txBox="1">
            <a:spLocks noGrp="1"/>
          </p:cNvSpPr>
          <p:nvPr>
            <p:ph type="title"/>
          </p:nvPr>
        </p:nvSpPr>
        <p:spPr>
          <a:xfrm>
            <a:off x="629846" y="365129"/>
            <a:ext cx="7886701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1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1681166"/>
            <a:ext cx="3868342" cy="823913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0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29152" y="1681166"/>
            <a:ext cx="3887391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2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640327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itle Text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Title Text"/>
          <p:cNvSpPr txBox="1">
            <a:spLocks noGrp="1"/>
          </p:cNvSpPr>
          <p:nvPr>
            <p:ph type="title"/>
          </p:nvPr>
        </p:nvSpPr>
        <p:spPr>
          <a:xfrm>
            <a:off x="629846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4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87390" y="987436"/>
            <a:ext cx="4629151" cy="487362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</a:lvl1pPr>
            <a:lvl2pPr marL="718457" indent="-261257">
              <a:lnSpc>
                <a:spcPct val="90000"/>
              </a:lnSpc>
              <a:spcBef>
                <a:spcPts val="1000"/>
              </a:spcBef>
              <a:buChar char="•"/>
            </a:lvl2pPr>
            <a:lvl3pPr>
              <a:lnSpc>
                <a:spcPct val="90000"/>
              </a:lnSpc>
              <a:spcBef>
                <a:spcPts val="1000"/>
              </a:spcBef>
            </a:lvl3pPr>
            <a:lvl4pPr>
              <a:lnSpc>
                <a:spcPct val="90000"/>
              </a:lnSpc>
              <a:spcBef>
                <a:spcPts val="1000"/>
              </a:spcBef>
              <a:buChar char="•"/>
            </a:lvl4pPr>
            <a:lvl5pPr>
              <a:lnSpc>
                <a:spcPct val="90000"/>
              </a:lnSpc>
              <a:spcBef>
                <a:spcPts val="1000"/>
              </a:spcBef>
              <a:buChar char="•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29845" y="2057400"/>
            <a:ext cx="2949179" cy="381158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pPr>
            <a:endParaRPr/>
          </a:p>
        </p:txBody>
      </p:sp>
      <p:sp>
        <p:nvSpPr>
          <p:cNvPr id="2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Title Text"/>
          <p:cNvSpPr txBox="1">
            <a:spLocks noGrp="1"/>
          </p:cNvSpPr>
          <p:nvPr>
            <p:ph type="title"/>
          </p:nvPr>
        </p:nvSpPr>
        <p:spPr>
          <a:xfrm>
            <a:off x="629846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5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3887390" y="987436"/>
            <a:ext cx="462915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6" y="2057400"/>
            <a:ext cx="2949179" cy="38115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82" y="640042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38352" y="628722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bottom-wave3-MaxBlue.png" descr="bottom-wave3-MaxBlu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37298"/>
            <a:ext cx="6858000" cy="647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FullLogoVector_Inverted3.png" descr="FullLogoVector_Inverted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92403" y="6356361"/>
            <a:ext cx="884636" cy="466725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69999"/>
              </a:srgbClr>
            </a:outerShdw>
          </a:effectLst>
        </p:spPr>
      </p:pic>
      <p:sp>
        <p:nvSpPr>
          <p:cNvPr id="2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" y="6557970"/>
            <a:ext cx="307131" cy="307773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l">
              <a:defRPr sz="1400" b="1">
                <a:solidFill>
                  <a:srgbClr val="FFFF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280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281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29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91422" tIns="91422" rIns="91422" bIns="91422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0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2522" y="6401351"/>
            <a:ext cx="272580" cy="275145"/>
          </a:xfrm>
          <a:prstGeom prst="rect">
            <a:avLst/>
          </a:prstGeom>
        </p:spPr>
        <p:txBody>
          <a:bodyPr lIns="52422" tIns="52422" rIns="52422" bIns="52422"/>
          <a:lstStyle>
            <a:lvl1pPr>
              <a:defRPr sz="11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Line"/>
          <p:cNvSpPr/>
          <p:nvPr/>
        </p:nvSpPr>
        <p:spPr>
          <a:xfrm>
            <a:off x="1097756" y="3549647"/>
            <a:ext cx="2228853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18" name="Line"/>
          <p:cNvSpPr/>
          <p:nvPr/>
        </p:nvSpPr>
        <p:spPr>
          <a:xfrm>
            <a:off x="3531394" y="3549647"/>
            <a:ext cx="2228852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19" name="Circle"/>
          <p:cNvSpPr/>
          <p:nvPr/>
        </p:nvSpPr>
        <p:spPr>
          <a:xfrm>
            <a:off x="3405192" y="3525845"/>
            <a:ext cx="34529" cy="46043"/>
          </a:xfrm>
          <a:prstGeom prst="ellipse">
            <a:avLst/>
          </a:prstGeom>
          <a:solidFill>
            <a:srgbClr val="F3A447"/>
          </a:solidFill>
          <a:ln w="38100">
            <a:solidFill>
              <a:srgbClr val="F3A447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 anchor="ctr"/>
          <a:lstStyle/>
          <a:p>
            <a:pPr algn="ctr" hangingPunct="0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 kern="0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3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2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Line"/>
          <p:cNvSpPr/>
          <p:nvPr/>
        </p:nvSpPr>
        <p:spPr>
          <a:xfrm>
            <a:off x="514350" y="4916488"/>
            <a:ext cx="5943604" cy="4762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2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9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3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2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Line"/>
          <p:cNvSpPr/>
          <p:nvPr/>
        </p:nvSpPr>
        <p:spPr>
          <a:xfrm>
            <a:off x="422671" y="2179646"/>
            <a:ext cx="281106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38" name="Line"/>
          <p:cNvSpPr/>
          <p:nvPr/>
        </p:nvSpPr>
        <p:spPr>
          <a:xfrm>
            <a:off x="3565926" y="2179646"/>
            <a:ext cx="281225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3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0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3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2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51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56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5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66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6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76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7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86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8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8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96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9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06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0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6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16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1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7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26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2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8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36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3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9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46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4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0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56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5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1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474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49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49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0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31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4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4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5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51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74" name="FullLogoVector_Inverted2.png" descr="FullLogoVector_Inverted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014" y="5006986"/>
            <a:ext cx="1676401" cy="1019175"/>
          </a:xfrm>
          <a:prstGeom prst="rect">
            <a:avLst/>
          </a:prstGeom>
          <a:ln w="12700">
            <a:miter lim="400000"/>
          </a:ln>
        </p:spPr>
      </p:pic>
      <p:sp>
        <p:nvSpPr>
          <p:cNvPr id="5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51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58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84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585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5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594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95" name="50 %"/>
          <p:cNvSpPr/>
          <p:nvPr/>
        </p:nvSpPr>
        <p:spPr>
          <a:xfrm>
            <a:off x="167878" y="1933586"/>
            <a:ext cx="6376988" cy="2676525"/>
          </a:xfrm>
          <a:prstGeom prst="rect">
            <a:avLst/>
          </a:prstGeom>
          <a:solidFill>
            <a:srgbClr val="D8D8D8"/>
          </a:solidFill>
          <a:ln w="25400">
            <a:solidFill>
              <a:srgbClr val="969696"/>
            </a:solidFill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sp>
        <p:nvSpPr>
          <p:cNvPr id="596" name="Rectangle"/>
          <p:cNvSpPr/>
          <p:nvPr/>
        </p:nvSpPr>
        <p:spPr>
          <a:xfrm>
            <a:off x="326231" y="3138496"/>
            <a:ext cx="3763566" cy="349253"/>
          </a:xfrm>
          <a:prstGeom prst="rect">
            <a:avLst/>
          </a:prstGeom>
          <a:solidFill>
            <a:srgbClr val="C0C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pic>
        <p:nvPicPr>
          <p:cNvPr id="597" name="image.png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7882" y="5730875"/>
            <a:ext cx="1381127" cy="908050"/>
          </a:xfrm>
          <a:prstGeom prst="rect">
            <a:avLst/>
          </a:prstGeom>
          <a:ln w="12700">
            <a:miter lim="400000"/>
          </a:ln>
        </p:spPr>
      </p:pic>
      <p:sp>
        <p:nvSpPr>
          <p:cNvPr id="598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9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7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08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09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10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11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2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2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22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032043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23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24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3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34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35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36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37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46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47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48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49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0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59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60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61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62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63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1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72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73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74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75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6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4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85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86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87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88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9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9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8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9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A5A5A5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00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1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0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9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10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11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12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13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14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2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7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2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bottom-wave3-MaxBlue.png" descr="bottom-wave3-MaxBlu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37298"/>
            <a:ext cx="6858000" cy="647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739" name="FullLogoVector_Inverted3.png" descr="FullLogoVector_Inverted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92403" y="6356361"/>
            <a:ext cx="884636" cy="466725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69999"/>
              </a:srgbClr>
            </a:outerShdw>
          </a:effectLst>
        </p:spPr>
      </p:pic>
      <p:sp>
        <p:nvSpPr>
          <p:cNvPr id="7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" y="6557970"/>
            <a:ext cx="307131" cy="307773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l">
              <a:defRPr sz="1400" b="1">
                <a:solidFill>
                  <a:srgbClr val="FFFF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9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748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4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75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6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6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91422" tIns="91422" rIns="91422" bIns="91422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6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2522" y="6401351"/>
            <a:ext cx="272580" cy="275145"/>
          </a:xfrm>
          <a:prstGeom prst="rect">
            <a:avLst/>
          </a:prstGeom>
        </p:spPr>
        <p:txBody>
          <a:bodyPr lIns="52422" tIns="52422" rIns="52422" bIns="52422"/>
          <a:lstStyle>
            <a:lvl1pPr>
              <a:defRPr sz="11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6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77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3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Line"/>
          <p:cNvSpPr/>
          <p:nvPr/>
        </p:nvSpPr>
        <p:spPr>
          <a:xfrm>
            <a:off x="1097756" y="3549647"/>
            <a:ext cx="2228853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86" name="Line"/>
          <p:cNvSpPr/>
          <p:nvPr/>
        </p:nvSpPr>
        <p:spPr>
          <a:xfrm>
            <a:off x="3531394" y="3549647"/>
            <a:ext cx="2228852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87" name="Circle"/>
          <p:cNvSpPr/>
          <p:nvPr/>
        </p:nvSpPr>
        <p:spPr>
          <a:xfrm>
            <a:off x="3405192" y="3525845"/>
            <a:ext cx="34529" cy="46043"/>
          </a:xfrm>
          <a:prstGeom prst="ellipse">
            <a:avLst/>
          </a:prstGeom>
          <a:solidFill>
            <a:srgbClr val="F3A447"/>
          </a:solidFill>
          <a:ln w="38100">
            <a:solidFill>
              <a:srgbClr val="F3A447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 anchor="ctr"/>
          <a:lstStyle/>
          <a:p>
            <a:pPr algn="ctr" hangingPunct="0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 kern="0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78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2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4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Line"/>
          <p:cNvSpPr/>
          <p:nvPr/>
        </p:nvSpPr>
        <p:spPr>
          <a:xfrm>
            <a:off x="514350" y="4916488"/>
            <a:ext cx="5943604" cy="4762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96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97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79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2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5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Line"/>
          <p:cNvSpPr/>
          <p:nvPr/>
        </p:nvSpPr>
        <p:spPr>
          <a:xfrm>
            <a:off x="422671" y="2179646"/>
            <a:ext cx="281106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806" name="Line"/>
          <p:cNvSpPr/>
          <p:nvPr/>
        </p:nvSpPr>
        <p:spPr>
          <a:xfrm>
            <a:off x="3565926" y="2179646"/>
            <a:ext cx="281225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80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08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8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9" y="628722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6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51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7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24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2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8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34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3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9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44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4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0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54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5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1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64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6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2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74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7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7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3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84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8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4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94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9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9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5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04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90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6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14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91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7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24" name="Title Text"/>
          <p:cNvSpPr txBox="1">
            <a:spLocks noGrp="1"/>
          </p:cNvSpPr>
          <p:nvPr>
            <p:ph type="title"/>
          </p:nvPr>
        </p:nvSpPr>
        <p:spPr>
          <a:xfrm>
            <a:off x="342906" y="27464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92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6" y="1600203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8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/60"/>
          <p:cNvSpPr txBox="1"/>
          <p:nvPr/>
        </p:nvSpPr>
        <p:spPr>
          <a:xfrm>
            <a:off x="6148801" y="640081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3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6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42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5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6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76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9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100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101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1026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6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5" y="640042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51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1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2" name="FullLogoVector_Inverted2.png" descr="FullLogoVector_Inverted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014" y="5006986"/>
            <a:ext cx="1676401" cy="1019175"/>
          </a:xfrm>
          <a:prstGeom prst="rect">
            <a:avLst/>
          </a:prstGeom>
          <a:ln w="12700">
            <a:miter lim="400000"/>
          </a:ln>
        </p:spPr>
      </p:pic>
      <p:sp>
        <p:nvSpPr>
          <p:cNvPr id="10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7" y="6233251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52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53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5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1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2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63" name="50 %"/>
          <p:cNvSpPr/>
          <p:nvPr/>
        </p:nvSpPr>
        <p:spPr>
          <a:xfrm>
            <a:off x="167878" y="1933586"/>
            <a:ext cx="6376988" cy="2676525"/>
          </a:xfrm>
          <a:prstGeom prst="rect">
            <a:avLst/>
          </a:prstGeom>
          <a:solidFill>
            <a:srgbClr val="D8D8D8"/>
          </a:solidFill>
          <a:ln w="25400">
            <a:solidFill>
              <a:srgbClr val="969696"/>
            </a:solidFill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sp>
        <p:nvSpPr>
          <p:cNvPr id="1064" name="Rectangle"/>
          <p:cNvSpPr/>
          <p:nvPr/>
        </p:nvSpPr>
        <p:spPr>
          <a:xfrm>
            <a:off x="326231" y="3138496"/>
            <a:ext cx="3763566" cy="349253"/>
          </a:xfrm>
          <a:prstGeom prst="rect">
            <a:avLst/>
          </a:prstGeom>
          <a:solidFill>
            <a:srgbClr val="C0C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pic>
        <p:nvPicPr>
          <p:cNvPr id="1065" name="image.png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7882" y="5730875"/>
            <a:ext cx="1381127" cy="908050"/>
          </a:xfrm>
          <a:prstGeom prst="rect">
            <a:avLst/>
          </a:prstGeom>
          <a:ln w="12700">
            <a:miter lim="400000"/>
          </a:ln>
        </p:spPr>
      </p:pic>
      <p:sp>
        <p:nvSpPr>
          <p:cNvPr id="1066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67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0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6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77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78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79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80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0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8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9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90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032043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91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92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0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2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03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04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5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0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3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4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15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16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17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18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7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28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29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30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31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9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0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41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42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43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44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54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55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56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57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5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6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67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A5A5A5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68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69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7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8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79" name="Line"/>
          <p:cNvSpPr/>
          <p:nvPr/>
        </p:nvSpPr>
        <p:spPr>
          <a:xfrm>
            <a:off x="536974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80" name="Line"/>
          <p:cNvSpPr/>
          <p:nvPr/>
        </p:nvSpPr>
        <p:spPr>
          <a:xfrm>
            <a:off x="1197771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81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6" y="904879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2" name="Title Text"/>
          <p:cNvSpPr txBox="1">
            <a:spLocks noGrp="1"/>
          </p:cNvSpPr>
          <p:nvPr>
            <p:ph type="title"/>
          </p:nvPr>
        </p:nvSpPr>
        <p:spPr>
          <a:xfrm>
            <a:off x="536974" y="32386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3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3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6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Title Text"/>
          <p:cNvSpPr txBox="1">
            <a:spLocks noGrp="1"/>
          </p:cNvSpPr>
          <p:nvPr>
            <p:ph type="title"/>
          </p:nvPr>
        </p:nvSpPr>
        <p:spPr>
          <a:xfrm>
            <a:off x="371480" y="274638"/>
            <a:ext cx="6684169" cy="1139826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00" name="Body Level One…"/>
          <p:cNvSpPr txBox="1">
            <a:spLocks noGrp="1"/>
          </p:cNvSpPr>
          <p:nvPr>
            <p:ph type="body" idx="1"/>
          </p:nvPr>
        </p:nvSpPr>
        <p:spPr>
          <a:xfrm>
            <a:off x="371480" y="1600200"/>
            <a:ext cx="6684169" cy="4522788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342900" indent="1143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marL="342900" indent="5715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marL="342900" indent="10287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" indent="14859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324480" y="6245235"/>
            <a:ext cx="376641" cy="371511"/>
          </a:xfrm>
          <a:prstGeom prst="rect">
            <a:avLst/>
          </a:prstGeom>
        </p:spPr>
        <p:txBody>
          <a:bodyPr lIns="46799" tIns="46799" rIns="46799" bIns="46799" anchor="t"/>
          <a:lstStyle>
            <a:lvl1pPr algn="l" defTabSz="457200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Title Text"/>
          <p:cNvSpPr txBox="1">
            <a:spLocks noGrp="1"/>
          </p:cNvSpPr>
          <p:nvPr>
            <p:ph type="title"/>
          </p:nvPr>
        </p:nvSpPr>
        <p:spPr>
          <a:xfrm>
            <a:off x="371480" y="274638"/>
            <a:ext cx="6684169" cy="1139826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09" name="Body Level One…"/>
          <p:cNvSpPr txBox="1">
            <a:spLocks noGrp="1"/>
          </p:cNvSpPr>
          <p:nvPr>
            <p:ph type="body" idx="1"/>
          </p:nvPr>
        </p:nvSpPr>
        <p:spPr>
          <a:xfrm>
            <a:off x="371480" y="1600200"/>
            <a:ext cx="6684169" cy="4522788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342900" indent="1143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marL="342900" indent="5715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marL="342900" indent="10287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" indent="14859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324480" y="6245235"/>
            <a:ext cx="376641" cy="371511"/>
          </a:xfrm>
          <a:prstGeom prst="rect">
            <a:avLst/>
          </a:prstGeom>
        </p:spPr>
        <p:txBody>
          <a:bodyPr lIns="46799" tIns="46799" rIns="46799" bIns="46799" anchor="t"/>
          <a:lstStyle>
            <a:lvl1pPr algn="l" defTabSz="457200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2438411"/>
            <a:ext cx="6756799" cy="1052513"/>
            <a:chOff x="0" y="0"/>
            <a:chExt cx="9009063" cy="1052512"/>
          </a:xfrm>
        </p:grpSpPr>
        <p:grpSp>
          <p:nvGrpSpPr>
            <p:cNvPr id="3" name="Group 3"/>
            <p:cNvGrpSpPr/>
            <p:nvPr/>
          </p:nvGrpSpPr>
          <p:grpSpPr>
            <a:xfrm>
              <a:off x="290512" y="107950"/>
              <a:ext cx="711201" cy="474663"/>
              <a:chOff x="0" y="0"/>
              <a:chExt cx="711199" cy="474662"/>
            </a:xfrm>
          </p:grpSpPr>
          <p:sp>
            <p:nvSpPr>
              <p:cNvPr id="1217" name="Rectangle 4"/>
              <p:cNvSpPr/>
              <p:nvPr/>
            </p:nvSpPr>
            <p:spPr>
              <a:xfrm>
                <a:off x="0" y="-1"/>
                <a:ext cx="437662" cy="474664"/>
              </a:xfrm>
              <a:prstGeom prst="rect">
                <a:avLst/>
              </a:prstGeom>
              <a:solidFill>
                <a:srgbClr val="3333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218" name="Rectangle 5"/>
              <p:cNvSpPr/>
              <p:nvPr/>
            </p:nvSpPr>
            <p:spPr>
              <a:xfrm>
                <a:off x="382953" y="-1"/>
                <a:ext cx="328247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grpSp>
          <p:nvGrpSpPr>
            <p:cNvPr id="4" name="Group 6"/>
            <p:cNvGrpSpPr/>
            <p:nvPr/>
          </p:nvGrpSpPr>
          <p:grpSpPr>
            <a:xfrm>
              <a:off x="414337" y="530225"/>
              <a:ext cx="738188" cy="474663"/>
              <a:chOff x="0" y="0"/>
              <a:chExt cx="738187" cy="474662"/>
            </a:xfrm>
          </p:grpSpPr>
          <p:sp>
            <p:nvSpPr>
              <p:cNvPr id="1220" name="Rectangle 7"/>
              <p:cNvSpPr/>
              <p:nvPr/>
            </p:nvSpPr>
            <p:spPr>
              <a:xfrm>
                <a:off x="-1" y="-1"/>
                <a:ext cx="421822" cy="474664"/>
              </a:xfrm>
              <a:prstGeom prst="rect">
                <a:avLst/>
              </a:prstGeom>
              <a:solidFill>
                <a:srgbClr val="FFCF0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221" name="Rectangle 8"/>
              <p:cNvSpPr/>
              <p:nvPr/>
            </p:nvSpPr>
            <p:spPr>
              <a:xfrm>
                <a:off x="370192" y="-1"/>
                <a:ext cx="367996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sp>
          <p:nvSpPr>
            <p:cNvPr id="1223" name="Rectangle 9"/>
            <p:cNvSpPr/>
            <p:nvPr/>
          </p:nvSpPr>
          <p:spPr>
            <a:xfrm>
              <a:off x="-1" y="457200"/>
              <a:ext cx="560388" cy="422276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224" name="Rectangle 10"/>
            <p:cNvSpPr/>
            <p:nvPr/>
          </p:nvSpPr>
          <p:spPr>
            <a:xfrm>
              <a:off x="634999" y="0"/>
              <a:ext cx="31751" cy="1052513"/>
            </a:xfrm>
            <a:prstGeom prst="rect">
              <a:avLst/>
            </a:prstGeom>
            <a:solidFill>
              <a:srgbClr val="1C1C1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225" name="Rectangle 11"/>
            <p:cNvSpPr/>
            <p:nvPr/>
          </p:nvSpPr>
          <p:spPr>
            <a:xfrm>
              <a:off x="315912" y="822325"/>
              <a:ext cx="8693152" cy="55563"/>
            </a:xfrm>
            <a:prstGeom prst="rect">
              <a:avLst/>
            </a:prstGeom>
            <a:gradFill flip="none" rotWithShape="1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227" name="Title Text"/>
          <p:cNvSpPr txBox="1">
            <a:spLocks noGrp="1"/>
          </p:cNvSpPr>
          <p:nvPr>
            <p:ph type="title"/>
          </p:nvPr>
        </p:nvSpPr>
        <p:spPr>
          <a:xfrm>
            <a:off x="742950" y="1676400"/>
            <a:ext cx="5829300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2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28700" y="3886200"/>
            <a:ext cx="48006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12219" y="6397833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1C1C1C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7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8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9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0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1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2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3" name="Title Text"/>
          <p:cNvSpPr txBox="1">
            <a:spLocks noGrp="1"/>
          </p:cNvSpPr>
          <p:nvPr>
            <p:ph type="title"/>
          </p:nvPr>
        </p:nvSpPr>
        <p:spPr>
          <a:xfrm>
            <a:off x="863208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4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7021" y="2017718"/>
            <a:ext cx="58293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3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4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5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6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7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8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9" name="Title Text"/>
          <p:cNvSpPr txBox="1">
            <a:spLocks noGrp="1"/>
          </p:cNvSpPr>
          <p:nvPr>
            <p:ph type="title"/>
          </p:nvPr>
        </p:nvSpPr>
        <p:spPr>
          <a:xfrm>
            <a:off x="541739" y="4406911"/>
            <a:ext cx="58293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cap="all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26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1739" y="2906713"/>
            <a:ext cx="58293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69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0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1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2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3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4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5" name="Title Text"/>
          <p:cNvSpPr txBox="1">
            <a:spLocks noGrp="1"/>
          </p:cNvSpPr>
          <p:nvPr>
            <p:ph type="title"/>
          </p:nvPr>
        </p:nvSpPr>
        <p:spPr>
          <a:xfrm>
            <a:off x="863208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7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1" y="2017718"/>
            <a:ext cx="2857501" cy="4114801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buClr>
                <a:srgbClr val="3333CC"/>
              </a:buClr>
              <a:buSzPct val="6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1pPr>
            <a:lvl2pPr marL="790575" indent="-333375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2pPr>
            <a:lvl3pPr marL="1234439" indent="-320039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3pPr>
            <a:lvl4pPr marL="1727200" indent="-355600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4pPr>
            <a:lvl5pPr marL="2184400" indent="-355600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5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6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7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8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9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90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91" name="Title Text"/>
          <p:cNvSpPr txBox="1">
            <a:spLocks noGrp="1"/>
          </p:cNvSpPr>
          <p:nvPr>
            <p:ph type="title"/>
          </p:nvPr>
        </p:nvSpPr>
        <p:spPr>
          <a:xfrm>
            <a:off x="342900" y="274649"/>
            <a:ext cx="6172200" cy="1143001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9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2902" y="1535112"/>
            <a:ext cx="3030141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1pPr>
            <a:lvl2pPr marL="0" indent="4572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2pPr>
            <a:lvl3pPr marL="0" indent="9144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3pPr>
            <a:lvl4pPr marL="0" indent="13716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4pPr>
            <a:lvl5pPr marL="0" indent="18288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93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483774" y="1535112"/>
            <a:ext cx="3031331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pPr>
            <a:endParaRPr/>
          </a:p>
        </p:txBody>
      </p:sp>
      <p:sp>
        <p:nvSpPr>
          <p:cNvPr id="12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2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3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4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5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6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7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8" name="Title Text"/>
          <p:cNvSpPr txBox="1">
            <a:spLocks noGrp="1"/>
          </p:cNvSpPr>
          <p:nvPr>
            <p:ph type="title"/>
          </p:nvPr>
        </p:nvSpPr>
        <p:spPr>
          <a:xfrm>
            <a:off x="863208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3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17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18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19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0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1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2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1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2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3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4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5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6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7" name="Title Text"/>
          <p:cNvSpPr txBox="1">
            <a:spLocks noGrp="1"/>
          </p:cNvSpPr>
          <p:nvPr>
            <p:ph type="title"/>
          </p:nvPr>
        </p:nvSpPr>
        <p:spPr>
          <a:xfrm>
            <a:off x="342900" y="273050"/>
            <a:ext cx="2256236" cy="1162050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33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681292" y="273061"/>
            <a:ext cx="3833813" cy="585311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39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42900" y="1435103"/>
            <a:ext cx="2256236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3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48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49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0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1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2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3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4" name="Title Text"/>
          <p:cNvSpPr txBox="1">
            <a:spLocks noGrp="1"/>
          </p:cNvSpPr>
          <p:nvPr>
            <p:ph type="title"/>
          </p:nvPr>
        </p:nvSpPr>
        <p:spPr>
          <a:xfrm>
            <a:off x="1344221" y="4800600"/>
            <a:ext cx="4114801" cy="566738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355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344221" y="612775"/>
            <a:ext cx="41148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35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44221" y="5367348"/>
            <a:ext cx="41148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5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6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7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8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9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70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71" name="Title Text"/>
          <p:cNvSpPr txBox="1">
            <a:spLocks noGrp="1"/>
          </p:cNvSpPr>
          <p:nvPr>
            <p:ph type="title"/>
          </p:nvPr>
        </p:nvSpPr>
        <p:spPr>
          <a:xfrm>
            <a:off x="863208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37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1" y="2017718"/>
            <a:ext cx="28575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2438411"/>
            <a:ext cx="6756799" cy="1052513"/>
            <a:chOff x="0" y="0"/>
            <a:chExt cx="9009063" cy="1052512"/>
          </a:xfrm>
        </p:grpSpPr>
        <p:grpSp>
          <p:nvGrpSpPr>
            <p:cNvPr id="3" name="Group 3"/>
            <p:cNvGrpSpPr/>
            <p:nvPr/>
          </p:nvGrpSpPr>
          <p:grpSpPr>
            <a:xfrm>
              <a:off x="290512" y="107950"/>
              <a:ext cx="711201" cy="474663"/>
              <a:chOff x="0" y="0"/>
              <a:chExt cx="711199" cy="474662"/>
            </a:xfrm>
          </p:grpSpPr>
          <p:sp>
            <p:nvSpPr>
              <p:cNvPr id="1380" name="Rectangle 4"/>
              <p:cNvSpPr/>
              <p:nvPr/>
            </p:nvSpPr>
            <p:spPr>
              <a:xfrm>
                <a:off x="0" y="-1"/>
                <a:ext cx="437662" cy="474664"/>
              </a:xfrm>
              <a:prstGeom prst="rect">
                <a:avLst/>
              </a:prstGeom>
              <a:solidFill>
                <a:srgbClr val="3333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381" name="Rectangle 5"/>
              <p:cNvSpPr/>
              <p:nvPr/>
            </p:nvSpPr>
            <p:spPr>
              <a:xfrm>
                <a:off x="382953" y="-1"/>
                <a:ext cx="328247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grpSp>
          <p:nvGrpSpPr>
            <p:cNvPr id="4" name="Group 6"/>
            <p:cNvGrpSpPr/>
            <p:nvPr/>
          </p:nvGrpSpPr>
          <p:grpSpPr>
            <a:xfrm>
              <a:off x="414337" y="530225"/>
              <a:ext cx="738188" cy="474663"/>
              <a:chOff x="0" y="0"/>
              <a:chExt cx="738187" cy="474662"/>
            </a:xfrm>
          </p:grpSpPr>
          <p:sp>
            <p:nvSpPr>
              <p:cNvPr id="1383" name="Rectangle 7"/>
              <p:cNvSpPr/>
              <p:nvPr/>
            </p:nvSpPr>
            <p:spPr>
              <a:xfrm>
                <a:off x="-1" y="-1"/>
                <a:ext cx="421822" cy="474664"/>
              </a:xfrm>
              <a:prstGeom prst="rect">
                <a:avLst/>
              </a:prstGeom>
              <a:solidFill>
                <a:srgbClr val="FFCF0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384" name="Rectangle 8"/>
              <p:cNvSpPr/>
              <p:nvPr/>
            </p:nvSpPr>
            <p:spPr>
              <a:xfrm>
                <a:off x="370192" y="-1"/>
                <a:ext cx="367996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sp>
          <p:nvSpPr>
            <p:cNvPr id="1386" name="Rectangle 9"/>
            <p:cNvSpPr/>
            <p:nvPr/>
          </p:nvSpPr>
          <p:spPr>
            <a:xfrm>
              <a:off x="-1" y="457200"/>
              <a:ext cx="560388" cy="422276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387" name="Rectangle 10"/>
            <p:cNvSpPr/>
            <p:nvPr/>
          </p:nvSpPr>
          <p:spPr>
            <a:xfrm>
              <a:off x="634999" y="0"/>
              <a:ext cx="31751" cy="1052513"/>
            </a:xfrm>
            <a:prstGeom prst="rect">
              <a:avLst/>
            </a:prstGeom>
            <a:solidFill>
              <a:srgbClr val="1C1C1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388" name="Rectangle 11"/>
            <p:cNvSpPr/>
            <p:nvPr/>
          </p:nvSpPr>
          <p:spPr>
            <a:xfrm>
              <a:off x="315912" y="822325"/>
              <a:ext cx="8693152" cy="55563"/>
            </a:xfrm>
            <a:prstGeom prst="rect">
              <a:avLst/>
            </a:prstGeom>
            <a:gradFill flip="none" rotWithShape="1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390" name="Title Text"/>
          <p:cNvSpPr txBox="1">
            <a:spLocks noGrp="1"/>
          </p:cNvSpPr>
          <p:nvPr>
            <p:ph type="title"/>
          </p:nvPr>
        </p:nvSpPr>
        <p:spPr>
          <a:xfrm>
            <a:off x="742950" y="1676400"/>
            <a:ext cx="5829300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39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28700" y="3886200"/>
            <a:ext cx="48006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12219" y="6397833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1C1C1C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0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1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2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3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4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5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6" name="Title Text"/>
          <p:cNvSpPr txBox="1">
            <a:spLocks noGrp="1"/>
          </p:cNvSpPr>
          <p:nvPr>
            <p:ph type="title"/>
          </p:nvPr>
        </p:nvSpPr>
        <p:spPr>
          <a:xfrm>
            <a:off x="863208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0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7021" y="2017718"/>
            <a:ext cx="58293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0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6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7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8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9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20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21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22" name="Title Text"/>
          <p:cNvSpPr txBox="1">
            <a:spLocks noGrp="1"/>
          </p:cNvSpPr>
          <p:nvPr>
            <p:ph type="title"/>
          </p:nvPr>
        </p:nvSpPr>
        <p:spPr>
          <a:xfrm>
            <a:off x="541739" y="4406911"/>
            <a:ext cx="58293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cap="all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42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1739" y="2906713"/>
            <a:ext cx="58293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2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3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4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5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6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7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8" name="Title Text"/>
          <p:cNvSpPr txBox="1">
            <a:spLocks noGrp="1"/>
          </p:cNvSpPr>
          <p:nvPr>
            <p:ph type="title"/>
          </p:nvPr>
        </p:nvSpPr>
        <p:spPr>
          <a:xfrm>
            <a:off x="863208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3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1" y="2017718"/>
            <a:ext cx="2857501" cy="4114801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buClr>
                <a:srgbClr val="3333CC"/>
              </a:buClr>
              <a:buSzPct val="6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1pPr>
            <a:lvl2pPr marL="790575" indent="-333375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2pPr>
            <a:lvl3pPr marL="1234439" indent="-320039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3pPr>
            <a:lvl4pPr marL="1727200" indent="-355600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4pPr>
            <a:lvl5pPr marL="2184400" indent="-355600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48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49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0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1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2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3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4" name="Title Text"/>
          <p:cNvSpPr txBox="1">
            <a:spLocks noGrp="1"/>
          </p:cNvSpPr>
          <p:nvPr>
            <p:ph type="title"/>
          </p:nvPr>
        </p:nvSpPr>
        <p:spPr>
          <a:xfrm>
            <a:off x="342900" y="274649"/>
            <a:ext cx="6172200" cy="1143001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2902" y="1535112"/>
            <a:ext cx="3030141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1pPr>
            <a:lvl2pPr marL="0" indent="4572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2pPr>
            <a:lvl3pPr marL="0" indent="9144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3pPr>
            <a:lvl4pPr marL="0" indent="13716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4pPr>
            <a:lvl5pPr marL="0" indent="18288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56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483774" y="1535112"/>
            <a:ext cx="3031331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pPr>
            <a:endParaRPr/>
          </a:p>
        </p:txBody>
      </p:sp>
      <p:sp>
        <p:nvSpPr>
          <p:cNvPr id="14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5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6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7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8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9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70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71" name="Title Text"/>
          <p:cNvSpPr txBox="1">
            <a:spLocks noGrp="1"/>
          </p:cNvSpPr>
          <p:nvPr>
            <p:ph type="title"/>
          </p:nvPr>
        </p:nvSpPr>
        <p:spPr>
          <a:xfrm>
            <a:off x="863208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0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1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2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3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4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5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4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5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6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7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8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9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00" name="Title Text"/>
          <p:cNvSpPr txBox="1">
            <a:spLocks noGrp="1"/>
          </p:cNvSpPr>
          <p:nvPr>
            <p:ph type="title"/>
          </p:nvPr>
        </p:nvSpPr>
        <p:spPr>
          <a:xfrm>
            <a:off x="342900" y="273050"/>
            <a:ext cx="2256236" cy="1162050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50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681292" y="273061"/>
            <a:ext cx="3833813" cy="585311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02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42900" y="1435103"/>
            <a:ext cx="2256236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5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1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2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3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4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5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6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7" name="Title Text"/>
          <p:cNvSpPr txBox="1">
            <a:spLocks noGrp="1"/>
          </p:cNvSpPr>
          <p:nvPr>
            <p:ph type="title"/>
          </p:nvPr>
        </p:nvSpPr>
        <p:spPr>
          <a:xfrm>
            <a:off x="1344221" y="4800600"/>
            <a:ext cx="4114801" cy="566738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518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344221" y="612775"/>
            <a:ext cx="41148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51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44221" y="5367348"/>
            <a:ext cx="41148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28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29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0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1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2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3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4" name="Title Text"/>
          <p:cNvSpPr txBox="1">
            <a:spLocks noGrp="1"/>
          </p:cNvSpPr>
          <p:nvPr>
            <p:ph type="title"/>
          </p:nvPr>
        </p:nvSpPr>
        <p:spPr>
          <a:xfrm>
            <a:off x="863208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53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1" y="2017718"/>
            <a:ext cx="28575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3" y="639307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2438411"/>
            <a:ext cx="6756799" cy="1052513"/>
            <a:chOff x="0" y="0"/>
            <a:chExt cx="9009063" cy="1052512"/>
          </a:xfrm>
        </p:grpSpPr>
        <p:grpSp>
          <p:nvGrpSpPr>
            <p:cNvPr id="3" name="Group 3"/>
            <p:cNvGrpSpPr/>
            <p:nvPr/>
          </p:nvGrpSpPr>
          <p:grpSpPr>
            <a:xfrm>
              <a:off x="290512" y="107950"/>
              <a:ext cx="711201" cy="474663"/>
              <a:chOff x="0" y="0"/>
              <a:chExt cx="711199" cy="474662"/>
            </a:xfrm>
          </p:grpSpPr>
          <p:sp>
            <p:nvSpPr>
              <p:cNvPr id="1543" name="Rectangle 4"/>
              <p:cNvSpPr/>
              <p:nvPr/>
            </p:nvSpPr>
            <p:spPr>
              <a:xfrm>
                <a:off x="0" y="-1"/>
                <a:ext cx="437662" cy="474664"/>
              </a:xfrm>
              <a:prstGeom prst="rect">
                <a:avLst/>
              </a:prstGeom>
              <a:solidFill>
                <a:srgbClr val="3333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544" name="Rectangle 5"/>
              <p:cNvSpPr/>
              <p:nvPr/>
            </p:nvSpPr>
            <p:spPr>
              <a:xfrm>
                <a:off x="382953" y="-1"/>
                <a:ext cx="328247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grpSp>
          <p:nvGrpSpPr>
            <p:cNvPr id="4" name="Group 6"/>
            <p:cNvGrpSpPr/>
            <p:nvPr/>
          </p:nvGrpSpPr>
          <p:grpSpPr>
            <a:xfrm>
              <a:off x="414337" y="530225"/>
              <a:ext cx="738188" cy="474663"/>
              <a:chOff x="0" y="0"/>
              <a:chExt cx="738187" cy="474662"/>
            </a:xfrm>
          </p:grpSpPr>
          <p:sp>
            <p:nvSpPr>
              <p:cNvPr id="1546" name="Rectangle 7"/>
              <p:cNvSpPr/>
              <p:nvPr/>
            </p:nvSpPr>
            <p:spPr>
              <a:xfrm>
                <a:off x="-1" y="-1"/>
                <a:ext cx="421822" cy="474664"/>
              </a:xfrm>
              <a:prstGeom prst="rect">
                <a:avLst/>
              </a:prstGeom>
              <a:solidFill>
                <a:srgbClr val="FFCF0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547" name="Rectangle 8"/>
              <p:cNvSpPr/>
              <p:nvPr/>
            </p:nvSpPr>
            <p:spPr>
              <a:xfrm>
                <a:off x="370192" y="-1"/>
                <a:ext cx="367996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sp>
          <p:nvSpPr>
            <p:cNvPr id="1549" name="Rectangle 9"/>
            <p:cNvSpPr/>
            <p:nvPr/>
          </p:nvSpPr>
          <p:spPr>
            <a:xfrm>
              <a:off x="-1" y="457200"/>
              <a:ext cx="560388" cy="422276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550" name="Rectangle 10"/>
            <p:cNvSpPr/>
            <p:nvPr/>
          </p:nvSpPr>
          <p:spPr>
            <a:xfrm>
              <a:off x="634999" y="0"/>
              <a:ext cx="31751" cy="1052513"/>
            </a:xfrm>
            <a:prstGeom prst="rect">
              <a:avLst/>
            </a:prstGeom>
            <a:solidFill>
              <a:srgbClr val="1C1C1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551" name="Rectangle 11"/>
            <p:cNvSpPr/>
            <p:nvPr/>
          </p:nvSpPr>
          <p:spPr>
            <a:xfrm>
              <a:off x="315912" y="822325"/>
              <a:ext cx="8693152" cy="55563"/>
            </a:xfrm>
            <a:prstGeom prst="rect">
              <a:avLst/>
            </a:prstGeom>
            <a:gradFill flip="none" rotWithShape="1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553" name="Title Text"/>
          <p:cNvSpPr txBox="1">
            <a:spLocks noGrp="1"/>
          </p:cNvSpPr>
          <p:nvPr>
            <p:ph type="title"/>
          </p:nvPr>
        </p:nvSpPr>
        <p:spPr>
          <a:xfrm>
            <a:off x="742955" y="1676411"/>
            <a:ext cx="5829301" cy="1462089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55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28700" y="3886212"/>
            <a:ext cx="4800600" cy="1752601"/>
          </a:xfrm>
          <a:prstGeom prst="rect">
            <a:avLst/>
          </a:prstGeom>
        </p:spPr>
        <p:txBody>
          <a:bodyPr lIns="45714" tIns="45714" rIns="45714" bIns="45714"/>
          <a:lstStyle>
            <a:lvl1pPr marL="0" indent="0" algn="ctr">
              <a:buSzTx/>
              <a:buFontTx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12233" y="6397837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1C1C1C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2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3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4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5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6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7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8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9" name="Title Text"/>
          <p:cNvSpPr txBox="1">
            <a:spLocks noGrp="1"/>
          </p:cNvSpPr>
          <p:nvPr>
            <p:ph type="title"/>
          </p:nvPr>
        </p:nvSpPr>
        <p:spPr>
          <a:xfrm>
            <a:off x="863208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57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7021" y="2017718"/>
            <a:ext cx="5829301" cy="4114801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6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8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79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0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1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2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3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4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5" name="Title Text"/>
          <p:cNvSpPr txBox="1">
            <a:spLocks noGrp="1"/>
          </p:cNvSpPr>
          <p:nvPr>
            <p:ph type="title"/>
          </p:nvPr>
        </p:nvSpPr>
        <p:spPr>
          <a:xfrm>
            <a:off x="541739" y="4406901"/>
            <a:ext cx="5829301" cy="1362076"/>
          </a:xfrm>
          <a:prstGeom prst="rect">
            <a:avLst/>
          </a:prstGeom>
        </p:spPr>
        <p:txBody>
          <a:bodyPr lIns="45714" tIns="45714" rIns="45714" bIns="45714" anchor="t"/>
          <a:lstStyle>
            <a:lvl1pPr algn="l">
              <a:defRPr sz="4000" cap="all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58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1739" y="2906714"/>
            <a:ext cx="5829301" cy="1500188"/>
          </a:xfrm>
          <a:prstGeom prst="rect">
            <a:avLst/>
          </a:prstGeom>
        </p:spPr>
        <p:txBody>
          <a:bodyPr lIns="45714" tIns="45714" rIns="45714" bIns="45714"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marL="0" indent="457153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2pPr>
            <a:lvl3pPr marL="0" indent="914305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3pPr>
            <a:lvl4pPr marL="0" indent="1371457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4pPr>
            <a:lvl5pPr marL="0" indent="182861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6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5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6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7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8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9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00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01" name="Title Text"/>
          <p:cNvSpPr txBox="1">
            <a:spLocks noGrp="1"/>
          </p:cNvSpPr>
          <p:nvPr>
            <p:ph type="title"/>
          </p:nvPr>
        </p:nvSpPr>
        <p:spPr>
          <a:xfrm>
            <a:off x="863208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0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1" y="2017718"/>
            <a:ext cx="2857501" cy="4114801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spcBef>
                <a:spcPts val="600"/>
              </a:spcBef>
              <a:buClr>
                <a:srgbClr val="3333CC"/>
              </a:buClr>
              <a:buSzPct val="6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1pPr>
            <a:lvl2pPr marL="788723" indent="-331523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2pPr>
            <a:lvl3pPr marL="1232218" indent="-317818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3pPr>
            <a:lvl4pPr marL="1724731" indent="-353131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4pPr>
            <a:lvl5pPr marL="2181931" indent="-353131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6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1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2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3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4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5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6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7" name="Title Text"/>
          <p:cNvSpPr txBox="1">
            <a:spLocks noGrp="1"/>
          </p:cNvSpPr>
          <p:nvPr>
            <p:ph type="title"/>
          </p:nvPr>
        </p:nvSpPr>
        <p:spPr>
          <a:xfrm>
            <a:off x="342900" y="274649"/>
            <a:ext cx="6172200" cy="1143001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2902" y="1535117"/>
            <a:ext cx="3030141" cy="639763"/>
          </a:xfrm>
          <a:prstGeom prst="rect">
            <a:avLst/>
          </a:prstGeom>
        </p:spPr>
        <p:txBody>
          <a:bodyPr lIns="45714" tIns="45714" rIns="45714" bIns="45714"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1pPr>
            <a:lvl2pPr marL="0" indent="457153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2pPr>
            <a:lvl3pPr marL="0" indent="914305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3pPr>
            <a:lvl4pPr marL="0" indent="1371457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4pPr>
            <a:lvl5pPr marL="0" indent="182861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1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483774" y="1535117"/>
            <a:ext cx="3031331" cy="639763"/>
          </a:xfrm>
          <a:prstGeom prst="rect">
            <a:avLst/>
          </a:prstGeom>
        </p:spPr>
        <p:txBody>
          <a:bodyPr lIns="45714" tIns="45714" rIns="45714" bIns="45714"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pPr>
            <a:endParaRPr/>
          </a:p>
        </p:txBody>
      </p:sp>
      <p:sp>
        <p:nvSpPr>
          <p:cNvPr id="16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6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28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29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0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1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2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3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4" name="Title Text"/>
          <p:cNvSpPr txBox="1">
            <a:spLocks noGrp="1"/>
          </p:cNvSpPr>
          <p:nvPr>
            <p:ph type="title"/>
          </p:nvPr>
        </p:nvSpPr>
        <p:spPr>
          <a:xfrm>
            <a:off x="863208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6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3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4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5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6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7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8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6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57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58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59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0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1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2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3" name="Title Text"/>
          <p:cNvSpPr txBox="1">
            <a:spLocks noGrp="1"/>
          </p:cNvSpPr>
          <p:nvPr>
            <p:ph type="title"/>
          </p:nvPr>
        </p:nvSpPr>
        <p:spPr>
          <a:xfrm>
            <a:off x="342900" y="273050"/>
            <a:ext cx="2256236" cy="1162050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66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681292" y="273050"/>
            <a:ext cx="3833813" cy="5853114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6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42900" y="1435103"/>
            <a:ext cx="2256236" cy="4691063"/>
          </a:xfrm>
          <a:prstGeom prst="rect">
            <a:avLst/>
          </a:prstGeom>
        </p:spPr>
        <p:txBody>
          <a:bodyPr lIns="45714" tIns="45714" rIns="45714" bIns="45714"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6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6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3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4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5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6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7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8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9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80" name="Title Text"/>
          <p:cNvSpPr txBox="1">
            <a:spLocks noGrp="1"/>
          </p:cNvSpPr>
          <p:nvPr>
            <p:ph type="title"/>
          </p:nvPr>
        </p:nvSpPr>
        <p:spPr>
          <a:xfrm>
            <a:off x="1344221" y="4800600"/>
            <a:ext cx="4114801" cy="56673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681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344221" y="612775"/>
            <a:ext cx="41148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68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44221" y="5367348"/>
            <a:ext cx="4114801" cy="804863"/>
          </a:xfrm>
          <a:prstGeom prst="rect">
            <a:avLst/>
          </a:prstGeom>
        </p:spPr>
        <p:txBody>
          <a:bodyPr lIns="45714" tIns="45714" rIns="45714" bIns="45714"/>
          <a:lstStyle>
            <a:lvl1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marL="0" indent="457153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2pPr>
            <a:lvl3pPr marL="0" indent="914305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3pPr>
            <a:lvl4pPr marL="0" indent="1371457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4pPr>
            <a:lvl5pPr marL="0" indent="182861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6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Rectangle 2"/>
          <p:cNvSpPr/>
          <p:nvPr/>
        </p:nvSpPr>
        <p:spPr>
          <a:xfrm>
            <a:off x="313140" y="109856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1" name="Rectangle 3"/>
          <p:cNvSpPr/>
          <p:nvPr/>
        </p:nvSpPr>
        <p:spPr>
          <a:xfrm>
            <a:off x="600080" y="109856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2" name="Rectangle 4"/>
          <p:cNvSpPr/>
          <p:nvPr/>
        </p:nvSpPr>
        <p:spPr>
          <a:xfrm>
            <a:off x="406004" y="1520832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3" name="Rectangle 5"/>
          <p:cNvSpPr/>
          <p:nvPr/>
        </p:nvSpPr>
        <p:spPr>
          <a:xfrm>
            <a:off x="683420" y="1520832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4" name="Rectangle 6"/>
          <p:cNvSpPr/>
          <p:nvPr/>
        </p:nvSpPr>
        <p:spPr>
          <a:xfrm>
            <a:off x="95252" y="144781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5" name="Rectangle 7"/>
          <p:cNvSpPr/>
          <p:nvPr/>
        </p:nvSpPr>
        <p:spPr>
          <a:xfrm>
            <a:off x="571505" y="99061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6" name="Rectangle 8"/>
          <p:cNvSpPr/>
          <p:nvPr/>
        </p:nvSpPr>
        <p:spPr>
          <a:xfrm>
            <a:off x="332185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7" name="Title Text"/>
          <p:cNvSpPr txBox="1">
            <a:spLocks noGrp="1"/>
          </p:cNvSpPr>
          <p:nvPr>
            <p:ph type="title"/>
          </p:nvPr>
        </p:nvSpPr>
        <p:spPr>
          <a:xfrm>
            <a:off x="863208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9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21" y="2017718"/>
            <a:ext cx="2857501" cy="4114801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9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6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CCBA0C-A384-4EB7-9C2A-A1C6C7B8BF2A}"/>
              </a:ext>
            </a:extLst>
          </p:cNvPr>
          <p:cNvSpPr/>
          <p:nvPr userDrawn="1"/>
        </p:nvSpPr>
        <p:spPr>
          <a:xfrm>
            <a:off x="457200" y="1143000"/>
            <a:ext cx="5334000" cy="76200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0">
              <a:defRPr/>
            </a:pPr>
            <a:endParaRPr lang="en-US" kern="0">
              <a:solidFill>
                <a:srgbClr val="FFFFFF"/>
              </a:solidFill>
              <a:sym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6553200" y="0"/>
            <a:ext cx="2590800" cy="381000"/>
          </a:xfrm>
        </p:spPr>
        <p:txBody>
          <a:bodyPr>
            <a:normAutofit/>
          </a:bodyPr>
          <a:lstStyle>
            <a:lvl1pPr algn="r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A08C470-D071-4FEC-BFD1-9FD05DA5522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 hangingPunct="0">
              <a:defRPr/>
            </a:pPr>
            <a:fld id="{805365D1-11C4-427E-A38C-C4F4C8AA55A4}" type="datetime1">
              <a:rPr lang="en-US" kern="0">
                <a:solidFill>
                  <a:srgbClr val="000000"/>
                </a:solidFill>
                <a:sym typeface="Calibri"/>
              </a:rPr>
              <a:pPr hangingPunct="0">
                <a:defRPr/>
              </a:pPr>
              <a:t>9/25/2026</a:t>
            </a:fld>
            <a:endParaRPr lang="en-US" kern="0" dirty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935B74D-FBC8-4468-B877-09D149D5FF6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 hangingPunct="0">
              <a:defRPr/>
            </a:pPr>
            <a:endParaRPr lang="en-US" kern="0">
              <a:solidFill>
                <a:srgbClr val="000000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975738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lack Triangle">
            <a:extLst>
              <a:ext uri="{FF2B5EF4-FFF2-40B4-BE49-F238E27FC236}">
                <a16:creationId xmlns:a16="http://schemas.microsoft.com/office/drawing/2014/main" id="{E6FF8326-7C7F-B6EE-5081-7AD19B61BF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467600" y="0"/>
            <a:ext cx="1676400" cy="6858000"/>
          </a:xfrm>
          <a:prstGeom prst="rect">
            <a:avLst/>
          </a:prstGeom>
          <a:noFill/>
        </p:spPr>
      </p:pic>
      <p:sp>
        <p:nvSpPr>
          <p:cNvPr id="6" name="Triangle 5">
            <a:extLst>
              <a:ext uri="{FF2B5EF4-FFF2-40B4-BE49-F238E27FC236}">
                <a16:creationId xmlns:a16="http://schemas.microsoft.com/office/drawing/2014/main" id="{47BD40D6-A6F9-8B8C-560F-0C7A97097E8F}"/>
              </a:ext>
            </a:extLst>
          </p:cNvPr>
          <p:cNvSpPr/>
          <p:nvPr userDrawn="1"/>
        </p:nvSpPr>
        <p:spPr>
          <a:xfrm>
            <a:off x="7466035" y="-9439"/>
            <a:ext cx="1685041" cy="6867440"/>
          </a:xfrm>
          <a:custGeom>
            <a:avLst/>
            <a:gdLst>
              <a:gd name="connsiteX0" fmla="*/ 0 w 2243579"/>
              <a:gd name="connsiteY0" fmla="*/ 0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0 w 2243579"/>
              <a:gd name="connsiteY4" fmla="*/ 0 h 6881568"/>
              <a:gd name="connsiteX0" fmla="*/ 1300899 w 2243579"/>
              <a:gd name="connsiteY0" fmla="*/ 565608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1300899 w 2243579"/>
              <a:gd name="connsiteY4" fmla="*/ 565608 h 6881568"/>
              <a:gd name="connsiteX0" fmla="*/ 1602557 w 2243579"/>
              <a:gd name="connsiteY0" fmla="*/ 18854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1602557 w 2243579"/>
              <a:gd name="connsiteY4" fmla="*/ 18854 h 6881568"/>
              <a:gd name="connsiteX0" fmla="*/ 1319753 w 1960775"/>
              <a:gd name="connsiteY0" fmla="*/ 18854 h 6881568"/>
              <a:gd name="connsiteX1" fmla="*/ 1960775 w 1960775"/>
              <a:gd name="connsiteY1" fmla="*/ 0 h 6881568"/>
              <a:gd name="connsiteX2" fmla="*/ 1960775 w 1960775"/>
              <a:gd name="connsiteY2" fmla="*/ 6881568 h 6881568"/>
              <a:gd name="connsiteX3" fmla="*/ 0 w 1960775"/>
              <a:gd name="connsiteY3" fmla="*/ 6806154 h 6881568"/>
              <a:gd name="connsiteX4" fmla="*/ 1319753 w 1960775"/>
              <a:gd name="connsiteY4" fmla="*/ 18854 h 6881568"/>
              <a:gd name="connsiteX0" fmla="*/ 1593130 w 2234152"/>
              <a:gd name="connsiteY0" fmla="*/ 18854 h 6881569"/>
              <a:gd name="connsiteX1" fmla="*/ 2234152 w 2234152"/>
              <a:gd name="connsiteY1" fmla="*/ 0 h 6881569"/>
              <a:gd name="connsiteX2" fmla="*/ 2234152 w 2234152"/>
              <a:gd name="connsiteY2" fmla="*/ 6881568 h 6881569"/>
              <a:gd name="connsiteX3" fmla="*/ 0 w 2234152"/>
              <a:gd name="connsiteY3" fmla="*/ 6881569 h 6881569"/>
              <a:gd name="connsiteX4" fmla="*/ 1593130 w 2234152"/>
              <a:gd name="connsiteY4" fmla="*/ 18854 h 6881569"/>
              <a:gd name="connsiteX0" fmla="*/ 1583717 w 2234152"/>
              <a:gd name="connsiteY0" fmla="*/ 9420 h 6881569"/>
              <a:gd name="connsiteX1" fmla="*/ 2234152 w 2234152"/>
              <a:gd name="connsiteY1" fmla="*/ 0 h 6881569"/>
              <a:gd name="connsiteX2" fmla="*/ 2234152 w 2234152"/>
              <a:gd name="connsiteY2" fmla="*/ 6881568 h 6881569"/>
              <a:gd name="connsiteX3" fmla="*/ 0 w 2234152"/>
              <a:gd name="connsiteY3" fmla="*/ 6881569 h 6881569"/>
              <a:gd name="connsiteX4" fmla="*/ 1583717 w 2234152"/>
              <a:gd name="connsiteY4" fmla="*/ 9420 h 6881569"/>
              <a:gd name="connsiteX0" fmla="*/ 1583717 w 2243566"/>
              <a:gd name="connsiteY0" fmla="*/ 0 h 6872149"/>
              <a:gd name="connsiteX1" fmla="*/ 2243566 w 2243566"/>
              <a:gd name="connsiteY1" fmla="*/ 12 h 6872149"/>
              <a:gd name="connsiteX2" fmla="*/ 2234152 w 2243566"/>
              <a:gd name="connsiteY2" fmla="*/ 6872148 h 6872149"/>
              <a:gd name="connsiteX3" fmla="*/ 0 w 2243566"/>
              <a:gd name="connsiteY3" fmla="*/ 6872149 h 6872149"/>
              <a:gd name="connsiteX4" fmla="*/ 1583717 w 2243566"/>
              <a:gd name="connsiteY4" fmla="*/ 0 h 6872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3566" h="6872149">
                <a:moveTo>
                  <a:pt x="1583717" y="0"/>
                </a:moveTo>
                <a:lnTo>
                  <a:pt x="2243566" y="12"/>
                </a:lnTo>
                <a:lnTo>
                  <a:pt x="2234152" y="6872148"/>
                </a:lnTo>
                <a:lnTo>
                  <a:pt x="0" y="6872149"/>
                </a:lnTo>
                <a:lnTo>
                  <a:pt x="1583717" y="0"/>
                </a:lnTo>
                <a:close/>
              </a:path>
            </a:pathLst>
          </a:custGeom>
          <a:solidFill>
            <a:srgbClr val="CFB9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0"/>
            <a:endParaRPr lang="en-US" kern="0">
              <a:solidFill>
                <a:srgbClr val="FFFFFF"/>
              </a:solidFill>
              <a:sym typeface="Calibri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1870E27-202E-F717-3FB6-D69451DF1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7443" y="2005070"/>
            <a:ext cx="5822594" cy="592834"/>
          </a:xfrm>
        </p:spPr>
        <p:txBody>
          <a:bodyPr>
            <a:noAutofit/>
          </a:bodyPr>
          <a:lstStyle>
            <a:lvl1pPr>
              <a:defRPr sz="540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3E966E-ACAB-E285-70D0-66AC08DF13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7443" y="2629349"/>
            <a:ext cx="5822594" cy="44926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 i="0">
                <a:solidFill>
                  <a:schemeClr val="bg2"/>
                </a:solidFill>
                <a:latin typeface="Acumin Pro Semibold" panose="020B0504020202020204" pitchFamily="34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6FFA1BC-72F9-9048-3E39-D300A3A6A5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7443" y="3107140"/>
            <a:ext cx="5822594" cy="44926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solidFill>
                  <a:schemeClr val="bg2"/>
                </a:solidFill>
                <a:latin typeface="Acumin Pro" panose="020B0504020202020204" pitchFamily="34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fld id="{C7124C19-F609-8C4C-8116-78E353E3E672}" type="datetime1">
              <a:rPr lang="en-US" smtClean="0"/>
              <a:pPr lvl="0"/>
              <a:t>3/29/23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2570B8-1BC6-5120-E2AA-E1E11ACD15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67106" y="4826649"/>
            <a:ext cx="3696787" cy="43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677464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628D381-488B-4C1C-32F0-1D389C1FF7E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51064" y="1543324"/>
            <a:ext cx="8450036" cy="445470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5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5EE0A7E-143D-2A83-397F-55801DA06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65EE62C3-A7DA-7701-DE4B-C1A290C4FA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2900" y="954291"/>
            <a:ext cx="8458200" cy="365760"/>
          </a:xfrm>
        </p:spPr>
        <p:txBody>
          <a:bodyPr>
            <a:noAutofit/>
          </a:bodyPr>
          <a:lstStyle>
            <a:lvl1pPr marL="0" indent="0" algn="l">
              <a:buNone/>
              <a:defRPr sz="2200" b="1" i="0" baseline="0">
                <a:solidFill>
                  <a:schemeClr val="accent4">
                    <a:lumMod val="65000"/>
                  </a:schemeClr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F66246-5ACF-4B96-3F55-CDBCC89158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49079" y="6253604"/>
            <a:ext cx="3000608" cy="347897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303FB6-3BC5-D285-0ED1-DA9D110C5E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E9F1F15-FF7C-4AA0-BF8C-48614D6896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8DDABC-A8F8-9A97-B8A7-39A86978878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hangingPunct="0"/>
            <a:r>
              <a:rPr lang="en-US" kern="0">
                <a:solidFill>
                  <a:srgbClr val="000000"/>
                </a:solidFill>
                <a:sym typeface="Calibri"/>
              </a:rPr>
              <a:t>7/23/25</a:t>
            </a:r>
            <a:endParaRPr lang="en-US" kern="0" dirty="0">
              <a:solidFill>
                <a:srgbClr val="000000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2761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342900" y="274639"/>
            <a:ext cx="61722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342900" y="274639"/>
            <a:ext cx="6172200" cy="1143001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xfrm>
            <a:off x="342900" y="274639"/>
            <a:ext cx="61722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342900" y="274639"/>
            <a:ext cx="61722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idx="2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342900" y="274639"/>
            <a:ext cx="6172200" cy="114300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idx="2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xfrm>
            <a:off x="1143000" y="1122363"/>
            <a:ext cx="6858000" cy="2387601"/>
          </a:xfrm>
          <a:prstGeom prst="rect">
            <a:avLst/>
          </a:prstGeom>
        </p:spPr>
        <p:txBody>
          <a:bodyPr anchor="b"/>
          <a:lstStyle>
            <a:lvl1pPr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143000" y="3602038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1pPr>
            <a:lvl2pPr marL="0" indent="4572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2pPr>
            <a:lvl3pPr marL="0" indent="9144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3pPr>
            <a:lvl4pPr marL="0" indent="13716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4pPr>
            <a:lvl5pPr marL="0" indent="18288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Text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3888" y="4589462"/>
            <a:ext cx="7886700" cy="150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Text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2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/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/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/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 Text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1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2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1681164"/>
            <a:ext cx="3868342" cy="823913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0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29150" y="1681164"/>
            <a:ext cx="3887391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Text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5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87390" y="987426"/>
            <a:ext cx="4629151" cy="487362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</a:lvl1pPr>
            <a:lvl2pPr marL="718457" indent="-261257">
              <a:lnSpc>
                <a:spcPct val="90000"/>
              </a:lnSpc>
              <a:spcBef>
                <a:spcPts val="1000"/>
              </a:spcBef>
              <a:buChar char="•"/>
            </a:lvl2pPr>
            <a:lvl3pPr>
              <a:lnSpc>
                <a:spcPct val="90000"/>
              </a:lnSpc>
              <a:spcBef>
                <a:spcPts val="1000"/>
              </a:spcBef>
            </a:lvl3pPr>
            <a:lvl4pPr>
              <a:lnSpc>
                <a:spcPct val="90000"/>
              </a:lnSpc>
              <a:spcBef>
                <a:spcPts val="1000"/>
              </a:spcBef>
              <a:buChar char="•"/>
            </a:lvl4pPr>
            <a:lvl5pPr>
              <a:lnSpc>
                <a:spcPct val="90000"/>
              </a:lnSpc>
              <a:spcBef>
                <a:spcPts val="1000"/>
              </a:spcBef>
              <a:buChar char="•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29840" y="2057400"/>
            <a:ext cx="2949179" cy="381158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pPr>
            <a:endParaRPr/>
          </a:p>
        </p:txBody>
      </p:sp>
      <p:sp>
        <p:nvSpPr>
          <p:cNvPr id="1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6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3887390" y="987426"/>
            <a:ext cx="462915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6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2057400"/>
            <a:ext cx="2949179" cy="38115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itle Text"/>
          <p:cNvSpPr txBox="1">
            <a:spLocks noGrp="1"/>
          </p:cNvSpPr>
          <p:nvPr>
            <p:ph type="title"/>
          </p:nvPr>
        </p:nvSpPr>
        <p:spPr>
          <a:xfrm>
            <a:off x="1143000" y="1122363"/>
            <a:ext cx="6858000" cy="2387601"/>
          </a:xfrm>
          <a:prstGeom prst="rect">
            <a:avLst/>
          </a:prstGeom>
        </p:spPr>
        <p:txBody>
          <a:bodyPr anchor="b"/>
          <a:lstStyle>
            <a:lvl1pPr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7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143000" y="3602038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1pPr>
            <a:lvl2pPr marL="0" indent="4572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2pPr>
            <a:lvl3pPr marL="0" indent="9144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3pPr>
            <a:lvl4pPr marL="0" indent="13716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4pPr>
            <a:lvl5pPr marL="0" indent="18288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itle Text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83" name="Body Level One…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/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/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/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 0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le Text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solidFill>
                  <a:srgbClr val="FFFFFF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92" name="Body Level One…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>
                <a:solidFill>
                  <a:srgbClr val="FFFFFF"/>
                </a:solidFill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rgbClr val="FFFFFF"/>
                </a:solidFill>
              </a:defRPr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>
                <a:solidFill>
                  <a:srgbClr val="FFFFFF"/>
                </a:solidFill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rgbClr val="FFFFFF"/>
                </a:solidFill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itle Text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0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3888" y="4589462"/>
            <a:ext cx="7886700" cy="150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itle Text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1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/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/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/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itle Text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1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1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1681164"/>
            <a:ext cx="3868342" cy="823913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0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29150" y="1681164"/>
            <a:ext cx="3887391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2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itle Text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Title Text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4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87390" y="987426"/>
            <a:ext cx="4629151" cy="487362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</a:lvl1pPr>
            <a:lvl2pPr marL="718457" indent="-261257">
              <a:lnSpc>
                <a:spcPct val="90000"/>
              </a:lnSpc>
              <a:spcBef>
                <a:spcPts val="1000"/>
              </a:spcBef>
              <a:buChar char="•"/>
            </a:lvl2pPr>
            <a:lvl3pPr>
              <a:lnSpc>
                <a:spcPct val="90000"/>
              </a:lnSpc>
              <a:spcBef>
                <a:spcPts val="1000"/>
              </a:spcBef>
            </a:lvl3pPr>
            <a:lvl4pPr>
              <a:lnSpc>
                <a:spcPct val="90000"/>
              </a:lnSpc>
              <a:spcBef>
                <a:spcPts val="1000"/>
              </a:spcBef>
              <a:buChar char="•"/>
            </a:lvl4pPr>
            <a:lvl5pPr>
              <a:lnSpc>
                <a:spcPct val="90000"/>
              </a:lnSpc>
              <a:spcBef>
                <a:spcPts val="1000"/>
              </a:spcBef>
              <a:buChar char="•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29840" y="2057400"/>
            <a:ext cx="2949179" cy="381158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pPr>
            <a:endParaRPr/>
          </a:p>
        </p:txBody>
      </p:sp>
      <p:sp>
        <p:nvSpPr>
          <p:cNvPr id="2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Title Text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254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3887390" y="987426"/>
            <a:ext cx="462915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29841" y="2057400"/>
            <a:ext cx="2949179" cy="38115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40277" y="6400414"/>
            <a:ext cx="275073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7" y="628721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bottom-wave3-MaxBlue.png" descr="bottom-wave3-MaxBlu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37288"/>
            <a:ext cx="6858000" cy="647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FullLogoVector_Inverted3.png" descr="FullLogoVector_Inverted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92402" y="6356351"/>
            <a:ext cx="884636" cy="466725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69999"/>
              </a:srgbClr>
            </a:outerShdw>
          </a:effectLst>
        </p:spPr>
      </p:pic>
      <p:sp>
        <p:nvSpPr>
          <p:cNvPr id="2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" y="6557960"/>
            <a:ext cx="307131" cy="307773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l">
              <a:defRPr sz="1400" b="1">
                <a:solidFill>
                  <a:srgbClr val="FFFF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280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281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29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91422" tIns="91422" rIns="91422" bIns="91422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0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2522" y="6401341"/>
            <a:ext cx="272580" cy="275145"/>
          </a:xfrm>
          <a:prstGeom prst="rect">
            <a:avLst/>
          </a:prstGeom>
        </p:spPr>
        <p:txBody>
          <a:bodyPr lIns="52422" tIns="52422" rIns="52422" bIns="52422"/>
          <a:lstStyle>
            <a:lvl1pPr>
              <a:defRPr sz="11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Line"/>
          <p:cNvSpPr/>
          <p:nvPr/>
        </p:nvSpPr>
        <p:spPr>
          <a:xfrm>
            <a:off x="1097755" y="3549647"/>
            <a:ext cx="2228853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18" name="Line"/>
          <p:cNvSpPr/>
          <p:nvPr/>
        </p:nvSpPr>
        <p:spPr>
          <a:xfrm>
            <a:off x="3531392" y="3549647"/>
            <a:ext cx="2228852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19" name="Circle"/>
          <p:cNvSpPr/>
          <p:nvPr/>
        </p:nvSpPr>
        <p:spPr>
          <a:xfrm>
            <a:off x="3405187" y="3525838"/>
            <a:ext cx="34529" cy="46043"/>
          </a:xfrm>
          <a:prstGeom prst="ellipse">
            <a:avLst/>
          </a:prstGeom>
          <a:solidFill>
            <a:srgbClr val="F3A447"/>
          </a:solidFill>
          <a:ln w="38100">
            <a:solidFill>
              <a:srgbClr val="F3A447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 anchor="ctr"/>
          <a:lstStyle/>
          <a:p>
            <a:pPr algn="ctr" hangingPunct="0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 kern="0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3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7" y="628721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Line"/>
          <p:cNvSpPr/>
          <p:nvPr/>
        </p:nvSpPr>
        <p:spPr>
          <a:xfrm>
            <a:off x="514348" y="4916488"/>
            <a:ext cx="5943604" cy="4762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2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9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3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7" y="628721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Line"/>
          <p:cNvSpPr/>
          <p:nvPr/>
        </p:nvSpPr>
        <p:spPr>
          <a:xfrm>
            <a:off x="422671" y="2179636"/>
            <a:ext cx="281106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38" name="Line"/>
          <p:cNvSpPr/>
          <p:nvPr/>
        </p:nvSpPr>
        <p:spPr>
          <a:xfrm>
            <a:off x="3565921" y="2179636"/>
            <a:ext cx="281225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3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0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3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7" y="628721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6" y="6233241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56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5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66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6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76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7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86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8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8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396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9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06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0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6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16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1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7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26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2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8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36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3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9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46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4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0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56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5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1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4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474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49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49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0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31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40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4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55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6" y="6233241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74" name="FullLogoVector_Inverted2.png" descr="FullLogoVector_Inverted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009" y="5006976"/>
            <a:ext cx="1676401" cy="1019175"/>
          </a:xfrm>
          <a:prstGeom prst="rect">
            <a:avLst/>
          </a:prstGeom>
          <a:ln w="12700">
            <a:miter lim="400000"/>
          </a:ln>
        </p:spPr>
      </p:pic>
      <p:sp>
        <p:nvSpPr>
          <p:cNvPr id="5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6" y="6233241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58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84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585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5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594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95" name="50 %"/>
          <p:cNvSpPr/>
          <p:nvPr/>
        </p:nvSpPr>
        <p:spPr>
          <a:xfrm>
            <a:off x="167878" y="1933576"/>
            <a:ext cx="6376988" cy="2676525"/>
          </a:xfrm>
          <a:prstGeom prst="rect">
            <a:avLst/>
          </a:prstGeom>
          <a:solidFill>
            <a:srgbClr val="D8D8D8"/>
          </a:solidFill>
          <a:ln w="25400">
            <a:solidFill>
              <a:srgbClr val="969696"/>
            </a:solidFill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sp>
        <p:nvSpPr>
          <p:cNvPr id="596" name="Rectangle"/>
          <p:cNvSpPr/>
          <p:nvPr/>
        </p:nvSpPr>
        <p:spPr>
          <a:xfrm>
            <a:off x="326231" y="3138486"/>
            <a:ext cx="3763566" cy="349253"/>
          </a:xfrm>
          <a:prstGeom prst="rect">
            <a:avLst/>
          </a:prstGeom>
          <a:solidFill>
            <a:srgbClr val="C0C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pic>
        <p:nvPicPr>
          <p:cNvPr id="597" name="image.png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7877" y="5730875"/>
            <a:ext cx="1381127" cy="908050"/>
          </a:xfrm>
          <a:prstGeom prst="rect">
            <a:avLst/>
          </a:prstGeom>
          <a:ln w="12700">
            <a:miter lim="400000"/>
          </a:ln>
        </p:spPr>
      </p:pic>
      <p:sp>
        <p:nvSpPr>
          <p:cNvPr id="598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9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7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08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09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10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11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2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2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22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032043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23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24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3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34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35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36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37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46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47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48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49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0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59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60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61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62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63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1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72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73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74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75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6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4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85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86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87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688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9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69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8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9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A5A5A5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00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1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0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9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10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11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12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13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14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2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7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7" y="628721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bottom-wave3-MaxBlue.png" descr="bottom-wave3-MaxBlu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37288"/>
            <a:ext cx="6858000" cy="647703"/>
          </a:xfrm>
          <a:prstGeom prst="rect">
            <a:avLst/>
          </a:prstGeom>
          <a:ln w="12700">
            <a:miter lim="400000"/>
          </a:ln>
        </p:spPr>
      </p:pic>
      <p:pic>
        <p:nvPicPr>
          <p:cNvPr id="739" name="FullLogoVector_Inverted3.png" descr="FullLogoVector_Inverted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92402" y="6356351"/>
            <a:ext cx="884636" cy="466725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69999"/>
              </a:srgbClr>
            </a:outerShdw>
          </a:effectLst>
        </p:spPr>
      </p:pic>
      <p:sp>
        <p:nvSpPr>
          <p:cNvPr id="7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" y="6557960"/>
            <a:ext cx="307131" cy="307773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l">
              <a:defRPr sz="1400" b="1">
                <a:solidFill>
                  <a:srgbClr val="FFFF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9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748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4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75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6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6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91422" tIns="91422" rIns="91422" bIns="91422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76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2522" y="6401341"/>
            <a:ext cx="272580" cy="275145"/>
          </a:xfrm>
          <a:prstGeom prst="rect">
            <a:avLst/>
          </a:prstGeom>
        </p:spPr>
        <p:txBody>
          <a:bodyPr lIns="52422" tIns="52422" rIns="52422" bIns="52422"/>
          <a:lstStyle>
            <a:lvl1pPr>
              <a:defRPr sz="11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6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77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3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Line"/>
          <p:cNvSpPr/>
          <p:nvPr/>
        </p:nvSpPr>
        <p:spPr>
          <a:xfrm>
            <a:off x="1097755" y="3549647"/>
            <a:ext cx="2228853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86" name="Line"/>
          <p:cNvSpPr/>
          <p:nvPr/>
        </p:nvSpPr>
        <p:spPr>
          <a:xfrm>
            <a:off x="3531392" y="3549647"/>
            <a:ext cx="2228852" cy="1591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87" name="Circle"/>
          <p:cNvSpPr/>
          <p:nvPr/>
        </p:nvSpPr>
        <p:spPr>
          <a:xfrm>
            <a:off x="3405187" y="3525838"/>
            <a:ext cx="34529" cy="46043"/>
          </a:xfrm>
          <a:prstGeom prst="ellipse">
            <a:avLst/>
          </a:prstGeom>
          <a:solidFill>
            <a:srgbClr val="F3A447"/>
          </a:solidFill>
          <a:ln w="38100">
            <a:solidFill>
              <a:srgbClr val="F3A447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 anchor="ctr"/>
          <a:lstStyle/>
          <a:p>
            <a:pPr algn="ctr" hangingPunct="0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 kern="0">
              <a:solidFill>
                <a:srgbClr val="FFFFFF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78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7" y="628721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4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Line"/>
          <p:cNvSpPr/>
          <p:nvPr/>
        </p:nvSpPr>
        <p:spPr>
          <a:xfrm>
            <a:off x="514348" y="4916488"/>
            <a:ext cx="5943604" cy="4762"/>
          </a:xfrm>
          <a:prstGeom prst="line">
            <a:avLst/>
          </a:prstGeom>
          <a:ln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796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97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79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7" y="628721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5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Line"/>
          <p:cNvSpPr/>
          <p:nvPr/>
        </p:nvSpPr>
        <p:spPr>
          <a:xfrm>
            <a:off x="422671" y="2179636"/>
            <a:ext cx="281106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806" name="Line"/>
          <p:cNvSpPr/>
          <p:nvPr/>
        </p:nvSpPr>
        <p:spPr>
          <a:xfrm>
            <a:off x="3565921" y="2179636"/>
            <a:ext cx="2812259" cy="1591"/>
          </a:xfrm>
          <a:prstGeom prst="line">
            <a:avLst/>
          </a:prstGeom>
          <a:ln w="12700">
            <a:solidFill>
              <a:srgbClr val="E9E9E8"/>
            </a:solidFill>
          </a:ln>
          <a:effectLst>
            <a:outerShdw blurRad="38100" rotWithShape="0">
              <a:srgbClr val="000000">
                <a:alpha val="54998"/>
              </a:srgbClr>
            </a:outerShdw>
          </a:effectLst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80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447800"/>
            <a:ext cx="6172200" cy="4678363"/>
          </a:xfrm>
          <a:prstGeom prst="rect">
            <a:avLst/>
          </a:prstGeom>
        </p:spPr>
        <p:txBody>
          <a:bodyPr lIns="45718" tIns="45718" rIns="45718" bIns="45718"/>
          <a:lstStyle>
            <a:lvl1pPr marL="273050" indent="-273050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662516" indent="-295802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059314" indent="-283027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363746" indent="-312821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1697035" indent="-371475">
              <a:spcBef>
                <a:spcPts val="600"/>
              </a:spcBef>
              <a:buClr>
                <a:srgbClr val="F3A447"/>
              </a:buClr>
              <a:buSzPct val="85000"/>
              <a:buFontTx/>
              <a:buChar char="●"/>
              <a:defRPr sz="2600"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08" name="Title Text"/>
          <p:cNvSpPr txBox="1">
            <a:spLocks noGrp="1"/>
          </p:cNvSpPr>
          <p:nvPr>
            <p:ph type="title"/>
          </p:nvPr>
        </p:nvSpPr>
        <p:spPr>
          <a:xfrm>
            <a:off x="342900" y="152400"/>
            <a:ext cx="6172200" cy="1219200"/>
          </a:xfrm>
          <a:prstGeom prst="rect">
            <a:avLst/>
          </a:prstGeom>
        </p:spPr>
        <p:txBody>
          <a:bodyPr lIns="45718" tIns="45718" rIns="45718" bIns="45718" anchor="b"/>
          <a:lstStyle>
            <a:lvl1pPr algn="l">
              <a:defRPr sz="4200">
                <a:solidFill>
                  <a:srgbClr val="F9F9F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Title Text</a:t>
            </a:r>
          </a:p>
        </p:txBody>
      </p:sp>
      <p:sp>
        <p:nvSpPr>
          <p:cNvPr id="8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417107" y="6287215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6_Default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6" y="6233241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7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24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2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8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34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3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9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44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4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0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54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5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1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64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6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2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74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7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7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3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84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8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4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894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9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9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5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04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90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6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14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91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7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24" name="Title Text"/>
          <p:cNvSpPr txBox="1">
            <a:spLocks noGrp="1"/>
          </p:cNvSpPr>
          <p:nvPr>
            <p:ph type="title"/>
          </p:nvPr>
        </p:nvSpPr>
        <p:spPr>
          <a:xfrm>
            <a:off x="342901" y="274636"/>
            <a:ext cx="6171011" cy="1141415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 defTabSz="457200">
              <a:lnSpc>
                <a:spcPct val="93000"/>
              </a:lnSpc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925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1" y="1600201"/>
            <a:ext cx="6171011" cy="4524375"/>
          </a:xfrm>
          <a:prstGeom prst="rect">
            <a:avLst/>
          </a:prstGeom>
        </p:spPr>
        <p:txBody>
          <a:bodyPr lIns="44999" tIns="44999" rIns="44999" bIns="44999"/>
          <a:lstStyle>
            <a:lvl1pPr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1pPr>
            <a:lvl2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2pPr>
            <a:lvl3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3pPr>
            <a:lvl4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4pPr>
            <a:lvl5pPr marL="342900" indent="0" defTabSz="457200">
              <a:lnSpc>
                <a:spcPct val="98000"/>
              </a:lnSpc>
              <a:spcBef>
                <a:spcPts val="1400"/>
              </a:spcBef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8_Default">
    <p:bg>
      <p:bgPr>
        <a:gradFill flip="none" rotWithShape="1">
          <a:gsLst>
            <a:gs pos="0">
              <a:srgbClr val="E0E8F5"/>
            </a:gs>
            <a:gs pos="100000">
              <a:srgbClr val="9AB4E4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/60"/>
          <p:cNvSpPr txBox="1"/>
          <p:nvPr/>
        </p:nvSpPr>
        <p:spPr>
          <a:xfrm>
            <a:off x="6148801" y="6400801"/>
            <a:ext cx="561152" cy="29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4999" tIns="44999" rIns="44999" bIns="44999">
            <a:spAutoFit/>
          </a:bodyPr>
          <a:lstStyle>
            <a:lvl1pPr defTabSz="457200">
              <a:lnSpc>
                <a:spcPct val="93000"/>
              </a:lnSpc>
              <a:defRPr sz="14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sym typeface="Calibri"/>
              </a:rPr>
              <a:t>/60</a:t>
            </a:r>
          </a:p>
        </p:txBody>
      </p:sp>
      <p:sp>
        <p:nvSpPr>
          <p:cNvPr id="93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15051" y="6400800"/>
            <a:ext cx="373005" cy="367876"/>
          </a:xfrm>
          <a:prstGeom prst="rect">
            <a:avLst/>
          </a:prstGeom>
        </p:spPr>
        <p:txBody>
          <a:bodyPr lIns="44999" tIns="44999" rIns="44999" bIns="44999" anchor="t"/>
          <a:lstStyle>
            <a:lvl1pPr algn="l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42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5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6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76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999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1008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1017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Title Text"/>
          <p:cNvSpPr txBox="1">
            <a:spLocks noGrp="1"/>
          </p:cNvSpPr>
          <p:nvPr>
            <p:ph type="title"/>
          </p:nvPr>
        </p:nvSpPr>
        <p:spPr>
          <a:xfrm>
            <a:off x="342900" y="274635"/>
            <a:ext cx="6172200" cy="114300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/>
          </a:lstStyle>
          <a:p>
            <a:r>
              <a:t>Title Text</a:t>
            </a:r>
          </a:p>
        </p:txBody>
      </p:sp>
      <p:sp>
        <p:nvSpPr>
          <p:cNvPr id="1026" name="Body Level One…"/>
          <p:cNvSpPr txBox="1"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buChar char="»"/>
            </a:lvl1pPr>
            <a:lvl2pPr marL="783771" indent="-326571" defTabSz="457200"/>
            <a:lvl3pPr defTabSz="457200"/>
            <a:lvl4pPr defTabSz="457200"/>
            <a:lvl5pPr marL="2235200" indent="-406400" defTabSz="4572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0" y="6400416"/>
            <a:ext cx="275071" cy="276995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6" y="6233241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1" name="parallax1.jpg" descr="paralla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2" name="FullLogoVector_Inverted2.png" descr="FullLogoVector_Inverted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009" y="5006976"/>
            <a:ext cx="1676401" cy="1019175"/>
          </a:xfrm>
          <a:prstGeom prst="rect">
            <a:avLst/>
          </a:prstGeom>
          <a:ln w="12700">
            <a:miter lim="400000"/>
          </a:ln>
        </p:spPr>
      </p:pic>
      <p:sp>
        <p:nvSpPr>
          <p:cNvPr id="10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795476" y="6233241"/>
            <a:ext cx="238848" cy="24622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600">
                <a:solidFill>
                  <a:srgbClr val="FEFAC9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52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53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5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1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2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63" name="50 %"/>
          <p:cNvSpPr/>
          <p:nvPr/>
        </p:nvSpPr>
        <p:spPr>
          <a:xfrm>
            <a:off x="167878" y="1933576"/>
            <a:ext cx="6376988" cy="2676525"/>
          </a:xfrm>
          <a:prstGeom prst="rect">
            <a:avLst/>
          </a:prstGeom>
          <a:solidFill>
            <a:srgbClr val="D8D8D8"/>
          </a:solidFill>
          <a:ln w="25400">
            <a:solidFill>
              <a:srgbClr val="969696"/>
            </a:solidFill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sp>
        <p:nvSpPr>
          <p:cNvPr id="1064" name="Rectangle"/>
          <p:cNvSpPr/>
          <p:nvPr/>
        </p:nvSpPr>
        <p:spPr>
          <a:xfrm>
            <a:off x="326231" y="3138486"/>
            <a:ext cx="3763566" cy="349253"/>
          </a:xfrm>
          <a:prstGeom prst="rect">
            <a:avLst/>
          </a:prstGeom>
          <a:solidFill>
            <a:srgbClr val="C0C0C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r" hangingPunct="0">
              <a:defRPr sz="1700">
                <a:solidFill>
                  <a:srgbClr val="003366"/>
                </a:solidFill>
              </a:defRPr>
            </a:pPr>
            <a:endParaRPr sz="1700" kern="0">
              <a:solidFill>
                <a:srgbClr val="003366"/>
              </a:solidFill>
              <a:sym typeface="Calibri"/>
            </a:endParaRPr>
          </a:p>
        </p:txBody>
      </p:sp>
      <p:pic>
        <p:nvPicPr>
          <p:cNvPr id="1065" name="image.png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7877" y="5730875"/>
            <a:ext cx="1381127" cy="908050"/>
          </a:xfrm>
          <a:prstGeom prst="rect">
            <a:avLst/>
          </a:prstGeom>
          <a:ln w="12700">
            <a:miter lim="400000"/>
          </a:ln>
        </p:spPr>
      </p:pic>
      <p:sp>
        <p:nvSpPr>
          <p:cNvPr id="1066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67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0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4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6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77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78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79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80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0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5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8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9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90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032043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091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92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0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6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2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03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04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5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0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7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3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4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15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16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17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18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8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7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28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29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30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31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9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9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0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41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42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43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44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0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2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3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54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55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56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57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5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6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67" name="Line"/>
          <p:cNvSpPr/>
          <p:nvPr/>
        </p:nvSpPr>
        <p:spPr>
          <a:xfrm>
            <a:off x="613170" y="3352800"/>
            <a:ext cx="4736310" cy="0"/>
          </a:xfrm>
          <a:prstGeom prst="line">
            <a:avLst/>
          </a:prstGeom>
          <a:ln w="19050">
            <a:solidFill>
              <a:srgbClr val="A5A5A5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68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69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7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8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79" name="Line"/>
          <p:cNvSpPr/>
          <p:nvPr/>
        </p:nvSpPr>
        <p:spPr>
          <a:xfrm>
            <a:off x="536972" y="847725"/>
            <a:ext cx="700088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80" name="Line"/>
          <p:cNvSpPr/>
          <p:nvPr/>
        </p:nvSpPr>
        <p:spPr>
          <a:xfrm>
            <a:off x="1197769" y="847725"/>
            <a:ext cx="5343526" cy="0"/>
          </a:xfrm>
          <a:prstGeom prst="line">
            <a:avLst/>
          </a:prstGeom>
          <a:ln w="22225">
            <a:solidFill>
              <a:srgbClr val="808080"/>
            </a:solidFill>
          </a:ln>
        </p:spPr>
        <p:txBody>
          <a:bodyPr lIns="0" tIns="0" rIns="0" bIns="0"/>
          <a:lstStyle/>
          <a:p>
            <a:pPr hangingPunct="0"/>
            <a:endParaRPr kern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1181" name="Body Level One…"/>
          <p:cNvSpPr txBox="1">
            <a:spLocks noGrp="1"/>
          </p:cNvSpPr>
          <p:nvPr>
            <p:ph type="body" idx="1"/>
          </p:nvPr>
        </p:nvSpPr>
        <p:spPr>
          <a:xfrm>
            <a:off x="536971" y="904876"/>
            <a:ext cx="6001943" cy="5419725"/>
          </a:xfrm>
          <a:prstGeom prst="rect">
            <a:avLst/>
          </a:prstGeom>
        </p:spPr>
        <p:txBody>
          <a:bodyPr lIns="91422" tIns="91422" rIns="91422" bIns="91422"/>
          <a:lstStyle>
            <a:lvl1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11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2" name="Title Text"/>
          <p:cNvSpPr txBox="1">
            <a:spLocks noGrp="1"/>
          </p:cNvSpPr>
          <p:nvPr>
            <p:ph type="title"/>
          </p:nvPr>
        </p:nvSpPr>
        <p:spPr>
          <a:xfrm>
            <a:off x="536972" y="323851"/>
            <a:ext cx="6009086" cy="479425"/>
          </a:xfrm>
          <a:prstGeom prst="rect">
            <a:avLst/>
          </a:prstGeom>
          <a:effectLst>
            <a:outerShdw blurRad="63500" rotWithShape="0">
              <a:srgbClr val="003366"/>
            </a:outerShdw>
          </a:effectLst>
        </p:spPr>
        <p:txBody>
          <a:bodyPr lIns="91422" tIns="91422" rIns="91422" bIns="91422" anchor="t"/>
          <a:lstStyle>
            <a:lvl1pPr algn="l"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3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0" name="image.png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4302" y="34925"/>
            <a:ext cx="685802" cy="45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1" name="parallax1.jpg" descr="parallax1.jpg"/>
          <p:cNvPicPr>
            <a:picLocks noChangeAspect="1"/>
          </p:cNvPicPr>
          <p:nvPr/>
        </p:nvPicPr>
        <p:blipFill>
          <a:blip r:embed="rId3" cstate="print"/>
          <a:srcRect l="41360" r="55510"/>
          <a:stretch>
            <a:fillRect/>
          </a:stretch>
        </p:blipFill>
        <p:spPr>
          <a:xfrm>
            <a:off x="-2" y="0"/>
            <a:ext cx="39290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315891" y="6538911"/>
            <a:ext cx="294947" cy="288856"/>
          </a:xfrm>
          <a:prstGeom prst="rect">
            <a:avLst/>
          </a:prstGeom>
        </p:spPr>
        <p:txBody>
          <a:bodyPr lIns="89691" tIns="89691" rIns="89691" bIns="89691" anchor="t"/>
          <a:lstStyle>
            <a:lvl1pPr algn="l">
              <a:defRPr sz="700">
                <a:solidFill>
                  <a:srgbClr val="032043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Title Text"/>
          <p:cNvSpPr txBox="1">
            <a:spLocks noGrp="1"/>
          </p:cNvSpPr>
          <p:nvPr>
            <p:ph type="title"/>
          </p:nvPr>
        </p:nvSpPr>
        <p:spPr>
          <a:xfrm>
            <a:off x="371475" y="274638"/>
            <a:ext cx="6684169" cy="1139826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00" name="Body Level One…"/>
          <p:cNvSpPr txBox="1">
            <a:spLocks noGrp="1"/>
          </p:cNvSpPr>
          <p:nvPr>
            <p:ph type="body" idx="1"/>
          </p:nvPr>
        </p:nvSpPr>
        <p:spPr>
          <a:xfrm>
            <a:off x="371475" y="1600200"/>
            <a:ext cx="6684169" cy="4522788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342900" indent="1143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marL="342900" indent="5715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marL="342900" indent="10287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" indent="14859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324475" y="6245225"/>
            <a:ext cx="376641" cy="371511"/>
          </a:xfrm>
          <a:prstGeom prst="rect">
            <a:avLst/>
          </a:prstGeom>
        </p:spPr>
        <p:txBody>
          <a:bodyPr lIns="46799" tIns="46799" rIns="46799" bIns="46799" anchor="t"/>
          <a:lstStyle>
            <a:lvl1pPr algn="l" defTabSz="457200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Title Text"/>
          <p:cNvSpPr txBox="1">
            <a:spLocks noGrp="1"/>
          </p:cNvSpPr>
          <p:nvPr>
            <p:ph type="title"/>
          </p:nvPr>
        </p:nvSpPr>
        <p:spPr>
          <a:xfrm>
            <a:off x="371475" y="274638"/>
            <a:ext cx="6684169" cy="1139826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09" name="Body Level One…"/>
          <p:cNvSpPr txBox="1">
            <a:spLocks noGrp="1"/>
          </p:cNvSpPr>
          <p:nvPr>
            <p:ph type="body" idx="1"/>
          </p:nvPr>
        </p:nvSpPr>
        <p:spPr>
          <a:xfrm>
            <a:off x="371475" y="1600200"/>
            <a:ext cx="6684169" cy="4522788"/>
          </a:xfrm>
          <a:prstGeom prst="rect">
            <a:avLst/>
          </a:prstGeom>
        </p:spPr>
        <p:txBody>
          <a:bodyPr lIns="46799" tIns="46799" rIns="46799" bIns="46799"/>
          <a:lstStyle>
            <a:lvl1pPr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342900" indent="1143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marL="342900" indent="5715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marL="342900" indent="10287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marL="342900" indent="1485900" defTabSz="457200">
              <a:spcBef>
                <a:spcPts val="8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324475" y="6245225"/>
            <a:ext cx="376641" cy="371511"/>
          </a:xfrm>
          <a:prstGeom prst="rect">
            <a:avLst/>
          </a:prstGeom>
        </p:spPr>
        <p:txBody>
          <a:bodyPr lIns="46799" tIns="46799" rIns="46799" bIns="46799" anchor="t"/>
          <a:lstStyle>
            <a:lvl1pPr algn="l" defTabSz="457200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2438401"/>
            <a:ext cx="6756799" cy="1052513"/>
            <a:chOff x="0" y="0"/>
            <a:chExt cx="9009063" cy="1052512"/>
          </a:xfrm>
        </p:grpSpPr>
        <p:grpSp>
          <p:nvGrpSpPr>
            <p:cNvPr id="3" name="Group 3"/>
            <p:cNvGrpSpPr/>
            <p:nvPr/>
          </p:nvGrpSpPr>
          <p:grpSpPr>
            <a:xfrm>
              <a:off x="290512" y="107950"/>
              <a:ext cx="711201" cy="474663"/>
              <a:chOff x="0" y="0"/>
              <a:chExt cx="711199" cy="474662"/>
            </a:xfrm>
          </p:grpSpPr>
          <p:sp>
            <p:nvSpPr>
              <p:cNvPr id="1217" name="Rectangle 4"/>
              <p:cNvSpPr/>
              <p:nvPr/>
            </p:nvSpPr>
            <p:spPr>
              <a:xfrm>
                <a:off x="0" y="-1"/>
                <a:ext cx="437662" cy="474664"/>
              </a:xfrm>
              <a:prstGeom prst="rect">
                <a:avLst/>
              </a:prstGeom>
              <a:solidFill>
                <a:srgbClr val="3333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218" name="Rectangle 5"/>
              <p:cNvSpPr/>
              <p:nvPr/>
            </p:nvSpPr>
            <p:spPr>
              <a:xfrm>
                <a:off x="382953" y="-1"/>
                <a:ext cx="328247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grpSp>
          <p:nvGrpSpPr>
            <p:cNvPr id="4" name="Group 6"/>
            <p:cNvGrpSpPr/>
            <p:nvPr/>
          </p:nvGrpSpPr>
          <p:grpSpPr>
            <a:xfrm>
              <a:off x="414337" y="530225"/>
              <a:ext cx="738188" cy="474663"/>
              <a:chOff x="0" y="0"/>
              <a:chExt cx="738187" cy="474662"/>
            </a:xfrm>
          </p:grpSpPr>
          <p:sp>
            <p:nvSpPr>
              <p:cNvPr id="1220" name="Rectangle 7"/>
              <p:cNvSpPr/>
              <p:nvPr/>
            </p:nvSpPr>
            <p:spPr>
              <a:xfrm>
                <a:off x="-1" y="-1"/>
                <a:ext cx="421822" cy="474664"/>
              </a:xfrm>
              <a:prstGeom prst="rect">
                <a:avLst/>
              </a:prstGeom>
              <a:solidFill>
                <a:srgbClr val="FFCF0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221" name="Rectangle 8"/>
              <p:cNvSpPr/>
              <p:nvPr/>
            </p:nvSpPr>
            <p:spPr>
              <a:xfrm>
                <a:off x="370192" y="-1"/>
                <a:ext cx="367996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sp>
          <p:nvSpPr>
            <p:cNvPr id="1223" name="Rectangle 9"/>
            <p:cNvSpPr/>
            <p:nvPr/>
          </p:nvSpPr>
          <p:spPr>
            <a:xfrm>
              <a:off x="-1" y="457200"/>
              <a:ext cx="560388" cy="422276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224" name="Rectangle 10"/>
            <p:cNvSpPr/>
            <p:nvPr/>
          </p:nvSpPr>
          <p:spPr>
            <a:xfrm>
              <a:off x="634999" y="0"/>
              <a:ext cx="31751" cy="1052513"/>
            </a:xfrm>
            <a:prstGeom prst="rect">
              <a:avLst/>
            </a:prstGeom>
            <a:solidFill>
              <a:srgbClr val="1C1C1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225" name="Rectangle 11"/>
            <p:cNvSpPr/>
            <p:nvPr/>
          </p:nvSpPr>
          <p:spPr>
            <a:xfrm>
              <a:off x="315912" y="822325"/>
              <a:ext cx="8693152" cy="55563"/>
            </a:xfrm>
            <a:prstGeom prst="rect">
              <a:avLst/>
            </a:prstGeom>
            <a:gradFill flip="none" rotWithShape="1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227" name="Title Text"/>
          <p:cNvSpPr txBox="1">
            <a:spLocks noGrp="1"/>
          </p:cNvSpPr>
          <p:nvPr>
            <p:ph type="title"/>
          </p:nvPr>
        </p:nvSpPr>
        <p:spPr>
          <a:xfrm>
            <a:off x="742950" y="1676400"/>
            <a:ext cx="5829300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2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28700" y="3886200"/>
            <a:ext cx="48006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12218" y="6397823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1C1C1C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7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8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39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0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1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2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3" name="Title Text"/>
          <p:cNvSpPr txBox="1">
            <a:spLocks noGrp="1"/>
          </p:cNvSpPr>
          <p:nvPr>
            <p:ph type="title"/>
          </p:nvPr>
        </p:nvSpPr>
        <p:spPr>
          <a:xfrm>
            <a:off x="863203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4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7016" y="2017714"/>
            <a:ext cx="58293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3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4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5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6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7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8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59" name="Title Text"/>
          <p:cNvSpPr txBox="1">
            <a:spLocks noGrp="1"/>
          </p:cNvSpPr>
          <p:nvPr>
            <p:ph type="title"/>
          </p:nvPr>
        </p:nvSpPr>
        <p:spPr>
          <a:xfrm>
            <a:off x="541734" y="4406901"/>
            <a:ext cx="58293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cap="all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26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1734" y="2906713"/>
            <a:ext cx="58293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69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0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1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2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3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4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75" name="Title Text"/>
          <p:cNvSpPr txBox="1">
            <a:spLocks noGrp="1"/>
          </p:cNvSpPr>
          <p:nvPr>
            <p:ph type="title"/>
          </p:nvPr>
        </p:nvSpPr>
        <p:spPr>
          <a:xfrm>
            <a:off x="863203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7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16" y="2017714"/>
            <a:ext cx="2857501" cy="4114801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buClr>
                <a:srgbClr val="3333CC"/>
              </a:buClr>
              <a:buSzPct val="6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1pPr>
            <a:lvl2pPr marL="790575" indent="-333375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2pPr>
            <a:lvl3pPr marL="1234439" indent="-320039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3pPr>
            <a:lvl4pPr marL="1727200" indent="-355600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4pPr>
            <a:lvl5pPr marL="2184400" indent="-355600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5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6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7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8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89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90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91" name="Title Text"/>
          <p:cNvSpPr txBox="1">
            <a:spLocks noGrp="1"/>
          </p:cNvSpPr>
          <p:nvPr>
            <p:ph type="title"/>
          </p:nvPr>
        </p:nvSpPr>
        <p:spPr>
          <a:xfrm>
            <a:off x="342900" y="274639"/>
            <a:ext cx="6172200" cy="1143001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29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2900" y="1535112"/>
            <a:ext cx="3030141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1pPr>
            <a:lvl2pPr marL="0" indent="4572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2pPr>
            <a:lvl3pPr marL="0" indent="9144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3pPr>
            <a:lvl4pPr marL="0" indent="13716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4pPr>
            <a:lvl5pPr marL="0" indent="18288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93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483769" y="1535112"/>
            <a:ext cx="3031331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pPr>
            <a:endParaRPr/>
          </a:p>
        </p:txBody>
      </p:sp>
      <p:sp>
        <p:nvSpPr>
          <p:cNvPr id="12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2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3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4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5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6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7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08" name="Title Text"/>
          <p:cNvSpPr txBox="1">
            <a:spLocks noGrp="1"/>
          </p:cNvSpPr>
          <p:nvPr>
            <p:ph type="title"/>
          </p:nvPr>
        </p:nvSpPr>
        <p:spPr>
          <a:xfrm>
            <a:off x="863203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3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17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18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19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0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1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2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1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2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3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4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5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6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37" name="Title Text"/>
          <p:cNvSpPr txBox="1">
            <a:spLocks noGrp="1"/>
          </p:cNvSpPr>
          <p:nvPr>
            <p:ph type="title"/>
          </p:nvPr>
        </p:nvSpPr>
        <p:spPr>
          <a:xfrm>
            <a:off x="342900" y="273050"/>
            <a:ext cx="2256236" cy="1162050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33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681287" y="273051"/>
            <a:ext cx="3833813" cy="585311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39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42900" y="1435101"/>
            <a:ext cx="2256236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3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48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49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0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1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2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3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54" name="Title Text"/>
          <p:cNvSpPr txBox="1">
            <a:spLocks noGrp="1"/>
          </p:cNvSpPr>
          <p:nvPr>
            <p:ph type="title"/>
          </p:nvPr>
        </p:nvSpPr>
        <p:spPr>
          <a:xfrm>
            <a:off x="1344216" y="4800600"/>
            <a:ext cx="4114801" cy="566738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355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344216" y="612775"/>
            <a:ext cx="41148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35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44216" y="5367338"/>
            <a:ext cx="41148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5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6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7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8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9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70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71" name="Title Text"/>
          <p:cNvSpPr txBox="1">
            <a:spLocks noGrp="1"/>
          </p:cNvSpPr>
          <p:nvPr>
            <p:ph type="title"/>
          </p:nvPr>
        </p:nvSpPr>
        <p:spPr>
          <a:xfrm>
            <a:off x="863203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37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16" y="2017714"/>
            <a:ext cx="28575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2438401"/>
            <a:ext cx="6756799" cy="1052513"/>
            <a:chOff x="0" y="0"/>
            <a:chExt cx="9009063" cy="1052512"/>
          </a:xfrm>
        </p:grpSpPr>
        <p:grpSp>
          <p:nvGrpSpPr>
            <p:cNvPr id="3" name="Group 3"/>
            <p:cNvGrpSpPr/>
            <p:nvPr/>
          </p:nvGrpSpPr>
          <p:grpSpPr>
            <a:xfrm>
              <a:off x="290512" y="107950"/>
              <a:ext cx="711201" cy="474663"/>
              <a:chOff x="0" y="0"/>
              <a:chExt cx="711199" cy="474662"/>
            </a:xfrm>
          </p:grpSpPr>
          <p:sp>
            <p:nvSpPr>
              <p:cNvPr id="1380" name="Rectangle 4"/>
              <p:cNvSpPr/>
              <p:nvPr/>
            </p:nvSpPr>
            <p:spPr>
              <a:xfrm>
                <a:off x="0" y="-1"/>
                <a:ext cx="437662" cy="474664"/>
              </a:xfrm>
              <a:prstGeom prst="rect">
                <a:avLst/>
              </a:prstGeom>
              <a:solidFill>
                <a:srgbClr val="3333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381" name="Rectangle 5"/>
              <p:cNvSpPr/>
              <p:nvPr/>
            </p:nvSpPr>
            <p:spPr>
              <a:xfrm>
                <a:off x="382953" y="-1"/>
                <a:ext cx="328247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grpSp>
          <p:nvGrpSpPr>
            <p:cNvPr id="4" name="Group 6"/>
            <p:cNvGrpSpPr/>
            <p:nvPr/>
          </p:nvGrpSpPr>
          <p:grpSpPr>
            <a:xfrm>
              <a:off x="414337" y="530225"/>
              <a:ext cx="738188" cy="474663"/>
              <a:chOff x="0" y="0"/>
              <a:chExt cx="738187" cy="474662"/>
            </a:xfrm>
          </p:grpSpPr>
          <p:sp>
            <p:nvSpPr>
              <p:cNvPr id="1383" name="Rectangle 7"/>
              <p:cNvSpPr/>
              <p:nvPr/>
            </p:nvSpPr>
            <p:spPr>
              <a:xfrm>
                <a:off x="-1" y="-1"/>
                <a:ext cx="421822" cy="474664"/>
              </a:xfrm>
              <a:prstGeom prst="rect">
                <a:avLst/>
              </a:prstGeom>
              <a:solidFill>
                <a:srgbClr val="FFCF0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384" name="Rectangle 8"/>
              <p:cNvSpPr/>
              <p:nvPr/>
            </p:nvSpPr>
            <p:spPr>
              <a:xfrm>
                <a:off x="370192" y="-1"/>
                <a:ext cx="367996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sp>
          <p:nvSpPr>
            <p:cNvPr id="1386" name="Rectangle 9"/>
            <p:cNvSpPr/>
            <p:nvPr/>
          </p:nvSpPr>
          <p:spPr>
            <a:xfrm>
              <a:off x="-1" y="457200"/>
              <a:ext cx="560388" cy="422276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387" name="Rectangle 10"/>
            <p:cNvSpPr/>
            <p:nvPr/>
          </p:nvSpPr>
          <p:spPr>
            <a:xfrm>
              <a:off x="634999" y="0"/>
              <a:ext cx="31751" cy="1052513"/>
            </a:xfrm>
            <a:prstGeom prst="rect">
              <a:avLst/>
            </a:prstGeom>
            <a:solidFill>
              <a:srgbClr val="1C1C1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388" name="Rectangle 11"/>
            <p:cNvSpPr/>
            <p:nvPr/>
          </p:nvSpPr>
          <p:spPr>
            <a:xfrm>
              <a:off x="315912" y="822325"/>
              <a:ext cx="8693152" cy="55563"/>
            </a:xfrm>
            <a:prstGeom prst="rect">
              <a:avLst/>
            </a:prstGeom>
            <a:gradFill flip="none" rotWithShape="1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390" name="Title Text"/>
          <p:cNvSpPr txBox="1">
            <a:spLocks noGrp="1"/>
          </p:cNvSpPr>
          <p:nvPr>
            <p:ph type="title"/>
          </p:nvPr>
        </p:nvSpPr>
        <p:spPr>
          <a:xfrm>
            <a:off x="742950" y="1676400"/>
            <a:ext cx="5829300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39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28700" y="3886200"/>
            <a:ext cx="48006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12218" y="6397823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1C1C1C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0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1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2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3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4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5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06" name="Title Text"/>
          <p:cNvSpPr txBox="1">
            <a:spLocks noGrp="1"/>
          </p:cNvSpPr>
          <p:nvPr>
            <p:ph type="title"/>
          </p:nvPr>
        </p:nvSpPr>
        <p:spPr>
          <a:xfrm>
            <a:off x="863203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0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7016" y="2017714"/>
            <a:ext cx="58293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0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6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7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8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19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20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21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22" name="Title Text"/>
          <p:cNvSpPr txBox="1">
            <a:spLocks noGrp="1"/>
          </p:cNvSpPr>
          <p:nvPr>
            <p:ph type="title"/>
          </p:nvPr>
        </p:nvSpPr>
        <p:spPr>
          <a:xfrm>
            <a:off x="541734" y="4406901"/>
            <a:ext cx="58293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cap="all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42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1734" y="2906713"/>
            <a:ext cx="58293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2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3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4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5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6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7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38" name="Title Text"/>
          <p:cNvSpPr txBox="1">
            <a:spLocks noGrp="1"/>
          </p:cNvSpPr>
          <p:nvPr>
            <p:ph type="title"/>
          </p:nvPr>
        </p:nvSpPr>
        <p:spPr>
          <a:xfrm>
            <a:off x="863203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3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16" y="2017714"/>
            <a:ext cx="2857501" cy="4114801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buClr>
                <a:srgbClr val="3333CC"/>
              </a:buClr>
              <a:buSzPct val="6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1pPr>
            <a:lvl2pPr marL="790575" indent="-333375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2pPr>
            <a:lvl3pPr marL="1234439" indent="-320039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3pPr>
            <a:lvl4pPr marL="1727200" indent="-355600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4pPr>
            <a:lvl5pPr marL="2184400" indent="-355600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48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49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0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1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2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3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54" name="Title Text"/>
          <p:cNvSpPr txBox="1">
            <a:spLocks noGrp="1"/>
          </p:cNvSpPr>
          <p:nvPr>
            <p:ph type="title"/>
          </p:nvPr>
        </p:nvSpPr>
        <p:spPr>
          <a:xfrm>
            <a:off x="342900" y="274639"/>
            <a:ext cx="6172200" cy="1143001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2900" y="1535112"/>
            <a:ext cx="3030141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1pPr>
            <a:lvl2pPr marL="0" indent="4572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2pPr>
            <a:lvl3pPr marL="0" indent="9144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3pPr>
            <a:lvl4pPr marL="0" indent="13716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4pPr>
            <a:lvl5pPr marL="0" indent="182880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56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483769" y="1535112"/>
            <a:ext cx="3031331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pPr>
            <a:endParaRPr/>
          </a:p>
        </p:txBody>
      </p:sp>
      <p:sp>
        <p:nvSpPr>
          <p:cNvPr id="14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5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6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7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8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69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70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71" name="Title Text"/>
          <p:cNvSpPr txBox="1">
            <a:spLocks noGrp="1"/>
          </p:cNvSpPr>
          <p:nvPr>
            <p:ph type="title"/>
          </p:nvPr>
        </p:nvSpPr>
        <p:spPr>
          <a:xfrm>
            <a:off x="863203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4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0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1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2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3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4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5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4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5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6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7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8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9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00" name="Title Text"/>
          <p:cNvSpPr txBox="1">
            <a:spLocks noGrp="1"/>
          </p:cNvSpPr>
          <p:nvPr>
            <p:ph type="title"/>
          </p:nvPr>
        </p:nvSpPr>
        <p:spPr>
          <a:xfrm>
            <a:off x="342900" y="273050"/>
            <a:ext cx="2256236" cy="1162050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50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681287" y="273051"/>
            <a:ext cx="3833813" cy="5853113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02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42900" y="1435101"/>
            <a:ext cx="2256236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5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1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2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3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4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5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6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17" name="Title Text"/>
          <p:cNvSpPr txBox="1">
            <a:spLocks noGrp="1"/>
          </p:cNvSpPr>
          <p:nvPr>
            <p:ph type="title"/>
          </p:nvPr>
        </p:nvSpPr>
        <p:spPr>
          <a:xfrm>
            <a:off x="1344216" y="4800600"/>
            <a:ext cx="4114801" cy="566738"/>
          </a:xfrm>
          <a:prstGeom prst="rect">
            <a:avLst/>
          </a:prstGeom>
        </p:spPr>
        <p:txBody>
          <a:bodyPr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518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344216" y="612775"/>
            <a:ext cx="41148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51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44216" y="5367338"/>
            <a:ext cx="41148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marL="0" indent="4572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2pPr>
            <a:lvl3pPr marL="0" indent="9144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3pPr>
            <a:lvl4pPr marL="0" indent="13716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4pPr>
            <a:lvl5pPr marL="0" indent="182880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28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29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0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1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2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3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34" name="Title Text"/>
          <p:cNvSpPr txBox="1">
            <a:spLocks noGrp="1"/>
          </p:cNvSpPr>
          <p:nvPr>
            <p:ph type="title"/>
          </p:nvPr>
        </p:nvSpPr>
        <p:spPr>
          <a:xfrm>
            <a:off x="863203" y="214313"/>
            <a:ext cx="5844779" cy="1462088"/>
          </a:xfrm>
          <a:prstGeom prst="rect">
            <a:avLst/>
          </a:prstGeom>
        </p:spPr>
        <p:txBody>
          <a:bodyPr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53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16" y="2017714"/>
            <a:ext cx="2857501" cy="4114801"/>
          </a:xfrm>
          <a:prstGeom prst="rect">
            <a:avLst/>
          </a:prstGeom>
        </p:spPr>
        <p:txBody>
          <a:bodyPr/>
          <a:lstStyle>
            <a:lvl1pPr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31" y="6393062"/>
            <a:ext cx="360033" cy="307777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2438401"/>
            <a:ext cx="6756799" cy="1052513"/>
            <a:chOff x="0" y="0"/>
            <a:chExt cx="9009063" cy="1052512"/>
          </a:xfrm>
        </p:grpSpPr>
        <p:grpSp>
          <p:nvGrpSpPr>
            <p:cNvPr id="3" name="Group 3"/>
            <p:cNvGrpSpPr/>
            <p:nvPr/>
          </p:nvGrpSpPr>
          <p:grpSpPr>
            <a:xfrm>
              <a:off x="290512" y="107950"/>
              <a:ext cx="711201" cy="474663"/>
              <a:chOff x="0" y="0"/>
              <a:chExt cx="711199" cy="474662"/>
            </a:xfrm>
          </p:grpSpPr>
          <p:sp>
            <p:nvSpPr>
              <p:cNvPr id="1543" name="Rectangle 4"/>
              <p:cNvSpPr/>
              <p:nvPr/>
            </p:nvSpPr>
            <p:spPr>
              <a:xfrm>
                <a:off x="0" y="-1"/>
                <a:ext cx="437662" cy="474664"/>
              </a:xfrm>
              <a:prstGeom prst="rect">
                <a:avLst/>
              </a:prstGeom>
              <a:solidFill>
                <a:srgbClr val="3333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544" name="Rectangle 5"/>
              <p:cNvSpPr/>
              <p:nvPr/>
            </p:nvSpPr>
            <p:spPr>
              <a:xfrm>
                <a:off x="382953" y="-1"/>
                <a:ext cx="328247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3333CC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grpSp>
          <p:nvGrpSpPr>
            <p:cNvPr id="4" name="Group 6"/>
            <p:cNvGrpSpPr/>
            <p:nvPr/>
          </p:nvGrpSpPr>
          <p:grpSpPr>
            <a:xfrm>
              <a:off x="414337" y="530225"/>
              <a:ext cx="738188" cy="474663"/>
              <a:chOff x="0" y="0"/>
              <a:chExt cx="738187" cy="474662"/>
            </a:xfrm>
          </p:grpSpPr>
          <p:sp>
            <p:nvSpPr>
              <p:cNvPr id="1546" name="Rectangle 7"/>
              <p:cNvSpPr/>
              <p:nvPr/>
            </p:nvSpPr>
            <p:spPr>
              <a:xfrm>
                <a:off x="-1" y="-1"/>
                <a:ext cx="421822" cy="474664"/>
              </a:xfrm>
              <a:prstGeom prst="rect">
                <a:avLst/>
              </a:prstGeom>
              <a:solidFill>
                <a:srgbClr val="FFCF0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547" name="Rectangle 8"/>
              <p:cNvSpPr/>
              <p:nvPr/>
            </p:nvSpPr>
            <p:spPr>
              <a:xfrm>
                <a:off x="370192" y="-1"/>
                <a:ext cx="367996" cy="474664"/>
              </a:xfrm>
              <a:prstGeom prst="rect">
                <a:avLst/>
              </a:prstGeom>
              <a:gradFill flip="none" rotWithShape="1">
                <a:gsLst>
                  <a:gs pos="0">
                    <a:srgbClr val="FFCF01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hangingPunct="0">
                  <a:defRPr>
                    <a:latin typeface="Tahoma"/>
                    <a:ea typeface="Tahoma"/>
                    <a:cs typeface="Tahoma"/>
                    <a:sym typeface="Tahoma"/>
                  </a:defRPr>
                </a:pPr>
                <a:endParaRPr kern="0">
                  <a:solidFill>
                    <a:srgbClr val="000000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sp>
          <p:nvSpPr>
            <p:cNvPr id="1549" name="Rectangle 9"/>
            <p:cNvSpPr/>
            <p:nvPr/>
          </p:nvSpPr>
          <p:spPr>
            <a:xfrm>
              <a:off x="-1" y="457200"/>
              <a:ext cx="560388" cy="422276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0000"/>
                </a:gs>
              </a:gsLst>
              <a:lin ang="189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550" name="Rectangle 10"/>
            <p:cNvSpPr/>
            <p:nvPr/>
          </p:nvSpPr>
          <p:spPr>
            <a:xfrm>
              <a:off x="634999" y="0"/>
              <a:ext cx="31751" cy="1052513"/>
            </a:xfrm>
            <a:prstGeom prst="rect">
              <a:avLst/>
            </a:prstGeom>
            <a:solidFill>
              <a:srgbClr val="1C1C1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551" name="Rectangle 11"/>
            <p:cNvSpPr/>
            <p:nvPr/>
          </p:nvSpPr>
          <p:spPr>
            <a:xfrm>
              <a:off x="315912" y="822325"/>
              <a:ext cx="8693152" cy="55563"/>
            </a:xfrm>
            <a:prstGeom prst="rect">
              <a:avLst/>
            </a:prstGeom>
            <a:gradFill flip="none" rotWithShape="1">
              <a:gsLst>
                <a:gs pos="0">
                  <a:srgbClr val="1C1C1C"/>
                </a:gs>
                <a:gs pos="100000">
                  <a:srgbClr val="FFFFFF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hangingPunct="0">
                <a:defRPr>
                  <a:latin typeface="Tahoma"/>
                  <a:ea typeface="Tahoma"/>
                  <a:cs typeface="Tahoma"/>
                  <a:sym typeface="Tahoma"/>
                </a:defRPr>
              </a:pPr>
              <a:endParaRPr kern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553" name="Title Text"/>
          <p:cNvSpPr txBox="1">
            <a:spLocks noGrp="1"/>
          </p:cNvSpPr>
          <p:nvPr>
            <p:ph type="title"/>
          </p:nvPr>
        </p:nvSpPr>
        <p:spPr>
          <a:xfrm>
            <a:off x="742950" y="1676401"/>
            <a:ext cx="5829301" cy="1462089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55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28700" y="3886202"/>
            <a:ext cx="4800600" cy="1752601"/>
          </a:xfrm>
          <a:prstGeom prst="rect">
            <a:avLst/>
          </a:prstGeom>
        </p:spPr>
        <p:txBody>
          <a:bodyPr lIns="45714" tIns="45714" rIns="45714" bIns="45714"/>
          <a:lstStyle>
            <a:lvl1pPr marL="0" indent="0" algn="ctr">
              <a:buSzTx/>
              <a:buFontTx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 algn="ctr"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 algn="ctr"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12228" y="6397837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1C1C1C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2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3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4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5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6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7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8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69" name="Title Text"/>
          <p:cNvSpPr txBox="1">
            <a:spLocks noGrp="1"/>
          </p:cNvSpPr>
          <p:nvPr>
            <p:ph type="title"/>
          </p:nvPr>
        </p:nvSpPr>
        <p:spPr>
          <a:xfrm>
            <a:off x="863203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57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87016" y="2017714"/>
            <a:ext cx="5829301" cy="4114801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1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8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79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0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1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2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3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4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85" name="Title Text"/>
          <p:cNvSpPr txBox="1">
            <a:spLocks noGrp="1"/>
          </p:cNvSpPr>
          <p:nvPr>
            <p:ph type="title"/>
          </p:nvPr>
        </p:nvSpPr>
        <p:spPr>
          <a:xfrm>
            <a:off x="541734" y="4406901"/>
            <a:ext cx="5829301" cy="1362076"/>
          </a:xfrm>
          <a:prstGeom prst="rect">
            <a:avLst/>
          </a:prstGeom>
        </p:spPr>
        <p:txBody>
          <a:bodyPr lIns="45714" tIns="45714" rIns="45714" bIns="45714" anchor="t"/>
          <a:lstStyle>
            <a:lvl1pPr algn="l">
              <a:defRPr sz="4000" cap="all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58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1734" y="2906714"/>
            <a:ext cx="5829301" cy="1500188"/>
          </a:xfrm>
          <a:prstGeom prst="rect">
            <a:avLst/>
          </a:prstGeom>
        </p:spPr>
        <p:txBody>
          <a:bodyPr lIns="45714" tIns="45714" rIns="45714" bIns="45714"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marL="0" indent="457153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2pPr>
            <a:lvl3pPr marL="0" indent="914305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3pPr>
            <a:lvl4pPr marL="0" indent="1371457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4pPr>
            <a:lvl5pPr marL="0" indent="1828610">
              <a:spcBef>
                <a:spcPts val="400"/>
              </a:spcBef>
              <a:buSzTx/>
              <a:buFontTx/>
              <a:buNone/>
              <a:defRPr sz="20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1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5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6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7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8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9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00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01" name="Title Text"/>
          <p:cNvSpPr txBox="1">
            <a:spLocks noGrp="1"/>
          </p:cNvSpPr>
          <p:nvPr>
            <p:ph type="title"/>
          </p:nvPr>
        </p:nvSpPr>
        <p:spPr>
          <a:xfrm>
            <a:off x="863203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0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16" y="2017715"/>
            <a:ext cx="2857501" cy="4114801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spcBef>
                <a:spcPts val="600"/>
              </a:spcBef>
              <a:buClr>
                <a:srgbClr val="3333CC"/>
              </a:buClr>
              <a:buSzPct val="6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1pPr>
            <a:lvl2pPr marL="788723" indent="-331523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2pPr>
            <a:lvl3pPr marL="1232218" indent="-317818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3pPr>
            <a:lvl4pPr marL="1724731" indent="-353131">
              <a:spcBef>
                <a:spcPts val="600"/>
              </a:spcBef>
              <a:buClr>
                <a:srgbClr val="3333CC"/>
              </a:buClr>
              <a:buSzPct val="55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4pPr>
            <a:lvl5pPr marL="2181931" indent="-353131">
              <a:spcBef>
                <a:spcPts val="600"/>
              </a:spcBef>
              <a:buClr>
                <a:srgbClr val="3333CC"/>
              </a:buClr>
              <a:buSzPct val="50000"/>
              <a:buFontTx/>
              <a:buChar char="■"/>
              <a:defRPr sz="28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1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1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2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3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4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5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6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7" name="Title Text"/>
          <p:cNvSpPr txBox="1">
            <a:spLocks noGrp="1"/>
          </p:cNvSpPr>
          <p:nvPr>
            <p:ph type="title"/>
          </p:nvPr>
        </p:nvSpPr>
        <p:spPr>
          <a:xfrm>
            <a:off x="342900" y="274639"/>
            <a:ext cx="6172200" cy="1143001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2900" y="1535114"/>
            <a:ext cx="3030141" cy="639763"/>
          </a:xfrm>
          <a:prstGeom prst="rect">
            <a:avLst/>
          </a:prstGeom>
        </p:spPr>
        <p:txBody>
          <a:bodyPr lIns="45714" tIns="45714" rIns="45714" bIns="45714"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1pPr>
            <a:lvl2pPr marL="0" indent="457153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2pPr>
            <a:lvl3pPr marL="0" indent="914305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3pPr>
            <a:lvl4pPr marL="0" indent="1371457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4pPr>
            <a:lvl5pPr marL="0" indent="182861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1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483769" y="1535114"/>
            <a:ext cx="3031331" cy="639763"/>
          </a:xfrm>
          <a:prstGeom prst="rect">
            <a:avLst/>
          </a:prstGeom>
        </p:spPr>
        <p:txBody>
          <a:bodyPr lIns="45714" tIns="45714" rIns="45714" bIns="45714"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>
                <a:latin typeface="Tahoma Bold"/>
                <a:ea typeface="Tahoma Bold"/>
                <a:cs typeface="Tahoma Bold"/>
                <a:sym typeface="Tahoma Bold"/>
              </a:defRPr>
            </a:pPr>
            <a:endParaRPr/>
          </a:p>
        </p:txBody>
      </p:sp>
      <p:sp>
        <p:nvSpPr>
          <p:cNvPr id="16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1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28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29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0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1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2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3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4" name="Title Text"/>
          <p:cNvSpPr txBox="1">
            <a:spLocks noGrp="1"/>
          </p:cNvSpPr>
          <p:nvPr>
            <p:ph type="title"/>
          </p:nvPr>
        </p:nvSpPr>
        <p:spPr>
          <a:xfrm>
            <a:off x="863203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1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3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4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5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6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7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8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1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57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58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59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0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1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2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63" name="Title Text"/>
          <p:cNvSpPr txBox="1">
            <a:spLocks noGrp="1"/>
          </p:cNvSpPr>
          <p:nvPr>
            <p:ph type="title"/>
          </p:nvPr>
        </p:nvSpPr>
        <p:spPr>
          <a:xfrm>
            <a:off x="342900" y="273050"/>
            <a:ext cx="2256236" cy="1162050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66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681289" y="273050"/>
            <a:ext cx="3833813" cy="5853114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6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42900" y="1435102"/>
            <a:ext cx="2256236" cy="4691063"/>
          </a:xfrm>
          <a:prstGeom prst="rect">
            <a:avLst/>
          </a:prstGeom>
        </p:spPr>
        <p:txBody>
          <a:bodyPr lIns="45714" tIns="45714" rIns="45714" bIns="45714"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6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1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3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4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5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6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7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8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79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80" name="Title Text"/>
          <p:cNvSpPr txBox="1">
            <a:spLocks noGrp="1"/>
          </p:cNvSpPr>
          <p:nvPr>
            <p:ph type="title"/>
          </p:nvPr>
        </p:nvSpPr>
        <p:spPr>
          <a:xfrm>
            <a:off x="1344216" y="4800600"/>
            <a:ext cx="4114801" cy="56673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 sz="2000">
                <a:solidFill>
                  <a:srgbClr val="333399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681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344216" y="612775"/>
            <a:ext cx="41148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68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44216" y="5367338"/>
            <a:ext cx="4114801" cy="804863"/>
          </a:xfrm>
          <a:prstGeom prst="rect">
            <a:avLst/>
          </a:prstGeom>
        </p:spPr>
        <p:txBody>
          <a:bodyPr lIns="45714" tIns="45714" rIns="45714" bIns="45714"/>
          <a:lstStyle>
            <a:lvl1pPr marL="0" indent="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1pPr>
            <a:lvl2pPr marL="0" indent="457153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2pPr>
            <a:lvl3pPr marL="0" indent="914305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3pPr>
            <a:lvl4pPr marL="0" indent="1371457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4pPr>
            <a:lvl5pPr marL="0" indent="1828610">
              <a:spcBef>
                <a:spcPts val="300"/>
              </a:spcBef>
              <a:buSzTx/>
              <a:buFontTx/>
              <a:buNone/>
              <a:defRPr sz="14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1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Rectangle 2"/>
          <p:cNvSpPr/>
          <p:nvPr/>
        </p:nvSpPr>
        <p:spPr>
          <a:xfrm>
            <a:off x="313135" y="1098551"/>
            <a:ext cx="328613" cy="474663"/>
          </a:xfrm>
          <a:prstGeom prst="rect">
            <a:avLst/>
          </a:prstGeom>
          <a:solidFill>
            <a:srgbClr val="FFCF0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1" name="Rectangle 3"/>
          <p:cNvSpPr/>
          <p:nvPr/>
        </p:nvSpPr>
        <p:spPr>
          <a:xfrm>
            <a:off x="600075" y="1098551"/>
            <a:ext cx="246461" cy="474663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2" name="Rectangle 4"/>
          <p:cNvSpPr/>
          <p:nvPr/>
        </p:nvSpPr>
        <p:spPr>
          <a:xfrm>
            <a:off x="406003" y="1520826"/>
            <a:ext cx="316707" cy="474663"/>
          </a:xfrm>
          <a:prstGeom prst="rect">
            <a:avLst/>
          </a:prstGeom>
          <a:solidFill>
            <a:srgbClr val="3333C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3" name="Rectangle 5"/>
          <p:cNvSpPr/>
          <p:nvPr/>
        </p:nvSpPr>
        <p:spPr>
          <a:xfrm>
            <a:off x="683419" y="1520826"/>
            <a:ext cx="276225" cy="474663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4" name="Rectangle 6"/>
          <p:cNvSpPr/>
          <p:nvPr/>
        </p:nvSpPr>
        <p:spPr>
          <a:xfrm>
            <a:off x="95250" y="1447801"/>
            <a:ext cx="420291" cy="422275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5" name="Rectangle 7"/>
          <p:cNvSpPr/>
          <p:nvPr/>
        </p:nvSpPr>
        <p:spPr>
          <a:xfrm>
            <a:off x="571500" y="990601"/>
            <a:ext cx="23813" cy="1052513"/>
          </a:xfrm>
          <a:prstGeom prst="rect">
            <a:avLst/>
          </a:prstGeom>
          <a:solidFill>
            <a:srgbClr val="1C1C1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6" name="Rectangle 8"/>
          <p:cNvSpPr/>
          <p:nvPr/>
        </p:nvSpPr>
        <p:spPr>
          <a:xfrm>
            <a:off x="332184" y="1781175"/>
            <a:ext cx="6169820" cy="3175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 hangingPunct="0">
              <a:defRPr sz="2400">
                <a:latin typeface="Tahoma"/>
                <a:ea typeface="Tahoma"/>
                <a:cs typeface="Tahoma"/>
                <a:sym typeface="Tahoma"/>
              </a:defRPr>
            </a:pPr>
            <a:endParaRPr sz="2400" kern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7" name="Title Text"/>
          <p:cNvSpPr txBox="1">
            <a:spLocks noGrp="1"/>
          </p:cNvSpPr>
          <p:nvPr>
            <p:ph type="title"/>
          </p:nvPr>
        </p:nvSpPr>
        <p:spPr>
          <a:xfrm>
            <a:off x="863203" y="214313"/>
            <a:ext cx="5844779" cy="1462088"/>
          </a:xfrm>
          <a:prstGeom prst="rect">
            <a:avLst/>
          </a:prstGeom>
        </p:spPr>
        <p:txBody>
          <a:bodyPr lIns="45714" tIns="45714" rIns="45714" bIns="45714" anchor="b"/>
          <a:lstStyle>
            <a:lvl1pPr algn="l">
              <a:defRPr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Title Text</a:t>
            </a:r>
          </a:p>
        </p:txBody>
      </p:sp>
      <p:sp>
        <p:nvSpPr>
          <p:cNvPr id="169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87016" y="2017715"/>
            <a:ext cx="2857501" cy="4114801"/>
          </a:xfrm>
          <a:prstGeom prst="rect">
            <a:avLst/>
          </a:prstGeom>
        </p:spPr>
        <p:txBody>
          <a:bodyPr lIns="45714" tIns="45714" rIns="45714" bIns="45714"/>
          <a:lstStyle>
            <a:lvl1pPr marL="341313" indent="-341313">
              <a:buClr>
                <a:srgbClr val="3333CC"/>
              </a:buClr>
              <a:buSzPct val="6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781957" indent="-324757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217083" indent="-302683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734820" indent="-363220">
              <a:buClr>
                <a:srgbClr val="3333CC"/>
              </a:buClr>
              <a:buSzPct val="55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192020" indent="-363220">
              <a:buClr>
                <a:srgbClr val="3333CC"/>
              </a:buClr>
              <a:buSzPct val="50000"/>
              <a:buFontTx/>
              <a:buChar char="■"/>
              <a:defRPr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9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50341" y="6393075"/>
            <a:ext cx="360023" cy="307764"/>
          </a:xfrm>
          <a:prstGeom prst="rect">
            <a:avLst/>
          </a:prstGeom>
        </p:spPr>
        <p:txBody>
          <a:bodyPr lIns="45714" tIns="45714" rIns="45714" bIns="45714" anchor="b"/>
          <a:lstStyle>
            <a:lvl1pPr>
              <a:defRPr sz="14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CCBA0C-A384-4EB7-9C2A-A1C6C7B8BF2A}"/>
              </a:ext>
            </a:extLst>
          </p:cNvPr>
          <p:cNvSpPr/>
          <p:nvPr userDrawn="1"/>
        </p:nvSpPr>
        <p:spPr>
          <a:xfrm>
            <a:off x="457200" y="1143000"/>
            <a:ext cx="5334000" cy="76200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hangingPunct="0">
              <a:defRPr/>
            </a:pPr>
            <a:endParaRPr lang="en-US" kern="0">
              <a:solidFill>
                <a:srgbClr val="FFFFFF"/>
              </a:solidFill>
              <a:sym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6553200" y="0"/>
            <a:ext cx="2590800" cy="381000"/>
          </a:xfrm>
        </p:spPr>
        <p:txBody>
          <a:bodyPr>
            <a:normAutofit/>
          </a:bodyPr>
          <a:lstStyle>
            <a:lvl1pPr algn="r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A08C470-D071-4FEC-BFD1-9FD05DA5522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 hangingPunct="0">
              <a:defRPr/>
            </a:pPr>
            <a:fld id="{805365D1-11C4-427E-A38C-C4F4C8AA55A4}" type="datetime1">
              <a:rPr lang="en-US" kern="0">
                <a:solidFill>
                  <a:srgbClr val="000000"/>
                </a:solidFill>
                <a:sym typeface="Calibri"/>
              </a:rPr>
              <a:pPr hangingPunct="0">
                <a:defRPr/>
              </a:pPr>
              <a:t>9/25/2026</a:t>
            </a:fld>
            <a:endParaRPr lang="en-US" kern="0" dirty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935B74D-FBC8-4468-B877-09D149D5FF6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 hangingPunct="0">
              <a:defRPr/>
            </a:pPr>
            <a:endParaRPr lang="en-US" kern="0">
              <a:solidFill>
                <a:srgbClr val="000000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975738"/>
      </p:ext>
    </p:extLst>
  </p:cSld>
  <p:clrMapOvr>
    <a:masterClrMapping/>
  </p:clrMapOvr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lack Triangle">
            <a:extLst>
              <a:ext uri="{FF2B5EF4-FFF2-40B4-BE49-F238E27FC236}">
                <a16:creationId xmlns:a16="http://schemas.microsoft.com/office/drawing/2014/main" id="{E6FF8326-7C7F-B6EE-5081-7AD19B61BF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467600" y="0"/>
            <a:ext cx="1676400" cy="6858000"/>
          </a:xfrm>
          <a:prstGeom prst="rect">
            <a:avLst/>
          </a:prstGeom>
          <a:noFill/>
        </p:spPr>
      </p:pic>
      <p:sp>
        <p:nvSpPr>
          <p:cNvPr id="6" name="Triangle 5">
            <a:extLst>
              <a:ext uri="{FF2B5EF4-FFF2-40B4-BE49-F238E27FC236}">
                <a16:creationId xmlns:a16="http://schemas.microsoft.com/office/drawing/2014/main" id="{47BD40D6-A6F9-8B8C-560F-0C7A97097E8F}"/>
              </a:ext>
            </a:extLst>
          </p:cNvPr>
          <p:cNvSpPr/>
          <p:nvPr userDrawn="1"/>
        </p:nvSpPr>
        <p:spPr>
          <a:xfrm>
            <a:off x="7466030" y="-9439"/>
            <a:ext cx="1685041" cy="6867440"/>
          </a:xfrm>
          <a:custGeom>
            <a:avLst/>
            <a:gdLst>
              <a:gd name="connsiteX0" fmla="*/ 0 w 2243579"/>
              <a:gd name="connsiteY0" fmla="*/ 0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0 w 2243579"/>
              <a:gd name="connsiteY4" fmla="*/ 0 h 6881568"/>
              <a:gd name="connsiteX0" fmla="*/ 1300899 w 2243579"/>
              <a:gd name="connsiteY0" fmla="*/ 565608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1300899 w 2243579"/>
              <a:gd name="connsiteY4" fmla="*/ 565608 h 6881568"/>
              <a:gd name="connsiteX0" fmla="*/ 1602557 w 2243579"/>
              <a:gd name="connsiteY0" fmla="*/ 18854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1602557 w 2243579"/>
              <a:gd name="connsiteY4" fmla="*/ 18854 h 6881568"/>
              <a:gd name="connsiteX0" fmla="*/ 1319753 w 1960775"/>
              <a:gd name="connsiteY0" fmla="*/ 18854 h 6881568"/>
              <a:gd name="connsiteX1" fmla="*/ 1960775 w 1960775"/>
              <a:gd name="connsiteY1" fmla="*/ 0 h 6881568"/>
              <a:gd name="connsiteX2" fmla="*/ 1960775 w 1960775"/>
              <a:gd name="connsiteY2" fmla="*/ 6881568 h 6881568"/>
              <a:gd name="connsiteX3" fmla="*/ 0 w 1960775"/>
              <a:gd name="connsiteY3" fmla="*/ 6806154 h 6881568"/>
              <a:gd name="connsiteX4" fmla="*/ 1319753 w 1960775"/>
              <a:gd name="connsiteY4" fmla="*/ 18854 h 6881568"/>
              <a:gd name="connsiteX0" fmla="*/ 1593130 w 2234152"/>
              <a:gd name="connsiteY0" fmla="*/ 18854 h 6881569"/>
              <a:gd name="connsiteX1" fmla="*/ 2234152 w 2234152"/>
              <a:gd name="connsiteY1" fmla="*/ 0 h 6881569"/>
              <a:gd name="connsiteX2" fmla="*/ 2234152 w 2234152"/>
              <a:gd name="connsiteY2" fmla="*/ 6881568 h 6881569"/>
              <a:gd name="connsiteX3" fmla="*/ 0 w 2234152"/>
              <a:gd name="connsiteY3" fmla="*/ 6881569 h 6881569"/>
              <a:gd name="connsiteX4" fmla="*/ 1593130 w 2234152"/>
              <a:gd name="connsiteY4" fmla="*/ 18854 h 6881569"/>
              <a:gd name="connsiteX0" fmla="*/ 1583717 w 2234152"/>
              <a:gd name="connsiteY0" fmla="*/ 9420 h 6881569"/>
              <a:gd name="connsiteX1" fmla="*/ 2234152 w 2234152"/>
              <a:gd name="connsiteY1" fmla="*/ 0 h 6881569"/>
              <a:gd name="connsiteX2" fmla="*/ 2234152 w 2234152"/>
              <a:gd name="connsiteY2" fmla="*/ 6881568 h 6881569"/>
              <a:gd name="connsiteX3" fmla="*/ 0 w 2234152"/>
              <a:gd name="connsiteY3" fmla="*/ 6881569 h 6881569"/>
              <a:gd name="connsiteX4" fmla="*/ 1583717 w 2234152"/>
              <a:gd name="connsiteY4" fmla="*/ 9420 h 6881569"/>
              <a:gd name="connsiteX0" fmla="*/ 1583717 w 2243566"/>
              <a:gd name="connsiteY0" fmla="*/ 0 h 6872149"/>
              <a:gd name="connsiteX1" fmla="*/ 2243566 w 2243566"/>
              <a:gd name="connsiteY1" fmla="*/ 12 h 6872149"/>
              <a:gd name="connsiteX2" fmla="*/ 2234152 w 2243566"/>
              <a:gd name="connsiteY2" fmla="*/ 6872148 h 6872149"/>
              <a:gd name="connsiteX3" fmla="*/ 0 w 2243566"/>
              <a:gd name="connsiteY3" fmla="*/ 6872149 h 6872149"/>
              <a:gd name="connsiteX4" fmla="*/ 1583717 w 2243566"/>
              <a:gd name="connsiteY4" fmla="*/ 0 h 6872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3566" h="6872149">
                <a:moveTo>
                  <a:pt x="1583717" y="0"/>
                </a:moveTo>
                <a:lnTo>
                  <a:pt x="2243566" y="12"/>
                </a:lnTo>
                <a:lnTo>
                  <a:pt x="2234152" y="6872148"/>
                </a:lnTo>
                <a:lnTo>
                  <a:pt x="0" y="6872149"/>
                </a:lnTo>
                <a:lnTo>
                  <a:pt x="1583717" y="0"/>
                </a:lnTo>
                <a:close/>
              </a:path>
            </a:pathLst>
          </a:custGeom>
          <a:solidFill>
            <a:srgbClr val="CFB9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0"/>
            <a:endParaRPr lang="en-US" kern="0">
              <a:solidFill>
                <a:srgbClr val="FFFFFF"/>
              </a:solidFill>
              <a:sym typeface="Calibri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1870E27-202E-F717-3FB6-D69451DF1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7443" y="2005070"/>
            <a:ext cx="5822594" cy="592834"/>
          </a:xfrm>
        </p:spPr>
        <p:txBody>
          <a:bodyPr>
            <a:noAutofit/>
          </a:bodyPr>
          <a:lstStyle>
            <a:lvl1pPr>
              <a:defRPr sz="540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3E966E-ACAB-E285-70D0-66AC08DF13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7443" y="2629339"/>
            <a:ext cx="5822594" cy="44926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 i="0">
                <a:solidFill>
                  <a:schemeClr val="bg2"/>
                </a:solidFill>
                <a:latin typeface="Acumin Pro Semibold" panose="020B0504020202020204" pitchFamily="34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6FFA1BC-72F9-9048-3E39-D300A3A6A5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7443" y="3107130"/>
            <a:ext cx="5822594" cy="44926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solidFill>
                  <a:schemeClr val="bg2"/>
                </a:solidFill>
                <a:latin typeface="Acumin Pro" panose="020B0504020202020204" pitchFamily="34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fld id="{C7124C19-F609-8C4C-8116-78E353E3E672}" type="datetime1">
              <a:rPr lang="en-US" smtClean="0"/>
              <a:pPr lvl="0"/>
              <a:t>3/29/23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2570B8-1BC6-5120-E2AA-E1E11ACD15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67101" y="4826649"/>
            <a:ext cx="3696787" cy="43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677464"/>
      </p:ext>
    </p:extLst>
  </p:cSld>
  <p:clrMapOvr>
    <a:masterClrMapping/>
  </p:clrMapOvr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628D381-488B-4C1C-32F0-1D389C1FF7E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51064" y="1543324"/>
            <a:ext cx="8450036" cy="445470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5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5EE0A7E-143D-2A83-397F-55801DA06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65EE62C3-A7DA-7701-DE4B-C1A290C4FA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2900" y="954291"/>
            <a:ext cx="8458200" cy="365760"/>
          </a:xfrm>
        </p:spPr>
        <p:txBody>
          <a:bodyPr>
            <a:noAutofit/>
          </a:bodyPr>
          <a:lstStyle>
            <a:lvl1pPr marL="0" indent="0" algn="l">
              <a:buNone/>
              <a:defRPr sz="2200" b="1" i="0" baseline="0">
                <a:solidFill>
                  <a:schemeClr val="accent4">
                    <a:lumMod val="65000"/>
                  </a:schemeClr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F66246-5ACF-4B96-3F55-CDBCC89158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49078" y="6253594"/>
            <a:ext cx="3000608" cy="347897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303FB6-3BC5-D285-0ED1-DA9D110C5E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E9F1F15-FF7C-4AA0-BF8C-48614D6896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8DDABC-A8F8-9A97-B8A7-39A86978878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hangingPunct="0"/>
            <a:r>
              <a:rPr lang="en-US" kern="0">
                <a:solidFill>
                  <a:srgbClr val="000000"/>
                </a:solidFill>
                <a:sym typeface="Calibri"/>
              </a:rPr>
              <a:t>7/23/25</a:t>
            </a:r>
            <a:endParaRPr lang="en-US" kern="0" dirty="0">
              <a:solidFill>
                <a:srgbClr val="000000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2761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32.xml"/><Relationship Id="rId42" Type="http://schemas.openxmlformats.org/officeDocument/2006/relationships/slideLayout" Target="../slideLayouts/slideLayout53.xml"/><Relationship Id="rId63" Type="http://schemas.openxmlformats.org/officeDocument/2006/relationships/slideLayout" Target="../slideLayouts/slideLayout74.xml"/><Relationship Id="rId84" Type="http://schemas.openxmlformats.org/officeDocument/2006/relationships/slideLayout" Target="../slideLayouts/slideLayout95.xml"/><Relationship Id="rId138" Type="http://schemas.openxmlformats.org/officeDocument/2006/relationships/slideLayout" Target="../slideLayouts/slideLayout149.xml"/><Relationship Id="rId107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22.xml"/><Relationship Id="rId32" Type="http://schemas.openxmlformats.org/officeDocument/2006/relationships/slideLayout" Target="../slideLayouts/slideLayout43.xml"/><Relationship Id="rId53" Type="http://schemas.openxmlformats.org/officeDocument/2006/relationships/slideLayout" Target="../slideLayouts/slideLayout64.xml"/><Relationship Id="rId74" Type="http://schemas.openxmlformats.org/officeDocument/2006/relationships/slideLayout" Target="../slideLayouts/slideLayout85.xml"/><Relationship Id="rId128" Type="http://schemas.openxmlformats.org/officeDocument/2006/relationships/slideLayout" Target="../slideLayouts/slideLayout139.xml"/><Relationship Id="rId149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6.xml"/><Relationship Id="rId95" Type="http://schemas.openxmlformats.org/officeDocument/2006/relationships/slideLayout" Target="../slideLayouts/slideLayout106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64" Type="http://schemas.openxmlformats.org/officeDocument/2006/relationships/slideLayout" Target="../slideLayouts/slideLayout75.xml"/><Relationship Id="rId69" Type="http://schemas.openxmlformats.org/officeDocument/2006/relationships/slideLayout" Target="../slideLayouts/slideLayout80.xml"/><Relationship Id="rId113" Type="http://schemas.openxmlformats.org/officeDocument/2006/relationships/slideLayout" Target="../slideLayouts/slideLayout124.xml"/><Relationship Id="rId118" Type="http://schemas.openxmlformats.org/officeDocument/2006/relationships/slideLayout" Target="../slideLayouts/slideLayout129.xml"/><Relationship Id="rId134" Type="http://schemas.openxmlformats.org/officeDocument/2006/relationships/slideLayout" Target="../slideLayouts/slideLayout145.xml"/><Relationship Id="rId139" Type="http://schemas.openxmlformats.org/officeDocument/2006/relationships/slideLayout" Target="../slideLayouts/slideLayout150.xml"/><Relationship Id="rId80" Type="http://schemas.openxmlformats.org/officeDocument/2006/relationships/slideLayout" Target="../slideLayouts/slideLayout91.xml"/><Relationship Id="rId85" Type="http://schemas.openxmlformats.org/officeDocument/2006/relationships/slideLayout" Target="../slideLayouts/slideLayout96.xml"/><Relationship Id="rId150" Type="http://schemas.openxmlformats.org/officeDocument/2006/relationships/slideLayout" Target="../slideLayouts/slideLayout161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59" Type="http://schemas.openxmlformats.org/officeDocument/2006/relationships/slideLayout" Target="../slideLayouts/slideLayout70.xml"/><Relationship Id="rId103" Type="http://schemas.openxmlformats.org/officeDocument/2006/relationships/slideLayout" Target="../slideLayouts/slideLayout114.xml"/><Relationship Id="rId108" Type="http://schemas.openxmlformats.org/officeDocument/2006/relationships/slideLayout" Target="../slideLayouts/slideLayout119.xml"/><Relationship Id="rId124" Type="http://schemas.openxmlformats.org/officeDocument/2006/relationships/slideLayout" Target="../slideLayouts/slideLayout135.xml"/><Relationship Id="rId129" Type="http://schemas.openxmlformats.org/officeDocument/2006/relationships/slideLayout" Target="../slideLayouts/slideLayout140.xml"/><Relationship Id="rId54" Type="http://schemas.openxmlformats.org/officeDocument/2006/relationships/slideLayout" Target="../slideLayouts/slideLayout65.xml"/><Relationship Id="rId70" Type="http://schemas.openxmlformats.org/officeDocument/2006/relationships/slideLayout" Target="../slideLayouts/slideLayout81.xml"/><Relationship Id="rId75" Type="http://schemas.openxmlformats.org/officeDocument/2006/relationships/slideLayout" Target="../slideLayouts/slideLayout86.xml"/><Relationship Id="rId91" Type="http://schemas.openxmlformats.org/officeDocument/2006/relationships/slideLayout" Target="../slideLayouts/slideLayout102.xml"/><Relationship Id="rId96" Type="http://schemas.openxmlformats.org/officeDocument/2006/relationships/slideLayout" Target="../slideLayouts/slideLayout107.xml"/><Relationship Id="rId140" Type="http://schemas.openxmlformats.org/officeDocument/2006/relationships/slideLayout" Target="../slideLayouts/slideLayout151.xml"/><Relationship Id="rId145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49" Type="http://schemas.openxmlformats.org/officeDocument/2006/relationships/slideLayout" Target="../slideLayouts/slideLayout60.xml"/><Relationship Id="rId114" Type="http://schemas.openxmlformats.org/officeDocument/2006/relationships/slideLayout" Target="../slideLayouts/slideLayout125.xml"/><Relationship Id="rId119" Type="http://schemas.openxmlformats.org/officeDocument/2006/relationships/slideLayout" Target="../slideLayouts/slideLayout130.xml"/><Relationship Id="rId44" Type="http://schemas.openxmlformats.org/officeDocument/2006/relationships/slideLayout" Target="../slideLayouts/slideLayout55.xml"/><Relationship Id="rId60" Type="http://schemas.openxmlformats.org/officeDocument/2006/relationships/slideLayout" Target="../slideLayouts/slideLayout71.xml"/><Relationship Id="rId65" Type="http://schemas.openxmlformats.org/officeDocument/2006/relationships/slideLayout" Target="../slideLayouts/slideLayout76.xml"/><Relationship Id="rId81" Type="http://schemas.openxmlformats.org/officeDocument/2006/relationships/slideLayout" Target="../slideLayouts/slideLayout92.xml"/><Relationship Id="rId86" Type="http://schemas.openxmlformats.org/officeDocument/2006/relationships/slideLayout" Target="../slideLayouts/slideLayout97.xml"/><Relationship Id="rId130" Type="http://schemas.openxmlformats.org/officeDocument/2006/relationships/slideLayout" Target="../slideLayouts/slideLayout141.xml"/><Relationship Id="rId135" Type="http://schemas.openxmlformats.org/officeDocument/2006/relationships/slideLayout" Target="../slideLayouts/slideLayout146.xml"/><Relationship Id="rId151" Type="http://schemas.openxmlformats.org/officeDocument/2006/relationships/slideLayout" Target="../slideLayouts/slideLayout162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9" Type="http://schemas.openxmlformats.org/officeDocument/2006/relationships/slideLayout" Target="../slideLayouts/slideLayout50.xml"/><Relationship Id="rId109" Type="http://schemas.openxmlformats.org/officeDocument/2006/relationships/slideLayout" Target="../slideLayouts/slideLayout120.xml"/><Relationship Id="rId34" Type="http://schemas.openxmlformats.org/officeDocument/2006/relationships/slideLayout" Target="../slideLayouts/slideLayout45.xml"/><Relationship Id="rId50" Type="http://schemas.openxmlformats.org/officeDocument/2006/relationships/slideLayout" Target="../slideLayouts/slideLayout61.xml"/><Relationship Id="rId55" Type="http://schemas.openxmlformats.org/officeDocument/2006/relationships/slideLayout" Target="../slideLayouts/slideLayout66.xml"/><Relationship Id="rId76" Type="http://schemas.openxmlformats.org/officeDocument/2006/relationships/slideLayout" Target="../slideLayouts/slideLayout87.xml"/><Relationship Id="rId97" Type="http://schemas.openxmlformats.org/officeDocument/2006/relationships/slideLayout" Target="../slideLayouts/slideLayout108.xml"/><Relationship Id="rId104" Type="http://schemas.openxmlformats.org/officeDocument/2006/relationships/slideLayout" Target="../slideLayouts/slideLayout115.xml"/><Relationship Id="rId120" Type="http://schemas.openxmlformats.org/officeDocument/2006/relationships/slideLayout" Target="../slideLayouts/slideLayout131.xml"/><Relationship Id="rId125" Type="http://schemas.openxmlformats.org/officeDocument/2006/relationships/slideLayout" Target="../slideLayouts/slideLayout136.xml"/><Relationship Id="rId141" Type="http://schemas.openxmlformats.org/officeDocument/2006/relationships/slideLayout" Target="../slideLayouts/slideLayout152.xml"/><Relationship Id="rId146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8.xml"/><Relationship Id="rId71" Type="http://schemas.openxmlformats.org/officeDocument/2006/relationships/slideLayout" Target="../slideLayouts/slideLayout82.xml"/><Relationship Id="rId92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13.xml"/><Relationship Id="rId29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35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66" Type="http://schemas.openxmlformats.org/officeDocument/2006/relationships/slideLayout" Target="../slideLayouts/slideLayout77.xml"/><Relationship Id="rId87" Type="http://schemas.openxmlformats.org/officeDocument/2006/relationships/slideLayout" Target="../slideLayouts/slideLayout98.xml"/><Relationship Id="rId110" Type="http://schemas.openxmlformats.org/officeDocument/2006/relationships/slideLayout" Target="../slideLayouts/slideLayout121.xml"/><Relationship Id="rId115" Type="http://schemas.openxmlformats.org/officeDocument/2006/relationships/slideLayout" Target="../slideLayouts/slideLayout126.xml"/><Relationship Id="rId131" Type="http://schemas.openxmlformats.org/officeDocument/2006/relationships/slideLayout" Target="../slideLayouts/slideLayout142.xml"/><Relationship Id="rId136" Type="http://schemas.openxmlformats.org/officeDocument/2006/relationships/slideLayout" Target="../slideLayouts/slideLayout147.xml"/><Relationship Id="rId61" Type="http://schemas.openxmlformats.org/officeDocument/2006/relationships/slideLayout" Target="../slideLayouts/slideLayout72.xml"/><Relationship Id="rId82" Type="http://schemas.openxmlformats.org/officeDocument/2006/relationships/slideLayout" Target="../slideLayouts/slideLayout93.xml"/><Relationship Id="rId152" Type="http://schemas.openxmlformats.org/officeDocument/2006/relationships/slideLayout" Target="../slideLayouts/slideLayout163.xml"/><Relationship Id="rId1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56" Type="http://schemas.openxmlformats.org/officeDocument/2006/relationships/slideLayout" Target="../slideLayouts/slideLayout67.xml"/><Relationship Id="rId77" Type="http://schemas.openxmlformats.org/officeDocument/2006/relationships/slideLayout" Target="../slideLayouts/slideLayout88.xml"/><Relationship Id="rId100" Type="http://schemas.openxmlformats.org/officeDocument/2006/relationships/slideLayout" Target="../slideLayouts/slideLayout111.xml"/><Relationship Id="rId105" Type="http://schemas.openxmlformats.org/officeDocument/2006/relationships/slideLayout" Target="../slideLayouts/slideLayout116.xml"/><Relationship Id="rId126" Type="http://schemas.openxmlformats.org/officeDocument/2006/relationships/slideLayout" Target="../slideLayouts/slideLayout137.xml"/><Relationship Id="rId147" Type="http://schemas.openxmlformats.org/officeDocument/2006/relationships/slideLayout" Target="../slideLayouts/slideLayout158.xml"/><Relationship Id="rId8" Type="http://schemas.openxmlformats.org/officeDocument/2006/relationships/slideLayout" Target="../slideLayouts/slideLayout19.xml"/><Relationship Id="rId51" Type="http://schemas.openxmlformats.org/officeDocument/2006/relationships/slideLayout" Target="../slideLayouts/slideLayout62.xml"/><Relationship Id="rId72" Type="http://schemas.openxmlformats.org/officeDocument/2006/relationships/slideLayout" Target="../slideLayouts/slideLayout83.xml"/><Relationship Id="rId93" Type="http://schemas.openxmlformats.org/officeDocument/2006/relationships/slideLayout" Target="../slideLayouts/slideLayout104.xml"/><Relationship Id="rId98" Type="http://schemas.openxmlformats.org/officeDocument/2006/relationships/slideLayout" Target="../slideLayouts/slideLayout109.xml"/><Relationship Id="rId121" Type="http://schemas.openxmlformats.org/officeDocument/2006/relationships/slideLayout" Target="../slideLayouts/slideLayout132.xml"/><Relationship Id="rId142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4.xml"/><Relationship Id="rId25" Type="http://schemas.openxmlformats.org/officeDocument/2006/relationships/slideLayout" Target="../slideLayouts/slideLayout36.xml"/><Relationship Id="rId46" Type="http://schemas.openxmlformats.org/officeDocument/2006/relationships/slideLayout" Target="../slideLayouts/slideLayout57.xml"/><Relationship Id="rId67" Type="http://schemas.openxmlformats.org/officeDocument/2006/relationships/slideLayout" Target="../slideLayouts/slideLayout78.xml"/><Relationship Id="rId116" Type="http://schemas.openxmlformats.org/officeDocument/2006/relationships/slideLayout" Target="../slideLayouts/slideLayout127.xml"/><Relationship Id="rId137" Type="http://schemas.openxmlformats.org/officeDocument/2006/relationships/slideLayout" Target="../slideLayouts/slideLayout148.xml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Relationship Id="rId62" Type="http://schemas.openxmlformats.org/officeDocument/2006/relationships/slideLayout" Target="../slideLayouts/slideLayout73.xml"/><Relationship Id="rId83" Type="http://schemas.openxmlformats.org/officeDocument/2006/relationships/slideLayout" Target="../slideLayouts/slideLayout94.xml"/><Relationship Id="rId88" Type="http://schemas.openxmlformats.org/officeDocument/2006/relationships/slideLayout" Target="../slideLayouts/slideLayout99.xml"/><Relationship Id="rId111" Type="http://schemas.openxmlformats.org/officeDocument/2006/relationships/slideLayout" Target="../slideLayouts/slideLayout122.xml"/><Relationship Id="rId132" Type="http://schemas.openxmlformats.org/officeDocument/2006/relationships/slideLayout" Target="../slideLayouts/slideLayout143.xml"/><Relationship Id="rId153" Type="http://schemas.openxmlformats.org/officeDocument/2006/relationships/slideLayout" Target="../slideLayouts/slideLayout164.xml"/><Relationship Id="rId15" Type="http://schemas.openxmlformats.org/officeDocument/2006/relationships/slideLayout" Target="../slideLayouts/slideLayout26.xml"/><Relationship Id="rId36" Type="http://schemas.openxmlformats.org/officeDocument/2006/relationships/slideLayout" Target="../slideLayouts/slideLayout47.xml"/><Relationship Id="rId57" Type="http://schemas.openxmlformats.org/officeDocument/2006/relationships/slideLayout" Target="../slideLayouts/slideLayout68.xml"/><Relationship Id="rId106" Type="http://schemas.openxmlformats.org/officeDocument/2006/relationships/slideLayout" Target="../slideLayouts/slideLayout117.xml"/><Relationship Id="rId127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21.xml"/><Relationship Id="rId31" Type="http://schemas.openxmlformats.org/officeDocument/2006/relationships/slideLayout" Target="../slideLayouts/slideLayout42.xml"/><Relationship Id="rId52" Type="http://schemas.openxmlformats.org/officeDocument/2006/relationships/slideLayout" Target="../slideLayouts/slideLayout63.xml"/><Relationship Id="rId73" Type="http://schemas.openxmlformats.org/officeDocument/2006/relationships/slideLayout" Target="../slideLayouts/slideLayout84.xml"/><Relationship Id="rId78" Type="http://schemas.openxmlformats.org/officeDocument/2006/relationships/slideLayout" Target="../slideLayouts/slideLayout89.xml"/><Relationship Id="rId94" Type="http://schemas.openxmlformats.org/officeDocument/2006/relationships/slideLayout" Target="../slideLayouts/slideLayout105.xml"/><Relationship Id="rId99" Type="http://schemas.openxmlformats.org/officeDocument/2006/relationships/slideLayout" Target="../slideLayouts/slideLayout110.xml"/><Relationship Id="rId101" Type="http://schemas.openxmlformats.org/officeDocument/2006/relationships/slideLayout" Target="../slideLayouts/slideLayout112.xml"/><Relationship Id="rId122" Type="http://schemas.openxmlformats.org/officeDocument/2006/relationships/slideLayout" Target="../slideLayouts/slideLayout133.xml"/><Relationship Id="rId143" Type="http://schemas.openxmlformats.org/officeDocument/2006/relationships/slideLayout" Target="../slideLayouts/slideLayout154.xml"/><Relationship Id="rId148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47" Type="http://schemas.openxmlformats.org/officeDocument/2006/relationships/slideLayout" Target="../slideLayouts/slideLayout58.xml"/><Relationship Id="rId68" Type="http://schemas.openxmlformats.org/officeDocument/2006/relationships/slideLayout" Target="../slideLayouts/slideLayout79.xml"/><Relationship Id="rId89" Type="http://schemas.openxmlformats.org/officeDocument/2006/relationships/slideLayout" Target="../slideLayouts/slideLayout100.xml"/><Relationship Id="rId112" Type="http://schemas.openxmlformats.org/officeDocument/2006/relationships/slideLayout" Target="../slideLayouts/slideLayout123.xml"/><Relationship Id="rId133" Type="http://schemas.openxmlformats.org/officeDocument/2006/relationships/slideLayout" Target="../slideLayouts/slideLayout144.xml"/><Relationship Id="rId154" Type="http://schemas.openxmlformats.org/officeDocument/2006/relationships/theme" Target="../theme/theme2.xml"/><Relationship Id="rId16" Type="http://schemas.openxmlformats.org/officeDocument/2006/relationships/slideLayout" Target="../slideLayouts/slideLayout27.xml"/><Relationship Id="rId37" Type="http://schemas.openxmlformats.org/officeDocument/2006/relationships/slideLayout" Target="../slideLayouts/slideLayout48.xml"/><Relationship Id="rId58" Type="http://schemas.openxmlformats.org/officeDocument/2006/relationships/slideLayout" Target="../slideLayouts/slideLayout69.xml"/><Relationship Id="rId79" Type="http://schemas.openxmlformats.org/officeDocument/2006/relationships/slideLayout" Target="../slideLayouts/slideLayout90.xml"/><Relationship Id="rId102" Type="http://schemas.openxmlformats.org/officeDocument/2006/relationships/slideLayout" Target="../slideLayouts/slideLayout113.xml"/><Relationship Id="rId123" Type="http://schemas.openxmlformats.org/officeDocument/2006/relationships/slideLayout" Target="../slideLayouts/slideLayout134.xml"/><Relationship Id="rId144" Type="http://schemas.openxmlformats.org/officeDocument/2006/relationships/slideLayout" Target="../slideLayouts/slideLayout155.xml"/><Relationship Id="rId90" Type="http://schemas.openxmlformats.org/officeDocument/2006/relationships/slideLayout" Target="../slideLayouts/slideLayout101.xml"/></Relationships>
</file>

<file path=ppt/slideMasters/_rels/slideMaster3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281.xml"/><Relationship Id="rId21" Type="http://schemas.openxmlformats.org/officeDocument/2006/relationships/slideLayout" Target="../slideLayouts/slideLayout185.xml"/><Relationship Id="rId42" Type="http://schemas.openxmlformats.org/officeDocument/2006/relationships/slideLayout" Target="../slideLayouts/slideLayout206.xml"/><Relationship Id="rId63" Type="http://schemas.openxmlformats.org/officeDocument/2006/relationships/slideLayout" Target="../slideLayouts/slideLayout227.xml"/><Relationship Id="rId84" Type="http://schemas.openxmlformats.org/officeDocument/2006/relationships/slideLayout" Target="../slideLayouts/slideLayout248.xml"/><Relationship Id="rId138" Type="http://schemas.openxmlformats.org/officeDocument/2006/relationships/slideLayout" Target="../slideLayouts/slideLayout302.xml"/><Relationship Id="rId107" Type="http://schemas.openxmlformats.org/officeDocument/2006/relationships/slideLayout" Target="../slideLayouts/slideLayout271.xml"/><Relationship Id="rId11" Type="http://schemas.openxmlformats.org/officeDocument/2006/relationships/slideLayout" Target="../slideLayouts/slideLayout175.xml"/><Relationship Id="rId32" Type="http://schemas.openxmlformats.org/officeDocument/2006/relationships/slideLayout" Target="../slideLayouts/slideLayout196.xml"/><Relationship Id="rId53" Type="http://schemas.openxmlformats.org/officeDocument/2006/relationships/slideLayout" Target="../slideLayouts/slideLayout217.xml"/><Relationship Id="rId74" Type="http://schemas.openxmlformats.org/officeDocument/2006/relationships/slideLayout" Target="../slideLayouts/slideLayout238.xml"/><Relationship Id="rId128" Type="http://schemas.openxmlformats.org/officeDocument/2006/relationships/slideLayout" Target="../slideLayouts/slideLayout292.xml"/><Relationship Id="rId149" Type="http://schemas.openxmlformats.org/officeDocument/2006/relationships/slideLayout" Target="../slideLayouts/slideLayout313.xml"/><Relationship Id="rId5" Type="http://schemas.openxmlformats.org/officeDocument/2006/relationships/slideLayout" Target="../slideLayouts/slideLayout169.xml"/><Relationship Id="rId95" Type="http://schemas.openxmlformats.org/officeDocument/2006/relationships/slideLayout" Target="../slideLayouts/slideLayout259.xml"/><Relationship Id="rId22" Type="http://schemas.openxmlformats.org/officeDocument/2006/relationships/slideLayout" Target="../slideLayouts/slideLayout186.xml"/><Relationship Id="rId27" Type="http://schemas.openxmlformats.org/officeDocument/2006/relationships/slideLayout" Target="../slideLayouts/slideLayout191.xml"/><Relationship Id="rId43" Type="http://schemas.openxmlformats.org/officeDocument/2006/relationships/slideLayout" Target="../slideLayouts/slideLayout207.xml"/><Relationship Id="rId48" Type="http://schemas.openxmlformats.org/officeDocument/2006/relationships/slideLayout" Target="../slideLayouts/slideLayout212.xml"/><Relationship Id="rId64" Type="http://schemas.openxmlformats.org/officeDocument/2006/relationships/slideLayout" Target="../slideLayouts/slideLayout228.xml"/><Relationship Id="rId69" Type="http://schemas.openxmlformats.org/officeDocument/2006/relationships/slideLayout" Target="../slideLayouts/slideLayout233.xml"/><Relationship Id="rId113" Type="http://schemas.openxmlformats.org/officeDocument/2006/relationships/slideLayout" Target="../slideLayouts/slideLayout277.xml"/><Relationship Id="rId118" Type="http://schemas.openxmlformats.org/officeDocument/2006/relationships/slideLayout" Target="../slideLayouts/slideLayout282.xml"/><Relationship Id="rId134" Type="http://schemas.openxmlformats.org/officeDocument/2006/relationships/slideLayout" Target="../slideLayouts/slideLayout298.xml"/><Relationship Id="rId139" Type="http://schemas.openxmlformats.org/officeDocument/2006/relationships/slideLayout" Target="../slideLayouts/slideLayout303.xml"/><Relationship Id="rId80" Type="http://schemas.openxmlformats.org/officeDocument/2006/relationships/slideLayout" Target="../slideLayouts/slideLayout244.xml"/><Relationship Id="rId85" Type="http://schemas.openxmlformats.org/officeDocument/2006/relationships/slideLayout" Target="../slideLayouts/slideLayout249.xml"/><Relationship Id="rId150" Type="http://schemas.openxmlformats.org/officeDocument/2006/relationships/slideLayout" Target="../slideLayouts/slideLayout314.xml"/><Relationship Id="rId12" Type="http://schemas.openxmlformats.org/officeDocument/2006/relationships/slideLayout" Target="../slideLayouts/slideLayout176.xml"/><Relationship Id="rId17" Type="http://schemas.openxmlformats.org/officeDocument/2006/relationships/slideLayout" Target="../slideLayouts/slideLayout181.xml"/><Relationship Id="rId33" Type="http://schemas.openxmlformats.org/officeDocument/2006/relationships/slideLayout" Target="../slideLayouts/slideLayout197.xml"/><Relationship Id="rId38" Type="http://schemas.openxmlformats.org/officeDocument/2006/relationships/slideLayout" Target="../slideLayouts/slideLayout202.xml"/><Relationship Id="rId59" Type="http://schemas.openxmlformats.org/officeDocument/2006/relationships/slideLayout" Target="../slideLayouts/slideLayout223.xml"/><Relationship Id="rId103" Type="http://schemas.openxmlformats.org/officeDocument/2006/relationships/slideLayout" Target="../slideLayouts/slideLayout267.xml"/><Relationship Id="rId108" Type="http://schemas.openxmlformats.org/officeDocument/2006/relationships/slideLayout" Target="../slideLayouts/slideLayout272.xml"/><Relationship Id="rId124" Type="http://schemas.openxmlformats.org/officeDocument/2006/relationships/slideLayout" Target="../slideLayouts/slideLayout288.xml"/><Relationship Id="rId129" Type="http://schemas.openxmlformats.org/officeDocument/2006/relationships/slideLayout" Target="../slideLayouts/slideLayout293.xml"/><Relationship Id="rId54" Type="http://schemas.openxmlformats.org/officeDocument/2006/relationships/slideLayout" Target="../slideLayouts/slideLayout218.xml"/><Relationship Id="rId70" Type="http://schemas.openxmlformats.org/officeDocument/2006/relationships/slideLayout" Target="../slideLayouts/slideLayout234.xml"/><Relationship Id="rId75" Type="http://schemas.openxmlformats.org/officeDocument/2006/relationships/slideLayout" Target="../slideLayouts/slideLayout239.xml"/><Relationship Id="rId91" Type="http://schemas.openxmlformats.org/officeDocument/2006/relationships/slideLayout" Target="../slideLayouts/slideLayout255.xml"/><Relationship Id="rId96" Type="http://schemas.openxmlformats.org/officeDocument/2006/relationships/slideLayout" Target="../slideLayouts/slideLayout260.xml"/><Relationship Id="rId140" Type="http://schemas.openxmlformats.org/officeDocument/2006/relationships/slideLayout" Target="../slideLayouts/slideLayout304.xml"/><Relationship Id="rId145" Type="http://schemas.openxmlformats.org/officeDocument/2006/relationships/slideLayout" Target="../slideLayouts/slideLayout309.xml"/><Relationship Id="rId1" Type="http://schemas.openxmlformats.org/officeDocument/2006/relationships/slideLayout" Target="../slideLayouts/slideLayout165.xml"/><Relationship Id="rId6" Type="http://schemas.openxmlformats.org/officeDocument/2006/relationships/slideLayout" Target="../slideLayouts/slideLayout170.xml"/><Relationship Id="rId23" Type="http://schemas.openxmlformats.org/officeDocument/2006/relationships/slideLayout" Target="../slideLayouts/slideLayout187.xml"/><Relationship Id="rId28" Type="http://schemas.openxmlformats.org/officeDocument/2006/relationships/slideLayout" Target="../slideLayouts/slideLayout192.xml"/><Relationship Id="rId49" Type="http://schemas.openxmlformats.org/officeDocument/2006/relationships/slideLayout" Target="../slideLayouts/slideLayout213.xml"/><Relationship Id="rId114" Type="http://schemas.openxmlformats.org/officeDocument/2006/relationships/slideLayout" Target="../slideLayouts/slideLayout278.xml"/><Relationship Id="rId119" Type="http://schemas.openxmlformats.org/officeDocument/2006/relationships/slideLayout" Target="../slideLayouts/slideLayout283.xml"/><Relationship Id="rId44" Type="http://schemas.openxmlformats.org/officeDocument/2006/relationships/slideLayout" Target="../slideLayouts/slideLayout208.xml"/><Relationship Id="rId60" Type="http://schemas.openxmlformats.org/officeDocument/2006/relationships/slideLayout" Target="../slideLayouts/slideLayout224.xml"/><Relationship Id="rId65" Type="http://schemas.openxmlformats.org/officeDocument/2006/relationships/slideLayout" Target="../slideLayouts/slideLayout229.xml"/><Relationship Id="rId81" Type="http://schemas.openxmlformats.org/officeDocument/2006/relationships/slideLayout" Target="../slideLayouts/slideLayout245.xml"/><Relationship Id="rId86" Type="http://schemas.openxmlformats.org/officeDocument/2006/relationships/slideLayout" Target="../slideLayouts/slideLayout250.xml"/><Relationship Id="rId130" Type="http://schemas.openxmlformats.org/officeDocument/2006/relationships/slideLayout" Target="../slideLayouts/slideLayout294.xml"/><Relationship Id="rId135" Type="http://schemas.openxmlformats.org/officeDocument/2006/relationships/slideLayout" Target="../slideLayouts/slideLayout299.xml"/><Relationship Id="rId151" Type="http://schemas.openxmlformats.org/officeDocument/2006/relationships/slideLayout" Target="../slideLayouts/slideLayout315.xml"/><Relationship Id="rId13" Type="http://schemas.openxmlformats.org/officeDocument/2006/relationships/slideLayout" Target="../slideLayouts/slideLayout177.xml"/><Relationship Id="rId18" Type="http://schemas.openxmlformats.org/officeDocument/2006/relationships/slideLayout" Target="../slideLayouts/slideLayout182.xml"/><Relationship Id="rId39" Type="http://schemas.openxmlformats.org/officeDocument/2006/relationships/slideLayout" Target="../slideLayouts/slideLayout203.xml"/><Relationship Id="rId109" Type="http://schemas.openxmlformats.org/officeDocument/2006/relationships/slideLayout" Target="../slideLayouts/slideLayout273.xml"/><Relationship Id="rId34" Type="http://schemas.openxmlformats.org/officeDocument/2006/relationships/slideLayout" Target="../slideLayouts/slideLayout198.xml"/><Relationship Id="rId50" Type="http://schemas.openxmlformats.org/officeDocument/2006/relationships/slideLayout" Target="../slideLayouts/slideLayout214.xml"/><Relationship Id="rId55" Type="http://schemas.openxmlformats.org/officeDocument/2006/relationships/slideLayout" Target="../slideLayouts/slideLayout219.xml"/><Relationship Id="rId76" Type="http://schemas.openxmlformats.org/officeDocument/2006/relationships/slideLayout" Target="../slideLayouts/slideLayout240.xml"/><Relationship Id="rId97" Type="http://schemas.openxmlformats.org/officeDocument/2006/relationships/slideLayout" Target="../slideLayouts/slideLayout261.xml"/><Relationship Id="rId104" Type="http://schemas.openxmlformats.org/officeDocument/2006/relationships/slideLayout" Target="../slideLayouts/slideLayout268.xml"/><Relationship Id="rId120" Type="http://schemas.openxmlformats.org/officeDocument/2006/relationships/slideLayout" Target="../slideLayouts/slideLayout284.xml"/><Relationship Id="rId125" Type="http://schemas.openxmlformats.org/officeDocument/2006/relationships/slideLayout" Target="../slideLayouts/slideLayout289.xml"/><Relationship Id="rId141" Type="http://schemas.openxmlformats.org/officeDocument/2006/relationships/slideLayout" Target="../slideLayouts/slideLayout305.xml"/><Relationship Id="rId146" Type="http://schemas.openxmlformats.org/officeDocument/2006/relationships/slideLayout" Target="../slideLayouts/slideLayout310.xml"/><Relationship Id="rId7" Type="http://schemas.openxmlformats.org/officeDocument/2006/relationships/slideLayout" Target="../slideLayouts/slideLayout171.xml"/><Relationship Id="rId71" Type="http://schemas.openxmlformats.org/officeDocument/2006/relationships/slideLayout" Target="../slideLayouts/slideLayout235.xml"/><Relationship Id="rId92" Type="http://schemas.openxmlformats.org/officeDocument/2006/relationships/slideLayout" Target="../slideLayouts/slideLayout256.xml"/><Relationship Id="rId2" Type="http://schemas.openxmlformats.org/officeDocument/2006/relationships/slideLayout" Target="../slideLayouts/slideLayout166.xml"/><Relationship Id="rId29" Type="http://schemas.openxmlformats.org/officeDocument/2006/relationships/slideLayout" Target="../slideLayouts/slideLayout193.xml"/><Relationship Id="rId24" Type="http://schemas.openxmlformats.org/officeDocument/2006/relationships/slideLayout" Target="../slideLayouts/slideLayout188.xml"/><Relationship Id="rId40" Type="http://schemas.openxmlformats.org/officeDocument/2006/relationships/slideLayout" Target="../slideLayouts/slideLayout204.xml"/><Relationship Id="rId45" Type="http://schemas.openxmlformats.org/officeDocument/2006/relationships/slideLayout" Target="../slideLayouts/slideLayout209.xml"/><Relationship Id="rId66" Type="http://schemas.openxmlformats.org/officeDocument/2006/relationships/slideLayout" Target="../slideLayouts/slideLayout230.xml"/><Relationship Id="rId87" Type="http://schemas.openxmlformats.org/officeDocument/2006/relationships/slideLayout" Target="../slideLayouts/slideLayout251.xml"/><Relationship Id="rId110" Type="http://schemas.openxmlformats.org/officeDocument/2006/relationships/slideLayout" Target="../slideLayouts/slideLayout274.xml"/><Relationship Id="rId115" Type="http://schemas.openxmlformats.org/officeDocument/2006/relationships/slideLayout" Target="../slideLayouts/slideLayout279.xml"/><Relationship Id="rId131" Type="http://schemas.openxmlformats.org/officeDocument/2006/relationships/slideLayout" Target="../slideLayouts/slideLayout295.xml"/><Relationship Id="rId136" Type="http://schemas.openxmlformats.org/officeDocument/2006/relationships/slideLayout" Target="../slideLayouts/slideLayout300.xml"/><Relationship Id="rId61" Type="http://schemas.openxmlformats.org/officeDocument/2006/relationships/slideLayout" Target="../slideLayouts/slideLayout225.xml"/><Relationship Id="rId82" Type="http://schemas.openxmlformats.org/officeDocument/2006/relationships/slideLayout" Target="../slideLayouts/slideLayout246.xml"/><Relationship Id="rId152" Type="http://schemas.openxmlformats.org/officeDocument/2006/relationships/slideLayout" Target="../slideLayouts/slideLayout316.xml"/><Relationship Id="rId19" Type="http://schemas.openxmlformats.org/officeDocument/2006/relationships/slideLayout" Target="../slideLayouts/slideLayout183.xml"/><Relationship Id="rId14" Type="http://schemas.openxmlformats.org/officeDocument/2006/relationships/slideLayout" Target="../slideLayouts/slideLayout178.xml"/><Relationship Id="rId30" Type="http://schemas.openxmlformats.org/officeDocument/2006/relationships/slideLayout" Target="../slideLayouts/slideLayout194.xml"/><Relationship Id="rId35" Type="http://schemas.openxmlformats.org/officeDocument/2006/relationships/slideLayout" Target="../slideLayouts/slideLayout199.xml"/><Relationship Id="rId56" Type="http://schemas.openxmlformats.org/officeDocument/2006/relationships/slideLayout" Target="../slideLayouts/slideLayout220.xml"/><Relationship Id="rId77" Type="http://schemas.openxmlformats.org/officeDocument/2006/relationships/slideLayout" Target="../slideLayouts/slideLayout241.xml"/><Relationship Id="rId100" Type="http://schemas.openxmlformats.org/officeDocument/2006/relationships/slideLayout" Target="../slideLayouts/slideLayout264.xml"/><Relationship Id="rId105" Type="http://schemas.openxmlformats.org/officeDocument/2006/relationships/slideLayout" Target="../slideLayouts/slideLayout269.xml"/><Relationship Id="rId126" Type="http://schemas.openxmlformats.org/officeDocument/2006/relationships/slideLayout" Target="../slideLayouts/slideLayout290.xml"/><Relationship Id="rId147" Type="http://schemas.openxmlformats.org/officeDocument/2006/relationships/slideLayout" Target="../slideLayouts/slideLayout311.xml"/><Relationship Id="rId8" Type="http://schemas.openxmlformats.org/officeDocument/2006/relationships/slideLayout" Target="../slideLayouts/slideLayout172.xml"/><Relationship Id="rId51" Type="http://schemas.openxmlformats.org/officeDocument/2006/relationships/slideLayout" Target="../slideLayouts/slideLayout215.xml"/><Relationship Id="rId72" Type="http://schemas.openxmlformats.org/officeDocument/2006/relationships/slideLayout" Target="../slideLayouts/slideLayout236.xml"/><Relationship Id="rId93" Type="http://schemas.openxmlformats.org/officeDocument/2006/relationships/slideLayout" Target="../slideLayouts/slideLayout257.xml"/><Relationship Id="rId98" Type="http://schemas.openxmlformats.org/officeDocument/2006/relationships/slideLayout" Target="../slideLayouts/slideLayout262.xml"/><Relationship Id="rId121" Type="http://schemas.openxmlformats.org/officeDocument/2006/relationships/slideLayout" Target="../slideLayouts/slideLayout285.xml"/><Relationship Id="rId142" Type="http://schemas.openxmlformats.org/officeDocument/2006/relationships/slideLayout" Target="../slideLayouts/slideLayout306.xml"/><Relationship Id="rId3" Type="http://schemas.openxmlformats.org/officeDocument/2006/relationships/slideLayout" Target="../slideLayouts/slideLayout167.xml"/><Relationship Id="rId25" Type="http://schemas.openxmlformats.org/officeDocument/2006/relationships/slideLayout" Target="../slideLayouts/slideLayout189.xml"/><Relationship Id="rId46" Type="http://schemas.openxmlformats.org/officeDocument/2006/relationships/slideLayout" Target="../slideLayouts/slideLayout210.xml"/><Relationship Id="rId67" Type="http://schemas.openxmlformats.org/officeDocument/2006/relationships/slideLayout" Target="../slideLayouts/slideLayout231.xml"/><Relationship Id="rId116" Type="http://schemas.openxmlformats.org/officeDocument/2006/relationships/slideLayout" Target="../slideLayouts/slideLayout280.xml"/><Relationship Id="rId137" Type="http://schemas.openxmlformats.org/officeDocument/2006/relationships/slideLayout" Target="../slideLayouts/slideLayout301.xml"/><Relationship Id="rId20" Type="http://schemas.openxmlformats.org/officeDocument/2006/relationships/slideLayout" Target="../slideLayouts/slideLayout184.xml"/><Relationship Id="rId41" Type="http://schemas.openxmlformats.org/officeDocument/2006/relationships/slideLayout" Target="../slideLayouts/slideLayout205.xml"/><Relationship Id="rId62" Type="http://schemas.openxmlformats.org/officeDocument/2006/relationships/slideLayout" Target="../slideLayouts/slideLayout226.xml"/><Relationship Id="rId83" Type="http://schemas.openxmlformats.org/officeDocument/2006/relationships/slideLayout" Target="../slideLayouts/slideLayout247.xml"/><Relationship Id="rId88" Type="http://schemas.openxmlformats.org/officeDocument/2006/relationships/slideLayout" Target="../slideLayouts/slideLayout252.xml"/><Relationship Id="rId111" Type="http://schemas.openxmlformats.org/officeDocument/2006/relationships/slideLayout" Target="../slideLayouts/slideLayout275.xml"/><Relationship Id="rId132" Type="http://schemas.openxmlformats.org/officeDocument/2006/relationships/slideLayout" Target="../slideLayouts/slideLayout296.xml"/><Relationship Id="rId153" Type="http://schemas.openxmlformats.org/officeDocument/2006/relationships/slideLayout" Target="../slideLayouts/slideLayout317.xml"/><Relationship Id="rId15" Type="http://schemas.openxmlformats.org/officeDocument/2006/relationships/slideLayout" Target="../slideLayouts/slideLayout179.xml"/><Relationship Id="rId36" Type="http://schemas.openxmlformats.org/officeDocument/2006/relationships/slideLayout" Target="../slideLayouts/slideLayout200.xml"/><Relationship Id="rId57" Type="http://schemas.openxmlformats.org/officeDocument/2006/relationships/slideLayout" Target="../slideLayouts/slideLayout221.xml"/><Relationship Id="rId106" Type="http://schemas.openxmlformats.org/officeDocument/2006/relationships/slideLayout" Target="../slideLayouts/slideLayout270.xml"/><Relationship Id="rId127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174.xml"/><Relationship Id="rId31" Type="http://schemas.openxmlformats.org/officeDocument/2006/relationships/slideLayout" Target="../slideLayouts/slideLayout195.xml"/><Relationship Id="rId52" Type="http://schemas.openxmlformats.org/officeDocument/2006/relationships/slideLayout" Target="../slideLayouts/slideLayout216.xml"/><Relationship Id="rId73" Type="http://schemas.openxmlformats.org/officeDocument/2006/relationships/slideLayout" Target="../slideLayouts/slideLayout237.xml"/><Relationship Id="rId78" Type="http://schemas.openxmlformats.org/officeDocument/2006/relationships/slideLayout" Target="../slideLayouts/slideLayout242.xml"/><Relationship Id="rId94" Type="http://schemas.openxmlformats.org/officeDocument/2006/relationships/slideLayout" Target="../slideLayouts/slideLayout258.xml"/><Relationship Id="rId99" Type="http://schemas.openxmlformats.org/officeDocument/2006/relationships/slideLayout" Target="../slideLayouts/slideLayout263.xml"/><Relationship Id="rId101" Type="http://schemas.openxmlformats.org/officeDocument/2006/relationships/slideLayout" Target="../slideLayouts/slideLayout265.xml"/><Relationship Id="rId122" Type="http://schemas.openxmlformats.org/officeDocument/2006/relationships/slideLayout" Target="../slideLayouts/slideLayout286.xml"/><Relationship Id="rId143" Type="http://schemas.openxmlformats.org/officeDocument/2006/relationships/slideLayout" Target="../slideLayouts/slideLayout307.xml"/><Relationship Id="rId148" Type="http://schemas.openxmlformats.org/officeDocument/2006/relationships/slideLayout" Target="../slideLayouts/slideLayout312.xml"/><Relationship Id="rId4" Type="http://schemas.openxmlformats.org/officeDocument/2006/relationships/slideLayout" Target="../slideLayouts/slideLayout168.xml"/><Relationship Id="rId9" Type="http://schemas.openxmlformats.org/officeDocument/2006/relationships/slideLayout" Target="../slideLayouts/slideLayout173.xml"/><Relationship Id="rId26" Type="http://schemas.openxmlformats.org/officeDocument/2006/relationships/slideLayout" Target="../slideLayouts/slideLayout190.xml"/><Relationship Id="rId47" Type="http://schemas.openxmlformats.org/officeDocument/2006/relationships/slideLayout" Target="../slideLayouts/slideLayout211.xml"/><Relationship Id="rId68" Type="http://schemas.openxmlformats.org/officeDocument/2006/relationships/slideLayout" Target="../slideLayouts/slideLayout232.xml"/><Relationship Id="rId89" Type="http://schemas.openxmlformats.org/officeDocument/2006/relationships/slideLayout" Target="../slideLayouts/slideLayout253.xml"/><Relationship Id="rId112" Type="http://schemas.openxmlformats.org/officeDocument/2006/relationships/slideLayout" Target="../slideLayouts/slideLayout276.xml"/><Relationship Id="rId133" Type="http://schemas.openxmlformats.org/officeDocument/2006/relationships/slideLayout" Target="../slideLayouts/slideLayout297.xml"/><Relationship Id="rId154" Type="http://schemas.openxmlformats.org/officeDocument/2006/relationships/theme" Target="../theme/theme3.xml"/><Relationship Id="rId16" Type="http://schemas.openxmlformats.org/officeDocument/2006/relationships/slideLayout" Target="../slideLayouts/slideLayout180.xml"/><Relationship Id="rId37" Type="http://schemas.openxmlformats.org/officeDocument/2006/relationships/slideLayout" Target="../slideLayouts/slideLayout201.xml"/><Relationship Id="rId58" Type="http://schemas.openxmlformats.org/officeDocument/2006/relationships/slideLayout" Target="../slideLayouts/slideLayout222.xml"/><Relationship Id="rId79" Type="http://schemas.openxmlformats.org/officeDocument/2006/relationships/slideLayout" Target="../slideLayouts/slideLayout243.xml"/><Relationship Id="rId102" Type="http://schemas.openxmlformats.org/officeDocument/2006/relationships/slideLayout" Target="../slideLayouts/slideLayout266.xml"/><Relationship Id="rId123" Type="http://schemas.openxmlformats.org/officeDocument/2006/relationships/slideLayout" Target="../slideLayouts/slideLayout287.xml"/><Relationship Id="rId144" Type="http://schemas.openxmlformats.org/officeDocument/2006/relationships/slideLayout" Target="../slideLayouts/slideLayout308.xml"/><Relationship Id="rId90" Type="http://schemas.openxmlformats.org/officeDocument/2006/relationships/slideLayout" Target="../slideLayouts/slideLayout254.xml"/></Relationships>
</file>

<file path=ppt/slideMasters/_rels/slideMaster4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434.xml"/><Relationship Id="rId21" Type="http://schemas.openxmlformats.org/officeDocument/2006/relationships/slideLayout" Target="../slideLayouts/slideLayout338.xml"/><Relationship Id="rId42" Type="http://schemas.openxmlformats.org/officeDocument/2006/relationships/slideLayout" Target="../slideLayouts/slideLayout359.xml"/><Relationship Id="rId63" Type="http://schemas.openxmlformats.org/officeDocument/2006/relationships/slideLayout" Target="../slideLayouts/slideLayout380.xml"/><Relationship Id="rId84" Type="http://schemas.openxmlformats.org/officeDocument/2006/relationships/slideLayout" Target="../slideLayouts/slideLayout401.xml"/><Relationship Id="rId138" Type="http://schemas.openxmlformats.org/officeDocument/2006/relationships/slideLayout" Target="../slideLayouts/slideLayout455.xml"/><Relationship Id="rId107" Type="http://schemas.openxmlformats.org/officeDocument/2006/relationships/slideLayout" Target="../slideLayouts/slideLayout424.xml"/><Relationship Id="rId11" Type="http://schemas.openxmlformats.org/officeDocument/2006/relationships/slideLayout" Target="../slideLayouts/slideLayout328.xml"/><Relationship Id="rId32" Type="http://schemas.openxmlformats.org/officeDocument/2006/relationships/slideLayout" Target="../slideLayouts/slideLayout349.xml"/><Relationship Id="rId53" Type="http://schemas.openxmlformats.org/officeDocument/2006/relationships/slideLayout" Target="../slideLayouts/slideLayout370.xml"/><Relationship Id="rId74" Type="http://schemas.openxmlformats.org/officeDocument/2006/relationships/slideLayout" Target="../slideLayouts/slideLayout391.xml"/><Relationship Id="rId128" Type="http://schemas.openxmlformats.org/officeDocument/2006/relationships/slideLayout" Target="../slideLayouts/slideLayout445.xml"/><Relationship Id="rId149" Type="http://schemas.openxmlformats.org/officeDocument/2006/relationships/slideLayout" Target="../slideLayouts/slideLayout466.xml"/><Relationship Id="rId5" Type="http://schemas.openxmlformats.org/officeDocument/2006/relationships/slideLayout" Target="../slideLayouts/slideLayout322.xml"/><Relationship Id="rId95" Type="http://schemas.openxmlformats.org/officeDocument/2006/relationships/slideLayout" Target="../slideLayouts/slideLayout412.xml"/><Relationship Id="rId22" Type="http://schemas.openxmlformats.org/officeDocument/2006/relationships/slideLayout" Target="../slideLayouts/slideLayout339.xml"/><Relationship Id="rId27" Type="http://schemas.openxmlformats.org/officeDocument/2006/relationships/slideLayout" Target="../slideLayouts/slideLayout344.xml"/><Relationship Id="rId43" Type="http://schemas.openxmlformats.org/officeDocument/2006/relationships/slideLayout" Target="../slideLayouts/slideLayout360.xml"/><Relationship Id="rId48" Type="http://schemas.openxmlformats.org/officeDocument/2006/relationships/slideLayout" Target="../slideLayouts/slideLayout365.xml"/><Relationship Id="rId64" Type="http://schemas.openxmlformats.org/officeDocument/2006/relationships/slideLayout" Target="../slideLayouts/slideLayout381.xml"/><Relationship Id="rId69" Type="http://schemas.openxmlformats.org/officeDocument/2006/relationships/slideLayout" Target="../slideLayouts/slideLayout386.xml"/><Relationship Id="rId113" Type="http://schemas.openxmlformats.org/officeDocument/2006/relationships/slideLayout" Target="../slideLayouts/slideLayout430.xml"/><Relationship Id="rId118" Type="http://schemas.openxmlformats.org/officeDocument/2006/relationships/slideLayout" Target="../slideLayouts/slideLayout435.xml"/><Relationship Id="rId134" Type="http://schemas.openxmlformats.org/officeDocument/2006/relationships/slideLayout" Target="../slideLayouts/slideLayout451.xml"/><Relationship Id="rId139" Type="http://schemas.openxmlformats.org/officeDocument/2006/relationships/slideLayout" Target="../slideLayouts/slideLayout456.xml"/><Relationship Id="rId80" Type="http://schemas.openxmlformats.org/officeDocument/2006/relationships/slideLayout" Target="../slideLayouts/slideLayout397.xml"/><Relationship Id="rId85" Type="http://schemas.openxmlformats.org/officeDocument/2006/relationships/slideLayout" Target="../slideLayouts/slideLayout402.xml"/><Relationship Id="rId150" Type="http://schemas.openxmlformats.org/officeDocument/2006/relationships/slideLayout" Target="../slideLayouts/slideLayout467.xml"/><Relationship Id="rId155" Type="http://schemas.openxmlformats.org/officeDocument/2006/relationships/theme" Target="../theme/theme4.xml"/><Relationship Id="rId12" Type="http://schemas.openxmlformats.org/officeDocument/2006/relationships/slideLayout" Target="../slideLayouts/slideLayout329.xml"/><Relationship Id="rId17" Type="http://schemas.openxmlformats.org/officeDocument/2006/relationships/slideLayout" Target="../slideLayouts/slideLayout334.xml"/><Relationship Id="rId33" Type="http://schemas.openxmlformats.org/officeDocument/2006/relationships/slideLayout" Target="../slideLayouts/slideLayout350.xml"/><Relationship Id="rId38" Type="http://schemas.openxmlformats.org/officeDocument/2006/relationships/slideLayout" Target="../slideLayouts/slideLayout355.xml"/><Relationship Id="rId59" Type="http://schemas.openxmlformats.org/officeDocument/2006/relationships/slideLayout" Target="../slideLayouts/slideLayout376.xml"/><Relationship Id="rId103" Type="http://schemas.openxmlformats.org/officeDocument/2006/relationships/slideLayout" Target="../slideLayouts/slideLayout420.xml"/><Relationship Id="rId108" Type="http://schemas.openxmlformats.org/officeDocument/2006/relationships/slideLayout" Target="../slideLayouts/slideLayout425.xml"/><Relationship Id="rId124" Type="http://schemas.openxmlformats.org/officeDocument/2006/relationships/slideLayout" Target="../slideLayouts/slideLayout441.xml"/><Relationship Id="rId129" Type="http://schemas.openxmlformats.org/officeDocument/2006/relationships/slideLayout" Target="../slideLayouts/slideLayout446.xml"/><Relationship Id="rId54" Type="http://schemas.openxmlformats.org/officeDocument/2006/relationships/slideLayout" Target="../slideLayouts/slideLayout371.xml"/><Relationship Id="rId70" Type="http://schemas.openxmlformats.org/officeDocument/2006/relationships/slideLayout" Target="../slideLayouts/slideLayout387.xml"/><Relationship Id="rId75" Type="http://schemas.openxmlformats.org/officeDocument/2006/relationships/slideLayout" Target="../slideLayouts/slideLayout392.xml"/><Relationship Id="rId91" Type="http://schemas.openxmlformats.org/officeDocument/2006/relationships/slideLayout" Target="../slideLayouts/slideLayout408.xml"/><Relationship Id="rId96" Type="http://schemas.openxmlformats.org/officeDocument/2006/relationships/slideLayout" Target="../slideLayouts/slideLayout413.xml"/><Relationship Id="rId140" Type="http://schemas.openxmlformats.org/officeDocument/2006/relationships/slideLayout" Target="../slideLayouts/slideLayout457.xml"/><Relationship Id="rId145" Type="http://schemas.openxmlformats.org/officeDocument/2006/relationships/slideLayout" Target="../slideLayouts/slideLayout462.xml"/><Relationship Id="rId1" Type="http://schemas.openxmlformats.org/officeDocument/2006/relationships/slideLayout" Target="../slideLayouts/slideLayout318.xml"/><Relationship Id="rId6" Type="http://schemas.openxmlformats.org/officeDocument/2006/relationships/slideLayout" Target="../slideLayouts/slideLayout323.xml"/><Relationship Id="rId23" Type="http://schemas.openxmlformats.org/officeDocument/2006/relationships/slideLayout" Target="../slideLayouts/slideLayout340.xml"/><Relationship Id="rId28" Type="http://schemas.openxmlformats.org/officeDocument/2006/relationships/slideLayout" Target="../slideLayouts/slideLayout345.xml"/><Relationship Id="rId49" Type="http://schemas.openxmlformats.org/officeDocument/2006/relationships/slideLayout" Target="../slideLayouts/slideLayout366.xml"/><Relationship Id="rId114" Type="http://schemas.openxmlformats.org/officeDocument/2006/relationships/slideLayout" Target="../slideLayouts/slideLayout431.xml"/><Relationship Id="rId119" Type="http://schemas.openxmlformats.org/officeDocument/2006/relationships/slideLayout" Target="../slideLayouts/slideLayout436.xml"/><Relationship Id="rId44" Type="http://schemas.openxmlformats.org/officeDocument/2006/relationships/slideLayout" Target="../slideLayouts/slideLayout361.xml"/><Relationship Id="rId60" Type="http://schemas.openxmlformats.org/officeDocument/2006/relationships/slideLayout" Target="../slideLayouts/slideLayout377.xml"/><Relationship Id="rId65" Type="http://schemas.openxmlformats.org/officeDocument/2006/relationships/slideLayout" Target="../slideLayouts/slideLayout382.xml"/><Relationship Id="rId81" Type="http://schemas.openxmlformats.org/officeDocument/2006/relationships/slideLayout" Target="../slideLayouts/slideLayout398.xml"/><Relationship Id="rId86" Type="http://schemas.openxmlformats.org/officeDocument/2006/relationships/slideLayout" Target="../slideLayouts/slideLayout403.xml"/><Relationship Id="rId130" Type="http://schemas.openxmlformats.org/officeDocument/2006/relationships/slideLayout" Target="../slideLayouts/slideLayout447.xml"/><Relationship Id="rId135" Type="http://schemas.openxmlformats.org/officeDocument/2006/relationships/slideLayout" Target="../slideLayouts/slideLayout452.xml"/><Relationship Id="rId151" Type="http://schemas.openxmlformats.org/officeDocument/2006/relationships/slideLayout" Target="../slideLayouts/slideLayout468.xml"/><Relationship Id="rId13" Type="http://schemas.openxmlformats.org/officeDocument/2006/relationships/slideLayout" Target="../slideLayouts/slideLayout330.xml"/><Relationship Id="rId18" Type="http://schemas.openxmlformats.org/officeDocument/2006/relationships/slideLayout" Target="../slideLayouts/slideLayout335.xml"/><Relationship Id="rId39" Type="http://schemas.openxmlformats.org/officeDocument/2006/relationships/slideLayout" Target="../slideLayouts/slideLayout356.xml"/><Relationship Id="rId109" Type="http://schemas.openxmlformats.org/officeDocument/2006/relationships/slideLayout" Target="../slideLayouts/slideLayout426.xml"/><Relationship Id="rId34" Type="http://schemas.openxmlformats.org/officeDocument/2006/relationships/slideLayout" Target="../slideLayouts/slideLayout351.xml"/><Relationship Id="rId50" Type="http://schemas.openxmlformats.org/officeDocument/2006/relationships/slideLayout" Target="../slideLayouts/slideLayout367.xml"/><Relationship Id="rId55" Type="http://schemas.openxmlformats.org/officeDocument/2006/relationships/slideLayout" Target="../slideLayouts/slideLayout372.xml"/><Relationship Id="rId76" Type="http://schemas.openxmlformats.org/officeDocument/2006/relationships/slideLayout" Target="../slideLayouts/slideLayout393.xml"/><Relationship Id="rId97" Type="http://schemas.openxmlformats.org/officeDocument/2006/relationships/slideLayout" Target="../slideLayouts/slideLayout414.xml"/><Relationship Id="rId104" Type="http://schemas.openxmlformats.org/officeDocument/2006/relationships/slideLayout" Target="../slideLayouts/slideLayout421.xml"/><Relationship Id="rId120" Type="http://schemas.openxmlformats.org/officeDocument/2006/relationships/slideLayout" Target="../slideLayouts/slideLayout437.xml"/><Relationship Id="rId125" Type="http://schemas.openxmlformats.org/officeDocument/2006/relationships/slideLayout" Target="../slideLayouts/slideLayout442.xml"/><Relationship Id="rId141" Type="http://schemas.openxmlformats.org/officeDocument/2006/relationships/slideLayout" Target="../slideLayouts/slideLayout458.xml"/><Relationship Id="rId146" Type="http://schemas.openxmlformats.org/officeDocument/2006/relationships/slideLayout" Target="../slideLayouts/slideLayout463.xml"/><Relationship Id="rId7" Type="http://schemas.openxmlformats.org/officeDocument/2006/relationships/slideLayout" Target="../slideLayouts/slideLayout324.xml"/><Relationship Id="rId71" Type="http://schemas.openxmlformats.org/officeDocument/2006/relationships/slideLayout" Target="../slideLayouts/slideLayout388.xml"/><Relationship Id="rId92" Type="http://schemas.openxmlformats.org/officeDocument/2006/relationships/slideLayout" Target="../slideLayouts/slideLayout409.xml"/><Relationship Id="rId2" Type="http://schemas.openxmlformats.org/officeDocument/2006/relationships/slideLayout" Target="../slideLayouts/slideLayout319.xml"/><Relationship Id="rId29" Type="http://schemas.openxmlformats.org/officeDocument/2006/relationships/slideLayout" Target="../slideLayouts/slideLayout346.xml"/><Relationship Id="rId24" Type="http://schemas.openxmlformats.org/officeDocument/2006/relationships/slideLayout" Target="../slideLayouts/slideLayout341.xml"/><Relationship Id="rId40" Type="http://schemas.openxmlformats.org/officeDocument/2006/relationships/slideLayout" Target="../slideLayouts/slideLayout357.xml"/><Relationship Id="rId45" Type="http://schemas.openxmlformats.org/officeDocument/2006/relationships/slideLayout" Target="../slideLayouts/slideLayout362.xml"/><Relationship Id="rId66" Type="http://schemas.openxmlformats.org/officeDocument/2006/relationships/slideLayout" Target="../slideLayouts/slideLayout383.xml"/><Relationship Id="rId87" Type="http://schemas.openxmlformats.org/officeDocument/2006/relationships/slideLayout" Target="../slideLayouts/slideLayout404.xml"/><Relationship Id="rId110" Type="http://schemas.openxmlformats.org/officeDocument/2006/relationships/slideLayout" Target="../slideLayouts/slideLayout427.xml"/><Relationship Id="rId115" Type="http://schemas.openxmlformats.org/officeDocument/2006/relationships/slideLayout" Target="../slideLayouts/slideLayout432.xml"/><Relationship Id="rId131" Type="http://schemas.openxmlformats.org/officeDocument/2006/relationships/slideLayout" Target="../slideLayouts/slideLayout448.xml"/><Relationship Id="rId136" Type="http://schemas.openxmlformats.org/officeDocument/2006/relationships/slideLayout" Target="../slideLayouts/slideLayout453.xml"/><Relationship Id="rId61" Type="http://schemas.openxmlformats.org/officeDocument/2006/relationships/slideLayout" Target="../slideLayouts/slideLayout378.xml"/><Relationship Id="rId82" Type="http://schemas.openxmlformats.org/officeDocument/2006/relationships/slideLayout" Target="../slideLayouts/slideLayout399.xml"/><Relationship Id="rId152" Type="http://schemas.openxmlformats.org/officeDocument/2006/relationships/slideLayout" Target="../slideLayouts/slideLayout469.xml"/><Relationship Id="rId19" Type="http://schemas.openxmlformats.org/officeDocument/2006/relationships/slideLayout" Target="../slideLayouts/slideLayout336.xml"/><Relationship Id="rId14" Type="http://schemas.openxmlformats.org/officeDocument/2006/relationships/slideLayout" Target="../slideLayouts/slideLayout331.xml"/><Relationship Id="rId30" Type="http://schemas.openxmlformats.org/officeDocument/2006/relationships/slideLayout" Target="../slideLayouts/slideLayout347.xml"/><Relationship Id="rId35" Type="http://schemas.openxmlformats.org/officeDocument/2006/relationships/slideLayout" Target="../slideLayouts/slideLayout352.xml"/><Relationship Id="rId56" Type="http://schemas.openxmlformats.org/officeDocument/2006/relationships/slideLayout" Target="../slideLayouts/slideLayout373.xml"/><Relationship Id="rId77" Type="http://schemas.openxmlformats.org/officeDocument/2006/relationships/slideLayout" Target="../slideLayouts/slideLayout394.xml"/><Relationship Id="rId100" Type="http://schemas.openxmlformats.org/officeDocument/2006/relationships/slideLayout" Target="../slideLayouts/slideLayout417.xml"/><Relationship Id="rId105" Type="http://schemas.openxmlformats.org/officeDocument/2006/relationships/slideLayout" Target="../slideLayouts/slideLayout422.xml"/><Relationship Id="rId126" Type="http://schemas.openxmlformats.org/officeDocument/2006/relationships/slideLayout" Target="../slideLayouts/slideLayout443.xml"/><Relationship Id="rId147" Type="http://schemas.openxmlformats.org/officeDocument/2006/relationships/slideLayout" Target="../slideLayouts/slideLayout464.xml"/><Relationship Id="rId8" Type="http://schemas.openxmlformats.org/officeDocument/2006/relationships/slideLayout" Target="../slideLayouts/slideLayout325.xml"/><Relationship Id="rId51" Type="http://schemas.openxmlformats.org/officeDocument/2006/relationships/slideLayout" Target="../slideLayouts/slideLayout368.xml"/><Relationship Id="rId72" Type="http://schemas.openxmlformats.org/officeDocument/2006/relationships/slideLayout" Target="../slideLayouts/slideLayout389.xml"/><Relationship Id="rId93" Type="http://schemas.openxmlformats.org/officeDocument/2006/relationships/slideLayout" Target="../slideLayouts/slideLayout410.xml"/><Relationship Id="rId98" Type="http://schemas.openxmlformats.org/officeDocument/2006/relationships/slideLayout" Target="../slideLayouts/slideLayout415.xml"/><Relationship Id="rId121" Type="http://schemas.openxmlformats.org/officeDocument/2006/relationships/slideLayout" Target="../slideLayouts/slideLayout438.xml"/><Relationship Id="rId142" Type="http://schemas.openxmlformats.org/officeDocument/2006/relationships/slideLayout" Target="../slideLayouts/slideLayout459.xml"/><Relationship Id="rId3" Type="http://schemas.openxmlformats.org/officeDocument/2006/relationships/slideLayout" Target="../slideLayouts/slideLayout320.xml"/><Relationship Id="rId25" Type="http://schemas.openxmlformats.org/officeDocument/2006/relationships/slideLayout" Target="../slideLayouts/slideLayout342.xml"/><Relationship Id="rId46" Type="http://schemas.openxmlformats.org/officeDocument/2006/relationships/slideLayout" Target="../slideLayouts/slideLayout363.xml"/><Relationship Id="rId67" Type="http://schemas.openxmlformats.org/officeDocument/2006/relationships/slideLayout" Target="../slideLayouts/slideLayout384.xml"/><Relationship Id="rId116" Type="http://schemas.openxmlformats.org/officeDocument/2006/relationships/slideLayout" Target="../slideLayouts/slideLayout433.xml"/><Relationship Id="rId137" Type="http://schemas.openxmlformats.org/officeDocument/2006/relationships/slideLayout" Target="../slideLayouts/slideLayout454.xml"/><Relationship Id="rId20" Type="http://schemas.openxmlformats.org/officeDocument/2006/relationships/slideLayout" Target="../slideLayouts/slideLayout337.xml"/><Relationship Id="rId41" Type="http://schemas.openxmlformats.org/officeDocument/2006/relationships/slideLayout" Target="../slideLayouts/slideLayout358.xml"/><Relationship Id="rId62" Type="http://schemas.openxmlformats.org/officeDocument/2006/relationships/slideLayout" Target="../slideLayouts/slideLayout379.xml"/><Relationship Id="rId83" Type="http://schemas.openxmlformats.org/officeDocument/2006/relationships/slideLayout" Target="../slideLayouts/slideLayout400.xml"/><Relationship Id="rId88" Type="http://schemas.openxmlformats.org/officeDocument/2006/relationships/slideLayout" Target="../slideLayouts/slideLayout405.xml"/><Relationship Id="rId111" Type="http://schemas.openxmlformats.org/officeDocument/2006/relationships/slideLayout" Target="../slideLayouts/slideLayout428.xml"/><Relationship Id="rId132" Type="http://schemas.openxmlformats.org/officeDocument/2006/relationships/slideLayout" Target="../slideLayouts/slideLayout449.xml"/><Relationship Id="rId153" Type="http://schemas.openxmlformats.org/officeDocument/2006/relationships/slideLayout" Target="../slideLayouts/slideLayout470.xml"/><Relationship Id="rId15" Type="http://schemas.openxmlformats.org/officeDocument/2006/relationships/slideLayout" Target="../slideLayouts/slideLayout332.xml"/><Relationship Id="rId36" Type="http://schemas.openxmlformats.org/officeDocument/2006/relationships/slideLayout" Target="../slideLayouts/slideLayout353.xml"/><Relationship Id="rId57" Type="http://schemas.openxmlformats.org/officeDocument/2006/relationships/slideLayout" Target="../slideLayouts/slideLayout374.xml"/><Relationship Id="rId106" Type="http://schemas.openxmlformats.org/officeDocument/2006/relationships/slideLayout" Target="../slideLayouts/slideLayout423.xml"/><Relationship Id="rId127" Type="http://schemas.openxmlformats.org/officeDocument/2006/relationships/slideLayout" Target="../slideLayouts/slideLayout444.xml"/><Relationship Id="rId10" Type="http://schemas.openxmlformats.org/officeDocument/2006/relationships/slideLayout" Target="../slideLayouts/slideLayout327.xml"/><Relationship Id="rId31" Type="http://schemas.openxmlformats.org/officeDocument/2006/relationships/slideLayout" Target="../slideLayouts/slideLayout348.xml"/><Relationship Id="rId52" Type="http://schemas.openxmlformats.org/officeDocument/2006/relationships/slideLayout" Target="../slideLayouts/slideLayout369.xml"/><Relationship Id="rId73" Type="http://schemas.openxmlformats.org/officeDocument/2006/relationships/slideLayout" Target="../slideLayouts/slideLayout390.xml"/><Relationship Id="rId78" Type="http://schemas.openxmlformats.org/officeDocument/2006/relationships/slideLayout" Target="../slideLayouts/slideLayout395.xml"/><Relationship Id="rId94" Type="http://schemas.openxmlformats.org/officeDocument/2006/relationships/slideLayout" Target="../slideLayouts/slideLayout411.xml"/><Relationship Id="rId99" Type="http://schemas.openxmlformats.org/officeDocument/2006/relationships/slideLayout" Target="../slideLayouts/slideLayout416.xml"/><Relationship Id="rId101" Type="http://schemas.openxmlformats.org/officeDocument/2006/relationships/slideLayout" Target="../slideLayouts/slideLayout418.xml"/><Relationship Id="rId122" Type="http://schemas.openxmlformats.org/officeDocument/2006/relationships/slideLayout" Target="../slideLayouts/slideLayout439.xml"/><Relationship Id="rId143" Type="http://schemas.openxmlformats.org/officeDocument/2006/relationships/slideLayout" Target="../slideLayouts/slideLayout460.xml"/><Relationship Id="rId148" Type="http://schemas.openxmlformats.org/officeDocument/2006/relationships/slideLayout" Target="../slideLayouts/slideLayout465.xml"/><Relationship Id="rId4" Type="http://schemas.openxmlformats.org/officeDocument/2006/relationships/slideLayout" Target="../slideLayouts/slideLayout321.xml"/><Relationship Id="rId9" Type="http://schemas.openxmlformats.org/officeDocument/2006/relationships/slideLayout" Target="../slideLayouts/slideLayout326.xml"/><Relationship Id="rId26" Type="http://schemas.openxmlformats.org/officeDocument/2006/relationships/slideLayout" Target="../slideLayouts/slideLayout343.xml"/><Relationship Id="rId47" Type="http://schemas.openxmlformats.org/officeDocument/2006/relationships/slideLayout" Target="../slideLayouts/slideLayout364.xml"/><Relationship Id="rId68" Type="http://schemas.openxmlformats.org/officeDocument/2006/relationships/slideLayout" Target="../slideLayouts/slideLayout385.xml"/><Relationship Id="rId89" Type="http://schemas.openxmlformats.org/officeDocument/2006/relationships/slideLayout" Target="../slideLayouts/slideLayout406.xml"/><Relationship Id="rId112" Type="http://schemas.openxmlformats.org/officeDocument/2006/relationships/slideLayout" Target="../slideLayouts/slideLayout429.xml"/><Relationship Id="rId133" Type="http://schemas.openxmlformats.org/officeDocument/2006/relationships/slideLayout" Target="../slideLayouts/slideLayout450.xml"/><Relationship Id="rId154" Type="http://schemas.openxmlformats.org/officeDocument/2006/relationships/slideLayout" Target="../slideLayouts/slideLayout471.xml"/><Relationship Id="rId16" Type="http://schemas.openxmlformats.org/officeDocument/2006/relationships/slideLayout" Target="../slideLayouts/slideLayout333.xml"/><Relationship Id="rId37" Type="http://schemas.openxmlformats.org/officeDocument/2006/relationships/slideLayout" Target="../slideLayouts/slideLayout354.xml"/><Relationship Id="rId58" Type="http://schemas.openxmlformats.org/officeDocument/2006/relationships/slideLayout" Target="../slideLayouts/slideLayout375.xml"/><Relationship Id="rId79" Type="http://schemas.openxmlformats.org/officeDocument/2006/relationships/slideLayout" Target="../slideLayouts/slideLayout396.xml"/><Relationship Id="rId102" Type="http://schemas.openxmlformats.org/officeDocument/2006/relationships/slideLayout" Target="../slideLayouts/slideLayout419.xml"/><Relationship Id="rId123" Type="http://schemas.openxmlformats.org/officeDocument/2006/relationships/slideLayout" Target="../slideLayouts/slideLayout440.xml"/><Relationship Id="rId144" Type="http://schemas.openxmlformats.org/officeDocument/2006/relationships/slideLayout" Target="../slideLayouts/slideLayout461.xml"/><Relationship Id="rId90" Type="http://schemas.openxmlformats.org/officeDocument/2006/relationships/slideLayout" Target="../slideLayouts/slideLayout407.xml"/></Relationships>
</file>

<file path=ppt/slideMasters/_rels/slideMaster5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588.xml"/><Relationship Id="rId21" Type="http://schemas.openxmlformats.org/officeDocument/2006/relationships/slideLayout" Target="../slideLayouts/slideLayout492.xml"/><Relationship Id="rId42" Type="http://schemas.openxmlformats.org/officeDocument/2006/relationships/slideLayout" Target="../slideLayouts/slideLayout513.xml"/><Relationship Id="rId63" Type="http://schemas.openxmlformats.org/officeDocument/2006/relationships/slideLayout" Target="../slideLayouts/slideLayout534.xml"/><Relationship Id="rId84" Type="http://schemas.openxmlformats.org/officeDocument/2006/relationships/slideLayout" Target="../slideLayouts/slideLayout555.xml"/><Relationship Id="rId138" Type="http://schemas.openxmlformats.org/officeDocument/2006/relationships/slideLayout" Target="../slideLayouts/slideLayout609.xml"/><Relationship Id="rId107" Type="http://schemas.openxmlformats.org/officeDocument/2006/relationships/slideLayout" Target="../slideLayouts/slideLayout578.xml"/><Relationship Id="rId11" Type="http://schemas.openxmlformats.org/officeDocument/2006/relationships/slideLayout" Target="../slideLayouts/slideLayout482.xml"/><Relationship Id="rId32" Type="http://schemas.openxmlformats.org/officeDocument/2006/relationships/slideLayout" Target="../slideLayouts/slideLayout503.xml"/><Relationship Id="rId53" Type="http://schemas.openxmlformats.org/officeDocument/2006/relationships/slideLayout" Target="../slideLayouts/slideLayout524.xml"/><Relationship Id="rId74" Type="http://schemas.openxmlformats.org/officeDocument/2006/relationships/slideLayout" Target="../slideLayouts/slideLayout545.xml"/><Relationship Id="rId128" Type="http://schemas.openxmlformats.org/officeDocument/2006/relationships/slideLayout" Target="../slideLayouts/slideLayout599.xml"/><Relationship Id="rId149" Type="http://schemas.openxmlformats.org/officeDocument/2006/relationships/slideLayout" Target="../slideLayouts/slideLayout620.xml"/><Relationship Id="rId5" Type="http://schemas.openxmlformats.org/officeDocument/2006/relationships/slideLayout" Target="../slideLayouts/slideLayout476.xml"/><Relationship Id="rId95" Type="http://schemas.openxmlformats.org/officeDocument/2006/relationships/slideLayout" Target="../slideLayouts/slideLayout566.xml"/><Relationship Id="rId22" Type="http://schemas.openxmlformats.org/officeDocument/2006/relationships/slideLayout" Target="../slideLayouts/slideLayout493.xml"/><Relationship Id="rId27" Type="http://schemas.openxmlformats.org/officeDocument/2006/relationships/slideLayout" Target="../slideLayouts/slideLayout498.xml"/><Relationship Id="rId43" Type="http://schemas.openxmlformats.org/officeDocument/2006/relationships/slideLayout" Target="../slideLayouts/slideLayout514.xml"/><Relationship Id="rId48" Type="http://schemas.openxmlformats.org/officeDocument/2006/relationships/slideLayout" Target="../slideLayouts/slideLayout519.xml"/><Relationship Id="rId64" Type="http://schemas.openxmlformats.org/officeDocument/2006/relationships/slideLayout" Target="../slideLayouts/slideLayout535.xml"/><Relationship Id="rId69" Type="http://schemas.openxmlformats.org/officeDocument/2006/relationships/slideLayout" Target="../slideLayouts/slideLayout540.xml"/><Relationship Id="rId113" Type="http://schemas.openxmlformats.org/officeDocument/2006/relationships/slideLayout" Target="../slideLayouts/slideLayout584.xml"/><Relationship Id="rId118" Type="http://schemas.openxmlformats.org/officeDocument/2006/relationships/slideLayout" Target="../slideLayouts/slideLayout589.xml"/><Relationship Id="rId134" Type="http://schemas.openxmlformats.org/officeDocument/2006/relationships/slideLayout" Target="../slideLayouts/slideLayout605.xml"/><Relationship Id="rId139" Type="http://schemas.openxmlformats.org/officeDocument/2006/relationships/slideLayout" Target="../slideLayouts/slideLayout610.xml"/><Relationship Id="rId80" Type="http://schemas.openxmlformats.org/officeDocument/2006/relationships/slideLayout" Target="../slideLayouts/slideLayout551.xml"/><Relationship Id="rId85" Type="http://schemas.openxmlformats.org/officeDocument/2006/relationships/slideLayout" Target="../slideLayouts/slideLayout556.xml"/><Relationship Id="rId150" Type="http://schemas.openxmlformats.org/officeDocument/2006/relationships/slideLayout" Target="../slideLayouts/slideLayout621.xml"/><Relationship Id="rId155" Type="http://schemas.openxmlformats.org/officeDocument/2006/relationships/theme" Target="../theme/theme5.xml"/><Relationship Id="rId12" Type="http://schemas.openxmlformats.org/officeDocument/2006/relationships/slideLayout" Target="../slideLayouts/slideLayout483.xml"/><Relationship Id="rId17" Type="http://schemas.openxmlformats.org/officeDocument/2006/relationships/slideLayout" Target="../slideLayouts/slideLayout488.xml"/><Relationship Id="rId33" Type="http://schemas.openxmlformats.org/officeDocument/2006/relationships/slideLayout" Target="../slideLayouts/slideLayout504.xml"/><Relationship Id="rId38" Type="http://schemas.openxmlformats.org/officeDocument/2006/relationships/slideLayout" Target="../slideLayouts/slideLayout509.xml"/><Relationship Id="rId59" Type="http://schemas.openxmlformats.org/officeDocument/2006/relationships/slideLayout" Target="../slideLayouts/slideLayout530.xml"/><Relationship Id="rId103" Type="http://schemas.openxmlformats.org/officeDocument/2006/relationships/slideLayout" Target="../slideLayouts/slideLayout574.xml"/><Relationship Id="rId108" Type="http://schemas.openxmlformats.org/officeDocument/2006/relationships/slideLayout" Target="../slideLayouts/slideLayout579.xml"/><Relationship Id="rId124" Type="http://schemas.openxmlformats.org/officeDocument/2006/relationships/slideLayout" Target="../slideLayouts/slideLayout595.xml"/><Relationship Id="rId129" Type="http://schemas.openxmlformats.org/officeDocument/2006/relationships/slideLayout" Target="../slideLayouts/slideLayout600.xml"/><Relationship Id="rId54" Type="http://schemas.openxmlformats.org/officeDocument/2006/relationships/slideLayout" Target="../slideLayouts/slideLayout525.xml"/><Relationship Id="rId70" Type="http://schemas.openxmlformats.org/officeDocument/2006/relationships/slideLayout" Target="../slideLayouts/slideLayout541.xml"/><Relationship Id="rId75" Type="http://schemas.openxmlformats.org/officeDocument/2006/relationships/slideLayout" Target="../slideLayouts/slideLayout546.xml"/><Relationship Id="rId91" Type="http://schemas.openxmlformats.org/officeDocument/2006/relationships/slideLayout" Target="../slideLayouts/slideLayout562.xml"/><Relationship Id="rId96" Type="http://schemas.openxmlformats.org/officeDocument/2006/relationships/slideLayout" Target="../slideLayouts/slideLayout567.xml"/><Relationship Id="rId140" Type="http://schemas.openxmlformats.org/officeDocument/2006/relationships/slideLayout" Target="../slideLayouts/slideLayout611.xml"/><Relationship Id="rId145" Type="http://schemas.openxmlformats.org/officeDocument/2006/relationships/slideLayout" Target="../slideLayouts/slideLayout616.xml"/><Relationship Id="rId1" Type="http://schemas.openxmlformats.org/officeDocument/2006/relationships/slideLayout" Target="../slideLayouts/slideLayout472.xml"/><Relationship Id="rId6" Type="http://schemas.openxmlformats.org/officeDocument/2006/relationships/slideLayout" Target="../slideLayouts/slideLayout477.xml"/><Relationship Id="rId23" Type="http://schemas.openxmlformats.org/officeDocument/2006/relationships/slideLayout" Target="../slideLayouts/slideLayout494.xml"/><Relationship Id="rId28" Type="http://schemas.openxmlformats.org/officeDocument/2006/relationships/slideLayout" Target="../slideLayouts/slideLayout499.xml"/><Relationship Id="rId49" Type="http://schemas.openxmlformats.org/officeDocument/2006/relationships/slideLayout" Target="../slideLayouts/slideLayout520.xml"/><Relationship Id="rId114" Type="http://schemas.openxmlformats.org/officeDocument/2006/relationships/slideLayout" Target="../slideLayouts/slideLayout585.xml"/><Relationship Id="rId119" Type="http://schemas.openxmlformats.org/officeDocument/2006/relationships/slideLayout" Target="../slideLayouts/slideLayout590.xml"/><Relationship Id="rId44" Type="http://schemas.openxmlformats.org/officeDocument/2006/relationships/slideLayout" Target="../slideLayouts/slideLayout515.xml"/><Relationship Id="rId60" Type="http://schemas.openxmlformats.org/officeDocument/2006/relationships/slideLayout" Target="../slideLayouts/slideLayout531.xml"/><Relationship Id="rId65" Type="http://schemas.openxmlformats.org/officeDocument/2006/relationships/slideLayout" Target="../slideLayouts/slideLayout536.xml"/><Relationship Id="rId81" Type="http://schemas.openxmlformats.org/officeDocument/2006/relationships/slideLayout" Target="../slideLayouts/slideLayout552.xml"/><Relationship Id="rId86" Type="http://schemas.openxmlformats.org/officeDocument/2006/relationships/slideLayout" Target="../slideLayouts/slideLayout557.xml"/><Relationship Id="rId130" Type="http://schemas.openxmlformats.org/officeDocument/2006/relationships/slideLayout" Target="../slideLayouts/slideLayout601.xml"/><Relationship Id="rId135" Type="http://schemas.openxmlformats.org/officeDocument/2006/relationships/slideLayout" Target="../slideLayouts/slideLayout606.xml"/><Relationship Id="rId151" Type="http://schemas.openxmlformats.org/officeDocument/2006/relationships/slideLayout" Target="../slideLayouts/slideLayout622.xml"/><Relationship Id="rId13" Type="http://schemas.openxmlformats.org/officeDocument/2006/relationships/slideLayout" Target="../slideLayouts/slideLayout484.xml"/><Relationship Id="rId18" Type="http://schemas.openxmlformats.org/officeDocument/2006/relationships/slideLayout" Target="../slideLayouts/slideLayout489.xml"/><Relationship Id="rId39" Type="http://schemas.openxmlformats.org/officeDocument/2006/relationships/slideLayout" Target="../slideLayouts/slideLayout510.xml"/><Relationship Id="rId109" Type="http://schemas.openxmlformats.org/officeDocument/2006/relationships/slideLayout" Target="../slideLayouts/slideLayout580.xml"/><Relationship Id="rId34" Type="http://schemas.openxmlformats.org/officeDocument/2006/relationships/slideLayout" Target="../slideLayouts/slideLayout505.xml"/><Relationship Id="rId50" Type="http://schemas.openxmlformats.org/officeDocument/2006/relationships/slideLayout" Target="../slideLayouts/slideLayout521.xml"/><Relationship Id="rId55" Type="http://schemas.openxmlformats.org/officeDocument/2006/relationships/slideLayout" Target="../slideLayouts/slideLayout526.xml"/><Relationship Id="rId76" Type="http://schemas.openxmlformats.org/officeDocument/2006/relationships/slideLayout" Target="../slideLayouts/slideLayout547.xml"/><Relationship Id="rId97" Type="http://schemas.openxmlformats.org/officeDocument/2006/relationships/slideLayout" Target="../slideLayouts/slideLayout568.xml"/><Relationship Id="rId104" Type="http://schemas.openxmlformats.org/officeDocument/2006/relationships/slideLayout" Target="../slideLayouts/slideLayout575.xml"/><Relationship Id="rId120" Type="http://schemas.openxmlformats.org/officeDocument/2006/relationships/slideLayout" Target="../slideLayouts/slideLayout591.xml"/><Relationship Id="rId125" Type="http://schemas.openxmlformats.org/officeDocument/2006/relationships/slideLayout" Target="../slideLayouts/slideLayout596.xml"/><Relationship Id="rId141" Type="http://schemas.openxmlformats.org/officeDocument/2006/relationships/slideLayout" Target="../slideLayouts/slideLayout612.xml"/><Relationship Id="rId146" Type="http://schemas.openxmlformats.org/officeDocument/2006/relationships/slideLayout" Target="../slideLayouts/slideLayout617.xml"/><Relationship Id="rId7" Type="http://schemas.openxmlformats.org/officeDocument/2006/relationships/slideLayout" Target="../slideLayouts/slideLayout478.xml"/><Relationship Id="rId71" Type="http://schemas.openxmlformats.org/officeDocument/2006/relationships/slideLayout" Target="../slideLayouts/slideLayout542.xml"/><Relationship Id="rId92" Type="http://schemas.openxmlformats.org/officeDocument/2006/relationships/slideLayout" Target="../slideLayouts/slideLayout563.xml"/><Relationship Id="rId2" Type="http://schemas.openxmlformats.org/officeDocument/2006/relationships/slideLayout" Target="../slideLayouts/slideLayout473.xml"/><Relationship Id="rId29" Type="http://schemas.openxmlformats.org/officeDocument/2006/relationships/slideLayout" Target="../slideLayouts/slideLayout500.xml"/><Relationship Id="rId24" Type="http://schemas.openxmlformats.org/officeDocument/2006/relationships/slideLayout" Target="../slideLayouts/slideLayout495.xml"/><Relationship Id="rId40" Type="http://schemas.openxmlformats.org/officeDocument/2006/relationships/slideLayout" Target="../slideLayouts/slideLayout511.xml"/><Relationship Id="rId45" Type="http://schemas.openxmlformats.org/officeDocument/2006/relationships/slideLayout" Target="../slideLayouts/slideLayout516.xml"/><Relationship Id="rId66" Type="http://schemas.openxmlformats.org/officeDocument/2006/relationships/slideLayout" Target="../slideLayouts/slideLayout537.xml"/><Relationship Id="rId87" Type="http://schemas.openxmlformats.org/officeDocument/2006/relationships/slideLayout" Target="../slideLayouts/slideLayout558.xml"/><Relationship Id="rId110" Type="http://schemas.openxmlformats.org/officeDocument/2006/relationships/slideLayout" Target="../slideLayouts/slideLayout581.xml"/><Relationship Id="rId115" Type="http://schemas.openxmlformats.org/officeDocument/2006/relationships/slideLayout" Target="../slideLayouts/slideLayout586.xml"/><Relationship Id="rId131" Type="http://schemas.openxmlformats.org/officeDocument/2006/relationships/slideLayout" Target="../slideLayouts/slideLayout602.xml"/><Relationship Id="rId136" Type="http://schemas.openxmlformats.org/officeDocument/2006/relationships/slideLayout" Target="../slideLayouts/slideLayout607.xml"/><Relationship Id="rId61" Type="http://schemas.openxmlformats.org/officeDocument/2006/relationships/slideLayout" Target="../slideLayouts/slideLayout532.xml"/><Relationship Id="rId82" Type="http://schemas.openxmlformats.org/officeDocument/2006/relationships/slideLayout" Target="../slideLayouts/slideLayout553.xml"/><Relationship Id="rId152" Type="http://schemas.openxmlformats.org/officeDocument/2006/relationships/slideLayout" Target="../slideLayouts/slideLayout623.xml"/><Relationship Id="rId19" Type="http://schemas.openxmlformats.org/officeDocument/2006/relationships/slideLayout" Target="../slideLayouts/slideLayout490.xml"/><Relationship Id="rId14" Type="http://schemas.openxmlformats.org/officeDocument/2006/relationships/slideLayout" Target="../slideLayouts/slideLayout485.xml"/><Relationship Id="rId30" Type="http://schemas.openxmlformats.org/officeDocument/2006/relationships/slideLayout" Target="../slideLayouts/slideLayout501.xml"/><Relationship Id="rId35" Type="http://schemas.openxmlformats.org/officeDocument/2006/relationships/slideLayout" Target="../slideLayouts/slideLayout506.xml"/><Relationship Id="rId56" Type="http://schemas.openxmlformats.org/officeDocument/2006/relationships/slideLayout" Target="../slideLayouts/slideLayout527.xml"/><Relationship Id="rId77" Type="http://schemas.openxmlformats.org/officeDocument/2006/relationships/slideLayout" Target="../slideLayouts/slideLayout548.xml"/><Relationship Id="rId100" Type="http://schemas.openxmlformats.org/officeDocument/2006/relationships/slideLayout" Target="../slideLayouts/slideLayout571.xml"/><Relationship Id="rId105" Type="http://schemas.openxmlformats.org/officeDocument/2006/relationships/slideLayout" Target="../slideLayouts/slideLayout576.xml"/><Relationship Id="rId126" Type="http://schemas.openxmlformats.org/officeDocument/2006/relationships/slideLayout" Target="../slideLayouts/slideLayout597.xml"/><Relationship Id="rId147" Type="http://schemas.openxmlformats.org/officeDocument/2006/relationships/slideLayout" Target="../slideLayouts/slideLayout618.xml"/><Relationship Id="rId8" Type="http://schemas.openxmlformats.org/officeDocument/2006/relationships/slideLayout" Target="../slideLayouts/slideLayout479.xml"/><Relationship Id="rId51" Type="http://schemas.openxmlformats.org/officeDocument/2006/relationships/slideLayout" Target="../slideLayouts/slideLayout522.xml"/><Relationship Id="rId72" Type="http://schemas.openxmlformats.org/officeDocument/2006/relationships/slideLayout" Target="../slideLayouts/slideLayout543.xml"/><Relationship Id="rId93" Type="http://schemas.openxmlformats.org/officeDocument/2006/relationships/slideLayout" Target="../slideLayouts/slideLayout564.xml"/><Relationship Id="rId98" Type="http://schemas.openxmlformats.org/officeDocument/2006/relationships/slideLayout" Target="../slideLayouts/slideLayout569.xml"/><Relationship Id="rId121" Type="http://schemas.openxmlformats.org/officeDocument/2006/relationships/slideLayout" Target="../slideLayouts/slideLayout592.xml"/><Relationship Id="rId142" Type="http://schemas.openxmlformats.org/officeDocument/2006/relationships/slideLayout" Target="../slideLayouts/slideLayout613.xml"/><Relationship Id="rId3" Type="http://schemas.openxmlformats.org/officeDocument/2006/relationships/slideLayout" Target="../slideLayouts/slideLayout474.xml"/><Relationship Id="rId25" Type="http://schemas.openxmlformats.org/officeDocument/2006/relationships/slideLayout" Target="../slideLayouts/slideLayout496.xml"/><Relationship Id="rId46" Type="http://schemas.openxmlformats.org/officeDocument/2006/relationships/slideLayout" Target="../slideLayouts/slideLayout517.xml"/><Relationship Id="rId67" Type="http://schemas.openxmlformats.org/officeDocument/2006/relationships/slideLayout" Target="../slideLayouts/slideLayout538.xml"/><Relationship Id="rId116" Type="http://schemas.openxmlformats.org/officeDocument/2006/relationships/slideLayout" Target="../slideLayouts/slideLayout587.xml"/><Relationship Id="rId137" Type="http://schemas.openxmlformats.org/officeDocument/2006/relationships/slideLayout" Target="../slideLayouts/slideLayout608.xml"/><Relationship Id="rId20" Type="http://schemas.openxmlformats.org/officeDocument/2006/relationships/slideLayout" Target="../slideLayouts/slideLayout491.xml"/><Relationship Id="rId41" Type="http://schemas.openxmlformats.org/officeDocument/2006/relationships/slideLayout" Target="../slideLayouts/slideLayout512.xml"/><Relationship Id="rId62" Type="http://schemas.openxmlformats.org/officeDocument/2006/relationships/slideLayout" Target="../slideLayouts/slideLayout533.xml"/><Relationship Id="rId83" Type="http://schemas.openxmlformats.org/officeDocument/2006/relationships/slideLayout" Target="../slideLayouts/slideLayout554.xml"/><Relationship Id="rId88" Type="http://schemas.openxmlformats.org/officeDocument/2006/relationships/slideLayout" Target="../slideLayouts/slideLayout559.xml"/><Relationship Id="rId111" Type="http://schemas.openxmlformats.org/officeDocument/2006/relationships/slideLayout" Target="../slideLayouts/slideLayout582.xml"/><Relationship Id="rId132" Type="http://schemas.openxmlformats.org/officeDocument/2006/relationships/slideLayout" Target="../slideLayouts/slideLayout603.xml"/><Relationship Id="rId153" Type="http://schemas.openxmlformats.org/officeDocument/2006/relationships/slideLayout" Target="../slideLayouts/slideLayout624.xml"/><Relationship Id="rId15" Type="http://schemas.openxmlformats.org/officeDocument/2006/relationships/slideLayout" Target="../slideLayouts/slideLayout486.xml"/><Relationship Id="rId36" Type="http://schemas.openxmlformats.org/officeDocument/2006/relationships/slideLayout" Target="../slideLayouts/slideLayout507.xml"/><Relationship Id="rId57" Type="http://schemas.openxmlformats.org/officeDocument/2006/relationships/slideLayout" Target="../slideLayouts/slideLayout528.xml"/><Relationship Id="rId106" Type="http://schemas.openxmlformats.org/officeDocument/2006/relationships/slideLayout" Target="../slideLayouts/slideLayout577.xml"/><Relationship Id="rId127" Type="http://schemas.openxmlformats.org/officeDocument/2006/relationships/slideLayout" Target="../slideLayouts/slideLayout598.xml"/><Relationship Id="rId10" Type="http://schemas.openxmlformats.org/officeDocument/2006/relationships/slideLayout" Target="../slideLayouts/slideLayout481.xml"/><Relationship Id="rId31" Type="http://schemas.openxmlformats.org/officeDocument/2006/relationships/slideLayout" Target="../slideLayouts/slideLayout502.xml"/><Relationship Id="rId52" Type="http://schemas.openxmlformats.org/officeDocument/2006/relationships/slideLayout" Target="../slideLayouts/slideLayout523.xml"/><Relationship Id="rId73" Type="http://schemas.openxmlformats.org/officeDocument/2006/relationships/slideLayout" Target="../slideLayouts/slideLayout544.xml"/><Relationship Id="rId78" Type="http://schemas.openxmlformats.org/officeDocument/2006/relationships/slideLayout" Target="../slideLayouts/slideLayout549.xml"/><Relationship Id="rId94" Type="http://schemas.openxmlformats.org/officeDocument/2006/relationships/slideLayout" Target="../slideLayouts/slideLayout565.xml"/><Relationship Id="rId99" Type="http://schemas.openxmlformats.org/officeDocument/2006/relationships/slideLayout" Target="../slideLayouts/slideLayout570.xml"/><Relationship Id="rId101" Type="http://schemas.openxmlformats.org/officeDocument/2006/relationships/slideLayout" Target="../slideLayouts/slideLayout572.xml"/><Relationship Id="rId122" Type="http://schemas.openxmlformats.org/officeDocument/2006/relationships/slideLayout" Target="../slideLayouts/slideLayout593.xml"/><Relationship Id="rId143" Type="http://schemas.openxmlformats.org/officeDocument/2006/relationships/slideLayout" Target="../slideLayouts/slideLayout614.xml"/><Relationship Id="rId148" Type="http://schemas.openxmlformats.org/officeDocument/2006/relationships/slideLayout" Target="../slideLayouts/slideLayout619.xml"/><Relationship Id="rId4" Type="http://schemas.openxmlformats.org/officeDocument/2006/relationships/slideLayout" Target="../slideLayouts/slideLayout475.xml"/><Relationship Id="rId9" Type="http://schemas.openxmlformats.org/officeDocument/2006/relationships/slideLayout" Target="../slideLayouts/slideLayout480.xml"/><Relationship Id="rId26" Type="http://schemas.openxmlformats.org/officeDocument/2006/relationships/slideLayout" Target="../slideLayouts/slideLayout497.xml"/><Relationship Id="rId47" Type="http://schemas.openxmlformats.org/officeDocument/2006/relationships/slideLayout" Target="../slideLayouts/slideLayout518.xml"/><Relationship Id="rId68" Type="http://schemas.openxmlformats.org/officeDocument/2006/relationships/slideLayout" Target="../slideLayouts/slideLayout539.xml"/><Relationship Id="rId89" Type="http://schemas.openxmlformats.org/officeDocument/2006/relationships/slideLayout" Target="../slideLayouts/slideLayout560.xml"/><Relationship Id="rId112" Type="http://schemas.openxmlformats.org/officeDocument/2006/relationships/slideLayout" Target="../slideLayouts/slideLayout583.xml"/><Relationship Id="rId133" Type="http://schemas.openxmlformats.org/officeDocument/2006/relationships/slideLayout" Target="../slideLayouts/slideLayout604.xml"/><Relationship Id="rId154" Type="http://schemas.openxmlformats.org/officeDocument/2006/relationships/slideLayout" Target="../slideLayouts/slideLayout625.xml"/><Relationship Id="rId16" Type="http://schemas.openxmlformats.org/officeDocument/2006/relationships/slideLayout" Target="../slideLayouts/slideLayout487.xml"/><Relationship Id="rId37" Type="http://schemas.openxmlformats.org/officeDocument/2006/relationships/slideLayout" Target="../slideLayouts/slideLayout508.xml"/><Relationship Id="rId58" Type="http://schemas.openxmlformats.org/officeDocument/2006/relationships/slideLayout" Target="../slideLayouts/slideLayout529.xml"/><Relationship Id="rId79" Type="http://schemas.openxmlformats.org/officeDocument/2006/relationships/slideLayout" Target="../slideLayouts/slideLayout550.xml"/><Relationship Id="rId102" Type="http://schemas.openxmlformats.org/officeDocument/2006/relationships/slideLayout" Target="../slideLayouts/slideLayout573.xml"/><Relationship Id="rId123" Type="http://schemas.openxmlformats.org/officeDocument/2006/relationships/slideLayout" Target="../slideLayouts/slideLayout594.xml"/><Relationship Id="rId144" Type="http://schemas.openxmlformats.org/officeDocument/2006/relationships/slideLayout" Target="../slideLayouts/slideLayout615.xml"/><Relationship Id="rId90" Type="http://schemas.openxmlformats.org/officeDocument/2006/relationships/slideLayout" Target="../slideLayouts/slideLayout5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7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7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7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9" y="6400438"/>
            <a:ext cx="27507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 hangingPunct="0"/>
            <a:fld id="{86CB4B4D-7CA3-9044-876B-883B54F8677D}" type="slidenum">
              <a:rPr kern="0">
                <a:sym typeface="Calibri"/>
              </a:rPr>
              <a:pPr hangingPunct="0"/>
              <a:t>‹#›</a:t>
            </a:fld>
            <a:endParaRPr kern="0">
              <a:sym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2" r:id="rId31"/>
    <p:sldLayoutId id="2147483693" r:id="rId32"/>
    <p:sldLayoutId id="2147483694" r:id="rId33"/>
    <p:sldLayoutId id="2147483695" r:id="rId34"/>
    <p:sldLayoutId id="2147483696" r:id="rId35"/>
    <p:sldLayoutId id="2147483697" r:id="rId36"/>
    <p:sldLayoutId id="2147483698" r:id="rId37"/>
    <p:sldLayoutId id="2147483699" r:id="rId38"/>
    <p:sldLayoutId id="2147483700" r:id="rId39"/>
    <p:sldLayoutId id="2147483701" r:id="rId40"/>
    <p:sldLayoutId id="2147483702" r:id="rId41"/>
    <p:sldLayoutId id="2147483703" r:id="rId42"/>
    <p:sldLayoutId id="2147483704" r:id="rId43"/>
    <p:sldLayoutId id="2147483705" r:id="rId44"/>
    <p:sldLayoutId id="2147483706" r:id="rId45"/>
    <p:sldLayoutId id="2147483707" r:id="rId46"/>
    <p:sldLayoutId id="2147483708" r:id="rId47"/>
    <p:sldLayoutId id="2147483709" r:id="rId48"/>
    <p:sldLayoutId id="2147483710" r:id="rId49"/>
    <p:sldLayoutId id="2147483711" r:id="rId50"/>
    <p:sldLayoutId id="2147483712" r:id="rId51"/>
    <p:sldLayoutId id="2147483713" r:id="rId52"/>
    <p:sldLayoutId id="2147483714" r:id="rId53"/>
    <p:sldLayoutId id="2147483715" r:id="rId54"/>
    <p:sldLayoutId id="2147483716" r:id="rId55"/>
    <p:sldLayoutId id="2147483717" r:id="rId56"/>
    <p:sldLayoutId id="2147483718" r:id="rId57"/>
    <p:sldLayoutId id="2147483719" r:id="rId58"/>
    <p:sldLayoutId id="2147483720" r:id="rId59"/>
    <p:sldLayoutId id="2147483721" r:id="rId60"/>
    <p:sldLayoutId id="2147483722" r:id="rId61"/>
    <p:sldLayoutId id="2147483723" r:id="rId62"/>
    <p:sldLayoutId id="2147483724" r:id="rId63"/>
    <p:sldLayoutId id="2147483725" r:id="rId64"/>
    <p:sldLayoutId id="2147483726" r:id="rId65"/>
    <p:sldLayoutId id="2147483727" r:id="rId66"/>
    <p:sldLayoutId id="2147483728" r:id="rId67"/>
    <p:sldLayoutId id="2147483729" r:id="rId68"/>
    <p:sldLayoutId id="2147483730" r:id="rId69"/>
    <p:sldLayoutId id="2147483731" r:id="rId70"/>
    <p:sldLayoutId id="2147483732" r:id="rId71"/>
    <p:sldLayoutId id="2147483733" r:id="rId72"/>
    <p:sldLayoutId id="2147483734" r:id="rId73"/>
    <p:sldLayoutId id="2147483735" r:id="rId74"/>
    <p:sldLayoutId id="2147483736" r:id="rId75"/>
    <p:sldLayoutId id="2147483737" r:id="rId76"/>
    <p:sldLayoutId id="2147483738" r:id="rId77"/>
    <p:sldLayoutId id="2147483739" r:id="rId78"/>
    <p:sldLayoutId id="2147483740" r:id="rId79"/>
    <p:sldLayoutId id="2147483741" r:id="rId80"/>
    <p:sldLayoutId id="2147483742" r:id="rId81"/>
    <p:sldLayoutId id="2147483743" r:id="rId82"/>
    <p:sldLayoutId id="2147483744" r:id="rId83"/>
    <p:sldLayoutId id="2147483745" r:id="rId84"/>
    <p:sldLayoutId id="2147483746" r:id="rId85"/>
    <p:sldLayoutId id="2147483747" r:id="rId86"/>
    <p:sldLayoutId id="2147483748" r:id="rId87"/>
    <p:sldLayoutId id="2147483749" r:id="rId88"/>
    <p:sldLayoutId id="2147483750" r:id="rId89"/>
    <p:sldLayoutId id="2147483751" r:id="rId90"/>
    <p:sldLayoutId id="2147483752" r:id="rId91"/>
    <p:sldLayoutId id="2147483753" r:id="rId92"/>
    <p:sldLayoutId id="2147483754" r:id="rId93"/>
    <p:sldLayoutId id="2147483755" r:id="rId94"/>
    <p:sldLayoutId id="2147483756" r:id="rId95"/>
    <p:sldLayoutId id="2147483757" r:id="rId96"/>
    <p:sldLayoutId id="2147483758" r:id="rId97"/>
    <p:sldLayoutId id="2147483759" r:id="rId98"/>
    <p:sldLayoutId id="2147483760" r:id="rId99"/>
    <p:sldLayoutId id="2147483761" r:id="rId100"/>
    <p:sldLayoutId id="2147483762" r:id="rId101"/>
    <p:sldLayoutId id="2147483763" r:id="rId102"/>
    <p:sldLayoutId id="2147483764" r:id="rId103"/>
    <p:sldLayoutId id="2147483765" r:id="rId104"/>
    <p:sldLayoutId id="2147483766" r:id="rId105"/>
    <p:sldLayoutId id="2147483767" r:id="rId106"/>
    <p:sldLayoutId id="2147483768" r:id="rId107"/>
    <p:sldLayoutId id="2147483769" r:id="rId108"/>
    <p:sldLayoutId id="2147483770" r:id="rId109"/>
    <p:sldLayoutId id="2147483771" r:id="rId110"/>
    <p:sldLayoutId id="2147483772" r:id="rId111"/>
    <p:sldLayoutId id="2147483773" r:id="rId112"/>
    <p:sldLayoutId id="2147483774" r:id="rId113"/>
    <p:sldLayoutId id="2147483775" r:id="rId114"/>
    <p:sldLayoutId id="2147483776" r:id="rId115"/>
    <p:sldLayoutId id="2147483777" r:id="rId116"/>
    <p:sldLayoutId id="2147483778" r:id="rId117"/>
    <p:sldLayoutId id="2147483779" r:id="rId118"/>
    <p:sldLayoutId id="2147483780" r:id="rId119"/>
    <p:sldLayoutId id="2147483781" r:id="rId120"/>
    <p:sldLayoutId id="2147483782" r:id="rId121"/>
    <p:sldLayoutId id="2147483783" r:id="rId122"/>
    <p:sldLayoutId id="2147483784" r:id="rId123"/>
    <p:sldLayoutId id="2147483785" r:id="rId124"/>
    <p:sldLayoutId id="2147483786" r:id="rId125"/>
    <p:sldLayoutId id="2147483787" r:id="rId126"/>
    <p:sldLayoutId id="2147483788" r:id="rId127"/>
    <p:sldLayoutId id="2147483789" r:id="rId128"/>
    <p:sldLayoutId id="2147483790" r:id="rId129"/>
    <p:sldLayoutId id="2147483791" r:id="rId130"/>
    <p:sldLayoutId id="2147483792" r:id="rId131"/>
    <p:sldLayoutId id="2147483793" r:id="rId132"/>
    <p:sldLayoutId id="2147483794" r:id="rId133"/>
    <p:sldLayoutId id="2147483795" r:id="rId134"/>
    <p:sldLayoutId id="2147483796" r:id="rId135"/>
    <p:sldLayoutId id="2147483797" r:id="rId136"/>
    <p:sldLayoutId id="2147483798" r:id="rId137"/>
    <p:sldLayoutId id="2147483799" r:id="rId138"/>
    <p:sldLayoutId id="2147483800" r:id="rId139"/>
    <p:sldLayoutId id="2147483801" r:id="rId140"/>
    <p:sldLayoutId id="2147483802" r:id="rId141"/>
    <p:sldLayoutId id="2147483803" r:id="rId142"/>
    <p:sldLayoutId id="2147483804" r:id="rId143"/>
    <p:sldLayoutId id="2147483805" r:id="rId144"/>
    <p:sldLayoutId id="2147483806" r:id="rId145"/>
    <p:sldLayoutId id="2147483807" r:id="rId146"/>
    <p:sldLayoutId id="2147483808" r:id="rId147"/>
    <p:sldLayoutId id="2147483809" r:id="rId148"/>
    <p:sldLayoutId id="2147483810" r:id="rId149"/>
    <p:sldLayoutId id="2147483811" r:id="rId150"/>
    <p:sldLayoutId id="2147483812" r:id="rId151"/>
    <p:sldLayoutId id="2147483813" r:id="rId152"/>
    <p:sldLayoutId id="2147483814" r:id="rId153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6" y="6400432"/>
            <a:ext cx="27507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 hangingPunct="0"/>
            <a:fld id="{86CB4B4D-7CA3-9044-876B-883B54F8677D}" type="slidenum">
              <a:rPr kern="0">
                <a:sym typeface="Calibri"/>
              </a:rPr>
              <a:pPr hangingPunct="0"/>
              <a:t>‹#›</a:t>
            </a:fld>
            <a:endParaRPr kern="0">
              <a:sym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2" r:id="rId16"/>
    <p:sldLayoutId id="2147483833" r:id="rId17"/>
    <p:sldLayoutId id="2147483834" r:id="rId18"/>
    <p:sldLayoutId id="2147483835" r:id="rId19"/>
    <p:sldLayoutId id="2147483836" r:id="rId20"/>
    <p:sldLayoutId id="2147483837" r:id="rId21"/>
    <p:sldLayoutId id="2147483838" r:id="rId22"/>
    <p:sldLayoutId id="2147483839" r:id="rId23"/>
    <p:sldLayoutId id="2147483840" r:id="rId24"/>
    <p:sldLayoutId id="2147483841" r:id="rId25"/>
    <p:sldLayoutId id="2147483842" r:id="rId26"/>
    <p:sldLayoutId id="2147483843" r:id="rId27"/>
    <p:sldLayoutId id="2147483844" r:id="rId28"/>
    <p:sldLayoutId id="2147483845" r:id="rId29"/>
    <p:sldLayoutId id="2147483846" r:id="rId30"/>
    <p:sldLayoutId id="2147483847" r:id="rId31"/>
    <p:sldLayoutId id="2147483848" r:id="rId32"/>
    <p:sldLayoutId id="2147483849" r:id="rId33"/>
    <p:sldLayoutId id="2147483850" r:id="rId34"/>
    <p:sldLayoutId id="2147483851" r:id="rId35"/>
    <p:sldLayoutId id="2147483852" r:id="rId36"/>
    <p:sldLayoutId id="2147483853" r:id="rId37"/>
    <p:sldLayoutId id="2147483854" r:id="rId38"/>
    <p:sldLayoutId id="2147483855" r:id="rId39"/>
    <p:sldLayoutId id="2147483856" r:id="rId40"/>
    <p:sldLayoutId id="2147483857" r:id="rId41"/>
    <p:sldLayoutId id="2147483858" r:id="rId42"/>
    <p:sldLayoutId id="2147483859" r:id="rId43"/>
    <p:sldLayoutId id="2147483860" r:id="rId44"/>
    <p:sldLayoutId id="2147483861" r:id="rId45"/>
    <p:sldLayoutId id="2147483862" r:id="rId46"/>
    <p:sldLayoutId id="2147483863" r:id="rId47"/>
    <p:sldLayoutId id="2147483864" r:id="rId48"/>
    <p:sldLayoutId id="2147483865" r:id="rId49"/>
    <p:sldLayoutId id="2147483866" r:id="rId50"/>
    <p:sldLayoutId id="2147483867" r:id="rId51"/>
    <p:sldLayoutId id="2147483868" r:id="rId52"/>
    <p:sldLayoutId id="2147483869" r:id="rId53"/>
    <p:sldLayoutId id="2147483870" r:id="rId54"/>
    <p:sldLayoutId id="2147483871" r:id="rId55"/>
    <p:sldLayoutId id="2147483872" r:id="rId56"/>
    <p:sldLayoutId id="2147483873" r:id="rId57"/>
    <p:sldLayoutId id="2147483874" r:id="rId58"/>
    <p:sldLayoutId id="2147483875" r:id="rId59"/>
    <p:sldLayoutId id="2147483876" r:id="rId60"/>
    <p:sldLayoutId id="2147483877" r:id="rId61"/>
    <p:sldLayoutId id="2147483878" r:id="rId62"/>
    <p:sldLayoutId id="2147483879" r:id="rId63"/>
    <p:sldLayoutId id="2147483880" r:id="rId64"/>
    <p:sldLayoutId id="2147483881" r:id="rId65"/>
    <p:sldLayoutId id="2147483882" r:id="rId66"/>
    <p:sldLayoutId id="2147483883" r:id="rId67"/>
    <p:sldLayoutId id="2147483884" r:id="rId68"/>
    <p:sldLayoutId id="2147483885" r:id="rId69"/>
    <p:sldLayoutId id="2147483886" r:id="rId70"/>
    <p:sldLayoutId id="2147483887" r:id="rId71"/>
    <p:sldLayoutId id="2147483888" r:id="rId72"/>
    <p:sldLayoutId id="2147483889" r:id="rId73"/>
    <p:sldLayoutId id="2147483890" r:id="rId74"/>
    <p:sldLayoutId id="2147483891" r:id="rId75"/>
    <p:sldLayoutId id="2147483892" r:id="rId76"/>
    <p:sldLayoutId id="2147483893" r:id="rId77"/>
    <p:sldLayoutId id="2147483894" r:id="rId78"/>
    <p:sldLayoutId id="2147483895" r:id="rId79"/>
    <p:sldLayoutId id="2147483896" r:id="rId80"/>
    <p:sldLayoutId id="2147483897" r:id="rId81"/>
    <p:sldLayoutId id="2147483898" r:id="rId82"/>
    <p:sldLayoutId id="2147483899" r:id="rId83"/>
    <p:sldLayoutId id="2147483900" r:id="rId84"/>
    <p:sldLayoutId id="2147483901" r:id="rId85"/>
    <p:sldLayoutId id="2147483902" r:id="rId86"/>
    <p:sldLayoutId id="2147483903" r:id="rId87"/>
    <p:sldLayoutId id="2147483904" r:id="rId88"/>
    <p:sldLayoutId id="2147483905" r:id="rId89"/>
    <p:sldLayoutId id="2147483906" r:id="rId90"/>
    <p:sldLayoutId id="2147483907" r:id="rId91"/>
    <p:sldLayoutId id="2147483908" r:id="rId92"/>
    <p:sldLayoutId id="2147483909" r:id="rId93"/>
    <p:sldLayoutId id="2147483910" r:id="rId94"/>
    <p:sldLayoutId id="2147483911" r:id="rId95"/>
    <p:sldLayoutId id="2147483912" r:id="rId96"/>
    <p:sldLayoutId id="2147483913" r:id="rId97"/>
    <p:sldLayoutId id="2147483914" r:id="rId98"/>
    <p:sldLayoutId id="2147483915" r:id="rId99"/>
    <p:sldLayoutId id="2147483916" r:id="rId100"/>
    <p:sldLayoutId id="2147483917" r:id="rId101"/>
    <p:sldLayoutId id="2147483918" r:id="rId102"/>
    <p:sldLayoutId id="2147483919" r:id="rId103"/>
    <p:sldLayoutId id="2147483920" r:id="rId104"/>
    <p:sldLayoutId id="2147483921" r:id="rId105"/>
    <p:sldLayoutId id="2147483922" r:id="rId106"/>
    <p:sldLayoutId id="2147483923" r:id="rId107"/>
    <p:sldLayoutId id="2147483924" r:id="rId108"/>
    <p:sldLayoutId id="2147483925" r:id="rId109"/>
    <p:sldLayoutId id="2147483926" r:id="rId110"/>
    <p:sldLayoutId id="2147483927" r:id="rId111"/>
    <p:sldLayoutId id="2147483928" r:id="rId112"/>
    <p:sldLayoutId id="2147483929" r:id="rId113"/>
    <p:sldLayoutId id="2147483930" r:id="rId114"/>
    <p:sldLayoutId id="2147483931" r:id="rId115"/>
    <p:sldLayoutId id="2147483932" r:id="rId116"/>
    <p:sldLayoutId id="2147483933" r:id="rId117"/>
    <p:sldLayoutId id="2147483934" r:id="rId118"/>
    <p:sldLayoutId id="2147483935" r:id="rId119"/>
    <p:sldLayoutId id="2147483936" r:id="rId120"/>
    <p:sldLayoutId id="2147483937" r:id="rId121"/>
    <p:sldLayoutId id="2147483938" r:id="rId122"/>
    <p:sldLayoutId id="2147483939" r:id="rId123"/>
    <p:sldLayoutId id="2147483940" r:id="rId124"/>
    <p:sldLayoutId id="2147483941" r:id="rId125"/>
    <p:sldLayoutId id="2147483942" r:id="rId126"/>
    <p:sldLayoutId id="2147483943" r:id="rId127"/>
    <p:sldLayoutId id="2147483944" r:id="rId128"/>
    <p:sldLayoutId id="2147483945" r:id="rId129"/>
    <p:sldLayoutId id="2147483946" r:id="rId130"/>
    <p:sldLayoutId id="2147483947" r:id="rId131"/>
    <p:sldLayoutId id="2147483948" r:id="rId132"/>
    <p:sldLayoutId id="2147483949" r:id="rId133"/>
    <p:sldLayoutId id="2147483950" r:id="rId134"/>
    <p:sldLayoutId id="2147483951" r:id="rId135"/>
    <p:sldLayoutId id="2147483952" r:id="rId136"/>
    <p:sldLayoutId id="2147483953" r:id="rId137"/>
    <p:sldLayoutId id="2147483954" r:id="rId138"/>
    <p:sldLayoutId id="2147483955" r:id="rId139"/>
    <p:sldLayoutId id="2147483956" r:id="rId140"/>
    <p:sldLayoutId id="2147483957" r:id="rId141"/>
    <p:sldLayoutId id="2147483958" r:id="rId142"/>
    <p:sldLayoutId id="2147483959" r:id="rId143"/>
    <p:sldLayoutId id="2147483960" r:id="rId144"/>
    <p:sldLayoutId id="2147483961" r:id="rId145"/>
    <p:sldLayoutId id="2147483962" r:id="rId146"/>
    <p:sldLayoutId id="2147483963" r:id="rId147"/>
    <p:sldLayoutId id="2147483964" r:id="rId148"/>
    <p:sldLayoutId id="2147483965" r:id="rId149"/>
    <p:sldLayoutId id="2147483966" r:id="rId150"/>
    <p:sldLayoutId id="2147483967" r:id="rId151"/>
    <p:sldLayoutId id="2147483968" r:id="rId152"/>
    <p:sldLayoutId id="2147483969" r:id="rId153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32" y="6400424"/>
            <a:ext cx="27507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 hangingPunct="0"/>
            <a:fld id="{86CB4B4D-7CA3-9044-876B-883B54F8677D}" type="slidenum">
              <a:rPr kern="0">
                <a:sym typeface="Calibri"/>
              </a:rPr>
              <a:pPr hangingPunct="0"/>
              <a:t>‹#›</a:t>
            </a:fld>
            <a:endParaRPr kern="0">
              <a:sym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3977" r:id="rId7"/>
    <p:sldLayoutId id="2147483978" r:id="rId8"/>
    <p:sldLayoutId id="2147483979" r:id="rId9"/>
    <p:sldLayoutId id="2147483980" r:id="rId10"/>
    <p:sldLayoutId id="2147483981" r:id="rId11"/>
    <p:sldLayoutId id="2147483982" r:id="rId12"/>
    <p:sldLayoutId id="2147483983" r:id="rId13"/>
    <p:sldLayoutId id="2147483984" r:id="rId14"/>
    <p:sldLayoutId id="2147483985" r:id="rId15"/>
    <p:sldLayoutId id="2147483986" r:id="rId16"/>
    <p:sldLayoutId id="2147483987" r:id="rId17"/>
    <p:sldLayoutId id="2147483988" r:id="rId18"/>
    <p:sldLayoutId id="2147483989" r:id="rId19"/>
    <p:sldLayoutId id="2147483990" r:id="rId20"/>
    <p:sldLayoutId id="2147483991" r:id="rId21"/>
    <p:sldLayoutId id="2147483992" r:id="rId22"/>
    <p:sldLayoutId id="2147483993" r:id="rId23"/>
    <p:sldLayoutId id="2147483994" r:id="rId24"/>
    <p:sldLayoutId id="2147483995" r:id="rId25"/>
    <p:sldLayoutId id="2147483996" r:id="rId26"/>
    <p:sldLayoutId id="2147483997" r:id="rId27"/>
    <p:sldLayoutId id="2147483998" r:id="rId28"/>
    <p:sldLayoutId id="2147483999" r:id="rId29"/>
    <p:sldLayoutId id="2147484000" r:id="rId30"/>
    <p:sldLayoutId id="2147484001" r:id="rId31"/>
    <p:sldLayoutId id="2147484002" r:id="rId32"/>
    <p:sldLayoutId id="2147484003" r:id="rId33"/>
    <p:sldLayoutId id="2147484004" r:id="rId34"/>
    <p:sldLayoutId id="2147484005" r:id="rId35"/>
    <p:sldLayoutId id="2147484006" r:id="rId36"/>
    <p:sldLayoutId id="2147484007" r:id="rId37"/>
    <p:sldLayoutId id="2147484008" r:id="rId38"/>
    <p:sldLayoutId id="2147484009" r:id="rId39"/>
    <p:sldLayoutId id="2147484010" r:id="rId40"/>
    <p:sldLayoutId id="2147484011" r:id="rId41"/>
    <p:sldLayoutId id="2147484012" r:id="rId42"/>
    <p:sldLayoutId id="2147484013" r:id="rId43"/>
    <p:sldLayoutId id="2147484014" r:id="rId44"/>
    <p:sldLayoutId id="2147484015" r:id="rId45"/>
    <p:sldLayoutId id="2147484016" r:id="rId46"/>
    <p:sldLayoutId id="2147484017" r:id="rId47"/>
    <p:sldLayoutId id="2147484018" r:id="rId48"/>
    <p:sldLayoutId id="2147484019" r:id="rId49"/>
    <p:sldLayoutId id="2147484020" r:id="rId50"/>
    <p:sldLayoutId id="2147484021" r:id="rId51"/>
    <p:sldLayoutId id="2147484022" r:id="rId52"/>
    <p:sldLayoutId id="2147484023" r:id="rId53"/>
    <p:sldLayoutId id="2147484024" r:id="rId54"/>
    <p:sldLayoutId id="2147484025" r:id="rId55"/>
    <p:sldLayoutId id="2147484026" r:id="rId56"/>
    <p:sldLayoutId id="2147484027" r:id="rId57"/>
    <p:sldLayoutId id="2147484028" r:id="rId58"/>
    <p:sldLayoutId id="2147484029" r:id="rId59"/>
    <p:sldLayoutId id="2147484030" r:id="rId60"/>
    <p:sldLayoutId id="2147484031" r:id="rId61"/>
    <p:sldLayoutId id="2147484032" r:id="rId62"/>
    <p:sldLayoutId id="2147484033" r:id="rId63"/>
    <p:sldLayoutId id="2147484034" r:id="rId64"/>
    <p:sldLayoutId id="2147484035" r:id="rId65"/>
    <p:sldLayoutId id="2147484036" r:id="rId66"/>
    <p:sldLayoutId id="2147484037" r:id="rId67"/>
    <p:sldLayoutId id="2147484038" r:id="rId68"/>
    <p:sldLayoutId id="2147484039" r:id="rId69"/>
    <p:sldLayoutId id="2147484040" r:id="rId70"/>
    <p:sldLayoutId id="2147484041" r:id="rId71"/>
    <p:sldLayoutId id="2147484042" r:id="rId72"/>
    <p:sldLayoutId id="2147484043" r:id="rId73"/>
    <p:sldLayoutId id="2147484044" r:id="rId74"/>
    <p:sldLayoutId id="2147484045" r:id="rId75"/>
    <p:sldLayoutId id="2147484046" r:id="rId76"/>
    <p:sldLayoutId id="2147484047" r:id="rId77"/>
    <p:sldLayoutId id="2147484048" r:id="rId78"/>
    <p:sldLayoutId id="2147484049" r:id="rId79"/>
    <p:sldLayoutId id="2147484050" r:id="rId80"/>
    <p:sldLayoutId id="2147484051" r:id="rId81"/>
    <p:sldLayoutId id="2147484052" r:id="rId82"/>
    <p:sldLayoutId id="2147484053" r:id="rId83"/>
    <p:sldLayoutId id="2147484054" r:id="rId84"/>
    <p:sldLayoutId id="2147484055" r:id="rId85"/>
    <p:sldLayoutId id="2147484056" r:id="rId86"/>
    <p:sldLayoutId id="2147484057" r:id="rId87"/>
    <p:sldLayoutId id="2147484058" r:id="rId88"/>
    <p:sldLayoutId id="2147484059" r:id="rId89"/>
    <p:sldLayoutId id="2147484060" r:id="rId90"/>
    <p:sldLayoutId id="2147484061" r:id="rId91"/>
    <p:sldLayoutId id="2147484062" r:id="rId92"/>
    <p:sldLayoutId id="2147484063" r:id="rId93"/>
    <p:sldLayoutId id="2147484064" r:id="rId94"/>
    <p:sldLayoutId id="2147484065" r:id="rId95"/>
    <p:sldLayoutId id="2147484066" r:id="rId96"/>
    <p:sldLayoutId id="2147484067" r:id="rId97"/>
    <p:sldLayoutId id="2147484068" r:id="rId98"/>
    <p:sldLayoutId id="2147484069" r:id="rId99"/>
    <p:sldLayoutId id="2147484070" r:id="rId100"/>
    <p:sldLayoutId id="2147484071" r:id="rId101"/>
    <p:sldLayoutId id="2147484072" r:id="rId102"/>
    <p:sldLayoutId id="2147484073" r:id="rId103"/>
    <p:sldLayoutId id="2147484074" r:id="rId104"/>
    <p:sldLayoutId id="2147484075" r:id="rId105"/>
    <p:sldLayoutId id="2147484076" r:id="rId106"/>
    <p:sldLayoutId id="2147484077" r:id="rId107"/>
    <p:sldLayoutId id="2147484078" r:id="rId108"/>
    <p:sldLayoutId id="2147484079" r:id="rId109"/>
    <p:sldLayoutId id="2147484080" r:id="rId110"/>
    <p:sldLayoutId id="2147484081" r:id="rId111"/>
    <p:sldLayoutId id="2147484082" r:id="rId112"/>
    <p:sldLayoutId id="2147484083" r:id="rId113"/>
    <p:sldLayoutId id="2147484084" r:id="rId114"/>
    <p:sldLayoutId id="2147484085" r:id="rId115"/>
    <p:sldLayoutId id="2147484086" r:id="rId116"/>
    <p:sldLayoutId id="2147484087" r:id="rId117"/>
    <p:sldLayoutId id="2147484088" r:id="rId118"/>
    <p:sldLayoutId id="2147484089" r:id="rId119"/>
    <p:sldLayoutId id="2147484090" r:id="rId120"/>
    <p:sldLayoutId id="2147484091" r:id="rId121"/>
    <p:sldLayoutId id="2147484092" r:id="rId122"/>
    <p:sldLayoutId id="2147484093" r:id="rId123"/>
    <p:sldLayoutId id="2147484094" r:id="rId124"/>
    <p:sldLayoutId id="2147484095" r:id="rId125"/>
    <p:sldLayoutId id="2147484096" r:id="rId126"/>
    <p:sldLayoutId id="2147484097" r:id="rId127"/>
    <p:sldLayoutId id="2147484098" r:id="rId128"/>
    <p:sldLayoutId id="2147484099" r:id="rId129"/>
    <p:sldLayoutId id="2147484100" r:id="rId130"/>
    <p:sldLayoutId id="2147484101" r:id="rId131"/>
    <p:sldLayoutId id="2147484102" r:id="rId132"/>
    <p:sldLayoutId id="2147484103" r:id="rId133"/>
    <p:sldLayoutId id="2147484104" r:id="rId134"/>
    <p:sldLayoutId id="2147484105" r:id="rId135"/>
    <p:sldLayoutId id="2147484106" r:id="rId136"/>
    <p:sldLayoutId id="2147484107" r:id="rId137"/>
    <p:sldLayoutId id="2147484108" r:id="rId138"/>
    <p:sldLayoutId id="2147484109" r:id="rId139"/>
    <p:sldLayoutId id="2147484110" r:id="rId140"/>
    <p:sldLayoutId id="2147484111" r:id="rId141"/>
    <p:sldLayoutId id="2147484112" r:id="rId142"/>
    <p:sldLayoutId id="2147484113" r:id="rId143"/>
    <p:sldLayoutId id="2147484114" r:id="rId144"/>
    <p:sldLayoutId id="2147484115" r:id="rId145"/>
    <p:sldLayoutId id="2147484116" r:id="rId146"/>
    <p:sldLayoutId id="2147484117" r:id="rId147"/>
    <p:sldLayoutId id="2147484118" r:id="rId148"/>
    <p:sldLayoutId id="2147484119" r:id="rId149"/>
    <p:sldLayoutId id="2147484120" r:id="rId150"/>
    <p:sldLayoutId id="2147484121" r:id="rId151"/>
    <p:sldLayoutId id="2147484122" r:id="rId152"/>
    <p:sldLayoutId id="2147484123" r:id="rId153"/>
    <p:sldLayoutId id="2147484124" r:id="rId154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40027" y="6400414"/>
            <a:ext cx="27507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 hangingPunct="0"/>
            <a:fld id="{86CB4B4D-7CA3-9044-876B-883B54F8677D}" type="slidenum">
              <a:rPr kern="0">
                <a:sym typeface="Calibri"/>
              </a:rPr>
              <a:pPr hangingPunct="0"/>
              <a:t>‹#›</a:t>
            </a:fld>
            <a:endParaRPr kern="0">
              <a:sym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6" r:id="rId1"/>
    <p:sldLayoutId id="2147484127" r:id="rId2"/>
    <p:sldLayoutId id="2147484128" r:id="rId3"/>
    <p:sldLayoutId id="2147484129" r:id="rId4"/>
    <p:sldLayoutId id="2147484130" r:id="rId5"/>
    <p:sldLayoutId id="2147484131" r:id="rId6"/>
    <p:sldLayoutId id="2147484132" r:id="rId7"/>
    <p:sldLayoutId id="2147484133" r:id="rId8"/>
    <p:sldLayoutId id="2147484134" r:id="rId9"/>
    <p:sldLayoutId id="2147484135" r:id="rId10"/>
    <p:sldLayoutId id="2147484136" r:id="rId11"/>
    <p:sldLayoutId id="2147484137" r:id="rId12"/>
    <p:sldLayoutId id="2147484138" r:id="rId13"/>
    <p:sldLayoutId id="2147484139" r:id="rId14"/>
    <p:sldLayoutId id="2147484140" r:id="rId15"/>
    <p:sldLayoutId id="2147484141" r:id="rId16"/>
    <p:sldLayoutId id="2147484142" r:id="rId17"/>
    <p:sldLayoutId id="2147484143" r:id="rId18"/>
    <p:sldLayoutId id="2147484144" r:id="rId19"/>
    <p:sldLayoutId id="2147484145" r:id="rId20"/>
    <p:sldLayoutId id="2147484146" r:id="rId21"/>
    <p:sldLayoutId id="2147484147" r:id="rId22"/>
    <p:sldLayoutId id="2147484148" r:id="rId23"/>
    <p:sldLayoutId id="2147484149" r:id="rId24"/>
    <p:sldLayoutId id="2147484150" r:id="rId25"/>
    <p:sldLayoutId id="2147484151" r:id="rId26"/>
    <p:sldLayoutId id="2147484152" r:id="rId27"/>
    <p:sldLayoutId id="2147484153" r:id="rId28"/>
    <p:sldLayoutId id="2147484154" r:id="rId29"/>
    <p:sldLayoutId id="2147484155" r:id="rId30"/>
    <p:sldLayoutId id="2147484156" r:id="rId31"/>
    <p:sldLayoutId id="2147484157" r:id="rId32"/>
    <p:sldLayoutId id="2147484158" r:id="rId33"/>
    <p:sldLayoutId id="2147484159" r:id="rId34"/>
    <p:sldLayoutId id="2147484160" r:id="rId35"/>
    <p:sldLayoutId id="2147484161" r:id="rId36"/>
    <p:sldLayoutId id="2147484162" r:id="rId37"/>
    <p:sldLayoutId id="2147484163" r:id="rId38"/>
    <p:sldLayoutId id="2147484164" r:id="rId39"/>
    <p:sldLayoutId id="2147484165" r:id="rId40"/>
    <p:sldLayoutId id="2147484166" r:id="rId41"/>
    <p:sldLayoutId id="2147484167" r:id="rId42"/>
    <p:sldLayoutId id="2147484168" r:id="rId43"/>
    <p:sldLayoutId id="2147484169" r:id="rId44"/>
    <p:sldLayoutId id="2147484170" r:id="rId45"/>
    <p:sldLayoutId id="2147484171" r:id="rId46"/>
    <p:sldLayoutId id="2147484172" r:id="rId47"/>
    <p:sldLayoutId id="2147484173" r:id="rId48"/>
    <p:sldLayoutId id="2147484174" r:id="rId49"/>
    <p:sldLayoutId id="2147484175" r:id="rId50"/>
    <p:sldLayoutId id="2147484176" r:id="rId51"/>
    <p:sldLayoutId id="2147484177" r:id="rId52"/>
    <p:sldLayoutId id="2147484178" r:id="rId53"/>
    <p:sldLayoutId id="2147484179" r:id="rId54"/>
    <p:sldLayoutId id="2147484180" r:id="rId55"/>
    <p:sldLayoutId id="2147484181" r:id="rId56"/>
    <p:sldLayoutId id="2147484182" r:id="rId57"/>
    <p:sldLayoutId id="2147484183" r:id="rId58"/>
    <p:sldLayoutId id="2147484184" r:id="rId59"/>
    <p:sldLayoutId id="2147484185" r:id="rId60"/>
    <p:sldLayoutId id="2147484186" r:id="rId61"/>
    <p:sldLayoutId id="2147484187" r:id="rId62"/>
    <p:sldLayoutId id="2147484188" r:id="rId63"/>
    <p:sldLayoutId id="2147484189" r:id="rId64"/>
    <p:sldLayoutId id="2147484190" r:id="rId65"/>
    <p:sldLayoutId id="2147484191" r:id="rId66"/>
    <p:sldLayoutId id="2147484192" r:id="rId67"/>
    <p:sldLayoutId id="2147484193" r:id="rId68"/>
    <p:sldLayoutId id="2147484194" r:id="rId69"/>
    <p:sldLayoutId id="2147484195" r:id="rId70"/>
    <p:sldLayoutId id="2147484196" r:id="rId71"/>
    <p:sldLayoutId id="2147484197" r:id="rId72"/>
    <p:sldLayoutId id="2147484198" r:id="rId73"/>
    <p:sldLayoutId id="2147484199" r:id="rId74"/>
    <p:sldLayoutId id="2147484200" r:id="rId75"/>
    <p:sldLayoutId id="2147484201" r:id="rId76"/>
    <p:sldLayoutId id="2147484202" r:id="rId77"/>
    <p:sldLayoutId id="2147484203" r:id="rId78"/>
    <p:sldLayoutId id="2147484204" r:id="rId79"/>
    <p:sldLayoutId id="2147484205" r:id="rId80"/>
    <p:sldLayoutId id="2147484206" r:id="rId81"/>
    <p:sldLayoutId id="2147484207" r:id="rId82"/>
    <p:sldLayoutId id="2147484208" r:id="rId83"/>
    <p:sldLayoutId id="2147484209" r:id="rId84"/>
    <p:sldLayoutId id="2147484210" r:id="rId85"/>
    <p:sldLayoutId id="2147484211" r:id="rId86"/>
    <p:sldLayoutId id="2147484212" r:id="rId87"/>
    <p:sldLayoutId id="2147484213" r:id="rId88"/>
    <p:sldLayoutId id="2147484214" r:id="rId89"/>
    <p:sldLayoutId id="2147484215" r:id="rId90"/>
    <p:sldLayoutId id="2147484216" r:id="rId91"/>
    <p:sldLayoutId id="2147484217" r:id="rId92"/>
    <p:sldLayoutId id="2147484218" r:id="rId93"/>
    <p:sldLayoutId id="2147484219" r:id="rId94"/>
    <p:sldLayoutId id="2147484220" r:id="rId95"/>
    <p:sldLayoutId id="2147484221" r:id="rId96"/>
    <p:sldLayoutId id="2147484222" r:id="rId97"/>
    <p:sldLayoutId id="2147484223" r:id="rId98"/>
    <p:sldLayoutId id="2147484224" r:id="rId99"/>
    <p:sldLayoutId id="2147484225" r:id="rId100"/>
    <p:sldLayoutId id="2147484226" r:id="rId101"/>
    <p:sldLayoutId id="2147484227" r:id="rId102"/>
    <p:sldLayoutId id="2147484228" r:id="rId103"/>
    <p:sldLayoutId id="2147484229" r:id="rId104"/>
    <p:sldLayoutId id="2147484230" r:id="rId105"/>
    <p:sldLayoutId id="2147484231" r:id="rId106"/>
    <p:sldLayoutId id="2147484232" r:id="rId107"/>
    <p:sldLayoutId id="2147484233" r:id="rId108"/>
    <p:sldLayoutId id="2147484234" r:id="rId109"/>
    <p:sldLayoutId id="2147484235" r:id="rId110"/>
    <p:sldLayoutId id="2147484236" r:id="rId111"/>
    <p:sldLayoutId id="2147484237" r:id="rId112"/>
    <p:sldLayoutId id="2147484238" r:id="rId113"/>
    <p:sldLayoutId id="2147484239" r:id="rId114"/>
    <p:sldLayoutId id="2147484240" r:id="rId115"/>
    <p:sldLayoutId id="2147484241" r:id="rId116"/>
    <p:sldLayoutId id="2147484242" r:id="rId117"/>
    <p:sldLayoutId id="2147484243" r:id="rId118"/>
    <p:sldLayoutId id="2147484244" r:id="rId119"/>
    <p:sldLayoutId id="2147484245" r:id="rId120"/>
    <p:sldLayoutId id="2147484246" r:id="rId121"/>
    <p:sldLayoutId id="2147484247" r:id="rId122"/>
    <p:sldLayoutId id="2147484248" r:id="rId123"/>
    <p:sldLayoutId id="2147484249" r:id="rId124"/>
    <p:sldLayoutId id="2147484250" r:id="rId125"/>
    <p:sldLayoutId id="2147484251" r:id="rId126"/>
    <p:sldLayoutId id="2147484252" r:id="rId127"/>
    <p:sldLayoutId id="2147484253" r:id="rId128"/>
    <p:sldLayoutId id="2147484254" r:id="rId129"/>
    <p:sldLayoutId id="2147484255" r:id="rId130"/>
    <p:sldLayoutId id="2147484256" r:id="rId131"/>
    <p:sldLayoutId id="2147484257" r:id="rId132"/>
    <p:sldLayoutId id="2147484258" r:id="rId133"/>
    <p:sldLayoutId id="2147484259" r:id="rId134"/>
    <p:sldLayoutId id="2147484260" r:id="rId135"/>
    <p:sldLayoutId id="2147484261" r:id="rId136"/>
    <p:sldLayoutId id="2147484262" r:id="rId137"/>
    <p:sldLayoutId id="2147484263" r:id="rId138"/>
    <p:sldLayoutId id="2147484264" r:id="rId139"/>
    <p:sldLayoutId id="2147484265" r:id="rId140"/>
    <p:sldLayoutId id="2147484266" r:id="rId141"/>
    <p:sldLayoutId id="2147484267" r:id="rId142"/>
    <p:sldLayoutId id="2147484268" r:id="rId143"/>
    <p:sldLayoutId id="2147484269" r:id="rId144"/>
    <p:sldLayoutId id="2147484270" r:id="rId145"/>
    <p:sldLayoutId id="2147484271" r:id="rId146"/>
    <p:sldLayoutId id="2147484272" r:id="rId147"/>
    <p:sldLayoutId id="2147484273" r:id="rId148"/>
    <p:sldLayoutId id="2147484274" r:id="rId149"/>
    <p:sldLayoutId id="2147484275" r:id="rId150"/>
    <p:sldLayoutId id="2147484276" r:id="rId151"/>
    <p:sldLayoutId id="2147484277" r:id="rId152"/>
    <p:sldLayoutId id="2147484278" r:id="rId153"/>
    <p:sldLayoutId id="2147484279" r:id="rId154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33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3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3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3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3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3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3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3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3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3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3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2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2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2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2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2.xml"/><Relationship Id="rId4" Type="http://schemas.openxmlformats.org/officeDocument/2006/relationships/image" Target="../media/image3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3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3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3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2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7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33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33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Relationship Id="rId9" Type="http://schemas.openxmlformats.org/officeDocument/2006/relationships/image" Target="../media/image55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1</a:t>
            </a:fld>
            <a:r>
              <a:rPr lang="en-US" kern="0" dirty="0"/>
              <a:t>/56</a:t>
            </a:r>
            <a:endParaRPr lang="sr-Latn-RS" kern="0" dirty="0"/>
          </a:p>
        </p:txBody>
      </p:sp>
      <p:sp>
        <p:nvSpPr>
          <p:cNvPr id="5" name="Rectangle 4"/>
          <p:cNvSpPr/>
          <p:nvPr/>
        </p:nvSpPr>
        <p:spPr>
          <a:xfrm>
            <a:off x="381000" y="759036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/>
              <a:t>Veljko</a:t>
            </a:r>
            <a:r>
              <a:rPr lang="en-US" sz="2000" dirty="0"/>
              <a:t> </a:t>
            </a:r>
            <a:r>
              <a:rPr lang="en-US" sz="2000" dirty="0" err="1"/>
              <a:t>Milutinovi</a:t>
            </a:r>
            <a:r>
              <a:rPr lang="sr-Latn-RS" sz="2000" dirty="0"/>
              <a:t>ć:</a:t>
            </a:r>
            <a:r>
              <a:rPr lang="en-US" sz="2000" dirty="0"/>
              <a:t> An Introduction to Acceleration and Entrepreneurship (BIRT)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1673436"/>
            <a:ext cx="792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1951</a:t>
            </a:r>
          </a:p>
          <a:p>
            <a:r>
              <a:rPr lang="en-US" dirty="0"/>
              <a:t>1970-1975 = ETF</a:t>
            </a:r>
          </a:p>
          <a:p>
            <a:r>
              <a:rPr lang="en-US" dirty="0"/>
              <a:t>1975-1983 = Michael Pupin Institute, Line Modems and HF Modems, VTI/JNA</a:t>
            </a:r>
          </a:p>
          <a:p>
            <a:r>
              <a:rPr lang="en-US" dirty="0"/>
              <a:t>1983-1995 = Purdue University, </a:t>
            </a:r>
            <a:r>
              <a:rPr lang="en-US" dirty="0" err="1"/>
              <a:t>GaAs</a:t>
            </a:r>
            <a:r>
              <a:rPr lang="en-US" dirty="0"/>
              <a:t> Microprocessors and Systolic Arrays, DARPA</a:t>
            </a:r>
          </a:p>
          <a:p>
            <a:r>
              <a:rPr lang="en-US" dirty="0"/>
              <a:t>1989-2016 = ETF</a:t>
            </a:r>
          </a:p>
          <a:p>
            <a:r>
              <a:rPr lang="en-US" dirty="0"/>
              <a:t>2016-…	   = Indiana University and Purdue University</a:t>
            </a:r>
          </a:p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81000" y="409569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Potentials (… ):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1000" y="4518911"/>
            <a:ext cx="8686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Business = Networking [… 20NLs, </a:t>
            </a:r>
            <a:r>
              <a:rPr lang="en-US" dirty="0" err="1"/>
              <a:t>uniVPs</a:t>
            </a:r>
            <a:r>
              <a:rPr lang="en-US" dirty="0"/>
              <a:t>(</a:t>
            </a:r>
            <a:r>
              <a:rPr lang="en-US" dirty="0" err="1"/>
              <a:t>MidWest</a:t>
            </a:r>
            <a:r>
              <a:rPr lang="en-US" dirty="0"/>
              <a:t>), </a:t>
            </a:r>
            <a:r>
              <a:rPr lang="en-US" dirty="0" err="1"/>
              <a:t>industrialVPs</a:t>
            </a:r>
            <a:r>
              <a:rPr lang="en-US" dirty="0"/>
              <a:t>(6), studentsA16Z]</a:t>
            </a:r>
          </a:p>
          <a:p>
            <a:r>
              <a:rPr lang="en-US" dirty="0"/>
              <a:t>Industry = Consulting [… DARPA(</a:t>
            </a:r>
            <a:r>
              <a:rPr lang="en-US" dirty="0" err="1"/>
              <a:t>GaAs+DataFlow</a:t>
            </a:r>
            <a:r>
              <a:rPr lang="en-US" dirty="0"/>
              <a:t>)]</a:t>
            </a:r>
          </a:p>
          <a:p>
            <a:r>
              <a:rPr lang="en-US" dirty="0"/>
              <a:t>Research = Publishing [… 6000+(Nat65/Sci45/acmCSURx28/</a:t>
            </a:r>
            <a:r>
              <a:rPr lang="en-US" dirty="0" err="1"/>
              <a:t>ieeeACCESSxEigen</a:t>
            </a:r>
            <a:r>
              <a:rPr lang="en-US" dirty="0"/>
              <a:t>/SJBD/SNMI)]</a:t>
            </a:r>
          </a:p>
          <a:p>
            <a:r>
              <a:rPr lang="en-US" dirty="0"/>
              <a:t>Teaching = A + E [… 12(Purdue/IU/</a:t>
            </a:r>
            <a:r>
              <a:rPr lang="en-US" dirty="0" err="1"/>
              <a:t>MediaMIT</a:t>
            </a:r>
            <a:r>
              <a:rPr lang="en-US" dirty="0"/>
              <a:t>/</a:t>
            </a:r>
            <a:r>
              <a:rPr lang="en-US" dirty="0" err="1"/>
              <a:t>HarvardCS</a:t>
            </a:r>
            <a:r>
              <a:rPr lang="en-US" dirty="0"/>
              <a:t>/UNIWIE/TUWIEN/Ita/Esp)]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59870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8" name="Title 1"/>
          <p:cNvSpPr txBox="1">
            <a:spLocks noGrp="1"/>
          </p:cNvSpPr>
          <p:nvPr>
            <p:ph type="title"/>
          </p:nvPr>
        </p:nvSpPr>
        <p:spPr>
          <a:xfrm>
            <a:off x="413538" y="692696"/>
            <a:ext cx="8370930" cy="3797086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defRPr sz="4800">
                <a:solidFill>
                  <a:srgbClr val="FFFFFF"/>
                </a:solidFill>
              </a:defRPr>
            </a:pPr>
            <a:br>
              <a:rPr dirty="0"/>
            </a:br>
            <a:r>
              <a:rPr sz="4400" dirty="0"/>
              <a:t>The </a:t>
            </a:r>
            <a:br>
              <a:rPr sz="4400" dirty="0"/>
            </a:br>
            <a:r>
              <a:rPr sz="4400"/>
              <a:t>Ultimate SuperComput</a:t>
            </a:r>
            <a:r>
              <a:rPr lang="en-US" sz="4400" dirty="0" err="1"/>
              <a:t>ing</a:t>
            </a:r>
            <a:r>
              <a:rPr sz="4400"/>
              <a:t>-on-a-Chip </a:t>
            </a:r>
            <a:br>
              <a:rPr sz="4400" dirty="0"/>
            </a:br>
            <a:r>
              <a:rPr sz="4400"/>
              <a:t>for</a:t>
            </a:r>
            <a:r>
              <a:rPr lang="it-IT" sz="4400" dirty="0"/>
              <a:t> Acceleration of</a:t>
            </a:r>
            <a:r>
              <a:rPr sz="4400" dirty="0"/>
              <a:t> </a:t>
            </a:r>
            <a:br>
              <a:rPr sz="4400" dirty="0"/>
            </a:br>
            <a:r>
              <a:rPr lang="en-US" sz="4400" dirty="0"/>
              <a:t>Massive </a:t>
            </a:r>
            <a:r>
              <a:rPr sz="4400" dirty="0"/>
              <a:t>Big Data and </a:t>
            </a:r>
            <a:r>
              <a:rPr lang="en-US" sz="4400" dirty="0"/>
              <a:t>Highly Iterative Algorithms</a:t>
            </a:r>
            <a:endParaRPr sz="4400" dirty="0"/>
          </a:p>
        </p:txBody>
      </p:sp>
      <p:sp>
        <p:nvSpPr>
          <p:cNvPr id="1709" name="Subtitle 2"/>
          <p:cNvSpPr txBox="1">
            <a:spLocks noGrp="1"/>
          </p:cNvSpPr>
          <p:nvPr>
            <p:ph type="body" sz="quarter" idx="1"/>
          </p:nvPr>
        </p:nvSpPr>
        <p:spPr>
          <a:xfrm>
            <a:off x="1143000" y="4941168"/>
            <a:ext cx="6858000" cy="144016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b="1">
                <a:solidFill>
                  <a:srgbClr val="FFFFFF"/>
                </a:solidFill>
              </a:defRPr>
            </a:pPr>
            <a:r>
              <a:rPr dirty="0"/>
              <a:t>Veljko </a:t>
            </a:r>
            <a:r>
              <a:rPr dirty="0" err="1"/>
              <a:t>Milutinović</a:t>
            </a:r>
            <a:endParaRPr lang="en-US" dirty="0"/>
          </a:p>
          <a:p>
            <a:pPr>
              <a:defRPr b="1">
                <a:solidFill>
                  <a:srgbClr val="FFFFFF"/>
                </a:solidFill>
              </a:defRPr>
            </a:pPr>
            <a:endParaRPr lang="en-US" dirty="0"/>
          </a:p>
          <a:p>
            <a:pPr>
              <a:defRPr b="1">
                <a:solidFill>
                  <a:srgbClr val="FFFFFF"/>
                </a:solidFill>
              </a:defRPr>
            </a:pPr>
            <a:r>
              <a:rPr lang="en-US" sz="1200" dirty="0">
                <a:solidFill>
                  <a:srgbClr val="FF0000"/>
                </a:solidFill>
              </a:rPr>
              <a:t>Special Thanks to Oskar </a:t>
            </a:r>
            <a:r>
              <a:rPr lang="en-US" sz="1200" dirty="0" err="1">
                <a:solidFill>
                  <a:srgbClr val="FF0000"/>
                </a:solidFill>
              </a:rPr>
              <a:t>Mencer</a:t>
            </a:r>
            <a:r>
              <a:rPr lang="en-US" sz="1200" dirty="0">
                <a:solidFill>
                  <a:srgbClr val="FF0000"/>
                </a:solidFill>
              </a:rPr>
              <a:t>, Honorary Treasurer of Academia Europaea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6C086-6E2F-4158-8782-CC6FC0C33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8"/>
            <a:ext cx="8293042" cy="1325563"/>
          </a:xfrm>
        </p:spPr>
        <p:txBody>
          <a:bodyPr>
            <a:normAutofit/>
          </a:bodyPr>
          <a:lstStyle/>
          <a:p>
            <a:r>
              <a:rPr lang="en-US" sz="3200" b="1" dirty="0"/>
              <a:t>Classification of Acceleration Approaches (12):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0808C-D88B-46D7-A578-A5672ED5E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550" y="1628800"/>
            <a:ext cx="8241450" cy="507203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Criteria: Technology + Paradigm </a:t>
            </a:r>
            <a:br>
              <a:rPr lang="en-US" sz="4000" dirty="0"/>
            </a:br>
            <a:endParaRPr lang="en-US" sz="4000" dirty="0"/>
          </a:p>
          <a:p>
            <a:r>
              <a:rPr lang="en-US" sz="4000" dirty="0">
                <a:solidFill>
                  <a:srgbClr val="FF0000"/>
                </a:solidFill>
              </a:rPr>
              <a:t>T=NOT + P=NOT (2): Brute Force</a:t>
            </a:r>
            <a:br>
              <a:rPr lang="en-US" sz="4000" dirty="0">
                <a:solidFill>
                  <a:srgbClr val="FF0000"/>
                </a:solidFill>
              </a:rPr>
            </a:br>
            <a:r>
              <a:rPr lang="en-US" sz="4000" dirty="0"/>
              <a:t>    Faster silicon + more cores (Multicore CPUs + Manycore GPUs)=&gt;        .   Memory-oriented vs Messaging-oriented </a:t>
            </a:r>
            <a:r>
              <a:rPr lang="en-US" sz="4000" dirty="0" err="1"/>
              <a:t>progModels</a:t>
            </a:r>
            <a:r>
              <a:rPr lang="en-US" sz="4000" dirty="0"/>
              <a:t> (DSM + MPC)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r>
              <a:rPr lang="en-US" sz="4000" dirty="0">
                <a:solidFill>
                  <a:srgbClr val="FF0000"/>
                </a:solidFill>
              </a:rPr>
              <a:t>T=YES + P=NOT (2): Reincarnated </a:t>
            </a:r>
            <a:r>
              <a:rPr lang="en-US" sz="4000" dirty="0" err="1">
                <a:solidFill>
                  <a:srgbClr val="FF0000"/>
                </a:solidFill>
              </a:rPr>
              <a:t>progModels</a:t>
            </a:r>
            <a:br>
              <a:rPr lang="en-US" sz="4000" dirty="0">
                <a:solidFill>
                  <a:srgbClr val="FF0000"/>
                </a:solidFill>
              </a:rPr>
            </a:br>
            <a:r>
              <a:rPr lang="en-US" sz="4000" dirty="0"/>
              <a:t>    GaAs3rd5th(vonNeumannISA85)/CdTe2nd6th(</a:t>
            </a:r>
            <a:r>
              <a:rPr lang="en-US" sz="4000" dirty="0" err="1"/>
              <a:t>TuringMachine</a:t>
            </a:r>
            <a:r>
              <a:rPr lang="en-US" sz="4000" dirty="0"/>
              <a:t>)=&gt; </a:t>
            </a:r>
            <a:br>
              <a:rPr lang="en-US" sz="4000" dirty="0"/>
            </a:br>
            <a:r>
              <a:rPr lang="en-US" sz="4000" dirty="0"/>
              <a:t>    </a:t>
            </a:r>
            <a:r>
              <a:rPr lang="en-US" sz="4000" dirty="0" err="1"/>
              <a:t>ControlFlow</a:t>
            </a:r>
            <a:r>
              <a:rPr lang="en-US" sz="4000" dirty="0"/>
              <a:t> for Special Missions (</a:t>
            </a:r>
            <a:r>
              <a:rPr lang="en-US" sz="4000" dirty="0" err="1"/>
              <a:t>SpeedUp</a:t>
            </a:r>
            <a:r>
              <a:rPr lang="en-US" sz="4000" dirty="0"/>
              <a:t> + </a:t>
            </a:r>
            <a:r>
              <a:rPr lang="en-US" sz="4000" dirty="0" err="1"/>
              <a:t>RadiationHardness</a:t>
            </a:r>
            <a:r>
              <a:rPr lang="en-US" sz="4000" dirty="0"/>
              <a:t>)</a:t>
            </a:r>
          </a:p>
          <a:p>
            <a:endParaRPr lang="en-US" sz="1100" dirty="0"/>
          </a:p>
          <a:p>
            <a:r>
              <a:rPr lang="en-US" sz="4000" dirty="0">
                <a:solidFill>
                  <a:srgbClr val="FF0000"/>
                </a:solidFill>
              </a:rPr>
              <a:t>T=NOT + P=YES (4): </a:t>
            </a:r>
            <a:r>
              <a:rPr lang="en-US" sz="4000" dirty="0" err="1">
                <a:solidFill>
                  <a:srgbClr val="FF0000"/>
                </a:solidFill>
              </a:rPr>
              <a:t>ExecutionGraph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progModels</a:t>
            </a:r>
            <a:r>
              <a:rPr lang="en-US" sz="4000" dirty="0">
                <a:solidFill>
                  <a:srgbClr val="FF0000"/>
                </a:solidFill>
              </a:rPr>
              <a:t> for min/max edges</a:t>
            </a:r>
            <a:br>
              <a:rPr lang="en-US" sz="4000" dirty="0">
                <a:solidFill>
                  <a:srgbClr val="FF0000"/>
                </a:solidFill>
              </a:rPr>
            </a:br>
            <a:r>
              <a:rPr lang="en-US" sz="4000" dirty="0"/>
              <a:t>    Silicon + </a:t>
            </a:r>
            <a:r>
              <a:rPr lang="en-US" sz="4000" dirty="0" err="1"/>
              <a:t>DataFlow</a:t>
            </a:r>
            <a:r>
              <a:rPr lang="en-US" sz="4000" dirty="0"/>
              <a:t> (</a:t>
            </a:r>
            <a:r>
              <a:rPr lang="en-US" sz="4000" dirty="0" err="1"/>
              <a:t>MaxDFE</a:t>
            </a:r>
            <a:r>
              <a:rPr lang="en-US" sz="4000" dirty="0"/>
              <a:t> + </a:t>
            </a:r>
            <a:r>
              <a:rPr lang="en-US" sz="4000" dirty="0" err="1"/>
              <a:t>GoogleTPU</a:t>
            </a:r>
            <a:r>
              <a:rPr lang="en-US" sz="4000" dirty="0"/>
              <a:t>) or </a:t>
            </a:r>
            <a:r>
              <a:rPr lang="en-US" sz="4000" dirty="0" err="1"/>
              <a:t>DataFly</a:t>
            </a:r>
            <a:r>
              <a:rPr lang="en-US" sz="4000" dirty="0"/>
              <a:t> (</a:t>
            </a:r>
            <a:r>
              <a:rPr lang="en-US" sz="4000" dirty="0" err="1"/>
              <a:t>IoT</a:t>
            </a:r>
            <a:r>
              <a:rPr lang="en-US" sz="4000" dirty="0"/>
              <a:t>/WSN)</a:t>
            </a:r>
            <a:br>
              <a:rPr lang="en-US" sz="4000" dirty="0"/>
            </a:br>
            <a:r>
              <a:rPr lang="en-US" sz="4000" dirty="0"/>
              <a:t>    Programming models based on creation of topological computing!</a:t>
            </a:r>
          </a:p>
          <a:p>
            <a:endParaRPr lang="en-US" sz="1100" dirty="0"/>
          </a:p>
          <a:p>
            <a:r>
              <a:rPr lang="en-US" sz="4000" dirty="0">
                <a:solidFill>
                  <a:srgbClr val="FF0000"/>
                </a:solidFill>
              </a:rPr>
              <a:t>T=YES + P=YES (4): Creating New Algebras for New Basic Operations</a:t>
            </a:r>
            <a:br>
              <a:rPr lang="en-US" sz="4000" dirty="0">
                <a:solidFill>
                  <a:srgbClr val="FF0000"/>
                </a:solidFill>
              </a:rPr>
            </a:br>
            <a:r>
              <a:rPr lang="en-US" sz="4000" dirty="0"/>
              <a:t>    </a:t>
            </a:r>
            <a:r>
              <a:rPr lang="en-US" sz="4000" dirty="0" err="1"/>
              <a:t>PhysMat</a:t>
            </a:r>
            <a:r>
              <a:rPr lang="en-US" sz="4000" dirty="0"/>
              <a:t> (Optical + Quantum) + </a:t>
            </a:r>
            <a:r>
              <a:rPr lang="en-US" sz="4000" dirty="0" err="1"/>
              <a:t>BioChem</a:t>
            </a:r>
            <a:r>
              <a:rPr lang="en-US" sz="4000" dirty="0"/>
              <a:t> (Chemical + Molecular)</a:t>
            </a:r>
            <a:br>
              <a:rPr lang="en-US" sz="4000" dirty="0"/>
            </a:br>
            <a:r>
              <a:rPr lang="en-US" sz="4000" dirty="0"/>
              <a:t>    Programming models based on creation of new algebras!</a:t>
            </a:r>
            <a:endParaRPr lang="en-US" sz="3800" dirty="0"/>
          </a:p>
          <a:p>
            <a:pPr marL="0" indent="0">
              <a:buNone/>
            </a:pPr>
            <a:br>
              <a:rPr lang="en-US" sz="4000" dirty="0">
                <a:solidFill>
                  <a:srgbClr val="00B050"/>
                </a:solidFill>
              </a:rPr>
            </a:br>
            <a:r>
              <a:rPr lang="en-US" sz="4000" dirty="0">
                <a:solidFill>
                  <a:srgbClr val="00B050"/>
                </a:solidFill>
              </a:rPr>
              <a:t>Creativity: From Turing and </a:t>
            </a:r>
            <a:r>
              <a:rPr lang="en-US" sz="4000" dirty="0" err="1">
                <a:solidFill>
                  <a:srgbClr val="00B050"/>
                </a:solidFill>
              </a:rPr>
              <a:t>vonNeumann</a:t>
            </a:r>
            <a:r>
              <a:rPr lang="en-US" sz="4000" dirty="0">
                <a:solidFill>
                  <a:srgbClr val="00B050"/>
                </a:solidFill>
              </a:rPr>
              <a:t> till </a:t>
            </a:r>
            <a:r>
              <a:rPr lang="en-US" sz="4000" dirty="0" err="1">
                <a:solidFill>
                  <a:srgbClr val="00B050"/>
                </a:solidFill>
              </a:rPr>
              <a:t>Łukasiewicz</a:t>
            </a:r>
            <a:r>
              <a:rPr lang="en-US" sz="4000" dirty="0">
                <a:solidFill>
                  <a:srgbClr val="00B050"/>
                </a:solidFill>
              </a:rPr>
              <a:t> and Hinton.</a:t>
            </a:r>
          </a:p>
          <a:p>
            <a:pPr marL="0" indent="0">
              <a:buNone/>
            </a:pP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3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  <p:extLst>
      <p:ext uri="{BB962C8B-B14F-4D97-AF65-F5344CB8AC3E}">
        <p14:creationId xmlns:p14="http://schemas.microsoft.com/office/powerpoint/2010/main" val="271559870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83AA7-0C1A-0DBD-2EE8-1862F5285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1" y="685799"/>
            <a:ext cx="8686800" cy="1395817"/>
          </a:xfrm>
        </p:spPr>
        <p:txBody>
          <a:bodyPr>
            <a:noAutofit/>
          </a:bodyPr>
          <a:lstStyle/>
          <a:p>
            <a:r>
              <a:rPr lang="en-US" sz="2400" dirty="0"/>
              <a:t>Analysis of the Algorithm X </a:t>
            </a:r>
            <a:br>
              <a:rPr lang="en-US" sz="2400" dirty="0"/>
            </a:br>
            <a:r>
              <a:rPr lang="en-US" sz="2400" dirty="0"/>
              <a:t>in the Context of Selected Emerging Computing Paradigms:</a:t>
            </a:r>
            <a:br>
              <a:rPr lang="en-US" sz="2400" dirty="0"/>
            </a:br>
            <a:r>
              <a:rPr lang="en-US" sz="2400" dirty="0"/>
              <a:t>[Acceleration vs Entrepreneurship, A vs E]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1B6ACF9-A60E-3C32-052D-78969A663E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1093882"/>
              </p:ext>
            </p:extLst>
          </p:nvPr>
        </p:nvGraphicFramePr>
        <p:xfrm>
          <a:off x="-2" y="2514607"/>
          <a:ext cx="9144002" cy="3377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9930">
                  <a:extLst>
                    <a:ext uri="{9D8B030D-6E8A-4147-A177-3AD203B41FA5}">
                      <a16:colId xmlns:a16="http://schemas.microsoft.com/office/drawing/2014/main" val="2673490116"/>
                    </a:ext>
                  </a:extLst>
                </a:gridCol>
                <a:gridCol w="2877671">
                  <a:extLst>
                    <a:ext uri="{9D8B030D-6E8A-4147-A177-3AD203B41FA5}">
                      <a16:colId xmlns:a16="http://schemas.microsoft.com/office/drawing/2014/main" val="3001982201"/>
                    </a:ext>
                  </a:extLst>
                </a:gridCol>
                <a:gridCol w="4668012">
                  <a:extLst>
                    <a:ext uri="{9D8B030D-6E8A-4147-A177-3AD203B41FA5}">
                      <a16:colId xmlns:a16="http://schemas.microsoft.com/office/drawing/2014/main" val="282266166"/>
                    </a:ext>
                  </a:extLst>
                </a:gridCol>
                <a:gridCol w="818389">
                  <a:extLst>
                    <a:ext uri="{9D8B030D-6E8A-4147-A177-3AD203B41FA5}">
                      <a16:colId xmlns:a16="http://schemas.microsoft.com/office/drawing/2014/main" val="612802163"/>
                    </a:ext>
                  </a:extLst>
                </a:gridCol>
              </a:tblGrid>
              <a:tr h="29852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Type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Performance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Comment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Measurement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3259676372"/>
                  </a:ext>
                </a:extLst>
              </a:tr>
              <a:tr h="55691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MULTI</a:t>
                      </a:r>
                    </a:p>
                    <a:p>
                      <a:pPr algn="ctr"/>
                      <a:r>
                        <a:rPr lang="en-US" sz="1200" dirty="0"/>
                        <a:t>CORE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sr-Latn-RS"/>
                    </a:p>
                  </a:txBody>
                  <a:tcPr marL="68580" marR="68580">
                    <a:blipFill>
                      <a:blip r:embed="rId2"/>
                      <a:stretch>
                        <a:fillRect l="-27345" t="-54348" r="-191733" b="-1017391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Amdahl’s law where </a:t>
                      </a:r>
                      <a:r>
                        <a:rPr lang="en-US" sz="1200" i="1" dirty="0"/>
                        <a:t>p</a:t>
                      </a:r>
                      <a:r>
                        <a:rPr lang="en-US" sz="1200" dirty="0"/>
                        <a:t> is fraction of runtime </a:t>
                      </a:r>
                    </a:p>
                    <a:p>
                      <a:pPr algn="ctr"/>
                      <a:r>
                        <a:rPr lang="en-US" sz="1200" dirty="0"/>
                        <a:t>that is pure compute work for acceleration (0-1),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 and </a:t>
                      </a:r>
                      <a:r>
                        <a:rPr lang="en-US" sz="1200" i="1" dirty="0"/>
                        <a:t>s</a:t>
                      </a:r>
                      <a:r>
                        <a:rPr lang="en-US" sz="1200" dirty="0"/>
                        <a:t> is speedup of that compute, in out case number of cores (N)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100ms 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(for N 50x50)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410842684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MANY</a:t>
                      </a:r>
                    </a:p>
                    <a:p>
                      <a:pPr algn="ctr"/>
                      <a:r>
                        <a:rPr lang="en-US" sz="1200" dirty="0"/>
                        <a:t>CORE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sr-Latn-RS"/>
                    </a:p>
                  </a:txBody>
                  <a:tcPr marL="68580" marR="68580">
                    <a:blipFill>
                      <a:blip r:embed="rId2"/>
                      <a:stretch>
                        <a:fillRect l="-27345" t="-189333" r="-191733" b="-11480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Gustafson’s law, similar to Amdahl’s law, </a:t>
                      </a:r>
                    </a:p>
                    <a:p>
                      <a:pPr algn="ctr"/>
                      <a:r>
                        <a:rPr lang="en-US" sz="1200" dirty="0"/>
                        <a:t>but better for big number of cores.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4ms 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(for N 50x50)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83534443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DSM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sr-Latn-RS"/>
                    </a:p>
                  </a:txBody>
                  <a:tcPr marL="68580" marR="68580">
                    <a:blipFill>
                      <a:blip r:embed="rId2"/>
                      <a:stretch>
                        <a:fillRect l="-27345" t="-160741" r="-191733" b="-537778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Same Amdahl’s law with communication overheads </a:t>
                      </a:r>
                      <a:r>
                        <a:rPr lang="en-US" sz="1200" i="1" dirty="0"/>
                        <a:t>C(N) </a:t>
                      </a:r>
                      <a:br>
                        <a:rPr lang="en-US" sz="1200" i="1" dirty="0"/>
                      </a:br>
                      <a:r>
                        <a:rPr lang="en-US" sz="1200" i="1" dirty="0"/>
                        <a:t>(cache coherence, latency, bandwidth).</a:t>
                      </a:r>
                      <a:r>
                        <a:rPr lang="en-US" sz="1200" i="0" dirty="0"/>
                        <a:t> </a:t>
                      </a:r>
                      <a:br>
                        <a:rPr lang="en-US" sz="1200" i="0" dirty="0"/>
                      </a:br>
                      <a:r>
                        <a:rPr lang="en-US" sz="1200" i="0" dirty="0"/>
                        <a:t>For NUMA memory architecture we have worse case </a:t>
                      </a:r>
                      <a:br>
                        <a:rPr lang="en-US" sz="1200" i="0" dirty="0"/>
                      </a:br>
                      <a:r>
                        <a:rPr lang="en-US" sz="1200" i="0" dirty="0"/>
                        <a:t>because of remote memory access and NUMA ratio </a:t>
                      </a:r>
                      <a:r>
                        <a:rPr lang="en-US" sz="1200" i="1" dirty="0"/>
                        <a:t>R(N)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0" dirty="0"/>
                        <a:t>2ms </a:t>
                      </a:r>
                      <a:br>
                        <a:rPr lang="en-US" sz="1200" i="0" dirty="0"/>
                      </a:br>
                      <a:r>
                        <a:rPr lang="en-US" sz="1200" i="0" dirty="0"/>
                        <a:t>(</a:t>
                      </a:r>
                      <a:r>
                        <a:rPr lang="en-US" sz="1200" dirty="0"/>
                        <a:t>for </a:t>
                      </a:r>
                      <a:r>
                        <a:rPr lang="en-US" sz="1200" i="0" dirty="0"/>
                        <a:t>N 50x50; GPU better for N &gt; 1700)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647179453"/>
                  </a:ext>
                </a:extLst>
              </a:tr>
              <a:tr h="29852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MPC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f(p, R, N, C)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Cray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1ms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803197358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endParaRPr lang="en-US" sz="400" dirty="0"/>
                    </a:p>
                  </a:txBody>
                  <a:tcPr marL="68580" marR="6858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/>
                    </a:p>
                  </a:txBody>
                  <a:tcPr marL="68580" marR="6858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/>
                    </a:p>
                  </a:txBody>
                  <a:tcPr marL="68580" marR="6858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/>
                    </a:p>
                  </a:txBody>
                  <a:tcPr marL="68580" marR="6858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62282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 flipH="1">
            <a:off x="3352800" y="6067921"/>
            <a:ext cx="6050281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000000"/>
                </a:solidFill>
                <a:sym typeface="Calibri"/>
              </a:rPr>
              <a:t>Orthodox approaches!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4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  <p:extLst>
      <p:ext uri="{BB962C8B-B14F-4D97-AF65-F5344CB8AC3E}">
        <p14:creationId xmlns:p14="http://schemas.microsoft.com/office/powerpoint/2010/main" val="427836824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167405"/>
              </p:ext>
            </p:extLst>
          </p:nvPr>
        </p:nvGraphicFramePr>
        <p:xfrm>
          <a:off x="1" y="1066801"/>
          <a:ext cx="9144002" cy="4478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9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7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80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83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51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GaAs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i="1" dirty="0"/>
                        <a:t>Σπ</a:t>
                      </a:r>
                      <a:endParaRPr lang="en-US" sz="1200" i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Von Neumann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1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GaAs</a:t>
                      </a:r>
                    </a:p>
                    <a:p>
                      <a:pPr algn="ctr"/>
                      <a:r>
                        <a:rPr lang="en-US" sz="1200" dirty="0" err="1"/>
                        <a:t>CdTe</a:t>
                      </a:r>
                      <a:endParaRPr lang="en-US" sz="12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dirty="0" err="1"/>
                        <a:t>lim</a:t>
                      </a:r>
                      <a:r>
                        <a:rPr lang="en-US" sz="1200" i="1" dirty="0"/>
                        <a:t> </a:t>
                      </a:r>
                      <a:r>
                        <a:rPr lang="el-GR" sz="1200" i="1" dirty="0"/>
                        <a:t>Σπ</a:t>
                      </a:r>
                      <a:r>
                        <a:rPr lang="en-US" sz="1200" i="1" dirty="0"/>
                        <a:t> vs  proto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i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vonNeumann</a:t>
                      </a:r>
                      <a:r>
                        <a:rPr lang="en-US" sz="1200" dirty="0"/>
                        <a:t> vs Turing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100ns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089">
                <a:tc>
                  <a:txBody>
                    <a:bodyPr/>
                    <a:lstStyle/>
                    <a:p>
                      <a:pPr algn="ctr"/>
                      <a:endParaRPr lang="en-US" sz="400" dirty="0"/>
                    </a:p>
                  </a:txBody>
                  <a:tcPr marL="68580" marR="6858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/>
                    </a:p>
                  </a:txBody>
                  <a:tcPr marL="68580" marR="6858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/>
                    </a:p>
                  </a:txBody>
                  <a:tcPr marL="68580" marR="6858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/>
                    </a:p>
                  </a:txBody>
                  <a:tcPr marL="68580" marR="6858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37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Maxeler</a:t>
                      </a:r>
                      <a:r>
                        <a:rPr lang="en-US" sz="1200" dirty="0"/>
                        <a:t> DFE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sr-Latn-RS" dirty="0"/>
                    </a:p>
                  </a:txBody>
                  <a:tcPr marL="68580" marR="68580">
                    <a:blipFill>
                      <a:blip r:embed="rId2"/>
                      <a:stretch>
                        <a:fillRect l="-27345" t="-405147" r="-191733" b="-2875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sr-Latn-RS" dirty="0"/>
                    </a:p>
                  </a:txBody>
                  <a:tcPr marL="68580" marR="68580">
                    <a:blipFill>
                      <a:blip r:embed="rId2"/>
                      <a:stretch>
                        <a:fillRect l="-78376" t="-405147" r="-18004" b="-28750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10ns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069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Google TPU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sr-Latn-RS" dirty="0"/>
                    </a:p>
                  </a:txBody>
                  <a:tcPr marL="68580" marR="68580">
                    <a:blipFill>
                      <a:blip r:embed="rId2"/>
                      <a:stretch>
                        <a:fillRect l="-27345" t="-624545" r="-191733" b="-2554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sr-Latn-RS" dirty="0"/>
                    </a:p>
                  </a:txBody>
                  <a:tcPr marL="68580" marR="68580">
                    <a:blipFill>
                      <a:blip r:embed="rId2"/>
                      <a:stretch>
                        <a:fillRect l="-78376" t="-624545" r="-18004" b="-2554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1ns 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(for N 50x50)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51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IoT</a:t>
                      </a:r>
                      <a:endParaRPr lang="en-US" sz="12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SP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10ps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51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WSN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err="1"/>
                        <a:t>lim</a:t>
                      </a:r>
                      <a:r>
                        <a:rPr lang="en-US" sz="1200" i="1" dirty="0"/>
                        <a:t> SP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1ps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0882">
                <a:tc>
                  <a:txBody>
                    <a:bodyPr/>
                    <a:lstStyle/>
                    <a:p>
                      <a:pPr algn="ctr"/>
                      <a:endParaRPr lang="en-US" sz="400" dirty="0"/>
                    </a:p>
                  </a:txBody>
                  <a:tcPr marL="68580" marR="6858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/>
                    </a:p>
                  </a:txBody>
                  <a:tcPr marL="68580" marR="6858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/>
                    </a:p>
                  </a:txBody>
                  <a:tcPr marL="68580" marR="6858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/>
                    </a:p>
                  </a:txBody>
                  <a:tcPr marL="68580" marR="6858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917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Quantum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/Optical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i="1" dirty="0"/>
                        <a:t>α</a:t>
                      </a:r>
                      <a:endParaRPr lang="en-US" sz="1200" i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i="1" dirty="0"/>
                        <a:t>Ivan</a:t>
                      </a:r>
                      <a:r>
                        <a:rPr lang="en-US" sz="1500" i="1" baseline="0" dirty="0"/>
                        <a:t> </a:t>
                      </a:r>
                      <a:r>
                        <a:rPr lang="en-US" sz="1500" i="1" baseline="0" dirty="0" err="1"/>
                        <a:t>Boskovic</a:t>
                      </a:r>
                      <a:r>
                        <a:rPr lang="en-US" sz="1500" i="1" baseline="0" dirty="0"/>
                        <a:t>, Stefan </a:t>
                      </a:r>
                      <a:r>
                        <a:rPr lang="en-US" sz="1500" i="1" baseline="0" dirty="0" err="1"/>
                        <a:t>Bukorovic</a:t>
                      </a:r>
                      <a:r>
                        <a:rPr lang="en-US" sz="1500" i="1" baseline="0" dirty="0"/>
                        <a:t>, </a:t>
                      </a:r>
                      <a:r>
                        <a:rPr lang="en-US" sz="1500" i="1" baseline="0" dirty="0" err="1"/>
                        <a:t>Mladen</a:t>
                      </a:r>
                      <a:r>
                        <a:rPr lang="en-US" sz="1500" i="1" baseline="0" dirty="0"/>
                        <a:t> </a:t>
                      </a:r>
                      <a:r>
                        <a:rPr lang="en-US" sz="1500" i="1" baseline="0" dirty="0" err="1"/>
                        <a:t>Colakovic</a:t>
                      </a:r>
                      <a:r>
                        <a:rPr lang="en-US" sz="1500" i="1" baseline="0" dirty="0"/>
                        <a:t>, </a:t>
                      </a:r>
                    </a:p>
                    <a:p>
                      <a:pPr algn="ctr"/>
                      <a:r>
                        <a:rPr lang="en-US" sz="1500" i="1" baseline="0" dirty="0" err="1"/>
                        <a:t>Vuk</a:t>
                      </a:r>
                      <a:r>
                        <a:rPr lang="en-US" sz="1500" i="1" baseline="0" dirty="0"/>
                        <a:t> </a:t>
                      </a:r>
                      <a:r>
                        <a:rPr lang="en-US" sz="1500" i="1" baseline="0" dirty="0" err="1"/>
                        <a:t>Djordjevic</a:t>
                      </a:r>
                      <a:r>
                        <a:rPr lang="en-US" sz="1500" i="1" baseline="0" dirty="0"/>
                        <a:t>, David </a:t>
                      </a:r>
                      <a:r>
                        <a:rPr lang="en-US" sz="1500" i="1" baseline="0" dirty="0" err="1"/>
                        <a:t>Milinkovic</a:t>
                      </a:r>
                      <a:endParaRPr lang="en-US" sz="1500" i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1fs (</a:t>
                      </a:r>
                      <a:r>
                        <a:rPr lang="en-US" sz="1200" dirty="0" err="1"/>
                        <a:t>femtosec</a:t>
                      </a:r>
                      <a:r>
                        <a:rPr lang="en-US" sz="1200" dirty="0"/>
                        <a:t>)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917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Chemical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/Biologic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i="1" dirty="0"/>
                        <a:t>β</a:t>
                      </a:r>
                      <a:endParaRPr lang="en-US" sz="1200" i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i="1" baseline="0" dirty="0"/>
                        <a:t>Nikola </a:t>
                      </a:r>
                      <a:r>
                        <a:rPr lang="en-US" sz="1500" i="1" baseline="0" dirty="0" err="1"/>
                        <a:t>Nikolic</a:t>
                      </a:r>
                      <a:r>
                        <a:rPr lang="en-US" sz="1500" i="1" baseline="0" dirty="0"/>
                        <a:t>, Lazar </a:t>
                      </a:r>
                      <a:r>
                        <a:rPr lang="en-US" sz="1500" i="1" baseline="0" dirty="0" err="1"/>
                        <a:t>Radosavljevic</a:t>
                      </a:r>
                      <a:r>
                        <a:rPr lang="en-US" sz="1500" i="1" baseline="0" dirty="0"/>
                        <a:t>, Nikola </a:t>
                      </a:r>
                      <a:r>
                        <a:rPr lang="en-US" sz="1500" i="1" baseline="0" dirty="0" err="1"/>
                        <a:t>Ristic</a:t>
                      </a:r>
                      <a:r>
                        <a:rPr lang="en-US" sz="1500" i="1" baseline="0" dirty="0"/>
                        <a:t>, </a:t>
                      </a:r>
                    </a:p>
                    <a:p>
                      <a:pPr algn="ctr"/>
                      <a:r>
                        <a:rPr lang="en-US" sz="1500" i="1" baseline="0" dirty="0" err="1"/>
                        <a:t>Pavle</a:t>
                      </a:r>
                      <a:r>
                        <a:rPr lang="en-US" sz="1500" i="1" baseline="0" dirty="0"/>
                        <a:t> </a:t>
                      </a:r>
                      <a:r>
                        <a:rPr lang="en-US" sz="1500" i="1" baseline="0" dirty="0" err="1"/>
                        <a:t>Sarenac</a:t>
                      </a:r>
                      <a:r>
                        <a:rPr lang="en-US" sz="1500" i="1" baseline="0" dirty="0"/>
                        <a:t>, </a:t>
                      </a:r>
                      <a:r>
                        <a:rPr lang="en-US" sz="1500" i="1" baseline="0" dirty="0" err="1"/>
                        <a:t>Uros</a:t>
                      </a:r>
                      <a:r>
                        <a:rPr lang="en-US" sz="1500" i="1" baseline="0" dirty="0"/>
                        <a:t> </a:t>
                      </a:r>
                      <a:r>
                        <a:rPr lang="en-US" sz="1500" i="1" baseline="0" dirty="0" err="1"/>
                        <a:t>Savurdic</a:t>
                      </a:r>
                      <a:endParaRPr lang="en-US" sz="1500" i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1as (</a:t>
                      </a:r>
                      <a:r>
                        <a:rPr lang="en-US" sz="1200" dirty="0" err="1"/>
                        <a:t>attosecs</a:t>
                      </a:r>
                      <a:r>
                        <a:rPr lang="en-US" sz="1200" dirty="0"/>
                        <a:t>)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 flipH="1">
            <a:off x="3093722" y="5796205"/>
            <a:ext cx="6050281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000000"/>
                </a:solidFill>
                <a:sym typeface="Calibri"/>
              </a:rPr>
              <a:t>Unorthodox approaches!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5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C5C93-A602-52D5-B518-C5CCA3D9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14313"/>
            <a:ext cx="8915399" cy="1010983"/>
          </a:xfrm>
        </p:spPr>
        <p:txBody>
          <a:bodyPr>
            <a:normAutofit fontScale="90000"/>
          </a:bodyPr>
          <a:lstStyle/>
          <a:p>
            <a:r>
              <a:rPr lang="en-US" dirty="0"/>
              <a:t>  Research: QC vs GaAs vs DF vs ALL</a:t>
            </a:r>
            <a:br>
              <a:rPr lang="en-US" dirty="0"/>
            </a:br>
            <a:r>
              <a:rPr lang="en-US" dirty="0"/>
              <a:t>  [Synergizing the Paradigms: 12A + 12E] </a:t>
            </a:r>
            <a:endParaRPr lang="sr-Latn-RS" dirty="0"/>
          </a:p>
        </p:txBody>
      </p:sp>
      <p:pic>
        <p:nvPicPr>
          <p:cNvPr id="5" name="Picture 4" descr="A aerial view of a city&#10;&#10;AI-generated content may be incorrect.">
            <a:extLst>
              <a:ext uri="{FF2B5EF4-FFF2-40B4-BE49-F238E27FC236}">
                <a16:creationId xmlns:a16="http://schemas.microsoft.com/office/drawing/2014/main" id="{57D6FD22-DB65-AE58-9132-F4BE7921B1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742" y="1844824"/>
            <a:ext cx="2652364" cy="1847850"/>
          </a:xfrm>
          <a:prstGeom prst="rect">
            <a:avLst/>
          </a:prstGeom>
        </p:spPr>
      </p:pic>
      <p:pic>
        <p:nvPicPr>
          <p:cNvPr id="7" name="Picture 6" descr="A field with dirt and grass&#10;&#10;AI-generated content may be incorrect.">
            <a:extLst>
              <a:ext uri="{FF2B5EF4-FFF2-40B4-BE49-F238E27FC236}">
                <a16:creationId xmlns:a16="http://schemas.microsoft.com/office/drawing/2014/main" id="{212A613F-D56A-ADE4-6213-F5968F6C5B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33" y="1844824"/>
            <a:ext cx="1850231" cy="1847850"/>
          </a:xfrm>
          <a:prstGeom prst="rect">
            <a:avLst/>
          </a:prstGeom>
        </p:spPr>
      </p:pic>
      <p:pic>
        <p:nvPicPr>
          <p:cNvPr id="9" name="Picture 8" descr="A field with dirt and grass&#10;&#10;AI-generated content may be incorrect.">
            <a:extLst>
              <a:ext uri="{FF2B5EF4-FFF2-40B4-BE49-F238E27FC236}">
                <a16:creationId xmlns:a16="http://schemas.microsoft.com/office/drawing/2014/main" id="{9EFA3C6B-58E3-1603-995E-044A6D8C8C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473" y="1844824"/>
            <a:ext cx="1850232" cy="1847850"/>
          </a:xfrm>
          <a:prstGeom prst="rect">
            <a:avLst/>
          </a:prstGeom>
        </p:spPr>
      </p:pic>
      <p:pic>
        <p:nvPicPr>
          <p:cNvPr id="19" name="Picture 18" descr="A green field with blue sky and clouds&#10;&#10;AI-generated content may be incorrect.">
            <a:extLst>
              <a:ext uri="{FF2B5EF4-FFF2-40B4-BE49-F238E27FC236}">
                <a16:creationId xmlns:a16="http://schemas.microsoft.com/office/drawing/2014/main" id="{79B97AFB-B006-89B8-6095-46E0BFBE27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474" y="4293096"/>
            <a:ext cx="1842274" cy="1847850"/>
          </a:xfrm>
          <a:prstGeom prst="rect">
            <a:avLst/>
          </a:prstGeom>
        </p:spPr>
      </p:pic>
      <p:pic>
        <p:nvPicPr>
          <p:cNvPr id="20" name="Picture 19" descr="A aerial view of a city&#10;&#10;AI-generated content may be incorrect.">
            <a:extLst>
              <a:ext uri="{FF2B5EF4-FFF2-40B4-BE49-F238E27FC236}">
                <a16:creationId xmlns:a16="http://schemas.microsoft.com/office/drawing/2014/main" id="{E64703AF-1B11-DF10-CF02-9D0BC6C005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672" y="4293096"/>
            <a:ext cx="2652364" cy="1847850"/>
          </a:xfrm>
          <a:prstGeom prst="rect">
            <a:avLst/>
          </a:prstGeom>
        </p:spPr>
      </p:pic>
      <p:pic>
        <p:nvPicPr>
          <p:cNvPr id="21" name="Picture 20" descr="A green field with blue sky and clouds&#10;&#10;AI-generated content may be incorrect.">
            <a:extLst>
              <a:ext uri="{FF2B5EF4-FFF2-40B4-BE49-F238E27FC236}">
                <a16:creationId xmlns:a16="http://schemas.microsoft.com/office/drawing/2014/main" id="{B0854AD0-B5DD-E162-32F3-FE223D1781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33" y="4293096"/>
            <a:ext cx="1850231" cy="18478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010400" y="2514600"/>
            <a:ext cx="1752600" cy="9848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DARPA [A12]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10400" y="5029200"/>
            <a:ext cx="1752600" cy="9848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A16Z [E12]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6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  <p:extLst>
      <p:ext uri="{BB962C8B-B14F-4D97-AF65-F5344CB8AC3E}">
        <p14:creationId xmlns:p14="http://schemas.microsoft.com/office/powerpoint/2010/main" val="5953494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" y="0"/>
            <a:ext cx="913280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76600" y="-52450"/>
            <a:ext cx="5105400" cy="36933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ENTERPREUNERSHIP: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534400" y="6248400"/>
            <a:ext cx="454600" cy="307764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7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  <p:extLst>
      <p:ext uri="{BB962C8B-B14F-4D97-AF65-F5344CB8AC3E}">
        <p14:creationId xmlns:p14="http://schemas.microsoft.com/office/powerpoint/2010/main" val="297224532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2927"/>
            <a:ext cx="9144000" cy="5732145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8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  <p:extLst>
      <p:ext uri="{BB962C8B-B14F-4D97-AF65-F5344CB8AC3E}">
        <p14:creationId xmlns:p14="http://schemas.microsoft.com/office/powerpoint/2010/main" val="408907974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793038" cy="914400"/>
          </a:xfrm>
        </p:spPr>
        <p:txBody>
          <a:bodyPr/>
          <a:lstStyle/>
          <a:p>
            <a:r>
              <a:rPr lang="en-US" altLang="en-US"/>
              <a:t>One Good Strategy!</a:t>
            </a:r>
          </a:p>
        </p:txBody>
      </p:sp>
      <p:sp>
        <p:nvSpPr>
          <p:cNvPr id="10" name="TextBox 4"/>
          <p:cNvSpPr txBox="1"/>
          <p:nvPr/>
        </p:nvSpPr>
        <p:spPr>
          <a:xfrm>
            <a:off x="1447800" y="13716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/>
          <a:p>
            <a:pPr algn="ctr">
              <a:defRPr/>
            </a:pPr>
            <a:r>
              <a:rPr lang="en-US" dirty="0"/>
              <a:t>NSF/H30</a:t>
            </a:r>
          </a:p>
        </p:txBody>
      </p:sp>
      <p:sp>
        <p:nvSpPr>
          <p:cNvPr id="29" name="TextBox 4"/>
          <p:cNvSpPr txBox="1"/>
          <p:nvPr/>
        </p:nvSpPr>
        <p:spPr>
          <a:xfrm>
            <a:off x="4876800" y="1371600"/>
            <a:ext cx="2514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MBA/MSc/PhD/</a:t>
            </a:r>
            <a:r>
              <a:rPr lang="en-US" dirty="0" err="1">
                <a:solidFill>
                  <a:srgbClr val="000000"/>
                </a:solidFill>
              </a:rPr>
              <a:t>PhEng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4822" name="TextBox 5"/>
          <p:cNvSpPr txBox="1">
            <a:spLocks noChangeArrowheads="1"/>
          </p:cNvSpPr>
          <p:nvPr/>
        </p:nvSpPr>
        <p:spPr bwMode="auto">
          <a:xfrm>
            <a:off x="7391400" y="1371600"/>
            <a:ext cx="12493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hw=b1/b2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9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793038" cy="914400"/>
          </a:xfrm>
        </p:spPr>
        <p:txBody>
          <a:bodyPr/>
          <a:lstStyle/>
          <a:p>
            <a:r>
              <a:rPr lang="en-US" altLang="en-US"/>
              <a:t>One Good Strategy!</a:t>
            </a:r>
          </a:p>
        </p:txBody>
      </p:sp>
      <p:sp>
        <p:nvSpPr>
          <p:cNvPr id="3" name="TextBox 11"/>
          <p:cNvSpPr txBox="1"/>
          <p:nvPr/>
        </p:nvSpPr>
        <p:spPr>
          <a:xfrm>
            <a:off x="1447800" y="20574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CMMI</a:t>
            </a:r>
          </a:p>
        </p:txBody>
      </p:sp>
      <p:cxnSp>
        <p:nvCxnSpPr>
          <p:cNvPr id="9" name="Straight Arrow Connector 16"/>
          <p:cNvCxnSpPr/>
          <p:nvPr/>
        </p:nvCxnSpPr>
        <p:spPr bwMode="auto">
          <a:xfrm>
            <a:off x="2514600" y="17526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4"/>
          <p:cNvSpPr txBox="1"/>
          <p:nvPr/>
        </p:nvSpPr>
        <p:spPr>
          <a:xfrm>
            <a:off x="1447800" y="13716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/>
          <a:p>
            <a:pPr algn="ctr">
              <a:defRPr/>
            </a:pPr>
            <a:r>
              <a:rPr lang="en-US" dirty="0"/>
              <a:t>NSF/H30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5029200" y="20574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 dirty="0" err="1">
                <a:solidFill>
                  <a:srgbClr val="000000"/>
                </a:solidFill>
              </a:rPr>
              <a:t>AgileMethods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28" name="Straight Arrow Connector 16"/>
          <p:cNvCxnSpPr/>
          <p:nvPr/>
        </p:nvCxnSpPr>
        <p:spPr bwMode="auto">
          <a:xfrm>
            <a:off x="6096000" y="17526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849" name="TextBox 10"/>
          <p:cNvSpPr txBox="1">
            <a:spLocks noChangeArrowheads="1"/>
          </p:cNvSpPr>
          <p:nvPr/>
        </p:nvSpPr>
        <p:spPr bwMode="auto">
          <a:xfrm>
            <a:off x="7391400" y="1371600"/>
            <a:ext cx="12493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hw=b1/b2</a:t>
            </a:r>
          </a:p>
        </p:txBody>
      </p:sp>
      <p:sp>
        <p:nvSpPr>
          <p:cNvPr id="11" name="TextBox 4"/>
          <p:cNvSpPr txBox="1"/>
          <p:nvPr/>
        </p:nvSpPr>
        <p:spPr>
          <a:xfrm>
            <a:off x="4876800" y="1371600"/>
            <a:ext cx="2514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MBA/MSc/PhD/</a:t>
            </a:r>
            <a:r>
              <a:rPr lang="en-US" dirty="0" err="1">
                <a:solidFill>
                  <a:srgbClr val="000000"/>
                </a:solidFill>
              </a:rPr>
              <a:t>PhEng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10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793038" cy="914400"/>
          </a:xfrm>
        </p:spPr>
        <p:txBody>
          <a:bodyPr/>
          <a:lstStyle/>
          <a:p>
            <a:r>
              <a:rPr lang="en-US" altLang="en-US"/>
              <a:t>One Good Strategy!</a:t>
            </a:r>
          </a:p>
        </p:txBody>
      </p:sp>
      <p:sp>
        <p:nvSpPr>
          <p:cNvPr id="2" name="TextBox 4"/>
          <p:cNvSpPr txBox="1"/>
          <p:nvPr/>
        </p:nvSpPr>
        <p:spPr>
          <a:xfrm>
            <a:off x="1447800" y="27432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SBA/A16Z</a:t>
            </a:r>
          </a:p>
        </p:txBody>
      </p:sp>
      <p:sp>
        <p:nvSpPr>
          <p:cNvPr id="3" name="TextBox 11"/>
          <p:cNvSpPr txBox="1"/>
          <p:nvPr/>
        </p:nvSpPr>
        <p:spPr>
          <a:xfrm>
            <a:off x="1447800" y="20574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CMMI</a:t>
            </a:r>
          </a:p>
        </p:txBody>
      </p:sp>
      <p:cxnSp>
        <p:nvCxnSpPr>
          <p:cNvPr id="8" name="Straight Arrow Connector 16"/>
          <p:cNvCxnSpPr/>
          <p:nvPr/>
        </p:nvCxnSpPr>
        <p:spPr bwMode="auto">
          <a:xfrm>
            <a:off x="2514600" y="24384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16"/>
          <p:cNvCxnSpPr/>
          <p:nvPr/>
        </p:nvCxnSpPr>
        <p:spPr bwMode="auto">
          <a:xfrm>
            <a:off x="2514600" y="17526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4"/>
          <p:cNvSpPr txBox="1"/>
          <p:nvPr/>
        </p:nvSpPr>
        <p:spPr>
          <a:xfrm>
            <a:off x="1447800" y="13716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/>
          <a:p>
            <a:pPr algn="ctr">
              <a:defRPr/>
            </a:pPr>
            <a:r>
              <a:rPr lang="en-US" dirty="0"/>
              <a:t>NSF/H30</a:t>
            </a:r>
          </a:p>
        </p:txBody>
      </p:sp>
      <p:sp>
        <p:nvSpPr>
          <p:cNvPr id="21" name="TextBox 4"/>
          <p:cNvSpPr txBox="1"/>
          <p:nvPr/>
        </p:nvSpPr>
        <p:spPr>
          <a:xfrm>
            <a:off x="5029200" y="27432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PTO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5029200" y="20574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 dirty="0" err="1">
                <a:solidFill>
                  <a:srgbClr val="000000"/>
                </a:solidFill>
              </a:rPr>
              <a:t>AgileMethods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27" name="Straight Arrow Connector 16"/>
          <p:cNvCxnSpPr/>
          <p:nvPr/>
        </p:nvCxnSpPr>
        <p:spPr bwMode="auto">
          <a:xfrm>
            <a:off x="6096000" y="24384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16"/>
          <p:cNvCxnSpPr/>
          <p:nvPr/>
        </p:nvCxnSpPr>
        <p:spPr bwMode="auto">
          <a:xfrm>
            <a:off x="6096000" y="17526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877" name="TextBox 13"/>
          <p:cNvSpPr txBox="1">
            <a:spLocks noChangeArrowheads="1"/>
          </p:cNvSpPr>
          <p:nvPr/>
        </p:nvSpPr>
        <p:spPr bwMode="auto">
          <a:xfrm>
            <a:off x="7391400" y="1371600"/>
            <a:ext cx="12493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hw=b1/b2</a:t>
            </a:r>
          </a:p>
        </p:txBody>
      </p:sp>
      <p:sp>
        <p:nvSpPr>
          <p:cNvPr id="36878" name="TextBox 15"/>
          <p:cNvSpPr txBox="1">
            <a:spLocks noChangeArrowheads="1"/>
          </p:cNvSpPr>
          <p:nvPr/>
        </p:nvSpPr>
        <p:spPr bwMode="auto">
          <a:xfrm>
            <a:off x="76200" y="2754313"/>
            <a:ext cx="12366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hw=e1/e2</a:t>
            </a:r>
          </a:p>
        </p:txBody>
      </p:sp>
      <p:sp>
        <p:nvSpPr>
          <p:cNvPr id="17" name="TextBox 4"/>
          <p:cNvSpPr txBox="1"/>
          <p:nvPr/>
        </p:nvSpPr>
        <p:spPr>
          <a:xfrm>
            <a:off x="4876800" y="1371600"/>
            <a:ext cx="2514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MBA/MSc/PhD/</a:t>
            </a:r>
            <a:r>
              <a:rPr lang="en-US" dirty="0" err="1">
                <a:solidFill>
                  <a:srgbClr val="000000"/>
                </a:solidFill>
              </a:rPr>
              <a:t>PhEng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11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793038" cy="914400"/>
          </a:xfrm>
        </p:spPr>
        <p:txBody>
          <a:bodyPr/>
          <a:lstStyle/>
          <a:p>
            <a:r>
              <a:rPr lang="en-US" altLang="en-US"/>
              <a:t>One Good Strategy!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34290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SCI.Surveys</a:t>
            </a:r>
          </a:p>
        </p:txBody>
      </p:sp>
      <p:sp>
        <p:nvSpPr>
          <p:cNvPr id="2" name="TextBox 4"/>
          <p:cNvSpPr txBox="1"/>
          <p:nvPr/>
        </p:nvSpPr>
        <p:spPr>
          <a:xfrm>
            <a:off x="1447800" y="27432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SBA/A16Z</a:t>
            </a:r>
          </a:p>
        </p:txBody>
      </p:sp>
      <p:sp>
        <p:nvSpPr>
          <p:cNvPr id="3" name="TextBox 11"/>
          <p:cNvSpPr txBox="1"/>
          <p:nvPr/>
        </p:nvSpPr>
        <p:spPr>
          <a:xfrm>
            <a:off x="1447800" y="20574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CMMI</a:t>
            </a:r>
          </a:p>
        </p:txBody>
      </p:sp>
      <p:cxnSp>
        <p:nvCxnSpPr>
          <p:cNvPr id="7" name="Straight Arrow Connector 16"/>
          <p:cNvCxnSpPr/>
          <p:nvPr/>
        </p:nvCxnSpPr>
        <p:spPr bwMode="auto">
          <a:xfrm>
            <a:off x="2514600" y="31242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16"/>
          <p:cNvCxnSpPr/>
          <p:nvPr/>
        </p:nvCxnSpPr>
        <p:spPr bwMode="auto">
          <a:xfrm>
            <a:off x="2514600" y="24384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16"/>
          <p:cNvCxnSpPr/>
          <p:nvPr/>
        </p:nvCxnSpPr>
        <p:spPr bwMode="auto">
          <a:xfrm>
            <a:off x="2514600" y="17526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4"/>
          <p:cNvSpPr txBox="1"/>
          <p:nvPr/>
        </p:nvSpPr>
        <p:spPr>
          <a:xfrm>
            <a:off x="1447800" y="13716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/>
          <a:p>
            <a:pPr algn="ctr">
              <a:defRPr/>
            </a:pPr>
            <a:r>
              <a:rPr lang="en-US" dirty="0"/>
              <a:t>NSF/H30</a:t>
            </a:r>
          </a:p>
        </p:txBody>
      </p:sp>
      <p:sp>
        <p:nvSpPr>
          <p:cNvPr id="11" name="TextBox 4"/>
          <p:cNvSpPr txBox="1"/>
          <p:nvPr/>
        </p:nvSpPr>
        <p:spPr>
          <a:xfrm>
            <a:off x="5029200" y="34290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SCI.Research</a:t>
            </a:r>
          </a:p>
        </p:txBody>
      </p:sp>
      <p:sp>
        <p:nvSpPr>
          <p:cNvPr id="21" name="TextBox 4"/>
          <p:cNvSpPr txBox="1"/>
          <p:nvPr/>
        </p:nvSpPr>
        <p:spPr>
          <a:xfrm>
            <a:off x="5029200" y="27432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PTO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5029200" y="20574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 dirty="0" err="1">
                <a:solidFill>
                  <a:srgbClr val="000000"/>
                </a:solidFill>
              </a:rPr>
              <a:t>AgileMethods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25" name="Straight Arrow Connector 16"/>
          <p:cNvCxnSpPr/>
          <p:nvPr/>
        </p:nvCxnSpPr>
        <p:spPr bwMode="auto">
          <a:xfrm>
            <a:off x="6096000" y="31242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16"/>
          <p:cNvCxnSpPr/>
          <p:nvPr/>
        </p:nvCxnSpPr>
        <p:spPr bwMode="auto">
          <a:xfrm>
            <a:off x="6096000" y="24384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16"/>
          <p:cNvCxnSpPr/>
          <p:nvPr/>
        </p:nvCxnSpPr>
        <p:spPr bwMode="auto">
          <a:xfrm>
            <a:off x="6096000" y="17526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905" name="TextBox 17"/>
          <p:cNvSpPr txBox="1">
            <a:spLocks noChangeArrowheads="1"/>
          </p:cNvSpPr>
          <p:nvPr/>
        </p:nvSpPr>
        <p:spPr bwMode="auto">
          <a:xfrm>
            <a:off x="7391400" y="1371600"/>
            <a:ext cx="12493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hw=b1/b2</a:t>
            </a:r>
          </a:p>
        </p:txBody>
      </p:sp>
      <p:sp>
        <p:nvSpPr>
          <p:cNvPr id="37906" name="TextBox 19"/>
          <p:cNvSpPr txBox="1">
            <a:spLocks noChangeArrowheads="1"/>
          </p:cNvSpPr>
          <p:nvPr/>
        </p:nvSpPr>
        <p:spPr bwMode="auto">
          <a:xfrm>
            <a:off x="76200" y="2754313"/>
            <a:ext cx="12366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hw=e1/e2</a:t>
            </a:r>
          </a:p>
        </p:txBody>
      </p:sp>
      <p:sp>
        <p:nvSpPr>
          <p:cNvPr id="20" name="TextBox 4"/>
          <p:cNvSpPr txBox="1"/>
          <p:nvPr/>
        </p:nvSpPr>
        <p:spPr>
          <a:xfrm>
            <a:off x="4876800" y="1371600"/>
            <a:ext cx="2514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MBA/MSc/PhD/</a:t>
            </a:r>
            <a:r>
              <a:rPr lang="en-US" dirty="0" err="1">
                <a:solidFill>
                  <a:srgbClr val="000000"/>
                </a:solidFill>
              </a:rPr>
              <a:t>PhEng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12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793038" cy="914400"/>
          </a:xfrm>
        </p:spPr>
        <p:txBody>
          <a:bodyPr/>
          <a:lstStyle/>
          <a:p>
            <a:r>
              <a:rPr lang="en-US" altLang="en-US"/>
              <a:t>One Good Strategy!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34290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SCI.Surveys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7800" y="41148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eShop</a:t>
            </a:r>
          </a:p>
        </p:txBody>
      </p:sp>
      <p:sp>
        <p:nvSpPr>
          <p:cNvPr id="2" name="TextBox 4"/>
          <p:cNvSpPr txBox="1"/>
          <p:nvPr/>
        </p:nvSpPr>
        <p:spPr>
          <a:xfrm>
            <a:off x="1447800" y="27432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SBA/A16Z</a:t>
            </a:r>
          </a:p>
        </p:txBody>
      </p:sp>
      <p:sp>
        <p:nvSpPr>
          <p:cNvPr id="3" name="TextBox 11"/>
          <p:cNvSpPr txBox="1"/>
          <p:nvPr/>
        </p:nvSpPr>
        <p:spPr>
          <a:xfrm>
            <a:off x="1447800" y="20574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CMMI</a:t>
            </a:r>
          </a:p>
        </p:txBody>
      </p:sp>
      <p:cxnSp>
        <p:nvCxnSpPr>
          <p:cNvPr id="6" name="Straight Arrow Connector 16"/>
          <p:cNvCxnSpPr/>
          <p:nvPr/>
        </p:nvCxnSpPr>
        <p:spPr bwMode="auto">
          <a:xfrm>
            <a:off x="2514600" y="38100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16"/>
          <p:cNvCxnSpPr/>
          <p:nvPr/>
        </p:nvCxnSpPr>
        <p:spPr bwMode="auto">
          <a:xfrm>
            <a:off x="2514600" y="31242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16"/>
          <p:cNvCxnSpPr/>
          <p:nvPr/>
        </p:nvCxnSpPr>
        <p:spPr bwMode="auto">
          <a:xfrm>
            <a:off x="2514600" y="24384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16"/>
          <p:cNvCxnSpPr/>
          <p:nvPr/>
        </p:nvCxnSpPr>
        <p:spPr bwMode="auto">
          <a:xfrm>
            <a:off x="2514600" y="17526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4"/>
          <p:cNvSpPr txBox="1"/>
          <p:nvPr/>
        </p:nvSpPr>
        <p:spPr>
          <a:xfrm>
            <a:off x="1447800" y="13716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/>
          <a:p>
            <a:pPr algn="ctr">
              <a:defRPr/>
            </a:pPr>
            <a:r>
              <a:rPr lang="en-US" dirty="0"/>
              <a:t>NSF/H30</a:t>
            </a:r>
          </a:p>
        </p:txBody>
      </p:sp>
      <p:sp>
        <p:nvSpPr>
          <p:cNvPr id="11" name="TextBox 4"/>
          <p:cNvSpPr txBox="1"/>
          <p:nvPr/>
        </p:nvSpPr>
        <p:spPr>
          <a:xfrm>
            <a:off x="5029200" y="34290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SCI.Research</a:t>
            </a:r>
          </a:p>
        </p:txBody>
      </p:sp>
      <p:sp>
        <p:nvSpPr>
          <p:cNvPr id="13" name="TextBox 11"/>
          <p:cNvSpPr txBox="1"/>
          <p:nvPr/>
        </p:nvSpPr>
        <p:spPr>
          <a:xfrm>
            <a:off x="5029200" y="41148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MindGenomics</a:t>
            </a:r>
          </a:p>
        </p:txBody>
      </p:sp>
      <p:sp>
        <p:nvSpPr>
          <p:cNvPr id="21" name="TextBox 4"/>
          <p:cNvSpPr txBox="1"/>
          <p:nvPr/>
        </p:nvSpPr>
        <p:spPr>
          <a:xfrm>
            <a:off x="5029200" y="27432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PTO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5029200" y="20574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 dirty="0" err="1">
                <a:solidFill>
                  <a:srgbClr val="000000"/>
                </a:solidFill>
              </a:rPr>
              <a:t>AgileMethods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24" name="Straight Arrow Connector 16"/>
          <p:cNvCxnSpPr/>
          <p:nvPr/>
        </p:nvCxnSpPr>
        <p:spPr bwMode="auto">
          <a:xfrm>
            <a:off x="6096000" y="38100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16"/>
          <p:cNvCxnSpPr/>
          <p:nvPr/>
        </p:nvCxnSpPr>
        <p:spPr bwMode="auto">
          <a:xfrm>
            <a:off x="6096000" y="31242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16"/>
          <p:cNvCxnSpPr/>
          <p:nvPr/>
        </p:nvCxnSpPr>
        <p:spPr bwMode="auto">
          <a:xfrm>
            <a:off x="6096000" y="24384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16"/>
          <p:cNvCxnSpPr/>
          <p:nvPr/>
        </p:nvCxnSpPr>
        <p:spPr bwMode="auto">
          <a:xfrm>
            <a:off x="6096000" y="17526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933" name="TextBox 22"/>
          <p:cNvSpPr txBox="1">
            <a:spLocks noChangeArrowheads="1"/>
          </p:cNvSpPr>
          <p:nvPr/>
        </p:nvSpPr>
        <p:spPr bwMode="auto">
          <a:xfrm>
            <a:off x="7391400" y="1371600"/>
            <a:ext cx="12493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hw=b1/b2</a:t>
            </a:r>
          </a:p>
        </p:txBody>
      </p:sp>
      <p:sp>
        <p:nvSpPr>
          <p:cNvPr id="38934" name="TextBox 29"/>
          <p:cNvSpPr txBox="1">
            <a:spLocks noChangeArrowheads="1"/>
          </p:cNvSpPr>
          <p:nvPr/>
        </p:nvSpPr>
        <p:spPr bwMode="auto">
          <a:xfrm>
            <a:off x="76200" y="2754313"/>
            <a:ext cx="12366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hw=e1/e2</a:t>
            </a:r>
          </a:p>
        </p:txBody>
      </p:sp>
      <p:sp>
        <p:nvSpPr>
          <p:cNvPr id="26" name="TextBox 4"/>
          <p:cNvSpPr txBox="1"/>
          <p:nvPr/>
        </p:nvSpPr>
        <p:spPr>
          <a:xfrm>
            <a:off x="4876800" y="1371600"/>
            <a:ext cx="2514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MBA/MSc/PhD/</a:t>
            </a:r>
            <a:r>
              <a:rPr lang="en-US" dirty="0" err="1">
                <a:solidFill>
                  <a:srgbClr val="000000"/>
                </a:solidFill>
              </a:rPr>
              <a:t>PhEng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13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793038" cy="914400"/>
          </a:xfrm>
        </p:spPr>
        <p:txBody>
          <a:bodyPr/>
          <a:lstStyle/>
          <a:p>
            <a:r>
              <a:rPr lang="en-US" altLang="en-US"/>
              <a:t>One Good Strategy!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34290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SCI.Surveys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7800" y="41148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eShop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47800" y="48006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DataMining</a:t>
            </a:r>
          </a:p>
        </p:txBody>
      </p:sp>
      <p:sp>
        <p:nvSpPr>
          <p:cNvPr id="2" name="TextBox 4"/>
          <p:cNvSpPr txBox="1"/>
          <p:nvPr/>
        </p:nvSpPr>
        <p:spPr>
          <a:xfrm>
            <a:off x="1447800" y="27432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SBA/A16Z</a:t>
            </a:r>
          </a:p>
        </p:txBody>
      </p:sp>
      <p:sp>
        <p:nvSpPr>
          <p:cNvPr id="3" name="TextBox 11"/>
          <p:cNvSpPr txBox="1"/>
          <p:nvPr/>
        </p:nvSpPr>
        <p:spPr>
          <a:xfrm>
            <a:off x="1447800" y="20574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CMMI</a:t>
            </a:r>
          </a:p>
        </p:txBody>
      </p:sp>
      <p:cxnSp>
        <p:nvCxnSpPr>
          <p:cNvPr id="4" name="Straight Arrow Connector 16"/>
          <p:cNvCxnSpPr/>
          <p:nvPr/>
        </p:nvCxnSpPr>
        <p:spPr bwMode="auto">
          <a:xfrm>
            <a:off x="2514600" y="44958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16"/>
          <p:cNvCxnSpPr/>
          <p:nvPr/>
        </p:nvCxnSpPr>
        <p:spPr bwMode="auto">
          <a:xfrm>
            <a:off x="2514600" y="38100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16"/>
          <p:cNvCxnSpPr/>
          <p:nvPr/>
        </p:nvCxnSpPr>
        <p:spPr bwMode="auto">
          <a:xfrm>
            <a:off x="2514600" y="31242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16"/>
          <p:cNvCxnSpPr/>
          <p:nvPr/>
        </p:nvCxnSpPr>
        <p:spPr bwMode="auto">
          <a:xfrm>
            <a:off x="2514600" y="24384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16"/>
          <p:cNvCxnSpPr/>
          <p:nvPr/>
        </p:nvCxnSpPr>
        <p:spPr bwMode="auto">
          <a:xfrm>
            <a:off x="2514600" y="17526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4"/>
          <p:cNvSpPr txBox="1"/>
          <p:nvPr/>
        </p:nvSpPr>
        <p:spPr>
          <a:xfrm>
            <a:off x="1447800" y="13716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/>
          <a:p>
            <a:pPr algn="ctr">
              <a:defRPr/>
            </a:pPr>
            <a:r>
              <a:rPr lang="en-US" dirty="0"/>
              <a:t>NSF/H30</a:t>
            </a:r>
          </a:p>
        </p:txBody>
      </p:sp>
      <p:sp>
        <p:nvSpPr>
          <p:cNvPr id="11" name="TextBox 4"/>
          <p:cNvSpPr txBox="1"/>
          <p:nvPr/>
        </p:nvSpPr>
        <p:spPr>
          <a:xfrm>
            <a:off x="5029200" y="34290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SCI.Research</a:t>
            </a:r>
          </a:p>
        </p:txBody>
      </p:sp>
      <p:sp>
        <p:nvSpPr>
          <p:cNvPr id="13" name="TextBox 11"/>
          <p:cNvSpPr txBox="1"/>
          <p:nvPr/>
        </p:nvSpPr>
        <p:spPr>
          <a:xfrm>
            <a:off x="5029200" y="41148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MindGenomics</a:t>
            </a:r>
          </a:p>
        </p:txBody>
      </p:sp>
      <p:sp>
        <p:nvSpPr>
          <p:cNvPr id="15" name="TextBox 13"/>
          <p:cNvSpPr txBox="1"/>
          <p:nvPr/>
        </p:nvSpPr>
        <p:spPr>
          <a:xfrm>
            <a:off x="5029200" y="48006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HeritageBranding</a:t>
            </a:r>
          </a:p>
        </p:txBody>
      </p:sp>
      <p:sp>
        <p:nvSpPr>
          <p:cNvPr id="21" name="TextBox 4"/>
          <p:cNvSpPr txBox="1"/>
          <p:nvPr/>
        </p:nvSpPr>
        <p:spPr>
          <a:xfrm>
            <a:off x="5029200" y="27432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PTO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5029200" y="20574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 dirty="0" err="1">
                <a:solidFill>
                  <a:srgbClr val="000000"/>
                </a:solidFill>
              </a:rPr>
              <a:t>AgileMethods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23" name="Straight Arrow Connector 16"/>
          <p:cNvCxnSpPr/>
          <p:nvPr/>
        </p:nvCxnSpPr>
        <p:spPr bwMode="auto">
          <a:xfrm>
            <a:off x="6096000" y="44958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16"/>
          <p:cNvCxnSpPr/>
          <p:nvPr/>
        </p:nvCxnSpPr>
        <p:spPr bwMode="auto">
          <a:xfrm>
            <a:off x="6096000" y="38100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16"/>
          <p:cNvCxnSpPr/>
          <p:nvPr/>
        </p:nvCxnSpPr>
        <p:spPr bwMode="auto">
          <a:xfrm>
            <a:off x="6096000" y="31242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16"/>
          <p:cNvCxnSpPr/>
          <p:nvPr/>
        </p:nvCxnSpPr>
        <p:spPr bwMode="auto">
          <a:xfrm>
            <a:off x="6096000" y="24384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16"/>
          <p:cNvCxnSpPr/>
          <p:nvPr/>
        </p:nvCxnSpPr>
        <p:spPr bwMode="auto">
          <a:xfrm>
            <a:off x="6096000" y="17526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961" name="TextBox 25"/>
          <p:cNvSpPr txBox="1">
            <a:spLocks noChangeArrowheads="1"/>
          </p:cNvSpPr>
          <p:nvPr/>
        </p:nvSpPr>
        <p:spPr bwMode="auto">
          <a:xfrm>
            <a:off x="7391400" y="1371600"/>
            <a:ext cx="12493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hw=b1/b2</a:t>
            </a:r>
          </a:p>
        </p:txBody>
      </p:sp>
      <p:sp>
        <p:nvSpPr>
          <p:cNvPr id="39962" name="TextBox 29"/>
          <p:cNvSpPr txBox="1">
            <a:spLocks noChangeArrowheads="1"/>
          </p:cNvSpPr>
          <p:nvPr/>
        </p:nvSpPr>
        <p:spPr bwMode="auto">
          <a:xfrm>
            <a:off x="7391400" y="4778375"/>
            <a:ext cx="10985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hw=i1/i2</a:t>
            </a:r>
          </a:p>
        </p:txBody>
      </p:sp>
      <p:sp>
        <p:nvSpPr>
          <p:cNvPr id="39963" name="TextBox 30"/>
          <p:cNvSpPr txBox="1">
            <a:spLocks noChangeArrowheads="1"/>
          </p:cNvSpPr>
          <p:nvPr/>
        </p:nvSpPr>
        <p:spPr bwMode="auto">
          <a:xfrm>
            <a:off x="76200" y="2754313"/>
            <a:ext cx="12366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hw=e1/e2</a:t>
            </a:r>
          </a:p>
        </p:txBody>
      </p:sp>
      <p:sp>
        <p:nvSpPr>
          <p:cNvPr id="30" name="TextBox 4"/>
          <p:cNvSpPr txBox="1"/>
          <p:nvPr/>
        </p:nvSpPr>
        <p:spPr>
          <a:xfrm>
            <a:off x="4876800" y="1371600"/>
            <a:ext cx="2514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MBA/MSc/PhD/</a:t>
            </a:r>
            <a:r>
              <a:rPr lang="en-US" dirty="0" err="1">
                <a:solidFill>
                  <a:srgbClr val="000000"/>
                </a:solidFill>
              </a:rPr>
              <a:t>PhEng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14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7793038" cy="914400"/>
          </a:xfrm>
        </p:spPr>
        <p:txBody>
          <a:bodyPr/>
          <a:lstStyle/>
          <a:p>
            <a:r>
              <a:rPr lang="en-US" altLang="en-US"/>
              <a:t>One Good Strategy!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34290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 dirty="0" err="1">
                <a:solidFill>
                  <a:srgbClr val="000000"/>
                </a:solidFill>
              </a:rPr>
              <a:t>SCI.Surveys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47800" y="41148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eShop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47800" y="48006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DataMining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56388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/>
          <a:p>
            <a:pPr algn="ctr">
              <a:defRPr/>
            </a:pPr>
            <a:r>
              <a:rPr lang="en-US" dirty="0"/>
              <a:t>Lloyd</a:t>
            </a:r>
          </a:p>
        </p:txBody>
      </p:sp>
      <p:cxnSp>
        <p:nvCxnSpPr>
          <p:cNvPr id="17" name="Straight Arrow Connector 16"/>
          <p:cNvCxnSpPr/>
          <p:nvPr/>
        </p:nvCxnSpPr>
        <p:spPr bwMode="auto">
          <a:xfrm>
            <a:off x="2514600" y="60198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029200" y="63246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/>
          <a:p>
            <a:pPr algn="ctr">
              <a:defRPr/>
            </a:pPr>
            <a:r>
              <a:rPr lang="en-US" dirty="0"/>
              <a:t>Creativity</a:t>
            </a:r>
          </a:p>
        </p:txBody>
      </p:sp>
      <p:sp>
        <p:nvSpPr>
          <p:cNvPr id="2" name="TextBox 4"/>
          <p:cNvSpPr txBox="1"/>
          <p:nvPr/>
        </p:nvSpPr>
        <p:spPr>
          <a:xfrm>
            <a:off x="1447800" y="27432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SBA/A16Z</a:t>
            </a:r>
          </a:p>
        </p:txBody>
      </p:sp>
      <p:sp>
        <p:nvSpPr>
          <p:cNvPr id="3" name="TextBox 11"/>
          <p:cNvSpPr txBox="1"/>
          <p:nvPr/>
        </p:nvSpPr>
        <p:spPr>
          <a:xfrm>
            <a:off x="1447800" y="20574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CMMI</a:t>
            </a:r>
          </a:p>
        </p:txBody>
      </p:sp>
      <p:cxnSp>
        <p:nvCxnSpPr>
          <p:cNvPr id="4" name="Straight Arrow Connector 16"/>
          <p:cNvCxnSpPr/>
          <p:nvPr/>
        </p:nvCxnSpPr>
        <p:spPr bwMode="auto">
          <a:xfrm>
            <a:off x="2514600" y="44958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16"/>
          <p:cNvCxnSpPr/>
          <p:nvPr/>
        </p:nvCxnSpPr>
        <p:spPr bwMode="auto">
          <a:xfrm>
            <a:off x="2514600" y="38100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16"/>
          <p:cNvCxnSpPr/>
          <p:nvPr/>
        </p:nvCxnSpPr>
        <p:spPr bwMode="auto">
          <a:xfrm>
            <a:off x="2514600" y="31242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16"/>
          <p:cNvCxnSpPr/>
          <p:nvPr/>
        </p:nvCxnSpPr>
        <p:spPr bwMode="auto">
          <a:xfrm>
            <a:off x="2514600" y="24384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16"/>
          <p:cNvCxnSpPr/>
          <p:nvPr/>
        </p:nvCxnSpPr>
        <p:spPr bwMode="auto">
          <a:xfrm>
            <a:off x="2514600" y="17526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4"/>
          <p:cNvSpPr txBox="1"/>
          <p:nvPr/>
        </p:nvSpPr>
        <p:spPr>
          <a:xfrm>
            <a:off x="1447800" y="13716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/>
          <a:p>
            <a:pPr algn="ctr">
              <a:defRPr/>
            </a:pPr>
            <a:r>
              <a:rPr lang="en-US" dirty="0"/>
              <a:t>NSF/H30</a:t>
            </a:r>
          </a:p>
        </p:txBody>
      </p:sp>
      <p:sp>
        <p:nvSpPr>
          <p:cNvPr id="11" name="TextBox 4"/>
          <p:cNvSpPr txBox="1"/>
          <p:nvPr/>
        </p:nvSpPr>
        <p:spPr>
          <a:xfrm>
            <a:off x="5029200" y="34290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 dirty="0" err="1">
                <a:solidFill>
                  <a:srgbClr val="000000"/>
                </a:solidFill>
              </a:rPr>
              <a:t>SCI.Research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5029200" y="41148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MindGenomics</a:t>
            </a:r>
          </a:p>
        </p:txBody>
      </p:sp>
      <p:sp>
        <p:nvSpPr>
          <p:cNvPr id="15" name="TextBox 13"/>
          <p:cNvSpPr txBox="1"/>
          <p:nvPr/>
        </p:nvSpPr>
        <p:spPr>
          <a:xfrm>
            <a:off x="5029200" y="48006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HeritageBranding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5029200" y="56388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Drucker</a:t>
            </a:r>
          </a:p>
        </p:txBody>
      </p:sp>
      <p:cxnSp>
        <p:nvCxnSpPr>
          <p:cNvPr id="19" name="Straight Arrow Connector 16"/>
          <p:cNvCxnSpPr/>
          <p:nvPr/>
        </p:nvCxnSpPr>
        <p:spPr bwMode="auto">
          <a:xfrm>
            <a:off x="6096000" y="60198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TextBox 25"/>
          <p:cNvSpPr txBox="1"/>
          <p:nvPr/>
        </p:nvSpPr>
        <p:spPr>
          <a:xfrm>
            <a:off x="1447800" y="6313488"/>
            <a:ext cx="2133600" cy="369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>
                <a:solidFill>
                  <a:srgbClr val="000000"/>
                </a:solidFill>
              </a:rPr>
              <a:t>Inventivity</a:t>
            </a:r>
          </a:p>
        </p:txBody>
      </p:sp>
      <p:sp>
        <p:nvSpPr>
          <p:cNvPr id="21" name="TextBox 4"/>
          <p:cNvSpPr txBox="1"/>
          <p:nvPr/>
        </p:nvSpPr>
        <p:spPr>
          <a:xfrm>
            <a:off x="5029200" y="27432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PTO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5029200" y="2057400"/>
            <a:ext cx="2133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 dirty="0" err="1">
                <a:solidFill>
                  <a:srgbClr val="000000"/>
                </a:solidFill>
              </a:rPr>
              <a:t>AgileMethods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23" name="Straight Arrow Connector 16"/>
          <p:cNvCxnSpPr/>
          <p:nvPr/>
        </p:nvCxnSpPr>
        <p:spPr bwMode="auto">
          <a:xfrm>
            <a:off x="6096000" y="44958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16"/>
          <p:cNvCxnSpPr/>
          <p:nvPr/>
        </p:nvCxnSpPr>
        <p:spPr bwMode="auto">
          <a:xfrm>
            <a:off x="6096000" y="38100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16"/>
          <p:cNvCxnSpPr/>
          <p:nvPr/>
        </p:nvCxnSpPr>
        <p:spPr bwMode="auto">
          <a:xfrm>
            <a:off x="6096000" y="31242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16"/>
          <p:cNvCxnSpPr/>
          <p:nvPr/>
        </p:nvCxnSpPr>
        <p:spPr bwMode="auto">
          <a:xfrm>
            <a:off x="6096000" y="24384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16"/>
          <p:cNvCxnSpPr/>
          <p:nvPr/>
        </p:nvCxnSpPr>
        <p:spPr bwMode="auto">
          <a:xfrm>
            <a:off x="6096000" y="1752600"/>
            <a:ext cx="1588" cy="3048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991" name="TextBox 29"/>
          <p:cNvSpPr txBox="1">
            <a:spLocks noChangeArrowheads="1"/>
          </p:cNvSpPr>
          <p:nvPr/>
        </p:nvSpPr>
        <p:spPr bwMode="auto">
          <a:xfrm>
            <a:off x="7391400" y="1371600"/>
            <a:ext cx="12493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hw=b1/b2</a:t>
            </a:r>
          </a:p>
        </p:txBody>
      </p:sp>
      <p:sp>
        <p:nvSpPr>
          <p:cNvPr id="40992" name="TextBox 32"/>
          <p:cNvSpPr txBox="1">
            <a:spLocks noChangeArrowheads="1"/>
          </p:cNvSpPr>
          <p:nvPr/>
        </p:nvSpPr>
        <p:spPr bwMode="auto">
          <a:xfrm>
            <a:off x="7391400" y="4778375"/>
            <a:ext cx="10985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hw=i1/i2</a:t>
            </a:r>
          </a:p>
        </p:txBody>
      </p:sp>
      <p:sp>
        <p:nvSpPr>
          <p:cNvPr id="40993" name="TextBox 33"/>
          <p:cNvSpPr txBox="1">
            <a:spLocks noChangeArrowheads="1"/>
          </p:cNvSpPr>
          <p:nvPr/>
        </p:nvSpPr>
        <p:spPr bwMode="auto">
          <a:xfrm>
            <a:off x="76200" y="2754313"/>
            <a:ext cx="12366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hw=e1/e2</a:t>
            </a:r>
          </a:p>
        </p:txBody>
      </p:sp>
      <p:sp>
        <p:nvSpPr>
          <p:cNvPr id="35" name="TextBox 4"/>
          <p:cNvSpPr txBox="1"/>
          <p:nvPr/>
        </p:nvSpPr>
        <p:spPr>
          <a:xfrm>
            <a:off x="4876800" y="1371600"/>
            <a:ext cx="2514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MBA/MSc/PhD/</a:t>
            </a:r>
            <a:r>
              <a:rPr lang="en-US" dirty="0" err="1">
                <a:solidFill>
                  <a:srgbClr val="000000"/>
                </a:solidFill>
              </a:rPr>
              <a:t>PhEng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15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Acronyms</a:t>
            </a:r>
          </a:p>
        </p:txBody>
      </p:sp>
      <p:sp>
        <p:nvSpPr>
          <p:cNvPr id="41987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1182688" y="1752600"/>
            <a:ext cx="7772400" cy="4114800"/>
          </a:xfrm>
        </p:spPr>
        <p:txBody>
          <a:bodyPr>
            <a:normAutofit fontScale="85000" lnSpcReduction="20000"/>
          </a:bodyPr>
          <a:lstStyle/>
          <a:p>
            <a:r>
              <a:rPr lang="en-US" altLang="en-US" sz="1800"/>
              <a:t>NSF = National Science Foundation</a:t>
            </a:r>
          </a:p>
          <a:p>
            <a:r>
              <a:rPr lang="en-US" altLang="en-US" sz="1800"/>
              <a:t>H30 = Horizon 2030</a:t>
            </a:r>
          </a:p>
          <a:p>
            <a:r>
              <a:rPr lang="en-US" altLang="en-US" sz="1800">
                <a:solidFill>
                  <a:srgbClr val="000000"/>
                </a:solidFill>
              </a:rPr>
              <a:t>MBA = Master of Business Administration</a:t>
            </a:r>
            <a:endParaRPr lang="en-US" altLang="en-US" sz="1800"/>
          </a:p>
          <a:p>
            <a:r>
              <a:rPr lang="en-US" altLang="en-US" sz="1800">
                <a:solidFill>
                  <a:srgbClr val="000000"/>
                </a:solidFill>
              </a:rPr>
              <a:t>CMMI = </a:t>
            </a:r>
            <a:r>
              <a:rPr lang="en-US" altLang="en-US" sz="1800"/>
              <a:t>Capability Maturity Model Integration</a:t>
            </a:r>
          </a:p>
          <a:p>
            <a:r>
              <a:rPr lang="en-US" altLang="en-US" sz="1800">
                <a:solidFill>
                  <a:srgbClr val="000000"/>
                </a:solidFill>
              </a:rPr>
              <a:t>SBA = Small Business Administration</a:t>
            </a:r>
          </a:p>
          <a:p>
            <a:r>
              <a:rPr lang="en-US" altLang="en-US" sz="1800">
                <a:solidFill>
                  <a:srgbClr val="000000"/>
                </a:solidFill>
              </a:rPr>
              <a:t>A16Z = Andreessen Horowitz</a:t>
            </a:r>
          </a:p>
          <a:p>
            <a:r>
              <a:rPr lang="en-US" altLang="en-US" sz="1800">
                <a:solidFill>
                  <a:srgbClr val="000000"/>
                </a:solidFill>
              </a:rPr>
              <a:t>PTO = Patent and Trademark Office</a:t>
            </a:r>
          </a:p>
          <a:p>
            <a:r>
              <a:rPr lang="en-US" altLang="en-US" sz="1800">
                <a:solidFill>
                  <a:srgbClr val="000000"/>
                </a:solidFill>
              </a:rPr>
              <a:t>SCI = Science Citation Index</a:t>
            </a:r>
          </a:p>
          <a:p>
            <a:r>
              <a:rPr lang="en-US" altLang="en-US" sz="1800">
                <a:cs typeface="Tahoma" pitchFamily="34" charset="0"/>
              </a:rPr>
              <a:t>STREP</a:t>
            </a:r>
            <a:r>
              <a:rPr lang="en-US" altLang="en-US" sz="1800">
                <a:solidFill>
                  <a:srgbClr val="000000"/>
                </a:solidFill>
                <a:cs typeface="Tahoma" pitchFamily="34" charset="0"/>
              </a:rPr>
              <a:t> = Specific Targeted Research Projects</a:t>
            </a:r>
          </a:p>
          <a:p>
            <a:r>
              <a:rPr lang="en-US" altLang="en-US" sz="1800">
                <a:solidFill>
                  <a:srgbClr val="000000"/>
                </a:solidFill>
                <a:cs typeface="Tahoma" pitchFamily="34" charset="0"/>
              </a:rPr>
              <a:t>IP = Integrated Projects</a:t>
            </a:r>
          </a:p>
          <a:p>
            <a:r>
              <a:rPr lang="en-US" altLang="en-US" sz="1800">
                <a:solidFill>
                  <a:srgbClr val="000000"/>
                </a:solidFill>
                <a:cs typeface="Tahoma" pitchFamily="34" charset="0"/>
              </a:rPr>
              <a:t>GRE = Graduate Record Examinations</a:t>
            </a:r>
          </a:p>
          <a:p>
            <a:r>
              <a:rPr lang="en-US" altLang="en-US" sz="1800">
                <a:solidFill>
                  <a:srgbClr val="000000"/>
                </a:solidFill>
                <a:cs typeface="Tahoma" pitchFamily="34" charset="0"/>
              </a:rPr>
              <a:t>GMAT = Graduate Management Admission Test</a:t>
            </a:r>
          </a:p>
          <a:p>
            <a:r>
              <a:rPr lang="en-US" altLang="en-US" sz="1800">
                <a:solidFill>
                  <a:srgbClr val="000000"/>
                </a:solidFill>
                <a:cs typeface="Tahoma" pitchFamily="34" charset="0"/>
              </a:rPr>
              <a:t>JBD = Springer Journal of Big Data</a:t>
            </a:r>
          </a:p>
          <a:p>
            <a:r>
              <a:rPr lang="en-US" altLang="en-US" sz="1800">
                <a:solidFill>
                  <a:srgbClr val="000000"/>
                </a:solidFill>
                <a:cs typeface="Tahoma" pitchFamily="34" charset="0"/>
              </a:rPr>
              <a:t>PAMI = IEEE Transactions on Pattern Analysis and Machine Intelligence</a:t>
            </a:r>
          </a:p>
          <a:p>
            <a:endParaRPr lang="en-US" altLang="en-US" sz="1800">
              <a:solidFill>
                <a:srgbClr val="000000"/>
              </a:solidFill>
              <a:cs typeface="Tahoma" pitchFamily="34" charset="0"/>
            </a:endParaRPr>
          </a:p>
          <a:p>
            <a:endParaRPr lang="en-US" altLang="en-US" sz="1800">
              <a:solidFill>
                <a:srgbClr val="000000"/>
              </a:solidFill>
            </a:endParaRPr>
          </a:p>
          <a:p>
            <a:endParaRPr lang="en-US" altLang="en-US" sz="180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16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Box 11"/>
          <p:cNvSpPr txBox="1">
            <a:spLocks noChangeArrowheads="1"/>
          </p:cNvSpPr>
          <p:nvPr/>
        </p:nvSpPr>
        <p:spPr bwMode="auto">
          <a:xfrm>
            <a:off x="1111250" y="2147888"/>
            <a:ext cx="2436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>
            <a:spAutoFit/>
          </a:bodyPr>
          <a:lstStyle/>
          <a:p>
            <a:pPr algn="ctr" eaLnBrk="1" hangingPunct="1"/>
            <a:r>
              <a:rPr lang="en-US" altLang="en-US" sz="2400">
                <a:cs typeface="Tahoma" pitchFamily="34" charset="0"/>
              </a:rPr>
              <a:t>PP (proposal) ST</a:t>
            </a:r>
          </a:p>
        </p:txBody>
      </p:sp>
      <p:sp>
        <p:nvSpPr>
          <p:cNvPr id="44035" name="TextBox 12"/>
          <p:cNvSpPr txBox="1">
            <a:spLocks noChangeArrowheads="1"/>
          </p:cNvSpPr>
          <p:nvPr/>
        </p:nvSpPr>
        <p:spPr bwMode="auto">
          <a:xfrm>
            <a:off x="1130300" y="3000375"/>
            <a:ext cx="2397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>
            <a:spAutoFit/>
          </a:bodyPr>
          <a:lstStyle/>
          <a:p>
            <a:pPr algn="ctr" eaLnBrk="1" hangingPunct="1"/>
            <a:r>
              <a:rPr lang="en-US" altLang="en-US" sz="2400">
                <a:cs typeface="Tahoma" pitchFamily="34" charset="0"/>
              </a:rPr>
              <a:t>OBJ (objectives)</a:t>
            </a:r>
          </a:p>
        </p:txBody>
      </p:sp>
      <p:sp>
        <p:nvSpPr>
          <p:cNvPr id="44036" name="TextBox 13"/>
          <p:cNvSpPr txBox="1">
            <a:spLocks noChangeArrowheads="1"/>
          </p:cNvSpPr>
          <p:nvPr/>
        </p:nvSpPr>
        <p:spPr bwMode="auto">
          <a:xfrm>
            <a:off x="3886200" y="2971800"/>
            <a:ext cx="5170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eaLnBrk="1" hangingPunct="1"/>
            <a:r>
              <a:rPr lang="en-US" altLang="en-US" sz="2400">
                <a:cs typeface="Tahoma" pitchFamily="34" charset="0"/>
              </a:rPr>
              <a:t>OBJ</a:t>
            </a:r>
            <a:r>
              <a:rPr lang="en-US" altLang="en-US" sz="2400" baseline="-25000">
                <a:cs typeface="Tahoma" pitchFamily="34" charset="0"/>
              </a:rPr>
              <a:t>1</a:t>
            </a:r>
            <a:r>
              <a:rPr lang="en-US" altLang="en-US" sz="2400">
                <a:cs typeface="Tahoma" pitchFamily="34" charset="0"/>
              </a:rPr>
              <a:t>-OBJ</a:t>
            </a:r>
            <a:r>
              <a:rPr lang="en-US" altLang="en-US" sz="2400" baseline="-25000">
                <a:cs typeface="Tahoma" pitchFamily="34" charset="0"/>
              </a:rPr>
              <a:t>Y</a:t>
            </a:r>
            <a:r>
              <a:rPr lang="en-US" altLang="en-US" sz="2400">
                <a:cs typeface="Tahoma" pitchFamily="34" charset="0"/>
              </a:rPr>
              <a:t> [SC (success criteria)</a:t>
            </a:r>
            <a:r>
              <a:rPr lang="en-US" altLang="en-US" sz="2400" baseline="-25000">
                <a:cs typeface="Tahoma" pitchFamily="34" charset="0"/>
              </a:rPr>
              <a:t>1-N</a:t>
            </a:r>
            <a:r>
              <a:rPr lang="en-US" altLang="en-US" sz="2400">
                <a:cs typeface="Tahoma" pitchFamily="34" charset="0"/>
              </a:rPr>
              <a:t>]</a:t>
            </a:r>
            <a:endParaRPr lang="en-US" altLang="en-US" sz="2400" baseline="-25000">
              <a:cs typeface="Tahoma" pitchFamily="34" charset="0"/>
            </a:endParaRPr>
          </a:p>
        </p:txBody>
      </p:sp>
      <p:sp>
        <p:nvSpPr>
          <p:cNvPr id="44037" name="TextBox 14"/>
          <p:cNvSpPr txBox="1">
            <a:spLocks noChangeArrowheads="1"/>
          </p:cNvSpPr>
          <p:nvPr/>
        </p:nvSpPr>
        <p:spPr bwMode="auto">
          <a:xfrm>
            <a:off x="838200" y="3852863"/>
            <a:ext cx="29813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>
            <a:spAutoFit/>
          </a:bodyPr>
          <a:lstStyle/>
          <a:p>
            <a:pPr algn="ctr" eaLnBrk="1" hangingPunct="1"/>
            <a:r>
              <a:rPr lang="en-US" altLang="en-US" sz="2400">
                <a:cs typeface="Tahoma" pitchFamily="34" charset="0"/>
              </a:rPr>
              <a:t>WP (work packages)</a:t>
            </a:r>
          </a:p>
        </p:txBody>
      </p:sp>
      <p:sp>
        <p:nvSpPr>
          <p:cNvPr id="44038" name="TextBox 15"/>
          <p:cNvSpPr txBox="1">
            <a:spLocks noChangeArrowheads="1"/>
          </p:cNvSpPr>
          <p:nvPr/>
        </p:nvSpPr>
        <p:spPr bwMode="auto">
          <a:xfrm>
            <a:off x="3810000" y="3883025"/>
            <a:ext cx="5334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eaLnBrk="1" hangingPunct="1"/>
            <a:r>
              <a:rPr lang="en-US" altLang="en-US" sz="2400">
                <a:cs typeface="Tahoma" pitchFamily="34" charset="0"/>
              </a:rPr>
              <a:t>WP</a:t>
            </a:r>
            <a:r>
              <a:rPr lang="en-US" altLang="en-US" sz="2400" baseline="-25000">
                <a:cs typeface="Tahoma" pitchFamily="34" charset="0"/>
              </a:rPr>
              <a:t>0</a:t>
            </a:r>
            <a:r>
              <a:rPr lang="en-US" altLang="en-US" sz="2400">
                <a:cs typeface="Tahoma" pitchFamily="34" charset="0"/>
              </a:rPr>
              <a:t>-WP</a:t>
            </a:r>
            <a:r>
              <a:rPr lang="en-US" altLang="en-US" sz="2400" baseline="-25000">
                <a:cs typeface="Tahoma" pitchFamily="34" charset="0"/>
              </a:rPr>
              <a:t>Y</a:t>
            </a:r>
            <a:r>
              <a:rPr lang="en-US" altLang="en-US" sz="2400">
                <a:cs typeface="Tahoma" pitchFamily="34" charset="0"/>
              </a:rPr>
              <a:t> [MM (</a:t>
            </a:r>
            <a:r>
              <a:rPr lang="en-US" altLang="en-US">
                <a:cs typeface="Tahoma" pitchFamily="34" charset="0"/>
              </a:rPr>
              <a:t>measurable milestones</a:t>
            </a:r>
            <a:r>
              <a:rPr lang="en-US" altLang="en-US" sz="2400">
                <a:cs typeface="Tahoma" pitchFamily="34" charset="0"/>
              </a:rPr>
              <a:t>)</a:t>
            </a:r>
            <a:r>
              <a:rPr lang="en-US" altLang="en-US" sz="2400" baseline="-25000">
                <a:cs typeface="Tahoma" pitchFamily="34" charset="0"/>
              </a:rPr>
              <a:t>1-N</a:t>
            </a:r>
            <a:r>
              <a:rPr lang="en-US" altLang="en-US" sz="2400">
                <a:cs typeface="Tahoma" pitchFamily="34" charset="0"/>
              </a:rPr>
              <a:t>]</a:t>
            </a:r>
          </a:p>
          <a:p>
            <a:pPr eaLnBrk="1" hangingPunct="1"/>
            <a:endParaRPr lang="en-US" altLang="en-US" sz="2400">
              <a:cs typeface="Tahoma" pitchFamily="34" charset="0"/>
            </a:endParaRPr>
          </a:p>
          <a:p>
            <a:pPr eaLnBrk="1" hangingPunct="1"/>
            <a:endParaRPr lang="en-US" altLang="en-US" baseline="-25000">
              <a:cs typeface="Tahoma" pitchFamily="34" charset="0"/>
            </a:endParaRPr>
          </a:p>
        </p:txBody>
      </p:sp>
      <p:sp>
        <p:nvSpPr>
          <p:cNvPr id="44039" name="TextBox 16"/>
          <p:cNvSpPr txBox="1">
            <a:spLocks noChangeArrowheads="1"/>
          </p:cNvSpPr>
          <p:nvPr/>
        </p:nvSpPr>
        <p:spPr bwMode="auto">
          <a:xfrm>
            <a:off x="1868488" y="4705350"/>
            <a:ext cx="920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>
            <a:spAutoFit/>
          </a:bodyPr>
          <a:lstStyle/>
          <a:p>
            <a:pPr algn="ctr" eaLnBrk="1" hangingPunct="1"/>
            <a:r>
              <a:rPr lang="en-US" altLang="en-US" sz="2400">
                <a:cs typeface="Tahoma" pitchFamily="34" charset="0"/>
              </a:rPr>
              <a:t>Tasks</a:t>
            </a:r>
          </a:p>
        </p:txBody>
      </p:sp>
      <p:sp>
        <p:nvSpPr>
          <p:cNvPr id="44040" name="TextBox 17"/>
          <p:cNvSpPr txBox="1">
            <a:spLocks noChangeArrowheads="1"/>
          </p:cNvSpPr>
          <p:nvPr/>
        </p:nvSpPr>
        <p:spPr bwMode="auto">
          <a:xfrm>
            <a:off x="1420813" y="5557838"/>
            <a:ext cx="18176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>
            <a:spAutoFit/>
          </a:bodyPr>
          <a:lstStyle/>
          <a:p>
            <a:pPr algn="ctr" eaLnBrk="1" hangingPunct="1"/>
            <a:r>
              <a:rPr lang="en-US" altLang="en-US" sz="2400">
                <a:cs typeface="Tahoma" pitchFamily="34" charset="0"/>
              </a:rPr>
              <a:t>Deliverables</a:t>
            </a:r>
          </a:p>
        </p:txBody>
      </p:sp>
      <p:sp>
        <p:nvSpPr>
          <p:cNvPr id="44041" name="TextBox 18"/>
          <p:cNvSpPr txBox="1">
            <a:spLocks noChangeArrowheads="1"/>
          </p:cNvSpPr>
          <p:nvPr/>
        </p:nvSpPr>
        <p:spPr bwMode="auto">
          <a:xfrm>
            <a:off x="4343400" y="1447800"/>
            <a:ext cx="4038600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 eaLnBrk="1" hangingPunct="1"/>
            <a:r>
              <a:rPr lang="en-US" altLang="en-US">
                <a:cs typeface="Tahoma" pitchFamily="34" charset="0"/>
              </a:rPr>
              <a:t>15=ST(5)+MF(5)+ED(5)</a:t>
            </a:r>
          </a:p>
          <a:p>
            <a:pPr algn="ctr" eaLnBrk="1" hangingPunct="1"/>
            <a:r>
              <a:rPr lang="en-US" altLang="en-US">
                <a:cs typeface="Tahoma" pitchFamily="34" charset="0"/>
              </a:rPr>
              <a:t>12</a:t>
            </a:r>
          </a:p>
          <a:p>
            <a:pPr algn="ctr" eaLnBrk="1" hangingPunct="1"/>
            <a:r>
              <a:rPr lang="en-US" altLang="en-US">
                <a:cs typeface="Tahoma" pitchFamily="34" charset="0"/>
              </a:rPr>
              <a:t>10</a:t>
            </a:r>
            <a:endParaRPr lang="en-US" altLang="en-US" sz="2400">
              <a:cs typeface="Tahoma" pitchFamily="34" charset="0"/>
            </a:endParaRPr>
          </a:p>
        </p:txBody>
      </p:sp>
      <p:sp>
        <p:nvSpPr>
          <p:cNvPr id="44042" name="TextBox 21"/>
          <p:cNvSpPr txBox="1">
            <a:spLocks noChangeArrowheads="1"/>
          </p:cNvSpPr>
          <p:nvPr/>
        </p:nvSpPr>
        <p:spPr bwMode="auto">
          <a:xfrm>
            <a:off x="1163638" y="1295400"/>
            <a:ext cx="23320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>
            <a:spAutoFit/>
          </a:bodyPr>
          <a:lstStyle/>
          <a:p>
            <a:pPr eaLnBrk="1" hangingPunct="1"/>
            <a:r>
              <a:rPr lang="en-US" altLang="en-US" sz="2400">
                <a:cs typeface="Tahoma" pitchFamily="34" charset="0"/>
              </a:rPr>
              <a:t>CH (challenges)</a:t>
            </a:r>
          </a:p>
        </p:txBody>
      </p:sp>
      <p:cxnSp>
        <p:nvCxnSpPr>
          <p:cNvPr id="44043" name="Straight Arrow Connector 27"/>
          <p:cNvCxnSpPr>
            <a:cxnSpLocks noChangeShapeType="1"/>
            <a:stCxn id="44042" idx="2"/>
            <a:endCxn id="44034" idx="0"/>
          </p:cNvCxnSpPr>
          <p:nvPr/>
        </p:nvCxnSpPr>
        <p:spPr bwMode="auto">
          <a:xfrm>
            <a:off x="2330450" y="1757363"/>
            <a:ext cx="0" cy="390525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44044" name="Straight Arrow Connector 30"/>
          <p:cNvCxnSpPr>
            <a:cxnSpLocks noChangeShapeType="1"/>
            <a:stCxn id="44034" idx="2"/>
            <a:endCxn id="44035" idx="0"/>
          </p:cNvCxnSpPr>
          <p:nvPr/>
        </p:nvCxnSpPr>
        <p:spPr bwMode="auto">
          <a:xfrm flipH="1">
            <a:off x="2328863" y="2605088"/>
            <a:ext cx="1587" cy="395287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33" name="Straight Arrow Connector 32"/>
          <p:cNvCxnSpPr>
            <a:stCxn id="44035" idx="2"/>
            <a:endCxn id="44037" idx="0"/>
          </p:cNvCxnSpPr>
          <p:nvPr/>
        </p:nvCxnSpPr>
        <p:spPr>
          <a:xfrm rot="16200000" flipH="1">
            <a:off x="2133600" y="3657601"/>
            <a:ext cx="390525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44037" idx="2"/>
            <a:endCxn id="44039" idx="0"/>
          </p:cNvCxnSpPr>
          <p:nvPr/>
        </p:nvCxnSpPr>
        <p:spPr>
          <a:xfrm rot="5400000">
            <a:off x="2133600" y="4510088"/>
            <a:ext cx="392113" cy="1587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44039" idx="2"/>
            <a:endCxn id="44040" idx="0"/>
          </p:cNvCxnSpPr>
          <p:nvPr/>
        </p:nvCxnSpPr>
        <p:spPr>
          <a:xfrm rot="5400000">
            <a:off x="2133601" y="5362575"/>
            <a:ext cx="392112" cy="1587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48" name="TextBox 37"/>
          <p:cNvSpPr txBox="1">
            <a:spLocks noChangeArrowheads="1"/>
          </p:cNvSpPr>
          <p:nvPr/>
        </p:nvSpPr>
        <p:spPr bwMode="auto">
          <a:xfrm>
            <a:off x="2408238" y="3505200"/>
            <a:ext cx="5191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>
            <a:spAutoFit/>
          </a:bodyPr>
          <a:lstStyle/>
          <a:p>
            <a:pPr eaLnBrk="1" hangingPunct="1"/>
            <a:r>
              <a:rPr lang="en-US" altLang="en-US">
                <a:cs typeface="Tahoma" pitchFamily="34" charset="0"/>
              </a:rPr>
              <a:t>1:1</a:t>
            </a:r>
          </a:p>
        </p:txBody>
      </p:sp>
      <p:sp>
        <p:nvSpPr>
          <p:cNvPr id="44049" name="TextBox 38"/>
          <p:cNvSpPr txBox="1">
            <a:spLocks noChangeArrowheads="1"/>
          </p:cNvSpPr>
          <p:nvPr/>
        </p:nvSpPr>
        <p:spPr bwMode="auto">
          <a:xfrm>
            <a:off x="2382838" y="4343400"/>
            <a:ext cx="571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>
            <a:spAutoFit/>
          </a:bodyPr>
          <a:lstStyle/>
          <a:p>
            <a:pPr eaLnBrk="1" hangingPunct="1"/>
            <a:r>
              <a:rPr lang="en-US" altLang="en-US">
                <a:cs typeface="Tahoma" pitchFamily="34" charset="0"/>
              </a:rPr>
              <a:t>1:M</a:t>
            </a:r>
          </a:p>
        </p:txBody>
      </p:sp>
      <p:sp>
        <p:nvSpPr>
          <p:cNvPr id="44050" name="TextBox 39"/>
          <p:cNvSpPr txBox="1">
            <a:spLocks noChangeArrowheads="1"/>
          </p:cNvSpPr>
          <p:nvPr/>
        </p:nvSpPr>
        <p:spPr bwMode="auto">
          <a:xfrm>
            <a:off x="2403475" y="5181600"/>
            <a:ext cx="5286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>
            <a:spAutoFit/>
          </a:bodyPr>
          <a:lstStyle/>
          <a:p>
            <a:pPr eaLnBrk="1" hangingPunct="1"/>
            <a:r>
              <a:rPr lang="en-US" altLang="en-US">
                <a:cs typeface="Tahoma" pitchFamily="34" charset="0"/>
              </a:rPr>
              <a:t>1:K</a:t>
            </a:r>
          </a:p>
        </p:txBody>
      </p:sp>
      <p:cxnSp>
        <p:nvCxnSpPr>
          <p:cNvPr id="44051" name="Straight Arrow Connector 45"/>
          <p:cNvCxnSpPr>
            <a:cxnSpLocks noChangeShapeType="1"/>
            <a:stCxn id="44036" idx="2"/>
            <a:endCxn id="44038" idx="0"/>
          </p:cNvCxnSpPr>
          <p:nvPr/>
        </p:nvCxnSpPr>
        <p:spPr bwMode="auto">
          <a:xfrm>
            <a:off x="6472238" y="3429000"/>
            <a:ext cx="4762" cy="454025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 type="triangle" w="lg" len="lg"/>
            <a:tailEnd type="triangle" w="lg" len="lg"/>
          </a:ln>
        </p:spPr>
      </p:cxnSp>
      <p:sp>
        <p:nvSpPr>
          <p:cNvPr id="44052" name="TextBox 46"/>
          <p:cNvSpPr txBox="1">
            <a:spLocks noChangeArrowheads="1"/>
          </p:cNvSpPr>
          <p:nvPr/>
        </p:nvSpPr>
        <p:spPr bwMode="auto">
          <a:xfrm>
            <a:off x="6477000" y="3429000"/>
            <a:ext cx="5191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>
            <a:spAutoFit/>
          </a:bodyPr>
          <a:lstStyle/>
          <a:p>
            <a:pPr eaLnBrk="1" hangingPunct="1"/>
            <a:r>
              <a:rPr lang="en-US" altLang="en-US">
                <a:cs typeface="Tahoma" pitchFamily="34" charset="0"/>
              </a:rPr>
              <a:t>1:1</a:t>
            </a:r>
          </a:p>
        </p:txBody>
      </p:sp>
      <p:sp>
        <p:nvSpPr>
          <p:cNvPr id="44053" name="TextBox 21"/>
          <p:cNvSpPr txBox="1">
            <a:spLocks noChangeArrowheads="1"/>
          </p:cNvSpPr>
          <p:nvPr/>
        </p:nvSpPr>
        <p:spPr bwMode="auto">
          <a:xfrm>
            <a:off x="228600" y="533400"/>
            <a:ext cx="891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eaLnBrk="1" hangingPunct="1"/>
            <a:r>
              <a:rPr lang="en-US" altLang="en-US" sz="2400">
                <a:cs typeface="Tahoma" pitchFamily="34" charset="0"/>
              </a:rPr>
              <a:t>1: NSF/H20/CALLn/ClosingDate/E1M-&gt;E4M(STREP)/E40M(IP)</a:t>
            </a:r>
          </a:p>
        </p:txBody>
      </p:sp>
      <p:sp>
        <p:nvSpPr>
          <p:cNvPr id="44054" name="TextBox 19"/>
          <p:cNvSpPr txBox="1">
            <a:spLocks noChangeArrowheads="1"/>
          </p:cNvSpPr>
          <p:nvPr/>
        </p:nvSpPr>
        <p:spPr bwMode="auto">
          <a:xfrm>
            <a:off x="2362200" y="1676400"/>
            <a:ext cx="625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>
            <a:spAutoFit/>
          </a:bodyPr>
          <a:lstStyle/>
          <a:p>
            <a:pPr eaLnBrk="1" hangingPunct="1"/>
            <a:r>
              <a:rPr lang="en-US" altLang="en-US" sz="2400">
                <a:cs typeface="Tahoma" pitchFamily="34" charset="0"/>
              </a:rPr>
              <a:t>1:1</a:t>
            </a:r>
          </a:p>
        </p:txBody>
      </p:sp>
      <p:sp>
        <p:nvSpPr>
          <p:cNvPr id="44055" name="TextBox 21"/>
          <p:cNvSpPr txBox="1">
            <a:spLocks noChangeArrowheads="1"/>
          </p:cNvSpPr>
          <p:nvPr/>
        </p:nvSpPr>
        <p:spPr bwMode="auto">
          <a:xfrm>
            <a:off x="609600" y="5943600"/>
            <a:ext cx="8229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eaLnBrk="1" hangingPunct="1"/>
            <a:r>
              <a:rPr lang="en-US" altLang="en-US" sz="2400">
                <a:cs typeface="Tahoma" pitchFamily="34" charset="0"/>
              </a:rPr>
              <a:t>Risks must be elaborated! Why?</a:t>
            </a:r>
            <a:br>
              <a:rPr lang="en-US" altLang="en-US" sz="2400">
                <a:cs typeface="Tahoma" pitchFamily="34" charset="0"/>
              </a:rPr>
            </a:br>
            <a:r>
              <a:rPr lang="en-US" altLang="en-US" sz="2400">
                <a:solidFill>
                  <a:srgbClr val="FF0000"/>
                </a:solidFill>
                <a:cs typeface="Tahoma" pitchFamily="34" charset="0"/>
              </a:rPr>
              <a:t>Case studies: Moyers + Mencer</a:t>
            </a:r>
          </a:p>
        </p:txBody>
      </p:sp>
      <p:sp>
        <p:nvSpPr>
          <p:cNvPr id="44056" name="TextBox 18"/>
          <p:cNvSpPr txBox="1">
            <a:spLocks noChangeArrowheads="1"/>
          </p:cNvSpPr>
          <p:nvPr/>
        </p:nvSpPr>
        <p:spPr bwMode="auto">
          <a:xfrm>
            <a:off x="4724400" y="5562600"/>
            <a:ext cx="4340225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>
            <a:spAutoFit/>
          </a:bodyPr>
          <a:lstStyle/>
          <a:p>
            <a:pPr eaLnBrk="1" hangingPunct="1"/>
            <a:r>
              <a:rPr lang="en-US" altLang="en-US" dirty="0">
                <a:latin typeface="Arial" pitchFamily="34" charset="0"/>
              </a:rPr>
              <a:t>  If	x&gt;=10 and each{ST,MF,ED}&gt;=3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  Then:	E10K, if leader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	E4K,   if WP leader</a:t>
            </a:r>
          </a:p>
          <a:p>
            <a:pPr eaLnBrk="1" hangingPunct="1"/>
            <a:r>
              <a:rPr lang="en-US" altLang="en-US" dirty="0">
                <a:latin typeface="Arial" pitchFamily="34" charset="0"/>
              </a:rPr>
              <a:t>	E1K,   if partner</a:t>
            </a:r>
          </a:p>
        </p:txBody>
      </p:sp>
      <p:sp>
        <p:nvSpPr>
          <p:cNvPr id="44057" name="Line 27"/>
          <p:cNvSpPr>
            <a:spLocks noChangeShapeType="1"/>
          </p:cNvSpPr>
          <p:nvPr/>
        </p:nvSpPr>
        <p:spPr bwMode="auto">
          <a:xfrm>
            <a:off x="609600" y="1219200"/>
            <a:ext cx="792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endParaRPr lang="en-US"/>
          </a:p>
        </p:txBody>
      </p:sp>
      <p:sp>
        <p:nvSpPr>
          <p:cNvPr id="44059" name="TextBox 27"/>
          <p:cNvSpPr txBox="1">
            <a:spLocks noChangeArrowheads="1"/>
          </p:cNvSpPr>
          <p:nvPr/>
        </p:nvSpPr>
        <p:spPr bwMode="auto">
          <a:xfrm>
            <a:off x="4953000" y="4468812"/>
            <a:ext cx="4579937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1400" dirty="0">
                <a:latin typeface="Arial" pitchFamily="34" charset="0"/>
              </a:rPr>
              <a:t>Legend:</a:t>
            </a:r>
            <a:br>
              <a:rPr lang="en-US" altLang="en-US" sz="1400" dirty="0">
                <a:latin typeface="Arial" pitchFamily="34" charset="0"/>
              </a:rPr>
            </a:br>
            <a:r>
              <a:rPr lang="en-US" altLang="en-US" sz="1400" dirty="0">
                <a:latin typeface="Arial" pitchFamily="34" charset="0"/>
              </a:rPr>
              <a:t>ST = Science + Technology</a:t>
            </a:r>
            <a:br>
              <a:rPr lang="en-US" altLang="en-US" sz="1400" dirty="0">
                <a:latin typeface="Arial" pitchFamily="34" charset="0"/>
              </a:rPr>
            </a:br>
            <a:r>
              <a:rPr lang="en-US" altLang="en-US" sz="1400" dirty="0">
                <a:latin typeface="Arial" pitchFamily="34" charset="0"/>
              </a:rPr>
              <a:t>MF = Management + Finances</a:t>
            </a:r>
            <a:br>
              <a:rPr lang="en-US" altLang="en-US" sz="1400" dirty="0">
                <a:latin typeface="Arial" pitchFamily="34" charset="0"/>
              </a:rPr>
            </a:br>
            <a:r>
              <a:rPr lang="en-US" altLang="en-US" sz="1400" dirty="0">
                <a:latin typeface="Arial" pitchFamily="34" charset="0"/>
              </a:rPr>
              <a:t>ED = European Dimension</a:t>
            </a:r>
            <a:br>
              <a:rPr lang="en-US" altLang="en-US" sz="1400" dirty="0">
                <a:latin typeface="Arial" pitchFamily="34" charset="0"/>
              </a:rPr>
            </a:br>
            <a:endParaRPr lang="en-US" altLang="en-US" sz="1400" dirty="0">
              <a:latin typeface="Arial" pitchFamily="34" charset="0"/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17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2: GRE/GMAT (MBA/PHD)</a:t>
            </a:r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Verbal reasoning (input),</a:t>
            </a:r>
            <a:br>
              <a:rPr lang="en-US" altLang="en-US" sz="2800"/>
            </a:br>
            <a:r>
              <a:rPr lang="en-US" altLang="en-US" sz="2800"/>
              <a:t>important for teaching schools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z="2800"/>
          </a:p>
          <a:p>
            <a:pPr eaLnBrk="1" hangingPunct="1"/>
            <a:r>
              <a:rPr lang="en-US" altLang="en-US" sz="2800"/>
              <a:t>Quantitative reasoning (CPU);</a:t>
            </a:r>
            <a:br>
              <a:rPr lang="en-US" altLang="en-US" sz="2800"/>
            </a:br>
            <a:r>
              <a:rPr lang="en-US" altLang="en-US" sz="2800"/>
              <a:t>tough to compete with zillions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z="2800"/>
          </a:p>
          <a:p>
            <a:pPr eaLnBrk="1" hangingPunct="1"/>
            <a:r>
              <a:rPr lang="en-US" altLang="en-US" sz="2800"/>
              <a:t>Analytical writing (output),</a:t>
            </a:r>
            <a:br>
              <a:rPr lang="en-US" altLang="en-US" sz="2800"/>
            </a:br>
            <a:r>
              <a:rPr lang="en-US" altLang="en-US" sz="2800"/>
              <a:t>important for research schools</a:t>
            </a:r>
          </a:p>
          <a:p>
            <a:pPr eaLnBrk="1" hangingPunct="1"/>
            <a:endParaRPr lang="en-US" altLang="en-US" sz="2800"/>
          </a:p>
        </p:txBody>
      </p:sp>
      <p:sp>
        <p:nvSpPr>
          <p:cNvPr id="45061" name="TextBox 21"/>
          <p:cNvSpPr txBox="1">
            <a:spLocks noChangeArrowheads="1"/>
          </p:cNvSpPr>
          <p:nvPr/>
        </p:nvSpPr>
        <p:spPr bwMode="auto">
          <a:xfrm>
            <a:off x="609600" y="6091238"/>
            <a:ext cx="8229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eaLnBrk="1" hangingPunct="1"/>
            <a:r>
              <a:rPr lang="en-US" altLang="en-US" sz="2400">
                <a:solidFill>
                  <a:srgbClr val="FF0000"/>
                </a:solidFill>
                <a:cs typeface="Tahoma" pitchFamily="34" charset="0"/>
              </a:rPr>
              <a:t>Case studies: Marinov + Mojsilovic</a:t>
            </a:r>
          </a:p>
        </p:txBody>
      </p:sp>
      <p:sp>
        <p:nvSpPr>
          <p:cNvPr id="45062" name="TextBox 6"/>
          <p:cNvSpPr txBox="1">
            <a:spLocks noChangeArrowheads="1"/>
          </p:cNvSpPr>
          <p:nvPr/>
        </p:nvSpPr>
        <p:spPr bwMode="auto">
          <a:xfrm>
            <a:off x="7013575" y="5729288"/>
            <a:ext cx="25146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>
                <a:solidFill>
                  <a:schemeClr val="tx2"/>
                </a:solidFill>
              </a:rPr>
              <a:t>Why?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18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3: Pro Life Management </a:t>
            </a:r>
          </a:p>
        </p:txBody>
      </p:sp>
      <p:sp>
        <p:nvSpPr>
          <p:cNvPr id="4608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1182688" y="18288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/>
              <a:t>The holistic approach: CMMI by CMU</a:t>
            </a:r>
          </a:p>
        </p:txBody>
      </p:sp>
      <p:pic>
        <p:nvPicPr>
          <p:cNvPr id="46085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2438400"/>
            <a:ext cx="5105400" cy="357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6" name="TextBox 5"/>
          <p:cNvSpPr txBox="1">
            <a:spLocks noChangeArrowheads="1"/>
          </p:cNvSpPr>
          <p:nvPr/>
        </p:nvSpPr>
        <p:spPr bwMode="auto">
          <a:xfrm>
            <a:off x="4038600" y="6096000"/>
            <a:ext cx="45799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1600" dirty="0">
                <a:latin typeface="Arial" pitchFamily="34" charset="0"/>
              </a:rPr>
              <a:t>Legend:</a:t>
            </a:r>
            <a:br>
              <a:rPr lang="en-US" altLang="en-US" sz="1600" dirty="0">
                <a:latin typeface="Arial" pitchFamily="34" charset="0"/>
              </a:rPr>
            </a:br>
            <a:r>
              <a:rPr lang="en-US" altLang="en-US" sz="1600" dirty="0">
                <a:latin typeface="Arial" pitchFamily="34" charset="0"/>
              </a:rPr>
              <a:t>CMMI = Capability Maturity Model Integration</a:t>
            </a:r>
          </a:p>
        </p:txBody>
      </p:sp>
      <p:sp>
        <p:nvSpPr>
          <p:cNvPr id="46087" name="TextBox 21"/>
          <p:cNvSpPr txBox="1">
            <a:spLocks noChangeArrowheads="1"/>
          </p:cNvSpPr>
          <p:nvPr/>
        </p:nvSpPr>
        <p:spPr bwMode="auto">
          <a:xfrm>
            <a:off x="1600200" y="6096000"/>
            <a:ext cx="41703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eaLnBrk="1" hangingPunct="1"/>
            <a:r>
              <a:rPr lang="en-US" altLang="en-US" sz="1600">
                <a:solidFill>
                  <a:srgbClr val="FF0000"/>
                </a:solidFill>
                <a:cs typeface="Tahoma" pitchFamily="34" charset="0"/>
              </a:rPr>
              <a:t>Case studies:</a:t>
            </a:r>
            <a:br>
              <a:rPr lang="en-US" altLang="en-US" sz="1600">
                <a:solidFill>
                  <a:srgbClr val="FF0000"/>
                </a:solidFill>
                <a:cs typeface="Tahoma" pitchFamily="34" charset="0"/>
              </a:rPr>
            </a:br>
            <a:r>
              <a:rPr lang="en-US" altLang="en-US" sz="1600">
                <a:solidFill>
                  <a:srgbClr val="FF0000"/>
                </a:solidFill>
                <a:cs typeface="Tahoma" pitchFamily="34" charset="0"/>
              </a:rPr>
              <a:t>Singapore + Raiffeisen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19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4: Pro Life Management 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The specific approach: Agile Methodologies</a:t>
            </a:r>
          </a:p>
          <a:p>
            <a:pPr>
              <a:buFont typeface="Wingdings" pitchFamily="2" charset="2"/>
              <a:buNone/>
            </a:pPr>
            <a:endParaRPr lang="en-US" altLang="en-US"/>
          </a:p>
        </p:txBody>
      </p:sp>
      <p:pic>
        <p:nvPicPr>
          <p:cNvPr id="47109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5763" y="2590800"/>
            <a:ext cx="5238750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0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5257800"/>
            <a:ext cx="1522413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1" name="TextBox 21"/>
          <p:cNvSpPr txBox="1">
            <a:spLocks noChangeArrowheads="1"/>
          </p:cNvSpPr>
          <p:nvPr/>
        </p:nvSpPr>
        <p:spPr bwMode="auto">
          <a:xfrm>
            <a:off x="1600200" y="6045200"/>
            <a:ext cx="41703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eaLnBrk="1" hangingPunct="1"/>
            <a:r>
              <a:rPr lang="en-US" altLang="en-US" sz="1600">
                <a:solidFill>
                  <a:srgbClr val="FF0000"/>
                </a:solidFill>
                <a:cs typeface="Tahoma" pitchFamily="34" charset="0"/>
              </a:rPr>
              <a:t>Case studies of methodologies:</a:t>
            </a:r>
            <a:br>
              <a:rPr lang="en-US" altLang="en-US" sz="1600">
                <a:solidFill>
                  <a:srgbClr val="FF0000"/>
                </a:solidFill>
                <a:cs typeface="Tahoma" pitchFamily="34" charset="0"/>
              </a:rPr>
            </a:br>
            <a:r>
              <a:rPr lang="en-US" altLang="en-US" sz="1600">
                <a:solidFill>
                  <a:srgbClr val="FF0000"/>
                </a:solidFill>
                <a:cs typeface="Tahoma" pitchFamily="34" charset="0"/>
              </a:rPr>
              <a:t>Scrum + Kanban</a:t>
            </a:r>
          </a:p>
        </p:txBody>
      </p:sp>
      <p:sp>
        <p:nvSpPr>
          <p:cNvPr id="47112" name="TextBox 21"/>
          <p:cNvSpPr txBox="1">
            <a:spLocks noChangeArrowheads="1"/>
          </p:cNvSpPr>
          <p:nvPr/>
        </p:nvSpPr>
        <p:spPr bwMode="auto">
          <a:xfrm>
            <a:off x="4648200" y="6045200"/>
            <a:ext cx="41703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eaLnBrk="1" hangingPunct="1"/>
            <a:r>
              <a:rPr lang="en-US" altLang="en-US" sz="1600" dirty="0">
                <a:solidFill>
                  <a:srgbClr val="FF0000"/>
                </a:solidFill>
                <a:cs typeface="Tahoma" pitchFamily="34" charset="0"/>
              </a:rPr>
              <a:t>Case studies of tools:</a:t>
            </a:r>
            <a:br>
              <a:rPr lang="en-US" altLang="en-US" sz="1600" dirty="0">
                <a:solidFill>
                  <a:srgbClr val="FF0000"/>
                </a:solidFill>
                <a:cs typeface="Tahoma" pitchFamily="34" charset="0"/>
              </a:rPr>
            </a:br>
            <a:r>
              <a:rPr lang="en-US" altLang="en-US" sz="1600" dirty="0" err="1">
                <a:solidFill>
                  <a:srgbClr val="FF0000"/>
                </a:solidFill>
                <a:cs typeface="Tahoma" pitchFamily="34" charset="0"/>
              </a:rPr>
              <a:t>Trello</a:t>
            </a:r>
            <a:r>
              <a:rPr lang="en-US" altLang="en-US" sz="1600" dirty="0">
                <a:solidFill>
                  <a:srgbClr val="FF0000"/>
                </a:solidFill>
                <a:cs typeface="Tahoma" pitchFamily="34" charset="0"/>
              </a:rPr>
              <a:t> + </a:t>
            </a:r>
            <a:r>
              <a:rPr lang="en-US" altLang="en-US" sz="1600" dirty="0" err="1">
                <a:solidFill>
                  <a:srgbClr val="FF0000"/>
                </a:solidFill>
                <a:cs typeface="Tahoma" pitchFamily="34" charset="0"/>
              </a:rPr>
              <a:t>Jira</a:t>
            </a:r>
            <a:r>
              <a:rPr lang="en-US" altLang="en-US" sz="1600" dirty="0">
                <a:solidFill>
                  <a:srgbClr val="FF0000"/>
                </a:solidFill>
                <a:cs typeface="Tahoma" pitchFamily="34" charset="0"/>
              </a:rPr>
              <a:t> (a truncation of “</a:t>
            </a:r>
            <a:r>
              <a:rPr lang="en-US" altLang="en-US" sz="1600" dirty="0" err="1">
                <a:solidFill>
                  <a:srgbClr val="FF0000"/>
                </a:solidFill>
                <a:cs typeface="Tahoma" pitchFamily="34" charset="0"/>
              </a:rPr>
              <a:t>Gojira</a:t>
            </a:r>
            <a:r>
              <a:rPr lang="en-US" altLang="en-US" sz="1600" dirty="0">
                <a:solidFill>
                  <a:srgbClr val="FF0000"/>
                </a:solidFill>
                <a:cs typeface="Tahoma" pitchFamily="34" charset="0"/>
              </a:rPr>
              <a:t>”)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20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-304800"/>
            <a:ext cx="8382000" cy="1462088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5: Harvard Business Plan Template</a:t>
            </a:r>
          </a:p>
        </p:txBody>
      </p:sp>
      <p:pic>
        <p:nvPicPr>
          <p:cNvPr id="48132" name="Picture 4" descr="harvardBusinessPla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609600"/>
            <a:ext cx="423545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3" name="TextBox 21"/>
          <p:cNvSpPr txBox="1">
            <a:spLocks noChangeArrowheads="1"/>
          </p:cNvSpPr>
          <p:nvPr/>
        </p:nvSpPr>
        <p:spPr bwMode="auto">
          <a:xfrm>
            <a:off x="1371600" y="6045200"/>
            <a:ext cx="41703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eaLnBrk="1" hangingPunct="1"/>
            <a:r>
              <a:rPr lang="en-US" altLang="en-US" sz="1600">
                <a:solidFill>
                  <a:srgbClr val="FF0000"/>
                </a:solidFill>
                <a:cs typeface="Tahoma" pitchFamily="34" charset="0"/>
              </a:rPr>
              <a:t>Case studies of methodologies:</a:t>
            </a:r>
            <a:br>
              <a:rPr lang="en-US" altLang="en-US" sz="1600">
                <a:solidFill>
                  <a:srgbClr val="FF0000"/>
                </a:solidFill>
                <a:cs typeface="Tahoma" pitchFamily="34" charset="0"/>
              </a:rPr>
            </a:br>
            <a:r>
              <a:rPr lang="en-US" altLang="en-US" sz="1600">
                <a:solidFill>
                  <a:srgbClr val="FF0000"/>
                </a:solidFill>
                <a:cs typeface="Tahoma" pitchFamily="34" charset="0"/>
              </a:rPr>
              <a:t>Venture Capital + Business Angel</a:t>
            </a:r>
          </a:p>
        </p:txBody>
      </p:sp>
      <p:sp>
        <p:nvSpPr>
          <p:cNvPr id="48134" name="TextBox 21"/>
          <p:cNvSpPr txBox="1">
            <a:spLocks noChangeArrowheads="1"/>
          </p:cNvSpPr>
          <p:nvPr/>
        </p:nvSpPr>
        <p:spPr bwMode="auto">
          <a:xfrm>
            <a:off x="4973638" y="6045200"/>
            <a:ext cx="41703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eaLnBrk="1" hangingPunct="1"/>
            <a:r>
              <a:rPr lang="en-US" altLang="en-US" sz="1600">
                <a:solidFill>
                  <a:srgbClr val="FF0000"/>
                </a:solidFill>
                <a:cs typeface="Tahoma" pitchFamily="34" charset="0"/>
              </a:rPr>
              <a:t>Case studies of successes:</a:t>
            </a:r>
            <a:br>
              <a:rPr lang="en-US" altLang="en-US" sz="1600">
                <a:solidFill>
                  <a:srgbClr val="FF0000"/>
                </a:solidFill>
                <a:cs typeface="Tahoma" pitchFamily="34" charset="0"/>
              </a:rPr>
            </a:br>
            <a:r>
              <a:rPr lang="en-US" altLang="en-US" sz="1600">
                <a:solidFill>
                  <a:srgbClr val="FF0000"/>
                </a:solidFill>
                <a:cs typeface="Tahoma" pitchFamily="34" charset="0"/>
              </a:rPr>
              <a:t>Endeca + SupplyFrame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21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993062" cy="1462087"/>
          </a:xfrm>
        </p:spPr>
        <p:txBody>
          <a:bodyPr/>
          <a:lstStyle/>
          <a:p>
            <a:pPr eaLnBrk="1" hangingPunct="1"/>
            <a:r>
              <a:rPr lang="en-US" altLang="en-US" sz="3800"/>
              <a:t>6: US Patent and Trademark Office</a:t>
            </a: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8013" indent="-608013" eaLnBrk="1" hangingPunct="1">
              <a:buFont typeface="Wingdings" pitchFamily="2" charset="2"/>
              <a:buNone/>
            </a:pPr>
            <a:endParaRPr lang="en-US" altLang="en-US" sz="2800"/>
          </a:p>
        </p:txBody>
      </p:sp>
      <p:pic>
        <p:nvPicPr>
          <p:cNvPr id="49157" name="Picture 6" descr="ss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828800"/>
            <a:ext cx="71564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8" name="TextBox 21"/>
          <p:cNvSpPr txBox="1">
            <a:spLocks noChangeArrowheads="1"/>
          </p:cNvSpPr>
          <p:nvPr/>
        </p:nvSpPr>
        <p:spPr bwMode="auto">
          <a:xfrm>
            <a:off x="990600" y="6172200"/>
            <a:ext cx="41703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eaLnBrk="1" hangingPunct="1"/>
            <a:r>
              <a:rPr lang="en-US" altLang="en-US" sz="1600">
                <a:solidFill>
                  <a:srgbClr val="FF0000"/>
                </a:solidFill>
                <a:cs typeface="Tahoma" pitchFamily="34" charset="0"/>
              </a:rPr>
              <a:t>Case studies:</a:t>
            </a:r>
            <a:br>
              <a:rPr lang="en-US" altLang="en-US" sz="1600">
                <a:solidFill>
                  <a:srgbClr val="FF0000"/>
                </a:solidFill>
                <a:cs typeface="Tahoma" pitchFamily="34" charset="0"/>
              </a:rPr>
            </a:br>
            <a:r>
              <a:rPr lang="en-US" altLang="en-US" sz="1600">
                <a:solidFill>
                  <a:srgbClr val="FF0000"/>
                </a:solidFill>
                <a:cs typeface="Tahoma" pitchFamily="34" charset="0"/>
              </a:rPr>
              <a:t>Marvel + ModComp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22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7: WRITING A SURVEY/OVERVIEW PAPER</a:t>
            </a:r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Good method .</a:t>
            </a:r>
            <a:r>
              <a:rPr lang="en-US" altLang="en-US" dirty="0" err="1"/>
              <a:t>ppt</a:t>
            </a:r>
            <a:endParaRPr lang="en-US" altLang="en-US" dirty="0"/>
          </a:p>
          <a:p>
            <a:pPr eaLnBrk="1" hangingPunct="1"/>
            <a:r>
              <a:rPr lang="en-US" altLang="en-US" dirty="0"/>
              <a:t>Over one billion hits at Google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23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7: WRITING A SURVEY/OVERVIEW PAPER</a:t>
            </a:r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Good method .ppt [ACM/CSUR]</a:t>
            </a:r>
          </a:p>
          <a:p>
            <a:pPr eaLnBrk="1" hangingPunct="1"/>
            <a:r>
              <a:rPr lang="en-US" altLang="en-US"/>
              <a:t>Over one billion hits at Google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/>
          </a:p>
        </p:txBody>
      </p:sp>
      <p:pic>
        <p:nvPicPr>
          <p:cNvPr id="51205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275" y="3305175"/>
            <a:ext cx="8524875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6" name="TextBox 5"/>
          <p:cNvSpPr txBox="1">
            <a:spLocks noChangeArrowheads="1"/>
          </p:cNvSpPr>
          <p:nvPr/>
        </p:nvSpPr>
        <p:spPr bwMode="auto">
          <a:xfrm>
            <a:off x="7239000" y="5864225"/>
            <a:ext cx="8382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000"/>
              <a:t>02.10.2013</a:t>
            </a:r>
          </a:p>
        </p:txBody>
      </p:sp>
      <p:sp>
        <p:nvSpPr>
          <p:cNvPr id="51207" name="TextBox 21"/>
          <p:cNvSpPr txBox="1">
            <a:spLocks noChangeArrowheads="1"/>
          </p:cNvSpPr>
          <p:nvPr/>
        </p:nvSpPr>
        <p:spPr bwMode="auto">
          <a:xfrm>
            <a:off x="1544638" y="6019800"/>
            <a:ext cx="41703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eaLnBrk="1" hangingPunct="1"/>
            <a:r>
              <a:rPr lang="en-US" altLang="en-US" sz="1600">
                <a:solidFill>
                  <a:srgbClr val="FF0000"/>
                </a:solidFill>
                <a:cs typeface="Tahoma" pitchFamily="34" charset="0"/>
              </a:rPr>
              <a:t>Case studies:</a:t>
            </a:r>
            <a:br>
              <a:rPr lang="en-US" altLang="en-US" sz="1600">
                <a:solidFill>
                  <a:srgbClr val="FF0000"/>
                </a:solidFill>
                <a:cs typeface="Tahoma" pitchFamily="34" charset="0"/>
              </a:rPr>
            </a:br>
            <a:r>
              <a:rPr lang="en-US" altLang="en-US" sz="1600">
                <a:solidFill>
                  <a:srgbClr val="FF0000"/>
                </a:solidFill>
                <a:cs typeface="Tahoma" pitchFamily="34" charset="0"/>
              </a:rPr>
              <a:t>Tafa + Capuni / ETF + MATF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24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14313"/>
            <a:ext cx="7924800" cy="1462087"/>
          </a:xfrm>
        </p:spPr>
        <p:txBody>
          <a:bodyPr/>
          <a:lstStyle/>
          <a:p>
            <a:pPr eaLnBrk="1" hangingPunct="1"/>
            <a:r>
              <a:rPr lang="en-US" altLang="en-US" sz="2400"/>
              <a:t>8: WRITING A RESEARCH/DEVELOPMENT PAPER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1789113"/>
            <a:ext cx="7772400" cy="3849687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altLang="en-US" sz="2000"/>
              <a:t>Best method .doc</a:t>
            </a:r>
          </a:p>
          <a:p>
            <a:pPr eaLnBrk="1" hangingPunct="1"/>
            <a:r>
              <a:rPr lang="en-US" altLang="en-US" sz="2000"/>
              <a:t>Over one million hits at Google</a:t>
            </a:r>
          </a:p>
          <a:p>
            <a:pPr eaLnBrk="1" hangingPunct="1"/>
            <a:r>
              <a:rPr lang="en-US" altLang="en-US" sz="2000"/>
              <a:t>Major points:</a:t>
            </a:r>
          </a:p>
          <a:p>
            <a:pPr lvl="1" eaLnBrk="1" hangingPunct="1"/>
            <a:r>
              <a:rPr lang="en-US" altLang="en-US" sz="1800"/>
              <a:t>Problem statement</a:t>
            </a:r>
          </a:p>
          <a:p>
            <a:pPr lvl="1" eaLnBrk="1" hangingPunct="1"/>
            <a:r>
              <a:rPr lang="en-US" altLang="en-US" sz="1800"/>
              <a:t>Existing solutions</a:t>
            </a:r>
          </a:p>
          <a:p>
            <a:pPr lvl="1" eaLnBrk="1" hangingPunct="1"/>
            <a:r>
              <a:rPr lang="en-US" altLang="en-US" sz="1800"/>
              <a:t>Proposed solution</a:t>
            </a:r>
          </a:p>
          <a:p>
            <a:pPr lvl="1" eaLnBrk="1" hangingPunct="1"/>
            <a:r>
              <a:rPr lang="en-US" altLang="en-US" sz="1800"/>
              <a:t>Rigorous analysis </a:t>
            </a:r>
            <a:br>
              <a:rPr lang="en-US" altLang="en-US" sz="1800"/>
            </a:br>
            <a:r>
              <a:rPr lang="en-US" altLang="en-US" sz="1600"/>
              <a:t>(better, for how much, under what conditions, and performance/price)</a:t>
            </a:r>
            <a:endParaRPr lang="en-US" altLang="en-US" sz="1800"/>
          </a:p>
          <a:p>
            <a:pPr eaLnBrk="1" hangingPunct="1"/>
            <a:r>
              <a:rPr lang="en-US" altLang="en-US" sz="2000"/>
              <a:t>Nota Bene:</a:t>
            </a:r>
          </a:p>
          <a:p>
            <a:pPr lvl="1" eaLnBrk="1" hangingPunct="1"/>
            <a:r>
              <a:rPr lang="en-US" altLang="en-US" sz="1600"/>
              <a:t>Better</a:t>
            </a:r>
          </a:p>
          <a:p>
            <a:pPr lvl="1" eaLnBrk="1" hangingPunct="1"/>
            <a:r>
              <a:rPr lang="en-US" altLang="en-US" sz="1600"/>
              <a:t>For how much</a:t>
            </a:r>
          </a:p>
          <a:p>
            <a:pPr lvl="1" eaLnBrk="1" hangingPunct="1"/>
            <a:r>
              <a:rPr lang="en-US" altLang="en-US" sz="1600"/>
              <a:t>Under what conditions</a:t>
            </a:r>
          </a:p>
          <a:p>
            <a:pPr lvl="1" eaLnBrk="1" hangingPunct="1"/>
            <a:r>
              <a:rPr lang="en-US" altLang="en-US" sz="1600"/>
              <a:t>Not more complex</a:t>
            </a:r>
          </a:p>
        </p:txBody>
      </p:sp>
      <p:sp>
        <p:nvSpPr>
          <p:cNvPr id="52229" name="TextBox 21"/>
          <p:cNvSpPr txBox="1">
            <a:spLocks noChangeArrowheads="1"/>
          </p:cNvSpPr>
          <p:nvPr/>
        </p:nvSpPr>
        <p:spPr bwMode="auto">
          <a:xfrm>
            <a:off x="4343400" y="5751513"/>
            <a:ext cx="416877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eaLnBrk="1" hangingPunct="1"/>
            <a:r>
              <a:rPr lang="en-US" altLang="en-US" sz="1600">
                <a:solidFill>
                  <a:srgbClr val="FF0000"/>
                </a:solidFill>
                <a:cs typeface="Tahoma" pitchFamily="34" charset="0"/>
              </a:rPr>
              <a:t>Case studies:</a:t>
            </a:r>
            <a:br>
              <a:rPr lang="en-US" altLang="en-US" sz="1600">
                <a:solidFill>
                  <a:srgbClr val="FF0000"/>
                </a:solidFill>
                <a:cs typeface="Tahoma" pitchFamily="34" charset="0"/>
              </a:rPr>
            </a:br>
            <a:r>
              <a:rPr lang="en-US" altLang="en-US" sz="1600">
                <a:solidFill>
                  <a:srgbClr val="FF0000"/>
                </a:solidFill>
                <a:cs typeface="Tahoma" pitchFamily="34" charset="0"/>
              </a:rPr>
              <a:t>Springer JBD + Springer NMI</a:t>
            </a:r>
          </a:p>
          <a:p>
            <a:pPr eaLnBrk="1" hangingPunct="1"/>
            <a:r>
              <a:rPr lang="en-US" altLang="en-US" sz="1600">
                <a:solidFill>
                  <a:srgbClr val="FF0000"/>
                </a:solidFill>
                <a:cs typeface="Tahoma" pitchFamily="34" charset="0"/>
              </a:rPr>
              <a:t>Also: </a:t>
            </a:r>
          </a:p>
          <a:p>
            <a:pPr eaLnBrk="1" hangingPunct="1"/>
            <a:r>
              <a:rPr lang="en-US" altLang="en-US" sz="1600">
                <a:solidFill>
                  <a:srgbClr val="FF0000"/>
                </a:solidFill>
                <a:cs typeface="Tahoma" pitchFamily="34" charset="0"/>
              </a:rPr>
              <a:t>VIPSI Conferences + IPSI Transactions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25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14313"/>
            <a:ext cx="7924800" cy="1462087"/>
          </a:xfrm>
        </p:spPr>
        <p:txBody>
          <a:bodyPr/>
          <a:lstStyle/>
          <a:p>
            <a:pPr eaLnBrk="1" hangingPunct="1"/>
            <a:r>
              <a:rPr lang="en-US" altLang="en-US" sz="2400"/>
              <a:t>8: WRITING A RESEARCH/DEVELOPMENT PAPER</a:t>
            </a:r>
          </a:p>
        </p:txBody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Best method .doc</a:t>
            </a:r>
          </a:p>
          <a:p>
            <a:pPr eaLnBrk="1" hangingPunct="1"/>
            <a:r>
              <a:rPr lang="en-US" altLang="en-US"/>
              <a:t>Over one million hits at Google</a:t>
            </a:r>
          </a:p>
        </p:txBody>
      </p:sp>
      <p:pic>
        <p:nvPicPr>
          <p:cNvPr id="53253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3397250"/>
            <a:ext cx="7562850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4" name="TextBox 2"/>
          <p:cNvSpPr txBox="1">
            <a:spLocks noChangeArrowheads="1"/>
          </p:cNvSpPr>
          <p:nvPr/>
        </p:nvSpPr>
        <p:spPr bwMode="auto">
          <a:xfrm>
            <a:off x="7239000" y="5864225"/>
            <a:ext cx="8382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000"/>
              <a:t>02.10.2013</a:t>
            </a:r>
          </a:p>
        </p:txBody>
      </p:sp>
      <p:sp>
        <p:nvSpPr>
          <p:cNvPr id="53255" name="TextBox 21"/>
          <p:cNvSpPr txBox="1">
            <a:spLocks noChangeArrowheads="1"/>
          </p:cNvSpPr>
          <p:nvPr/>
        </p:nvSpPr>
        <p:spPr bwMode="auto">
          <a:xfrm>
            <a:off x="4546600" y="6043613"/>
            <a:ext cx="41687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eaLnBrk="1" hangingPunct="1"/>
            <a:r>
              <a:rPr lang="en-US" altLang="en-US" sz="1600" dirty="0">
                <a:solidFill>
                  <a:srgbClr val="FF0000"/>
                </a:solidFill>
                <a:cs typeface="Tahoma" pitchFamily="34" charset="0"/>
              </a:rPr>
              <a:t>Case studies:</a:t>
            </a:r>
            <a:br>
              <a:rPr lang="en-US" altLang="en-US" sz="1600" dirty="0">
                <a:solidFill>
                  <a:srgbClr val="FF0000"/>
                </a:solidFill>
                <a:cs typeface="Tahoma" pitchFamily="34" charset="0"/>
              </a:rPr>
            </a:br>
            <a:r>
              <a:rPr lang="en-US" altLang="en-US" sz="1600" dirty="0">
                <a:solidFill>
                  <a:srgbClr val="FF0000"/>
                </a:solidFill>
                <a:cs typeface="Tahoma" pitchFamily="34" charset="0"/>
              </a:rPr>
              <a:t>ACM/CSUR + IEEE/ACCESS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26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-304800" y="304800"/>
            <a:ext cx="9753600" cy="381000"/>
          </a:xfrm>
        </p:spPr>
        <p:txBody>
          <a:bodyPr>
            <a:normAutofit fontScale="90000"/>
          </a:bodyPr>
          <a:lstStyle/>
          <a:p>
            <a:pPr algn="ctr"/>
            <a:br>
              <a:rPr lang="en-US" altLang="en-US" b="1">
                <a:solidFill>
                  <a:schemeClr val="tx1"/>
                </a:solidFill>
              </a:rPr>
            </a:br>
            <a:endParaRPr lang="en-US" altLang="en-US" b="1">
              <a:solidFill>
                <a:schemeClr val="tx1"/>
              </a:solidFill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057400"/>
            <a:ext cx="7772400" cy="4343400"/>
          </a:xfrm>
        </p:spPr>
        <p:txBody>
          <a:bodyPr/>
          <a:lstStyle/>
          <a:p>
            <a:endParaRPr lang="en-US" altLang="en-US" sz="1600"/>
          </a:p>
          <a:p>
            <a:r>
              <a:rPr lang="en-US" altLang="en-US" sz="1600"/>
              <a:t>YAHOO! Store</a:t>
            </a:r>
          </a:p>
          <a:p>
            <a:pPr lvl="1"/>
            <a:r>
              <a:rPr lang="en-US" altLang="en-US" sz="1600"/>
              <a:t>The easiest way to make your business Internet-enabled, </a:t>
            </a:r>
            <a:br>
              <a:rPr lang="en-US" altLang="en-US" sz="1600"/>
            </a:br>
            <a:r>
              <a:rPr lang="en-US" altLang="en-US" sz="1600"/>
              <a:t>effective and efficient.</a:t>
            </a:r>
            <a:br>
              <a:rPr lang="en-US" altLang="en-US" sz="1600"/>
            </a:br>
            <a:endParaRPr lang="en-US" altLang="en-US" sz="1600"/>
          </a:p>
          <a:p>
            <a:r>
              <a:rPr lang="en-US" altLang="en-US" sz="1600"/>
              <a:t> ecBuilder</a:t>
            </a:r>
          </a:p>
          <a:p>
            <a:pPr lvl="1"/>
            <a:r>
              <a:rPr lang="en-US" altLang="en-US" sz="1600"/>
              <a:t>Software package, intended for more advanced eCommerce solutions, </a:t>
            </a:r>
            <a:br>
              <a:rPr lang="en-US" altLang="en-US" sz="1600"/>
            </a:br>
            <a:r>
              <a:rPr lang="en-US" altLang="en-US" sz="1600"/>
              <a:t>still very easy to use.</a:t>
            </a:r>
            <a:br>
              <a:rPr lang="en-US" altLang="en-US" sz="1600"/>
            </a:br>
            <a:endParaRPr lang="en-US" altLang="en-US" sz="1600"/>
          </a:p>
          <a:p>
            <a:r>
              <a:rPr lang="en-US" altLang="en-US" sz="1600"/>
              <a:t>Microsoft Site Server Commerce Edition</a:t>
            </a:r>
          </a:p>
          <a:p>
            <a:pPr lvl="1"/>
            <a:r>
              <a:rPr lang="en-US" altLang="en-US" sz="1600"/>
              <a:t>The most powerful tool, </a:t>
            </a:r>
            <a:br>
              <a:rPr lang="en-US" altLang="en-US" sz="1600"/>
            </a:br>
            <a:r>
              <a:rPr lang="en-US" altLang="en-US" sz="1600"/>
              <a:t>for the large and most advanced e-commerce solutions.</a:t>
            </a:r>
          </a:p>
        </p:txBody>
      </p:sp>
      <p:sp>
        <p:nvSpPr>
          <p:cNvPr id="54276" name="Text Box 5"/>
          <p:cNvSpPr txBox="1">
            <a:spLocks noChangeArrowheads="1"/>
          </p:cNvSpPr>
          <p:nvPr/>
        </p:nvSpPr>
        <p:spPr bwMode="auto">
          <a:xfrm>
            <a:off x="1143000" y="1174750"/>
            <a:ext cx="800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r>
              <a:rPr lang="en-US" altLang="en-US" b="1"/>
              <a:t>9! How to Make Your Own E-Commerce Site: Step by Step</a:t>
            </a:r>
          </a:p>
        </p:txBody>
      </p:sp>
      <p:sp>
        <p:nvSpPr>
          <p:cNvPr id="54278" name="TextBox 21"/>
          <p:cNvSpPr txBox="1">
            <a:spLocks noChangeArrowheads="1"/>
          </p:cNvSpPr>
          <p:nvPr/>
        </p:nvSpPr>
        <p:spPr bwMode="auto">
          <a:xfrm>
            <a:off x="1011238" y="6043613"/>
            <a:ext cx="41703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eaLnBrk="1" hangingPunct="1"/>
            <a:r>
              <a:rPr lang="en-US" altLang="en-US" sz="1600">
                <a:solidFill>
                  <a:srgbClr val="FF0000"/>
                </a:solidFill>
                <a:cs typeface="Tahoma" pitchFamily="34" charset="0"/>
              </a:rPr>
              <a:t>Case studies:</a:t>
            </a:r>
            <a:br>
              <a:rPr lang="en-US" altLang="en-US" sz="1600">
                <a:solidFill>
                  <a:srgbClr val="FF0000"/>
                </a:solidFill>
                <a:cs typeface="Tahoma" pitchFamily="34" charset="0"/>
              </a:rPr>
            </a:br>
            <a:r>
              <a:rPr lang="en-US" altLang="en-US" sz="1600">
                <a:solidFill>
                  <a:srgbClr val="FF0000"/>
                </a:solidFill>
                <a:cs typeface="Tahoma" pitchFamily="34" charset="0"/>
              </a:rPr>
              <a:t>Hermann Maurer Forum Technologies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27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14313"/>
            <a:ext cx="8715375" cy="1004887"/>
          </a:xfrm>
        </p:spPr>
        <p:txBody>
          <a:bodyPr anchor="ctr"/>
          <a:lstStyle/>
          <a:p>
            <a:pPr eaLnBrk="1" hangingPunct="1"/>
            <a:r>
              <a:rPr lang="en-US" altLang="en-US" sz="3600"/>
              <a:t>10: MindGenomics and LinearRegression</a:t>
            </a:r>
          </a:p>
        </p:txBody>
      </p:sp>
      <p:sp>
        <p:nvSpPr>
          <p:cNvPr id="4" name="Oval 3"/>
          <p:cNvSpPr/>
          <p:nvPr/>
        </p:nvSpPr>
        <p:spPr>
          <a:xfrm>
            <a:off x="1752600" y="46482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362200" y="45720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057400" y="38862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267200" y="59436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105400" y="60960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7010400" y="42672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7391400" y="36576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6477000" y="43434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7543800" y="4495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7010400" y="50292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029200" y="2392363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114800" y="27432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67200" y="5257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876800" y="54102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990600" y="3352800"/>
            <a:ext cx="2268538" cy="2209800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3414713" y="4572000"/>
            <a:ext cx="2268537" cy="2209800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6019800" y="3352800"/>
            <a:ext cx="2268538" cy="2209800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1524000" y="1828800"/>
            <a:ext cx="5715000" cy="47244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219200" y="1866900"/>
            <a:ext cx="6858000" cy="48006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2590800" y="48006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2209800" y="4876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4648200" y="57150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4648200" y="60960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2362200" y="41910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1752600" y="42672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5325" name="TextBox 21"/>
          <p:cNvSpPr txBox="1">
            <a:spLocks noChangeArrowheads="1"/>
          </p:cNvSpPr>
          <p:nvPr/>
        </p:nvSpPr>
        <p:spPr bwMode="auto">
          <a:xfrm>
            <a:off x="1471613" y="1085850"/>
            <a:ext cx="7443787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eaLnBrk="1" hangingPunct="1"/>
            <a:r>
              <a:rPr lang="en-US" altLang="en-US" sz="1600">
                <a:solidFill>
                  <a:srgbClr val="FF0000"/>
                </a:solidFill>
                <a:cs typeface="Tahoma" pitchFamily="34" charset="0"/>
              </a:rPr>
              <a:t>Case studies by Howard Moskowitz:</a:t>
            </a:r>
            <a:br>
              <a:rPr lang="en-US" altLang="en-US" sz="1600">
                <a:solidFill>
                  <a:srgbClr val="FF0000"/>
                </a:solidFill>
                <a:cs typeface="Tahoma" pitchFamily="34" charset="0"/>
              </a:rPr>
            </a:br>
            <a:r>
              <a:rPr lang="en-US" altLang="en-US" sz="1600">
                <a:solidFill>
                  <a:srgbClr val="FF0000"/>
                </a:solidFill>
                <a:cs typeface="Tahoma" pitchFamily="34" charset="0"/>
              </a:rPr>
              <a:t>Horizontal Segmentation + Mind Genomics + Bimi Leap + Splendid Montenegro</a:t>
            </a:r>
          </a:p>
        </p:txBody>
      </p:sp>
      <p:sp>
        <p:nvSpPr>
          <p:cNvPr id="55326" name="TextBox 30"/>
          <p:cNvSpPr txBox="1">
            <a:spLocks noChangeArrowheads="1"/>
          </p:cNvSpPr>
          <p:nvPr/>
        </p:nvSpPr>
        <p:spPr bwMode="auto">
          <a:xfrm>
            <a:off x="2514600" y="1789113"/>
            <a:ext cx="45720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Phase#1: Determining mind types</a:t>
            </a:r>
          </a:p>
          <a:p>
            <a:r>
              <a:rPr lang="en-US" sz="1400"/>
              <a:t>Phase#2: Value exchange offers</a:t>
            </a:r>
          </a:p>
          <a:p>
            <a:r>
              <a:rPr lang="en-US" sz="1400"/>
              <a:t>Phase#3: Public domain cloud</a:t>
            </a:r>
          </a:p>
          <a:p>
            <a:r>
              <a:rPr lang="en-US" sz="1400"/>
              <a:t>Phase#4: Dissemination</a:t>
            </a:r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28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11: DataMining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56324" name="Picture 4" descr="ss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905000"/>
            <a:ext cx="5786438" cy="463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6" name="TextBox 21"/>
          <p:cNvSpPr txBox="1">
            <a:spLocks noChangeArrowheads="1"/>
          </p:cNvSpPr>
          <p:nvPr/>
        </p:nvSpPr>
        <p:spPr bwMode="auto">
          <a:xfrm>
            <a:off x="1544638" y="6197600"/>
            <a:ext cx="65325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eaLnBrk="1" hangingPunct="1"/>
            <a:r>
              <a:rPr lang="en-US" altLang="en-US" sz="1600">
                <a:solidFill>
                  <a:srgbClr val="FF0000"/>
                </a:solidFill>
                <a:cs typeface="Tahoma" pitchFamily="34" charset="0"/>
              </a:rPr>
              <a:t>Case studies:</a:t>
            </a:r>
            <a:br>
              <a:rPr lang="en-US" altLang="en-US" sz="1600">
                <a:solidFill>
                  <a:srgbClr val="FF0000"/>
                </a:solidFill>
                <a:cs typeface="Tahoma" pitchFamily="34" charset="0"/>
              </a:rPr>
            </a:br>
            <a:r>
              <a:rPr lang="en-US" altLang="en-US" sz="1600">
                <a:solidFill>
                  <a:srgbClr val="FF0000"/>
                </a:solidFill>
                <a:cs typeface="Tahoma" pitchFamily="34" charset="0"/>
              </a:rPr>
              <a:t>SemanticWeb + HeritageMining	</a:t>
            </a:r>
            <a:r>
              <a:rPr lang="en-US" altLang="it-IT" sz="1600">
                <a:solidFill>
                  <a:srgbClr val="000000"/>
                </a:solidFill>
                <a:latin typeface="Consolas" pitchFamily="49" charset="0"/>
              </a:rPr>
              <a:t>JPMorgan + BlackRock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29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12: Making a Brand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57348" name="Picture 4" descr="ss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981200"/>
            <a:ext cx="6029325" cy="425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0" name="TextBox 21"/>
          <p:cNvSpPr txBox="1">
            <a:spLocks noChangeArrowheads="1"/>
          </p:cNvSpPr>
          <p:nvPr/>
        </p:nvSpPr>
        <p:spPr bwMode="auto">
          <a:xfrm>
            <a:off x="381000" y="6183313"/>
            <a:ext cx="3887788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eaLnBrk="1" hangingPunct="1"/>
            <a:r>
              <a:rPr lang="en-US" altLang="en-US" sz="1600">
                <a:solidFill>
                  <a:srgbClr val="FF0000"/>
                </a:solidFill>
                <a:cs typeface="Tahoma" pitchFamily="34" charset="0"/>
              </a:rPr>
              <a:t>Case studies of methodologies:</a:t>
            </a:r>
            <a:br>
              <a:rPr lang="en-US" altLang="en-US" sz="1600">
                <a:solidFill>
                  <a:srgbClr val="FF0000"/>
                </a:solidFill>
                <a:cs typeface="Tahoma" pitchFamily="34" charset="0"/>
              </a:rPr>
            </a:br>
            <a:r>
              <a:rPr lang="en-US" altLang="en-US" sz="1600">
                <a:solidFill>
                  <a:srgbClr val="FF0000"/>
                </a:solidFill>
                <a:cs typeface="Tahoma" pitchFamily="34" charset="0"/>
              </a:rPr>
              <a:t>Transposed Branding + Terra Incognita</a:t>
            </a:r>
          </a:p>
        </p:txBody>
      </p:sp>
      <p:sp>
        <p:nvSpPr>
          <p:cNvPr id="57351" name="TextBox 21"/>
          <p:cNvSpPr txBox="1">
            <a:spLocks noChangeArrowheads="1"/>
          </p:cNvSpPr>
          <p:nvPr/>
        </p:nvSpPr>
        <p:spPr bwMode="auto">
          <a:xfrm>
            <a:off x="4495800" y="6172200"/>
            <a:ext cx="38877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eaLnBrk="1" hangingPunct="1"/>
            <a:r>
              <a:rPr lang="en-US" altLang="en-US" sz="1600" dirty="0">
                <a:solidFill>
                  <a:srgbClr val="FF0000"/>
                </a:solidFill>
                <a:cs typeface="Tahoma" pitchFamily="34" charset="0"/>
              </a:rPr>
              <a:t>Case studies of successes:</a:t>
            </a:r>
            <a:br>
              <a:rPr lang="en-US" altLang="en-US" sz="1600" dirty="0">
                <a:solidFill>
                  <a:srgbClr val="FF0000"/>
                </a:solidFill>
                <a:cs typeface="Tahoma" pitchFamily="34" charset="0"/>
              </a:rPr>
            </a:br>
            <a:r>
              <a:rPr lang="en-US" altLang="en-US" sz="1600" dirty="0">
                <a:solidFill>
                  <a:srgbClr val="FF0000"/>
                </a:solidFill>
                <a:cs typeface="Tahoma" pitchFamily="34" charset="0"/>
              </a:rPr>
              <a:t>Qualcomm </a:t>
            </a:r>
            <a:r>
              <a:rPr lang="en-US" altLang="en-US" sz="1600" dirty="0" err="1">
                <a:solidFill>
                  <a:srgbClr val="FF0000"/>
                </a:solidFill>
                <a:cs typeface="Tahoma" pitchFamily="34" charset="0"/>
              </a:rPr>
              <a:t>Aleksic</a:t>
            </a:r>
            <a:r>
              <a:rPr lang="en-US" altLang="en-US" sz="1600" dirty="0">
                <a:solidFill>
                  <a:srgbClr val="FF0000"/>
                </a:solidFill>
                <a:cs typeface="Tahoma" pitchFamily="34" charset="0"/>
              </a:rPr>
              <a:t> + Intel </a:t>
            </a:r>
            <a:r>
              <a:rPr lang="en-US" altLang="en-US" sz="1600" dirty="0" err="1">
                <a:solidFill>
                  <a:srgbClr val="FF0000"/>
                </a:solidFill>
                <a:cs typeface="Tahoma" pitchFamily="34" charset="0"/>
              </a:rPr>
              <a:t>Scepanovic</a:t>
            </a:r>
            <a:endParaRPr lang="en-US" altLang="en-US" sz="1600" dirty="0">
              <a:solidFill>
                <a:srgbClr val="FF0000"/>
              </a:solidFill>
              <a:cs typeface="Tahoma" pitchFamily="34" charset="0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30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8371" name="Content Placeholder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4938" y="74613"/>
            <a:ext cx="8874125" cy="6654800"/>
          </a:xfrm>
        </p:spPr>
      </p:pic>
      <p:sp>
        <p:nvSpPr>
          <p:cNvPr id="58372" name="Slide Number Placeholder 3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7042150" y="6243638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F654473F-35D2-4647-A687-C9A329A858C4}" type="slidenum">
              <a:rPr lang="en-US" altLang="en-US"/>
              <a:pPr/>
              <a:t>31</a:t>
            </a:fld>
            <a:r>
              <a:rPr lang="en-US" altLang="en-US"/>
              <a:t>/43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1"/>
          <p:cNvSpPr txBox="1">
            <a:spLocks noChangeArrowheads="1"/>
          </p:cNvSpPr>
          <p:nvPr/>
        </p:nvSpPr>
        <p:spPr bwMode="auto">
          <a:xfrm>
            <a:off x="503238" y="52705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1410" tIns="45706" rIns="91410" bIns="45706" anchor="ctr"/>
          <a:lstStyle/>
          <a:p>
            <a:pPr algn="ctr" defTabSz="414338" eaLnBrk="1">
              <a:lnSpc>
                <a:spcPct val="93000"/>
              </a:lnSpc>
              <a:buSzPct val="100000"/>
              <a:tabLst>
                <a:tab pos="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altLang="en-US" sz="4400">
                <a:solidFill>
                  <a:srgbClr val="000000"/>
                </a:solidFill>
                <a:latin typeface="Calibri" pitchFamily="34" charset="0"/>
              </a:rPr>
              <a:t>.ppt Presentations:</a:t>
            </a:r>
            <a:br>
              <a:rPr lang="en-US" altLang="en-US" sz="4400">
                <a:solidFill>
                  <a:srgbClr val="000000"/>
                </a:solidFill>
                <a:latin typeface="Calibri" pitchFamily="34" charset="0"/>
              </a:rPr>
            </a:br>
            <a:r>
              <a:rPr lang="en-US" altLang="en-US" sz="4400">
                <a:solidFill>
                  <a:srgbClr val="000000"/>
                </a:solidFill>
                <a:latin typeface="Calibri" pitchFamily="34" charset="0"/>
              </a:rPr>
              <a:t>Conditio Sine Qua Non (4)</a:t>
            </a:r>
          </a:p>
        </p:txBody>
      </p:sp>
      <p:sp>
        <p:nvSpPr>
          <p:cNvPr id="59395" name="Text Box 2"/>
          <p:cNvSpPr txBox="1">
            <a:spLocks noChangeArrowheads="1"/>
          </p:cNvSpPr>
          <p:nvPr/>
        </p:nvSpPr>
        <p:spPr bwMode="auto">
          <a:xfrm>
            <a:off x="503238" y="1524000"/>
            <a:ext cx="8229600" cy="4092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1410" tIns="45706" rIns="91410" bIns="45706"/>
          <a:lstStyle/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endParaRPr lang="en-US" altLang="en-US" sz="2800">
              <a:solidFill>
                <a:srgbClr val="000000"/>
              </a:solidFill>
              <a:latin typeface="Calibri" pitchFamily="34" charset="0"/>
            </a:endParaRPr>
          </a:p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r>
              <a:rPr lang="en-US" altLang="en-US" sz="2800">
                <a:solidFill>
                  <a:srgbClr val="000000"/>
                </a:solidFill>
                <a:latin typeface="Calibri" pitchFamily="34" charset="0"/>
              </a:rPr>
              <a:t>n/N</a:t>
            </a:r>
          </a:p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r>
              <a:rPr lang="en-US" altLang="en-US" sz="2800">
                <a:solidFill>
                  <a:srgbClr val="000000"/>
                </a:solidFill>
                <a:latin typeface="Calibri" pitchFamily="34" charset="0"/>
              </a:rPr>
              <a:t>One picture is worth one thousand words!</a:t>
            </a:r>
          </a:p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r>
              <a:rPr lang="en-US" altLang="en-US" sz="2800">
                <a:solidFill>
                  <a:srgbClr val="000000"/>
                </a:solidFill>
                <a:latin typeface="Calibri" pitchFamily="34" charset="0"/>
              </a:rPr>
              <a:t>One animation is worth one thousand pictures!</a:t>
            </a:r>
          </a:p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r>
              <a:rPr lang="en-US" altLang="en-US" sz="2800">
                <a:solidFill>
                  <a:srgbClr val="000000"/>
                </a:solidFill>
                <a:latin typeface="Calibri" pitchFamily="34" charset="0"/>
              </a:rPr>
              <a:t>Semantic breaks (one line - one thought): 80 + 10 + 10</a:t>
            </a:r>
          </a:p>
        </p:txBody>
      </p:sp>
      <p:pic>
        <p:nvPicPr>
          <p:cNvPr id="5939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3425" y="4267200"/>
            <a:ext cx="259715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32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1"/>
          <p:cNvSpPr txBox="1">
            <a:spLocks noChangeArrowheads="1"/>
          </p:cNvSpPr>
          <p:nvPr/>
        </p:nvSpPr>
        <p:spPr bwMode="auto">
          <a:xfrm>
            <a:off x="469900" y="468313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1410" tIns="45706" rIns="91410" bIns="45706" anchor="ctr"/>
          <a:lstStyle/>
          <a:p>
            <a:pPr algn="ctr" defTabSz="414338" eaLnBrk="1">
              <a:lnSpc>
                <a:spcPct val="93000"/>
              </a:lnSpc>
              <a:buSzPct val="100000"/>
              <a:tabLst>
                <a:tab pos="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altLang="en-US" sz="4000">
                <a:solidFill>
                  <a:srgbClr val="000000"/>
                </a:solidFill>
                <a:latin typeface="Calibri" pitchFamily="34" charset="0"/>
              </a:rPr>
              <a:t>Semantic Breaks: An Example (Bad)</a:t>
            </a:r>
          </a:p>
        </p:txBody>
      </p:sp>
      <p:sp>
        <p:nvSpPr>
          <p:cNvPr id="61443" name="Rectangle 2"/>
          <p:cNvSpPr>
            <a:spLocks noChangeArrowheads="1"/>
          </p:cNvSpPr>
          <p:nvPr/>
        </p:nvSpPr>
        <p:spPr bwMode="auto">
          <a:xfrm>
            <a:off x="685800" y="1865313"/>
            <a:ext cx="7772400" cy="4343400"/>
          </a:xfrm>
          <a:prstGeom prst="rect">
            <a:avLst/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lIns="91410" tIns="45706" rIns="91410" bIns="45706" anchor="ctr"/>
          <a:lstStyle/>
          <a:p>
            <a:pPr defTabSz="414338" eaLnBrk="1">
              <a:lnSpc>
                <a:spcPct val="93000"/>
              </a:lnSpc>
              <a:buClr>
                <a:srgbClr val="000000"/>
              </a:buClr>
              <a:buSzPct val="100000"/>
            </a:pPr>
            <a:endParaRPr lang="en-US" alt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1444" name="Text Box 3"/>
          <p:cNvSpPr txBox="1">
            <a:spLocks noChangeArrowheads="1"/>
          </p:cNvSpPr>
          <p:nvPr/>
        </p:nvSpPr>
        <p:spPr bwMode="auto">
          <a:xfrm>
            <a:off x="757238" y="1830388"/>
            <a:ext cx="8229600" cy="4525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1410" tIns="45706" rIns="91410" bIns="45706"/>
          <a:lstStyle/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r>
              <a:rPr lang="en-US" altLang="en-US" sz="2000" b="1">
                <a:solidFill>
                  <a:srgbClr val="000000"/>
                </a:solidFill>
                <a:latin typeface="Calibri" pitchFamily="34" charset="0"/>
              </a:rPr>
              <a:t>Research Issues of Importance for Distributed </a:t>
            </a:r>
          </a:p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r>
              <a:rPr lang="en-US" altLang="en-US" sz="2000" b="1">
                <a:solidFill>
                  <a:srgbClr val="000000"/>
                </a:solidFill>
                <a:latin typeface="Calibri" pitchFamily="34" charset="0"/>
              </a:rPr>
              <a:t>Shared Memory</a:t>
            </a:r>
          </a:p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endParaRPr lang="en-US" altLang="en-US" sz="2000">
              <a:solidFill>
                <a:srgbClr val="000000"/>
              </a:solidFill>
              <a:latin typeface="Calibri" pitchFamily="34" charset="0"/>
            </a:endParaRPr>
          </a:p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r>
              <a:rPr lang="en-US" altLang="en-US" sz="2000">
                <a:solidFill>
                  <a:srgbClr val="000000"/>
                </a:solidFill>
                <a:latin typeface="Calibri" pitchFamily="34" charset="0"/>
              </a:rPr>
              <a:t>Hardware Issues (those to be fully</a:t>
            </a:r>
          </a:p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r>
              <a:rPr lang="en-US" altLang="en-US" sz="2000">
                <a:solidFill>
                  <a:srgbClr val="000000"/>
                </a:solidFill>
                <a:latin typeface="Calibri" pitchFamily="34" charset="0"/>
              </a:rPr>
              <a:t>implemented in hardware)</a:t>
            </a:r>
          </a:p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endParaRPr lang="en-US" altLang="en-US" sz="2000">
              <a:solidFill>
                <a:srgbClr val="000000"/>
              </a:solidFill>
              <a:latin typeface="Calibri" pitchFamily="34" charset="0"/>
            </a:endParaRPr>
          </a:p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r>
              <a:rPr lang="en-US" altLang="en-US" sz="2000">
                <a:solidFill>
                  <a:srgbClr val="000000"/>
                </a:solidFill>
                <a:latin typeface="Calibri" pitchFamily="34" charset="0"/>
              </a:rPr>
              <a:t>Software Issues (those to be fully</a:t>
            </a:r>
          </a:p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r>
              <a:rPr lang="en-US" altLang="en-US" sz="2000">
                <a:solidFill>
                  <a:srgbClr val="000000"/>
                </a:solidFill>
                <a:latin typeface="Calibri" pitchFamily="34" charset="0"/>
              </a:rPr>
              <a:t>implemented in software)</a:t>
            </a:r>
          </a:p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endParaRPr lang="en-US" altLang="en-US" sz="2000">
              <a:solidFill>
                <a:srgbClr val="000000"/>
              </a:solidFill>
              <a:latin typeface="Calibri" pitchFamily="34" charset="0"/>
            </a:endParaRPr>
          </a:p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r>
              <a:rPr lang="en-US" altLang="en-US" sz="2000">
                <a:solidFill>
                  <a:srgbClr val="000000"/>
                </a:solidFill>
                <a:latin typeface="Calibri" pitchFamily="34" charset="0"/>
              </a:rPr>
              <a:t>Hybrid Issues (those to be partially </a:t>
            </a:r>
          </a:p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r>
              <a:rPr lang="en-US" altLang="en-US" sz="2000">
                <a:solidFill>
                  <a:srgbClr val="000000"/>
                </a:solidFill>
                <a:latin typeface="Calibri" pitchFamily="34" charset="0"/>
              </a:rPr>
              <a:t>implemented in hardware and partially in software)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33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"/>
          <p:cNvSpPr>
            <a:spLocks noChangeArrowheads="1"/>
          </p:cNvSpPr>
          <p:nvPr/>
        </p:nvSpPr>
        <p:spPr bwMode="auto">
          <a:xfrm>
            <a:off x="731838" y="1684338"/>
            <a:ext cx="7772400" cy="4768850"/>
          </a:xfrm>
          <a:prstGeom prst="rect">
            <a:avLst/>
          </a:prstGeom>
          <a:solidFill>
            <a:srgbClr val="99CC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lIns="91410" tIns="45706" rIns="91410" bIns="45706" anchor="ctr"/>
          <a:lstStyle/>
          <a:p>
            <a:pPr defTabSz="414338" eaLnBrk="1">
              <a:lnSpc>
                <a:spcPct val="93000"/>
              </a:lnSpc>
              <a:buClr>
                <a:srgbClr val="000000"/>
              </a:buClr>
              <a:buSzPct val="100000"/>
            </a:pPr>
            <a:endParaRPr lang="en-US" alt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3491" name="Text Box 2"/>
          <p:cNvSpPr txBox="1">
            <a:spLocks noChangeArrowheads="1"/>
          </p:cNvSpPr>
          <p:nvPr/>
        </p:nvSpPr>
        <p:spPr bwMode="auto">
          <a:xfrm>
            <a:off x="503238" y="455613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1410" tIns="45706" rIns="91410" bIns="45706" anchor="ctr"/>
          <a:lstStyle/>
          <a:p>
            <a:pPr algn="ctr" defTabSz="414338" eaLnBrk="1">
              <a:lnSpc>
                <a:spcPct val="93000"/>
              </a:lnSpc>
              <a:buSzPct val="100000"/>
              <a:tabLst>
                <a:tab pos="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altLang="en-US" sz="4000">
                <a:solidFill>
                  <a:srgbClr val="000000"/>
                </a:solidFill>
                <a:latin typeface="Calibri" pitchFamily="34" charset="0"/>
              </a:rPr>
              <a:t>Semantic Breaks: An Example (Good)</a:t>
            </a:r>
          </a:p>
        </p:txBody>
      </p:sp>
      <p:sp>
        <p:nvSpPr>
          <p:cNvPr id="63492" name="Text Box 3"/>
          <p:cNvSpPr txBox="1">
            <a:spLocks noChangeArrowheads="1"/>
          </p:cNvSpPr>
          <p:nvPr/>
        </p:nvSpPr>
        <p:spPr bwMode="auto">
          <a:xfrm>
            <a:off x="755650" y="1673225"/>
            <a:ext cx="8229600" cy="452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1410" tIns="45706" rIns="91410" bIns="45706"/>
          <a:lstStyle/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r>
              <a:rPr lang="en-US" altLang="en-US" sz="2000" b="1">
                <a:solidFill>
                  <a:srgbClr val="000000"/>
                </a:solidFill>
                <a:latin typeface="Calibri" pitchFamily="34" charset="0"/>
              </a:rPr>
              <a:t>Research Issues of Importance</a:t>
            </a:r>
          </a:p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r>
              <a:rPr lang="en-US" altLang="en-US" sz="2000" b="1">
                <a:solidFill>
                  <a:srgbClr val="000000"/>
                </a:solidFill>
                <a:latin typeface="Calibri" pitchFamily="34" charset="0"/>
              </a:rPr>
              <a:t>for Distributed Shared Memory</a:t>
            </a:r>
          </a:p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endParaRPr lang="en-US" altLang="en-US" sz="2000">
              <a:solidFill>
                <a:srgbClr val="000000"/>
              </a:solidFill>
              <a:latin typeface="Calibri" pitchFamily="34" charset="0"/>
            </a:endParaRPr>
          </a:p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r>
              <a:rPr lang="en-US" altLang="en-US" sz="2000">
                <a:solidFill>
                  <a:srgbClr val="000000"/>
                </a:solidFill>
                <a:latin typeface="Calibri" pitchFamily="34" charset="0"/>
              </a:rPr>
              <a:t>Hardware Issues</a:t>
            </a:r>
          </a:p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r>
              <a:rPr lang="en-US" altLang="en-US" sz="2000">
                <a:solidFill>
                  <a:srgbClr val="000000"/>
                </a:solidFill>
                <a:latin typeface="Calibri" pitchFamily="34" charset="0"/>
              </a:rPr>
              <a:t>(those to be fully implemented in hardware)</a:t>
            </a:r>
          </a:p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endParaRPr lang="en-US" altLang="en-US" sz="2000">
              <a:solidFill>
                <a:srgbClr val="000000"/>
              </a:solidFill>
              <a:latin typeface="Calibri" pitchFamily="34" charset="0"/>
            </a:endParaRPr>
          </a:p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r>
              <a:rPr lang="en-US" altLang="en-US" sz="2000">
                <a:solidFill>
                  <a:srgbClr val="000000"/>
                </a:solidFill>
                <a:latin typeface="Calibri" pitchFamily="34" charset="0"/>
              </a:rPr>
              <a:t>Software Issues</a:t>
            </a:r>
          </a:p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r>
              <a:rPr lang="en-US" altLang="en-US" sz="2000">
                <a:solidFill>
                  <a:srgbClr val="000000"/>
                </a:solidFill>
                <a:latin typeface="Calibri" pitchFamily="34" charset="0"/>
              </a:rPr>
              <a:t>(those to be fully implemented in software)</a:t>
            </a:r>
          </a:p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endParaRPr lang="en-US" altLang="en-US" sz="2000">
              <a:solidFill>
                <a:srgbClr val="000000"/>
              </a:solidFill>
              <a:latin typeface="Calibri" pitchFamily="34" charset="0"/>
            </a:endParaRPr>
          </a:p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r>
              <a:rPr lang="en-US" altLang="en-US" sz="2000">
                <a:solidFill>
                  <a:srgbClr val="000000"/>
                </a:solidFill>
                <a:latin typeface="Calibri" pitchFamily="34" charset="0"/>
              </a:rPr>
              <a:t>Hybrid Issues</a:t>
            </a:r>
          </a:p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r>
              <a:rPr lang="en-US" altLang="en-US" sz="2000">
                <a:solidFill>
                  <a:srgbClr val="000000"/>
                </a:solidFill>
                <a:latin typeface="Calibri" pitchFamily="34" charset="0"/>
              </a:rPr>
              <a:t>(those to be partially implemented in hardware </a:t>
            </a:r>
          </a:p>
          <a:p>
            <a:pPr marL="511175" indent="-498475" defTabSz="414338" eaLnBrk="1">
              <a:lnSpc>
                <a:spcPct val="93000"/>
              </a:lnSpc>
              <a:spcBef>
                <a:spcPts val="700"/>
              </a:spcBef>
              <a:buSzPct val="100000"/>
              <a:tabLst>
                <a:tab pos="511175" algn="l"/>
                <a:tab pos="968375" algn="l"/>
                <a:tab pos="1425575" algn="l"/>
                <a:tab pos="1882775" algn="l"/>
                <a:tab pos="2339975" algn="l"/>
                <a:tab pos="2797175" algn="l"/>
                <a:tab pos="3254375" algn="l"/>
                <a:tab pos="3711575" algn="l"/>
                <a:tab pos="4168775" algn="l"/>
                <a:tab pos="4625975" algn="l"/>
                <a:tab pos="5083175" algn="l"/>
                <a:tab pos="5538788" algn="l"/>
                <a:tab pos="5995988" algn="l"/>
                <a:tab pos="6453188" algn="l"/>
                <a:tab pos="6910388" algn="l"/>
                <a:tab pos="7367588" algn="l"/>
                <a:tab pos="7824788" algn="l"/>
                <a:tab pos="8281988" algn="l"/>
                <a:tab pos="8739188" algn="l"/>
                <a:tab pos="9196388" algn="l"/>
                <a:tab pos="9653588" algn="l"/>
              </a:tabLst>
            </a:pPr>
            <a:r>
              <a:rPr lang="en-US" altLang="en-US" sz="2000">
                <a:solidFill>
                  <a:srgbClr val="000000"/>
                </a:solidFill>
                <a:latin typeface="Calibri" pitchFamily="34" charset="0"/>
              </a:rPr>
              <a:t>and partially in software)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34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D:\1nenad\220px-Collier-priestess_of_Delph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0113" y="1009650"/>
            <a:ext cx="2833687" cy="57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Rectangle 1"/>
          <p:cNvSpPr>
            <a:spLocks noChangeArrowheads="1"/>
          </p:cNvSpPr>
          <p:nvPr/>
        </p:nvSpPr>
        <p:spPr bwMode="auto">
          <a:xfrm>
            <a:off x="0" y="249238"/>
            <a:ext cx="88566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27" tIns="41464" rIns="82927" bIns="41464" anchor="ctr">
            <a:spAutoFit/>
          </a:bodyPr>
          <a:lstStyle/>
          <a:p>
            <a:pPr algn="ctr" defTabSz="828675" eaLnBrk="1" hangingPunct="1"/>
            <a:r>
              <a:rPr lang="en-US" altLang="en-US" sz="3600">
                <a:solidFill>
                  <a:srgbClr val="000000"/>
                </a:solidFill>
                <a:latin typeface="Arial" pitchFamily="34" charset="0"/>
              </a:rPr>
              <a:t>Priestess of Delphi: Pythia</a:t>
            </a:r>
            <a:endParaRPr lang="en-US" altLang="en-US" sz="73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5540" name="Rectangle 1"/>
          <p:cNvSpPr>
            <a:spLocks noChangeArrowheads="1"/>
          </p:cNvSpPr>
          <p:nvPr/>
        </p:nvSpPr>
        <p:spPr bwMode="auto">
          <a:xfrm>
            <a:off x="276225" y="2457450"/>
            <a:ext cx="4113213" cy="231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27" tIns="41464" rIns="82927" bIns="41464" anchor="ctr">
            <a:spAutoFit/>
          </a:bodyPr>
          <a:lstStyle/>
          <a:p>
            <a:pPr defTabSz="828675"/>
            <a:r>
              <a:rPr lang="en-US" altLang="en-US" sz="2900">
                <a:solidFill>
                  <a:srgbClr val="000000"/>
                </a:solidFill>
                <a:latin typeface="Arial" pitchFamily="34" charset="0"/>
              </a:rPr>
              <a:t>Ibis, redibis nunquam</a:t>
            </a:r>
            <a:r>
              <a:rPr lang="en-US" altLang="en-US" sz="2900">
                <a:solidFill>
                  <a:srgbClr val="FF0000"/>
                </a:solidFill>
                <a:latin typeface="Arial" pitchFamily="34" charset="0"/>
              </a:rPr>
              <a:t>,</a:t>
            </a:r>
            <a:r>
              <a:rPr lang="en-US" altLang="en-US" sz="2900">
                <a:solidFill>
                  <a:srgbClr val="000000"/>
                </a:solidFill>
                <a:latin typeface="Arial" pitchFamily="34" charset="0"/>
              </a:rPr>
              <a:t> </a:t>
            </a:r>
          </a:p>
          <a:p>
            <a:pPr defTabSz="828675"/>
            <a:r>
              <a:rPr lang="en-US" altLang="en-US" sz="2900">
                <a:solidFill>
                  <a:srgbClr val="000000"/>
                </a:solidFill>
                <a:latin typeface="Arial" pitchFamily="34" charset="0"/>
              </a:rPr>
              <a:t>in belo peribis</a:t>
            </a:r>
          </a:p>
          <a:p>
            <a:pPr defTabSz="828675"/>
            <a:endParaRPr lang="en-US" altLang="en-US" sz="2900">
              <a:solidFill>
                <a:srgbClr val="000000"/>
              </a:solidFill>
              <a:latin typeface="Arial" pitchFamily="34" charset="0"/>
            </a:endParaRPr>
          </a:p>
          <a:p>
            <a:pPr defTabSz="828675"/>
            <a:r>
              <a:rPr lang="en-US" altLang="en-US" sz="2900">
                <a:solidFill>
                  <a:srgbClr val="000000"/>
                </a:solidFill>
                <a:latin typeface="Arial" pitchFamily="34" charset="0"/>
              </a:rPr>
              <a:t>Ibis, redibis</a:t>
            </a:r>
            <a:r>
              <a:rPr lang="en-US" altLang="en-US" sz="2900">
                <a:solidFill>
                  <a:srgbClr val="FF0000"/>
                </a:solidFill>
                <a:latin typeface="Arial" pitchFamily="34" charset="0"/>
              </a:rPr>
              <a:t>,</a:t>
            </a:r>
            <a:r>
              <a:rPr lang="en-US" altLang="en-US" sz="2900">
                <a:solidFill>
                  <a:srgbClr val="000000"/>
                </a:solidFill>
                <a:latin typeface="Arial" pitchFamily="34" charset="0"/>
              </a:rPr>
              <a:t> </a:t>
            </a:r>
          </a:p>
          <a:p>
            <a:pPr defTabSz="828675"/>
            <a:r>
              <a:rPr lang="en-US" altLang="en-US" sz="2900">
                <a:solidFill>
                  <a:srgbClr val="000000"/>
                </a:solidFill>
                <a:latin typeface="Arial" pitchFamily="34" charset="0"/>
              </a:rPr>
              <a:t>nunquam in belo peribis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35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"/>
          <p:cNvSpPr>
            <a:spLocks noChangeArrowheads="1"/>
          </p:cNvSpPr>
          <p:nvPr/>
        </p:nvSpPr>
        <p:spPr bwMode="auto">
          <a:xfrm>
            <a:off x="0" y="249238"/>
            <a:ext cx="88566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27" tIns="41464" rIns="82927" bIns="41464" anchor="ctr">
            <a:spAutoFit/>
          </a:bodyPr>
          <a:lstStyle/>
          <a:p>
            <a:pPr algn="ctr" defTabSz="828675" eaLnBrk="1" hangingPunct="1"/>
            <a:r>
              <a:rPr lang="en-US" altLang="en-US" sz="3600">
                <a:solidFill>
                  <a:srgbClr val="000000"/>
                </a:solidFill>
                <a:latin typeface="Arial" pitchFamily="34" charset="0"/>
              </a:rPr>
              <a:t>Romeo and Juliet: Prologue</a:t>
            </a:r>
            <a:endParaRPr lang="en-US" altLang="en-US" sz="73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6563" name="Rectangle 1"/>
          <p:cNvSpPr>
            <a:spLocks noChangeArrowheads="1"/>
          </p:cNvSpPr>
          <p:nvPr/>
        </p:nvSpPr>
        <p:spPr bwMode="auto">
          <a:xfrm>
            <a:off x="276225" y="1423988"/>
            <a:ext cx="6199188" cy="438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27" tIns="41464" rIns="82927" bIns="41464" anchor="ctr">
            <a:spAutoFit/>
          </a:bodyPr>
          <a:lstStyle/>
          <a:p>
            <a:pPr defTabSz="828675"/>
            <a:r>
              <a:rPr lang="en-US" altLang="en-US" sz="2000">
                <a:solidFill>
                  <a:srgbClr val="000000"/>
                </a:solidFill>
                <a:latin typeface="Arial" pitchFamily="34" charset="0"/>
              </a:rPr>
              <a:t>Two households, both alike in dignity,</a:t>
            </a:r>
            <a:br>
              <a:rPr lang="en-US" altLang="en-US" sz="2000">
                <a:solidFill>
                  <a:srgbClr val="000000"/>
                </a:solidFill>
                <a:latin typeface="Arial" pitchFamily="34" charset="0"/>
              </a:rPr>
            </a:br>
            <a:r>
              <a:rPr lang="en-US" altLang="en-US" sz="2000">
                <a:solidFill>
                  <a:srgbClr val="000000"/>
                </a:solidFill>
                <a:latin typeface="Arial" pitchFamily="34" charset="0"/>
              </a:rPr>
              <a:t>In fair Verona, where we lay our scene,</a:t>
            </a:r>
            <a:br>
              <a:rPr lang="en-US" altLang="en-US" sz="2000">
                <a:solidFill>
                  <a:srgbClr val="000000"/>
                </a:solidFill>
                <a:latin typeface="Arial" pitchFamily="34" charset="0"/>
              </a:rPr>
            </a:br>
            <a:r>
              <a:rPr lang="en-US" altLang="en-US" sz="2000">
                <a:solidFill>
                  <a:srgbClr val="000000"/>
                </a:solidFill>
                <a:latin typeface="Arial" pitchFamily="34" charset="0"/>
              </a:rPr>
              <a:t>From ancient grudge break to new mutiny,</a:t>
            </a:r>
            <a:br>
              <a:rPr lang="en-US" altLang="en-US" sz="2000">
                <a:solidFill>
                  <a:srgbClr val="000000"/>
                </a:solidFill>
                <a:latin typeface="Arial" pitchFamily="34" charset="0"/>
              </a:rPr>
            </a:br>
            <a:r>
              <a:rPr lang="en-US" altLang="en-US" sz="2000">
                <a:solidFill>
                  <a:srgbClr val="000000"/>
                </a:solidFill>
                <a:latin typeface="Arial" pitchFamily="34" charset="0"/>
              </a:rPr>
              <a:t>Where civil blood makes civil hands unclean.</a:t>
            </a:r>
            <a:br>
              <a:rPr lang="en-US" altLang="en-US" sz="2000">
                <a:solidFill>
                  <a:srgbClr val="000000"/>
                </a:solidFill>
                <a:latin typeface="Arial" pitchFamily="34" charset="0"/>
              </a:rPr>
            </a:br>
            <a:r>
              <a:rPr lang="en-US" altLang="en-US" sz="2000">
                <a:solidFill>
                  <a:srgbClr val="000000"/>
                </a:solidFill>
                <a:latin typeface="Arial" pitchFamily="34" charset="0"/>
              </a:rPr>
              <a:t>From forth the fatal loins of these two foes</a:t>
            </a:r>
            <a:br>
              <a:rPr lang="en-US" altLang="en-US" sz="2000">
                <a:solidFill>
                  <a:srgbClr val="000000"/>
                </a:solidFill>
                <a:latin typeface="Arial" pitchFamily="34" charset="0"/>
              </a:rPr>
            </a:br>
            <a:r>
              <a:rPr lang="en-US" altLang="en-US" sz="2000">
                <a:solidFill>
                  <a:srgbClr val="000000"/>
                </a:solidFill>
                <a:latin typeface="Arial" pitchFamily="34" charset="0"/>
              </a:rPr>
              <a:t>A pair of star-cross'd lovers take their life;</a:t>
            </a:r>
            <a:br>
              <a:rPr lang="en-US" altLang="en-US" sz="2000">
                <a:solidFill>
                  <a:srgbClr val="000000"/>
                </a:solidFill>
                <a:latin typeface="Arial" pitchFamily="34" charset="0"/>
              </a:rPr>
            </a:br>
            <a:r>
              <a:rPr lang="en-US" altLang="en-US" sz="2000">
                <a:solidFill>
                  <a:srgbClr val="000000"/>
                </a:solidFill>
                <a:latin typeface="Arial" pitchFamily="34" charset="0"/>
              </a:rPr>
              <a:t>Whose misadventured piteous overthrows</a:t>
            </a:r>
            <a:br>
              <a:rPr lang="en-US" altLang="en-US" sz="2000">
                <a:solidFill>
                  <a:srgbClr val="000000"/>
                </a:solidFill>
                <a:latin typeface="Arial" pitchFamily="34" charset="0"/>
              </a:rPr>
            </a:br>
            <a:r>
              <a:rPr lang="en-US" altLang="en-US" sz="2000">
                <a:solidFill>
                  <a:srgbClr val="000000"/>
                </a:solidFill>
                <a:latin typeface="Arial" pitchFamily="34" charset="0"/>
              </a:rPr>
              <a:t>Do with their death bury their parents' strife.</a:t>
            </a:r>
            <a:br>
              <a:rPr lang="en-US" altLang="en-US" sz="2000">
                <a:solidFill>
                  <a:srgbClr val="000000"/>
                </a:solidFill>
                <a:latin typeface="Arial" pitchFamily="34" charset="0"/>
              </a:rPr>
            </a:br>
            <a:r>
              <a:rPr lang="en-US" altLang="en-US" sz="2000">
                <a:solidFill>
                  <a:srgbClr val="000000"/>
                </a:solidFill>
                <a:latin typeface="Arial" pitchFamily="34" charset="0"/>
              </a:rPr>
              <a:t>The fearful passage of their death-mark'd love,</a:t>
            </a:r>
            <a:br>
              <a:rPr lang="en-US" altLang="en-US" sz="2000">
                <a:solidFill>
                  <a:srgbClr val="000000"/>
                </a:solidFill>
                <a:latin typeface="Arial" pitchFamily="34" charset="0"/>
              </a:rPr>
            </a:br>
            <a:r>
              <a:rPr lang="en-US" altLang="en-US" sz="2000">
                <a:solidFill>
                  <a:srgbClr val="000000"/>
                </a:solidFill>
                <a:latin typeface="Arial" pitchFamily="34" charset="0"/>
              </a:rPr>
              <a:t>And the continuance of their parents' rage,</a:t>
            </a:r>
            <a:br>
              <a:rPr lang="en-US" altLang="en-US" sz="2000">
                <a:solidFill>
                  <a:srgbClr val="000000"/>
                </a:solidFill>
                <a:latin typeface="Arial" pitchFamily="34" charset="0"/>
              </a:rPr>
            </a:br>
            <a:r>
              <a:rPr lang="en-US" altLang="en-US" sz="2000">
                <a:solidFill>
                  <a:srgbClr val="000000"/>
                </a:solidFill>
                <a:latin typeface="Arial" pitchFamily="34" charset="0"/>
              </a:rPr>
              <a:t>Which, but their children's end, nought could remove,</a:t>
            </a:r>
            <a:br>
              <a:rPr lang="en-US" altLang="en-US" sz="2000">
                <a:solidFill>
                  <a:srgbClr val="000000"/>
                </a:solidFill>
                <a:latin typeface="Arial" pitchFamily="34" charset="0"/>
              </a:rPr>
            </a:br>
            <a:r>
              <a:rPr lang="en-US" altLang="en-US" sz="2000">
                <a:solidFill>
                  <a:srgbClr val="000000"/>
                </a:solidFill>
                <a:latin typeface="Arial" pitchFamily="34" charset="0"/>
              </a:rPr>
              <a:t>Is now the two hours' traffic of our stage;</a:t>
            </a:r>
            <a:br>
              <a:rPr lang="en-US" altLang="en-US" sz="2000">
                <a:solidFill>
                  <a:srgbClr val="000000"/>
                </a:solidFill>
                <a:latin typeface="Arial" pitchFamily="34" charset="0"/>
              </a:rPr>
            </a:br>
            <a:r>
              <a:rPr lang="en-US" altLang="en-US" sz="2000">
                <a:solidFill>
                  <a:srgbClr val="000000"/>
                </a:solidFill>
                <a:latin typeface="Arial" pitchFamily="34" charset="0"/>
              </a:rPr>
              <a:t>The which if you with patient ears attend,</a:t>
            </a:r>
            <a:br>
              <a:rPr lang="en-US" altLang="en-US" sz="2000">
                <a:solidFill>
                  <a:srgbClr val="000000"/>
                </a:solidFill>
                <a:latin typeface="Arial" pitchFamily="34" charset="0"/>
              </a:rPr>
            </a:br>
            <a:r>
              <a:rPr lang="en-US" altLang="en-US" sz="2000">
                <a:solidFill>
                  <a:srgbClr val="000000"/>
                </a:solidFill>
                <a:latin typeface="Arial" pitchFamily="34" charset="0"/>
              </a:rPr>
              <a:t>What here shall miss, our toil shall strive to mend. </a:t>
            </a:r>
          </a:p>
        </p:txBody>
      </p:sp>
      <p:sp>
        <p:nvSpPr>
          <p:cNvPr id="66564" name="Picture 2" descr="D:\1nenad\William-Shakespeare-194895-1-402.jpg"/>
          <p:cNvSpPr>
            <a:spLocks noChangeAspect="1" noChangeArrowheads="1"/>
          </p:cNvSpPr>
          <p:nvPr/>
        </p:nvSpPr>
        <p:spPr bwMode="auto">
          <a:xfrm>
            <a:off x="5816600" y="1423988"/>
            <a:ext cx="3109913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36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ubtitle 2"/>
          <p:cNvSpPr>
            <a:spLocks noGrp="1" noChangeArrowheads="1"/>
          </p:cNvSpPr>
          <p:nvPr>
            <p:ph type="subTitle" idx="1"/>
          </p:nvPr>
        </p:nvSpPr>
        <p:spPr>
          <a:xfrm>
            <a:off x="152400" y="1371600"/>
            <a:ext cx="8991600" cy="5105400"/>
          </a:xfrm>
        </p:spPr>
        <p:txBody>
          <a:bodyPr/>
          <a:lstStyle/>
          <a:p>
            <a:pPr algn="l"/>
            <a:r>
              <a:rPr lang="en-US" altLang="en-US" sz="2000">
                <a:solidFill>
                  <a:schemeClr val="tx1"/>
                </a:solidFill>
              </a:rPr>
              <a:t>function DayOfWeek(day, month, year) {</a:t>
            </a:r>
          </a:p>
          <a:p>
            <a:pPr algn="l"/>
            <a:r>
              <a:rPr lang="en-US" altLang="en-US" sz="2000">
                <a:solidFill>
                  <a:schemeClr val="tx1"/>
                </a:solidFill>
              </a:rPr>
              <a:t>    var a = Math.floor((14 - month) / 12);</a:t>
            </a:r>
          </a:p>
          <a:p>
            <a:pPr algn="l"/>
            <a:r>
              <a:rPr lang="en-US" altLang="en-US" sz="2000">
                <a:solidFill>
                  <a:schemeClr val="tx1"/>
                </a:solidFill>
              </a:rPr>
              <a:t>    var y = year - a;</a:t>
            </a:r>
          </a:p>
          <a:p>
            <a:pPr algn="l"/>
            <a:r>
              <a:rPr lang="en-US" altLang="en-US" sz="2000">
                <a:solidFill>
                  <a:schemeClr val="tx1"/>
                </a:solidFill>
              </a:rPr>
              <a:t>    var m = month + 12 * a - 2;</a:t>
            </a:r>
          </a:p>
          <a:p>
            <a:pPr algn="l"/>
            <a:r>
              <a:rPr lang="en-US" altLang="en-US" sz="2000">
                <a:solidFill>
                  <a:schemeClr val="tx1"/>
                </a:solidFill>
              </a:rPr>
              <a:t>    var d = (day + y + Math.floor(y / 4) - Math.floor(y / 100) +</a:t>
            </a:r>
          </a:p>
          <a:p>
            <a:pPr algn="l"/>
            <a:r>
              <a:rPr lang="en-US" altLang="en-US" sz="2000">
                <a:solidFill>
                  <a:schemeClr val="tx1"/>
                </a:solidFill>
              </a:rPr>
              <a:t>             Math.floor(y / 400) + Math.floor((31 * m) / 12))  % 7;</a:t>
            </a:r>
          </a:p>
          <a:p>
            <a:pPr algn="l"/>
            <a:r>
              <a:rPr lang="en-US" altLang="en-US" sz="2000">
                <a:solidFill>
                  <a:schemeClr val="tx1"/>
                </a:solidFill>
              </a:rPr>
              <a:t>    return d;</a:t>
            </a:r>
          </a:p>
          <a:p>
            <a:pPr algn="l"/>
            <a:r>
              <a:rPr lang="en-US" altLang="en-US" sz="2000">
                <a:solidFill>
                  <a:schemeClr val="tx1"/>
                </a:solidFill>
              </a:rPr>
              <a:t>}</a:t>
            </a:r>
          </a:p>
        </p:txBody>
      </p:sp>
      <p:sp>
        <p:nvSpPr>
          <p:cNvPr id="67587" name="TextBox 3"/>
          <p:cNvSpPr txBox="1">
            <a:spLocks noChangeArrowheads="1"/>
          </p:cNvSpPr>
          <p:nvPr/>
        </p:nvSpPr>
        <p:spPr bwMode="auto">
          <a:xfrm>
            <a:off x="609600" y="228600"/>
            <a:ext cx="7772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/>
            <a:r>
              <a:rPr lang="en-US" altLang="en-US" sz="4000" b="1"/>
              <a:t>What is Better?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37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371600"/>
            <a:ext cx="8991600" cy="51054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2000" dirty="0">
                <a:solidFill>
                  <a:schemeClr val="tx1"/>
                </a:solidFill>
              </a:rPr>
              <a:t>function </a:t>
            </a:r>
            <a:r>
              <a:rPr lang="en-US" sz="2000" dirty="0" err="1">
                <a:solidFill>
                  <a:schemeClr val="tx1"/>
                </a:solidFill>
              </a:rPr>
              <a:t>DayOfWeek</a:t>
            </a:r>
            <a:r>
              <a:rPr lang="en-US" sz="2000" dirty="0">
                <a:solidFill>
                  <a:schemeClr val="tx1"/>
                </a:solidFill>
              </a:rPr>
              <a:t>(day, month, year) {</a:t>
            </a:r>
          </a:p>
          <a:p>
            <a:pPr algn="l">
              <a:defRPr/>
            </a:pPr>
            <a:r>
              <a:rPr lang="en-US" sz="2000" dirty="0">
                <a:solidFill>
                  <a:schemeClr val="tx1"/>
                </a:solidFill>
              </a:rPr>
              <a:t>    </a:t>
            </a:r>
            <a:r>
              <a:rPr lang="en-US" sz="2000" dirty="0" err="1">
                <a:solidFill>
                  <a:schemeClr val="tx1"/>
                </a:solidFill>
              </a:rPr>
              <a:t>var</a:t>
            </a:r>
            <a:r>
              <a:rPr lang="en-US" sz="2000" dirty="0">
                <a:solidFill>
                  <a:schemeClr val="tx1"/>
                </a:solidFill>
              </a:rPr>
              <a:t> a = </a:t>
            </a:r>
            <a:r>
              <a:rPr lang="en-US" sz="2000" dirty="0" err="1">
                <a:solidFill>
                  <a:schemeClr val="tx1"/>
                </a:solidFill>
              </a:rPr>
              <a:t>Math.floor</a:t>
            </a:r>
            <a:r>
              <a:rPr lang="en-US" sz="2000" dirty="0">
                <a:solidFill>
                  <a:schemeClr val="tx1"/>
                </a:solidFill>
              </a:rPr>
              <a:t>((14 - month) / 12);</a:t>
            </a:r>
          </a:p>
          <a:p>
            <a:pPr algn="l">
              <a:defRPr/>
            </a:pPr>
            <a:r>
              <a:rPr lang="en-US" sz="2000" dirty="0">
                <a:solidFill>
                  <a:schemeClr val="tx1"/>
                </a:solidFill>
              </a:rPr>
              <a:t>    </a:t>
            </a:r>
            <a:r>
              <a:rPr lang="en-US" sz="2000" dirty="0" err="1">
                <a:solidFill>
                  <a:schemeClr val="tx1"/>
                </a:solidFill>
              </a:rPr>
              <a:t>var</a:t>
            </a:r>
            <a:r>
              <a:rPr lang="en-US" sz="2000" dirty="0">
                <a:solidFill>
                  <a:schemeClr val="tx1"/>
                </a:solidFill>
              </a:rPr>
              <a:t> y = year - a;</a:t>
            </a:r>
          </a:p>
          <a:p>
            <a:pPr algn="l">
              <a:defRPr/>
            </a:pPr>
            <a:r>
              <a:rPr lang="en-US" sz="2000" dirty="0">
                <a:solidFill>
                  <a:schemeClr val="tx1"/>
                </a:solidFill>
              </a:rPr>
              <a:t>    </a:t>
            </a:r>
            <a:r>
              <a:rPr lang="en-US" sz="2000" dirty="0" err="1">
                <a:solidFill>
                  <a:schemeClr val="tx1"/>
                </a:solidFill>
              </a:rPr>
              <a:t>var</a:t>
            </a:r>
            <a:r>
              <a:rPr lang="en-US" sz="2000" dirty="0">
                <a:solidFill>
                  <a:schemeClr val="tx1"/>
                </a:solidFill>
              </a:rPr>
              <a:t> m = month + 12 * a - 2;</a:t>
            </a:r>
          </a:p>
          <a:p>
            <a:pPr algn="l">
              <a:defRPr/>
            </a:pPr>
            <a:r>
              <a:rPr lang="en-US" sz="2000" dirty="0">
                <a:solidFill>
                  <a:schemeClr val="tx1"/>
                </a:solidFill>
              </a:rPr>
              <a:t>    </a:t>
            </a:r>
            <a:r>
              <a:rPr lang="en-US" sz="2000" dirty="0" err="1">
                <a:solidFill>
                  <a:schemeClr val="tx1"/>
                </a:solidFill>
              </a:rPr>
              <a:t>var</a:t>
            </a:r>
            <a:r>
              <a:rPr lang="en-US" sz="2000" dirty="0">
                <a:solidFill>
                  <a:schemeClr val="tx1"/>
                </a:solidFill>
              </a:rPr>
              <a:t> d = (day + y + </a:t>
            </a:r>
            <a:r>
              <a:rPr lang="en-US" sz="2000" dirty="0" err="1">
                <a:solidFill>
                  <a:schemeClr val="tx1"/>
                </a:solidFill>
              </a:rPr>
              <a:t>Math.floor</a:t>
            </a:r>
            <a:r>
              <a:rPr lang="en-US" sz="2000" dirty="0">
                <a:solidFill>
                  <a:schemeClr val="tx1"/>
                </a:solidFill>
              </a:rPr>
              <a:t>(y / 4) - </a:t>
            </a:r>
            <a:r>
              <a:rPr lang="en-US" sz="2000" dirty="0" err="1">
                <a:solidFill>
                  <a:schemeClr val="tx1"/>
                </a:solidFill>
              </a:rPr>
              <a:t>Math.floor</a:t>
            </a:r>
            <a:r>
              <a:rPr lang="en-US" sz="2000" dirty="0">
                <a:solidFill>
                  <a:schemeClr val="tx1"/>
                </a:solidFill>
              </a:rPr>
              <a:t>(y / 100) +</a:t>
            </a:r>
          </a:p>
          <a:p>
            <a:pPr algn="l">
              <a:defRPr/>
            </a:pPr>
            <a:r>
              <a:rPr lang="en-US" sz="2000" dirty="0">
                <a:solidFill>
                  <a:schemeClr val="tx1"/>
                </a:solidFill>
              </a:rPr>
              <a:t>             </a:t>
            </a:r>
            <a:r>
              <a:rPr lang="en-US" sz="2000" dirty="0" err="1">
                <a:solidFill>
                  <a:schemeClr val="tx1"/>
                </a:solidFill>
              </a:rPr>
              <a:t>Math.floor</a:t>
            </a:r>
            <a:r>
              <a:rPr lang="en-US" sz="2000" dirty="0">
                <a:solidFill>
                  <a:schemeClr val="tx1"/>
                </a:solidFill>
              </a:rPr>
              <a:t>(y / 400) + </a:t>
            </a:r>
            <a:r>
              <a:rPr lang="en-US" sz="2000" dirty="0" err="1">
                <a:solidFill>
                  <a:schemeClr val="tx1"/>
                </a:solidFill>
              </a:rPr>
              <a:t>Math.floor</a:t>
            </a:r>
            <a:r>
              <a:rPr lang="en-US" sz="2000" dirty="0">
                <a:solidFill>
                  <a:schemeClr val="tx1"/>
                </a:solidFill>
              </a:rPr>
              <a:t>((31 * m) / 12))  % 7;</a:t>
            </a:r>
          </a:p>
          <a:p>
            <a:pPr algn="l">
              <a:defRPr/>
            </a:pPr>
            <a:r>
              <a:rPr lang="en-US" sz="2000" dirty="0">
                <a:solidFill>
                  <a:schemeClr val="tx1"/>
                </a:solidFill>
              </a:rPr>
              <a:t>    return d;</a:t>
            </a:r>
          </a:p>
          <a:p>
            <a:pPr algn="l">
              <a:defRPr/>
            </a:pPr>
            <a:r>
              <a:rPr lang="en-US" sz="2000" dirty="0">
                <a:solidFill>
                  <a:schemeClr val="tx1"/>
                </a:solidFill>
              </a:rPr>
              <a:t>}</a:t>
            </a:r>
          </a:p>
          <a:p>
            <a:pPr algn="l"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en-US" sz="2000" dirty="0">
                <a:solidFill>
                  <a:schemeClr val="tx1"/>
                </a:solidFill>
              </a:rPr>
              <a:t>function </a:t>
            </a:r>
            <a:r>
              <a:rPr lang="en-US" sz="2000" dirty="0" err="1">
                <a:solidFill>
                  <a:schemeClr val="tx1"/>
                </a:solidFill>
              </a:rPr>
              <a:t>DayOfWeek</a:t>
            </a:r>
            <a:r>
              <a:rPr lang="en-US" sz="2000" dirty="0">
                <a:solidFill>
                  <a:schemeClr val="tx1"/>
                </a:solidFill>
              </a:rPr>
              <a:t>(day, month, year) { </a:t>
            </a:r>
            <a:r>
              <a:rPr lang="en-US" sz="2000" dirty="0" err="1">
                <a:solidFill>
                  <a:schemeClr val="tx1"/>
                </a:solidFill>
              </a:rPr>
              <a:t>var</a:t>
            </a:r>
            <a:r>
              <a:rPr lang="en-US" sz="2000" dirty="0">
                <a:solidFill>
                  <a:schemeClr val="tx1"/>
                </a:solidFill>
              </a:rPr>
              <a:t> a = </a:t>
            </a:r>
            <a:r>
              <a:rPr lang="en-US" sz="2000" dirty="0" err="1">
                <a:solidFill>
                  <a:schemeClr val="tx1"/>
                </a:solidFill>
              </a:rPr>
              <a:t>Math.floor</a:t>
            </a:r>
            <a:r>
              <a:rPr lang="en-US" sz="2000" dirty="0">
                <a:solidFill>
                  <a:schemeClr val="tx1"/>
                </a:solidFill>
              </a:rPr>
              <a:t>((14 - month) / 12); </a:t>
            </a:r>
            <a:r>
              <a:rPr lang="en-US" sz="2000" dirty="0" err="1">
                <a:solidFill>
                  <a:schemeClr val="tx1"/>
                </a:solidFill>
              </a:rPr>
              <a:t>var</a:t>
            </a:r>
            <a:r>
              <a:rPr lang="en-US" sz="2000" dirty="0">
                <a:solidFill>
                  <a:schemeClr val="tx1"/>
                </a:solidFill>
              </a:rPr>
              <a:t> y = year - a; </a:t>
            </a:r>
            <a:r>
              <a:rPr lang="en-US" sz="2000" dirty="0" err="1">
                <a:solidFill>
                  <a:schemeClr val="tx1"/>
                </a:solidFill>
              </a:rPr>
              <a:t>var</a:t>
            </a:r>
            <a:r>
              <a:rPr lang="en-US" sz="2000" dirty="0">
                <a:solidFill>
                  <a:schemeClr val="tx1"/>
                </a:solidFill>
              </a:rPr>
              <a:t> m = month + 12 * a - 2; </a:t>
            </a:r>
            <a:r>
              <a:rPr lang="en-US" sz="2000" dirty="0" err="1">
                <a:solidFill>
                  <a:schemeClr val="tx1"/>
                </a:solidFill>
              </a:rPr>
              <a:t>var</a:t>
            </a:r>
            <a:r>
              <a:rPr lang="en-US" sz="2000" dirty="0">
                <a:solidFill>
                  <a:schemeClr val="tx1"/>
                </a:solidFill>
              </a:rPr>
              <a:t> d = (day + y + </a:t>
            </a:r>
            <a:r>
              <a:rPr lang="en-US" sz="2000" dirty="0" err="1">
                <a:solidFill>
                  <a:schemeClr val="tx1"/>
                </a:solidFill>
              </a:rPr>
              <a:t>Math.floor</a:t>
            </a:r>
            <a:r>
              <a:rPr lang="en-US" sz="2000" dirty="0">
                <a:solidFill>
                  <a:schemeClr val="tx1"/>
                </a:solidFill>
              </a:rPr>
              <a:t>(y / 4) - </a:t>
            </a:r>
            <a:r>
              <a:rPr lang="en-US" sz="2000" dirty="0" err="1">
                <a:solidFill>
                  <a:schemeClr val="tx1"/>
                </a:solidFill>
              </a:rPr>
              <a:t>Math.floor</a:t>
            </a:r>
            <a:r>
              <a:rPr lang="en-US" sz="2000" dirty="0">
                <a:solidFill>
                  <a:schemeClr val="tx1"/>
                </a:solidFill>
              </a:rPr>
              <a:t>(y / 100) + </a:t>
            </a:r>
            <a:r>
              <a:rPr lang="en-US" sz="2000" dirty="0" err="1">
                <a:solidFill>
                  <a:schemeClr val="tx1"/>
                </a:solidFill>
              </a:rPr>
              <a:t>Math.floor</a:t>
            </a:r>
            <a:r>
              <a:rPr lang="en-US" sz="2000" dirty="0">
                <a:solidFill>
                  <a:schemeClr val="tx1"/>
                </a:solidFill>
              </a:rPr>
              <a:t>(y / 400) + </a:t>
            </a:r>
            <a:r>
              <a:rPr lang="en-US" sz="2000" dirty="0" err="1">
                <a:solidFill>
                  <a:schemeClr val="tx1"/>
                </a:solidFill>
              </a:rPr>
              <a:t>Math.floor</a:t>
            </a:r>
            <a:r>
              <a:rPr lang="en-US" sz="2000" dirty="0">
                <a:solidFill>
                  <a:schemeClr val="tx1"/>
                </a:solidFill>
              </a:rPr>
              <a:t>((31 * m) / 12))  % 7; return d;}</a:t>
            </a:r>
          </a:p>
          <a:p>
            <a:pPr algn="l">
              <a:defRPr/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8611" name="TextBox 3"/>
          <p:cNvSpPr txBox="1">
            <a:spLocks noChangeArrowheads="1"/>
          </p:cNvSpPr>
          <p:nvPr/>
        </p:nvSpPr>
        <p:spPr bwMode="auto">
          <a:xfrm>
            <a:off x="609600" y="228600"/>
            <a:ext cx="7772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/>
            <a:r>
              <a:rPr lang="en-US" altLang="en-US" sz="4000" b="1"/>
              <a:t>What is Better?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4724400"/>
            <a:ext cx="9448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38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D:\1nenad\samo-za-lju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0900" y="111125"/>
            <a:ext cx="7385050" cy="619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6" name="TextBox 1"/>
          <p:cNvSpPr txBox="1">
            <a:spLocks noChangeArrowheads="1"/>
          </p:cNvSpPr>
          <p:nvPr/>
        </p:nvSpPr>
        <p:spPr bwMode="auto">
          <a:xfrm>
            <a:off x="1143000" y="6324600"/>
            <a:ext cx="6781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/>
              <a:t>Gelatin safe for people of pork origin </a:t>
            </a:r>
            <a:r>
              <a:rPr lang="en-US" altLang="en-US">
                <a:sym typeface="Wingdings" pitchFamily="2" charset="2"/>
              </a:rPr>
              <a:t></a:t>
            </a:r>
            <a:endParaRPr lang="en-US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39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214313"/>
            <a:ext cx="7916862" cy="1462087"/>
          </a:xfrm>
        </p:spPr>
        <p:txBody>
          <a:bodyPr/>
          <a:lstStyle/>
          <a:p>
            <a:pPr eaLnBrk="1" hangingPunct="1"/>
            <a:r>
              <a:rPr lang="en-US" altLang="en-US" sz="2500" dirty="0"/>
              <a:t>SOME PREVIOUS OFFERINGS OF THESE COURSES</a:t>
            </a:r>
          </a:p>
        </p:txBody>
      </p:sp>
      <p:sp>
        <p:nvSpPr>
          <p:cNvPr id="70660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Purdue</a:t>
            </a:r>
          </a:p>
          <a:p>
            <a:pPr eaLnBrk="1" hangingPunct="1"/>
            <a:r>
              <a:rPr lang="en-US" sz="2400" dirty="0"/>
              <a:t>Indiana</a:t>
            </a:r>
          </a:p>
          <a:p>
            <a:pPr eaLnBrk="1" hangingPunct="1"/>
            <a:r>
              <a:rPr lang="en-US" sz="2400" dirty="0"/>
              <a:t>Dartmouth</a:t>
            </a:r>
          </a:p>
          <a:p>
            <a:pPr eaLnBrk="1" hangingPunct="1"/>
            <a:r>
              <a:rPr lang="en-US" sz="2400" dirty="0"/>
              <a:t>Harvard</a:t>
            </a:r>
          </a:p>
          <a:p>
            <a:pPr eaLnBrk="1" hangingPunct="1"/>
            <a:r>
              <a:rPr lang="en-US" sz="2400" dirty="0"/>
              <a:t>Barcelona</a:t>
            </a:r>
          </a:p>
          <a:p>
            <a:pPr eaLnBrk="1" hangingPunct="1"/>
            <a:r>
              <a:rPr lang="en-US" sz="2400" dirty="0"/>
              <a:t>Salerno</a:t>
            </a:r>
          </a:p>
          <a:p>
            <a:pPr eaLnBrk="1" hangingPunct="1"/>
            <a:r>
              <a:rPr lang="en-US" sz="2400" dirty="0"/>
              <a:t>Ljubljana</a:t>
            </a:r>
          </a:p>
          <a:p>
            <a:pPr eaLnBrk="1" hangingPunct="1"/>
            <a:r>
              <a:rPr lang="en-US" sz="2400" dirty="0" err="1"/>
              <a:t>Podgorica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5959475"/>
            <a:ext cx="8991600" cy="784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350" dirty="0"/>
              <a:t>Previous offerings of the related TECH course: </a:t>
            </a:r>
            <a:br>
              <a:rPr lang="en-US" sz="1350" dirty="0"/>
            </a:br>
            <a:r>
              <a:rPr lang="en-US" sz="1350" dirty="0"/>
              <a:t>Purdue, Indiana, Harvard, Stanford, MIT, UC Berkeley, Barcelona, Siena, Ljubljana</a:t>
            </a:r>
            <a:r>
              <a:rPr lang="en-US" sz="1300" dirty="0"/>
              <a:t>, ETH</a:t>
            </a:r>
          </a:p>
          <a:p>
            <a:pPr>
              <a:defRPr/>
            </a:pPr>
            <a:r>
              <a:rPr lang="en-US" dirty="0"/>
              <a:t> </a:t>
            </a:r>
          </a:p>
        </p:txBody>
      </p:sp>
      <p:pic>
        <p:nvPicPr>
          <p:cNvPr id="706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4305300"/>
            <a:ext cx="17780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4305300"/>
            <a:ext cx="17780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40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Number Placeholder 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7042150" y="6243638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A22B3906-C3D7-40EA-8DC5-23FCA4494FD1}" type="slidenum">
              <a:rPr lang="en-US" altLang="en-US"/>
              <a:pPr/>
              <a:t>41</a:t>
            </a:fld>
            <a:r>
              <a:rPr lang="en-US" altLang="en-US"/>
              <a:t>/43</a:t>
            </a:r>
          </a:p>
        </p:txBody>
      </p:sp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533400" y="1204913"/>
            <a:ext cx="8229600" cy="49672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1429" tIns="45714" rIns="91429" bIns="45714" anchor="ctr"/>
          <a:lstStyle/>
          <a:p>
            <a:pPr algn="ctr">
              <a:tabLst>
                <a:tab pos="0" algn="l"/>
                <a:tab pos="457153" algn="l"/>
                <a:tab pos="914305" algn="l"/>
                <a:tab pos="1371458" algn="l"/>
                <a:tab pos="1828610" algn="l"/>
                <a:tab pos="2285763" algn="l"/>
                <a:tab pos="2742915" algn="l"/>
                <a:tab pos="3200068" algn="l"/>
                <a:tab pos="3657220" algn="l"/>
                <a:tab pos="4114373" algn="l"/>
                <a:tab pos="4571526" algn="l"/>
                <a:tab pos="5028678" algn="l"/>
                <a:tab pos="5485831" algn="l"/>
                <a:tab pos="5942984" algn="l"/>
                <a:tab pos="6400137" algn="l"/>
                <a:tab pos="6857289" algn="l"/>
                <a:tab pos="7314442" algn="l"/>
                <a:tab pos="7771595" algn="l"/>
                <a:tab pos="8228747" algn="l"/>
                <a:tab pos="8685900" algn="l"/>
                <a:tab pos="9143052" algn="l"/>
              </a:tabLst>
              <a:defRPr/>
            </a:pPr>
            <a:r>
              <a:rPr lang="en-US" sz="7982" dirty="0">
                <a:solidFill>
                  <a:srgbClr val="000000"/>
                </a:solidFill>
                <a:latin typeface="Calibri" pitchFamily="32" charset="0"/>
              </a:rPr>
              <a:t>Ten </a:t>
            </a:r>
            <a:br>
              <a:rPr lang="en-US" sz="7982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7982" dirty="0">
                <a:solidFill>
                  <a:srgbClr val="000000"/>
                </a:solidFill>
                <a:latin typeface="Calibri" pitchFamily="32" charset="0"/>
              </a:rPr>
              <a:t>Idea Generation Methods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42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457200" y="69850"/>
            <a:ext cx="8229600" cy="1554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1429" tIns="45714" rIns="91429" bIns="45714" anchor="ctr"/>
          <a:lstStyle/>
          <a:p>
            <a:pPr algn="ctr">
              <a:tabLst>
                <a:tab pos="0" algn="l"/>
                <a:tab pos="457153" algn="l"/>
                <a:tab pos="914305" algn="l"/>
                <a:tab pos="1371458" algn="l"/>
                <a:tab pos="1828610" algn="l"/>
                <a:tab pos="2285763" algn="l"/>
                <a:tab pos="2742915" algn="l"/>
                <a:tab pos="3200068" algn="l"/>
                <a:tab pos="3657220" algn="l"/>
                <a:tab pos="4114373" algn="l"/>
                <a:tab pos="4571526" algn="l"/>
                <a:tab pos="5028678" algn="l"/>
                <a:tab pos="5485831" algn="l"/>
                <a:tab pos="5942984" algn="l"/>
                <a:tab pos="6400137" algn="l"/>
                <a:tab pos="6857289" algn="l"/>
                <a:tab pos="7314442" algn="l"/>
                <a:tab pos="7771595" algn="l"/>
                <a:tab pos="8228747" algn="l"/>
                <a:tab pos="8685900" algn="l"/>
                <a:tab pos="9143052" algn="l"/>
              </a:tabLst>
              <a:defRPr/>
            </a:pPr>
            <a:r>
              <a:rPr lang="en-US" sz="3175" b="1" dirty="0">
                <a:solidFill>
                  <a:srgbClr val="000000"/>
                </a:solidFill>
                <a:latin typeface="Calibri" pitchFamily="32" charset="0"/>
              </a:rPr>
              <a:t>Mendeleyevization: </a:t>
            </a:r>
            <a:br>
              <a:rPr lang="en-US" sz="3175" b="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3175" b="1" dirty="0">
                <a:solidFill>
                  <a:srgbClr val="000000"/>
                </a:solidFill>
                <a:latin typeface="Calibri" pitchFamily="32" charset="0"/>
              </a:rPr>
              <a:t>Inductor versus Catalyst </a:t>
            </a:r>
          </a:p>
          <a:p>
            <a:pPr algn="ctr">
              <a:tabLst>
                <a:tab pos="0" algn="l"/>
                <a:tab pos="457153" algn="l"/>
                <a:tab pos="914305" algn="l"/>
                <a:tab pos="1371458" algn="l"/>
                <a:tab pos="1828610" algn="l"/>
                <a:tab pos="2285763" algn="l"/>
                <a:tab pos="2742915" algn="l"/>
                <a:tab pos="3200068" algn="l"/>
                <a:tab pos="3657220" algn="l"/>
                <a:tab pos="4114373" algn="l"/>
                <a:tab pos="4571526" algn="l"/>
                <a:tab pos="5028678" algn="l"/>
                <a:tab pos="5485831" algn="l"/>
                <a:tab pos="5942984" algn="l"/>
                <a:tab pos="6400137" algn="l"/>
                <a:tab pos="6857289" algn="l"/>
                <a:tab pos="7314442" algn="l"/>
                <a:tab pos="7771595" algn="l"/>
                <a:tab pos="8228747" algn="l"/>
                <a:tab pos="8685900" algn="l"/>
                <a:tab pos="9143052" algn="l"/>
              </a:tabLst>
              <a:defRPr/>
            </a:pPr>
            <a:r>
              <a:rPr lang="en-US" sz="3175" b="1" dirty="0">
                <a:solidFill>
                  <a:srgbClr val="000000"/>
                </a:solidFill>
                <a:latin typeface="Calibri" pitchFamily="32" charset="0"/>
              </a:rPr>
              <a:t>(M1 vs M2)</a:t>
            </a:r>
          </a:p>
        </p:txBody>
      </p:sp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381000" y="2057400"/>
            <a:ext cx="8774113" cy="5029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1429" tIns="45714" rIns="91429" bIns="45714"/>
          <a:lstStyle/>
          <a:p>
            <a:pPr marL="334929" indent="-328579">
              <a:lnSpc>
                <a:spcPct val="80000"/>
              </a:lnSpc>
              <a:spcBef>
                <a:spcPts val="37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r>
              <a:rPr lang="en-US" sz="1361" b="1" dirty="0">
                <a:solidFill>
                  <a:srgbClr val="000000"/>
                </a:solidFill>
                <a:latin typeface="Calibri" pitchFamily="32" charset="0"/>
              </a:rPr>
              <a:t>Definition:</a:t>
            </a:r>
            <a:br>
              <a:rPr lang="en-US" sz="1361" b="1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361" b="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361" dirty="0">
                <a:solidFill>
                  <a:srgbClr val="000000"/>
                </a:solidFill>
                <a:latin typeface="Calibri" pitchFamily="32" charset="0"/>
              </a:rPr>
              <a:t>If one of the classification class includes no examples, </a:t>
            </a:r>
            <a:br>
              <a:rPr lang="en-US" sz="136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361" dirty="0">
                <a:solidFill>
                  <a:srgbClr val="000000"/>
                </a:solidFill>
                <a:latin typeface="Calibri" pitchFamily="32" charset="0"/>
              </a:rPr>
              <a:t>it first has to be checked why is that so. </a:t>
            </a:r>
            <a:br>
              <a:rPr lang="en-US" sz="136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361" dirty="0">
                <a:solidFill>
                  <a:srgbClr val="000000"/>
                </a:solidFill>
                <a:latin typeface="Calibri" pitchFamily="32" charset="0"/>
              </a:rPr>
              <a:t>If it is so because it makes no sense, an appropriate explanation is in place. </a:t>
            </a:r>
            <a:br>
              <a:rPr lang="en-US" sz="136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361" dirty="0">
                <a:solidFill>
                  <a:srgbClr val="000000"/>
                </a:solidFill>
                <a:latin typeface="Calibri" pitchFamily="32" charset="0"/>
              </a:rPr>
              <a:t>If it is so because the technology or the applications are not yet ready</a:t>
            </a:r>
            <a:br>
              <a:rPr lang="en-US" sz="136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361" dirty="0">
                <a:solidFill>
                  <a:srgbClr val="000000"/>
                </a:solidFill>
                <a:latin typeface="Calibri" pitchFamily="32" charset="0"/>
              </a:rPr>
              <a:t>for such an approach, one can act in the same way as the famous chemists Mendeleyev:</a:t>
            </a:r>
            <a:br>
              <a:rPr lang="en-US" sz="136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361" dirty="0">
                <a:solidFill>
                  <a:srgbClr val="000000"/>
                </a:solidFill>
                <a:latin typeface="Calibri" pitchFamily="32" charset="0"/>
              </a:rPr>
              <a:t>Empty positions in any classification are potential avenues leading to new inventions. </a:t>
            </a:r>
            <a:br>
              <a:rPr lang="en-US" sz="136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361" dirty="0">
                <a:solidFill>
                  <a:srgbClr val="000000"/>
                </a:solidFill>
                <a:latin typeface="Calibri" pitchFamily="32" charset="0"/>
              </a:rPr>
              <a:t>We refer to such an approach as: Mendeleyevization.</a:t>
            </a:r>
          </a:p>
          <a:p>
            <a:pPr marL="334929" indent="-328579">
              <a:lnSpc>
                <a:spcPct val="80000"/>
              </a:lnSpc>
              <a:spcBef>
                <a:spcPts val="37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endParaRPr lang="en-US" sz="1361" dirty="0">
              <a:solidFill>
                <a:srgbClr val="000000"/>
              </a:solidFill>
              <a:latin typeface="Calibri" pitchFamily="32" charset="0"/>
            </a:endParaRPr>
          </a:p>
          <a:p>
            <a:pPr marL="334929" indent="-328579">
              <a:lnSpc>
                <a:spcPct val="80000"/>
              </a:lnSpc>
              <a:spcBef>
                <a:spcPts val="37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br>
              <a:rPr lang="en-US" sz="1361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361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361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361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361" dirty="0">
                <a:solidFill>
                  <a:srgbClr val="000000"/>
                </a:solidFill>
                <a:latin typeface="Calibri" pitchFamily="32" charset="0"/>
              </a:rPr>
            </a:br>
            <a:endParaRPr lang="en-US" sz="1361" dirty="0">
              <a:solidFill>
                <a:srgbClr val="000000"/>
              </a:solidFill>
              <a:latin typeface="Calibri" pitchFamily="32" charset="0"/>
            </a:endParaRPr>
          </a:p>
          <a:p>
            <a:pPr marL="334929" indent="-328579">
              <a:lnSpc>
                <a:spcPct val="80000"/>
              </a:lnSpc>
              <a:spcBef>
                <a:spcPts val="37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r>
              <a:rPr lang="en-US" sz="1361" b="1" dirty="0">
                <a:solidFill>
                  <a:srgbClr val="000000"/>
                </a:solidFill>
                <a:latin typeface="Calibri" pitchFamily="32" charset="0"/>
              </a:rPr>
              <a:t>Examples:</a:t>
            </a:r>
            <a:br>
              <a:rPr lang="en-US" sz="1361" b="1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361" b="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361" dirty="0">
                <a:solidFill>
                  <a:srgbClr val="000000"/>
                </a:solidFill>
                <a:latin typeface="Calibri" pitchFamily="32" charset="0"/>
              </a:rPr>
              <a:t>As far as M1/M2, the famous classification of computer systems by Mike Flynn </a:t>
            </a:r>
            <a:br>
              <a:rPr lang="en-US" sz="136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361" dirty="0">
                <a:solidFill>
                  <a:srgbClr val="000000"/>
                </a:solidFill>
                <a:latin typeface="Calibri" pitchFamily="32" charset="0"/>
              </a:rPr>
              <a:t>(SISD, SIMD, MISD, MIMD) initially included no examples of the MISD type. </a:t>
            </a:r>
            <a:br>
              <a:rPr lang="en-US" sz="136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361" dirty="0">
                <a:solidFill>
                  <a:srgbClr val="000000"/>
                </a:solidFill>
                <a:latin typeface="Calibri" pitchFamily="32" charset="0"/>
              </a:rPr>
              <a:t>Later on, a DFT machine (generated using the M1 method)</a:t>
            </a:r>
            <a:br>
              <a:rPr lang="en-US" sz="136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361" dirty="0">
                <a:solidFill>
                  <a:srgbClr val="000000"/>
                </a:solidFill>
                <a:latin typeface="Calibri" pitchFamily="32" charset="0"/>
              </a:rPr>
              <a:t>was categorized as an MISD machine [Milutinovic86A],</a:t>
            </a:r>
            <a:br>
              <a:rPr lang="en-US" sz="136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361" dirty="0">
                <a:solidFill>
                  <a:srgbClr val="000000"/>
                </a:solidFill>
                <a:latin typeface="Calibri" pitchFamily="32" charset="0"/>
              </a:rPr>
              <a:t>as well as one pipelined machine (generated using the M2 method), </a:t>
            </a:r>
            <a:br>
              <a:rPr lang="en-US" sz="136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361" dirty="0">
                <a:solidFill>
                  <a:srgbClr val="000000"/>
                </a:solidFill>
                <a:latin typeface="Calibri" pitchFamily="32" charset="0"/>
              </a:rPr>
              <a:t>namely [Milutinovic87C]; </a:t>
            </a:r>
            <a:br>
              <a:rPr lang="en-US" sz="136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361" dirty="0">
                <a:solidFill>
                  <a:srgbClr val="000000"/>
                </a:solidFill>
                <a:latin typeface="Calibri" pitchFamily="32" charset="0"/>
              </a:rPr>
              <a:t>the DFT served as an </a:t>
            </a:r>
            <a:r>
              <a:rPr lang="en-US" sz="1361" b="1" dirty="0">
                <a:solidFill>
                  <a:srgbClr val="000000"/>
                </a:solidFill>
                <a:latin typeface="Calibri" pitchFamily="32" charset="0"/>
              </a:rPr>
              <a:t>inductor</a:t>
            </a:r>
            <a:r>
              <a:rPr lang="en-US" sz="1361" dirty="0">
                <a:solidFill>
                  <a:srgbClr val="000000"/>
                </a:solidFill>
                <a:latin typeface="Calibri" pitchFamily="32" charset="0"/>
              </a:rPr>
              <a:t>, and pipeline as a </a:t>
            </a:r>
            <a:r>
              <a:rPr lang="en-US" sz="1361" b="1" dirty="0">
                <a:solidFill>
                  <a:srgbClr val="000000"/>
                </a:solidFill>
                <a:latin typeface="Calibri" pitchFamily="32" charset="0"/>
              </a:rPr>
              <a:t>catalyst</a:t>
            </a:r>
            <a:r>
              <a:rPr lang="en-US" sz="1361" dirty="0">
                <a:solidFill>
                  <a:srgbClr val="000000"/>
                </a:solidFill>
                <a:latin typeface="Calibri" pitchFamily="32" charset="0"/>
              </a:rPr>
              <a:t>. </a:t>
            </a:r>
            <a:br>
              <a:rPr lang="en-US" sz="136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361" dirty="0">
                <a:solidFill>
                  <a:srgbClr val="000000"/>
                </a:solidFill>
                <a:latin typeface="Calibri" pitchFamily="32" charset="0"/>
              </a:rPr>
              <a:t>Other popular examples are related to various signal processors and process accelerators.</a:t>
            </a:r>
          </a:p>
          <a:p>
            <a:pPr marL="334929" indent="-328579">
              <a:lnSpc>
                <a:spcPct val="80000"/>
              </a:lnSpc>
              <a:spcBef>
                <a:spcPts val="37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endParaRPr lang="en-US" sz="1361" dirty="0">
              <a:solidFill>
                <a:srgbClr val="000000"/>
              </a:solidFill>
              <a:latin typeface="Calibri" pitchFamily="32" charset="0"/>
            </a:endParaRPr>
          </a:p>
          <a:p>
            <a:pPr marL="334929" indent="-328579">
              <a:lnSpc>
                <a:spcPct val="80000"/>
              </a:lnSpc>
              <a:spcBef>
                <a:spcPts val="37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endParaRPr lang="en-US" sz="1361" dirty="0">
              <a:solidFill>
                <a:srgbClr val="000000"/>
              </a:solidFill>
              <a:latin typeface="Calibri" pitchFamily="32" charset="0"/>
            </a:endParaRPr>
          </a:p>
        </p:txBody>
      </p:sp>
      <p:pic>
        <p:nvPicPr>
          <p:cNvPr id="7475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62113" y="3738563"/>
            <a:ext cx="6099175" cy="1008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286000" y="4752975"/>
            <a:ext cx="4800600" cy="276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9989" tIns="46795" rIns="89989" bIns="46795">
            <a:spAutoFit/>
          </a:bodyPr>
          <a:lstStyle/>
          <a:p>
            <a:pPr>
              <a:tabLst>
                <a:tab pos="0" algn="l"/>
                <a:tab pos="457153" algn="l"/>
                <a:tab pos="914305" algn="l"/>
                <a:tab pos="1371458" algn="l"/>
                <a:tab pos="1828610" algn="l"/>
                <a:tab pos="2285763" algn="l"/>
                <a:tab pos="2742915" algn="l"/>
                <a:tab pos="3200068" algn="l"/>
                <a:tab pos="3657220" algn="l"/>
                <a:tab pos="4114373" algn="l"/>
                <a:tab pos="4571526" algn="l"/>
                <a:tab pos="5028678" algn="l"/>
                <a:tab pos="5485831" algn="l"/>
                <a:tab pos="5942984" algn="l"/>
                <a:tab pos="6400137" algn="l"/>
                <a:tab pos="6857289" algn="l"/>
                <a:tab pos="7314442" algn="l"/>
                <a:tab pos="7771595" algn="l"/>
                <a:tab pos="8228747" algn="l"/>
                <a:tab pos="8685900" algn="l"/>
                <a:tab pos="9143052" algn="l"/>
              </a:tabLst>
              <a:defRPr/>
            </a:pPr>
            <a:r>
              <a:rPr lang="en-US" sz="1179" dirty="0">
                <a:solidFill>
                  <a:srgbClr val="000000"/>
                </a:solidFill>
                <a:latin typeface="Calibri" pitchFamily="32" charset="0"/>
              </a:rPr>
              <a:t>A: Mendeleyevization (Inductor versus Catalyst) – M1 vs M2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43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ext Box 1"/>
          <p:cNvSpPr txBox="1">
            <a:spLocks noChangeArrowheads="1"/>
          </p:cNvSpPr>
          <p:nvPr/>
        </p:nvSpPr>
        <p:spPr bwMode="auto">
          <a:xfrm>
            <a:off x="457200" y="69850"/>
            <a:ext cx="8229600" cy="1554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1429" tIns="45714" rIns="91429" bIns="45714" anchor="ctr"/>
          <a:lstStyle/>
          <a:p>
            <a:pPr marL="342865" indent="-328579" algn="ctr">
              <a:tabLst>
                <a:tab pos="342865" algn="l"/>
                <a:tab pos="800017" algn="l"/>
                <a:tab pos="1257170" algn="l"/>
                <a:tab pos="1714322" algn="l"/>
                <a:tab pos="2171475" algn="l"/>
                <a:tab pos="2628627" algn="l"/>
                <a:tab pos="3085780" algn="l"/>
                <a:tab pos="3542933" algn="l"/>
                <a:tab pos="4000085" algn="l"/>
                <a:tab pos="4457238" algn="l"/>
                <a:tab pos="4914390" algn="l"/>
                <a:tab pos="5371543" algn="l"/>
                <a:tab pos="5828695" algn="l"/>
                <a:tab pos="6285848" algn="l"/>
                <a:tab pos="6743001" algn="l"/>
                <a:tab pos="7200153" algn="l"/>
                <a:tab pos="7657306" algn="l"/>
                <a:tab pos="8114459" algn="l"/>
                <a:tab pos="8571612" algn="l"/>
                <a:tab pos="9028764" algn="l"/>
                <a:tab pos="9485917" algn="l"/>
              </a:tabLst>
              <a:defRPr/>
            </a:pPr>
            <a:r>
              <a:rPr lang="en-US" sz="3175" b="1" dirty="0">
                <a:solidFill>
                  <a:srgbClr val="000000"/>
                </a:solidFill>
                <a:latin typeface="Calibri" pitchFamily="32" charset="0"/>
              </a:rPr>
              <a:t>Hybridization: </a:t>
            </a:r>
            <a:br>
              <a:rPr lang="en-US" sz="3175" b="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3175" b="1" dirty="0">
                <a:solidFill>
                  <a:srgbClr val="000000"/>
                </a:solidFill>
                <a:latin typeface="Calibri" pitchFamily="32" charset="0"/>
              </a:rPr>
              <a:t>Symbiosis versus Synergy </a:t>
            </a:r>
          </a:p>
          <a:p>
            <a:pPr marL="342865" indent="-328579" algn="ctr">
              <a:tabLst>
                <a:tab pos="342865" algn="l"/>
                <a:tab pos="800017" algn="l"/>
                <a:tab pos="1257170" algn="l"/>
                <a:tab pos="1714322" algn="l"/>
                <a:tab pos="2171475" algn="l"/>
                <a:tab pos="2628627" algn="l"/>
                <a:tab pos="3085780" algn="l"/>
                <a:tab pos="3542933" algn="l"/>
                <a:tab pos="4000085" algn="l"/>
                <a:tab pos="4457238" algn="l"/>
                <a:tab pos="4914390" algn="l"/>
                <a:tab pos="5371543" algn="l"/>
                <a:tab pos="5828695" algn="l"/>
                <a:tab pos="6285848" algn="l"/>
                <a:tab pos="6743001" algn="l"/>
                <a:tab pos="7200153" algn="l"/>
                <a:tab pos="7657306" algn="l"/>
                <a:tab pos="8114459" algn="l"/>
                <a:tab pos="8571612" algn="l"/>
                <a:tab pos="9028764" algn="l"/>
                <a:tab pos="9485917" algn="l"/>
              </a:tabLst>
              <a:defRPr/>
            </a:pPr>
            <a:r>
              <a:rPr lang="en-US" sz="3175" b="1" dirty="0">
                <a:solidFill>
                  <a:srgbClr val="000000"/>
                </a:solidFill>
                <a:latin typeface="Calibri" pitchFamily="32" charset="0"/>
              </a:rPr>
              <a:t>(H1 vs H2)</a:t>
            </a:r>
          </a:p>
        </p:txBody>
      </p:sp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28600" y="2103438"/>
            <a:ext cx="8915400" cy="4678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1429" tIns="45714" rIns="91429" bIns="45714"/>
          <a:lstStyle/>
          <a:p>
            <a:pPr marL="336515" indent="-328579">
              <a:lnSpc>
                <a:spcPct val="80000"/>
              </a:lnSpc>
              <a:spcBef>
                <a:spcPts val="375"/>
              </a:spcBef>
              <a:tabLst>
                <a:tab pos="336515" algn="l"/>
                <a:tab pos="449217" algn="l"/>
                <a:tab pos="906369" algn="l"/>
                <a:tab pos="1363522" algn="l"/>
                <a:tab pos="1820674" algn="l"/>
                <a:tab pos="2277827" algn="l"/>
                <a:tab pos="2734979" algn="l"/>
                <a:tab pos="3192132" algn="l"/>
                <a:tab pos="3649285" algn="l"/>
                <a:tab pos="4106437" algn="l"/>
                <a:tab pos="4563590" algn="l"/>
                <a:tab pos="5020742" algn="l"/>
                <a:tab pos="5477895" algn="l"/>
                <a:tab pos="5935047" algn="l"/>
                <a:tab pos="6392200" algn="l"/>
                <a:tab pos="6849352" algn="l"/>
                <a:tab pos="7306505" algn="l"/>
                <a:tab pos="7763658" algn="l"/>
                <a:tab pos="8220811" algn="l"/>
                <a:tab pos="8677964" algn="l"/>
                <a:tab pos="9135116" algn="l"/>
                <a:tab pos="9592269" algn="l"/>
                <a:tab pos="10049421" algn="l"/>
                <a:tab pos="10506574" algn="l"/>
                <a:tab pos="10508160" algn="l"/>
                <a:tab pos="10509749" algn="l"/>
                <a:tab pos="10511335" algn="l"/>
                <a:tab pos="10512923" algn="l"/>
              </a:tabLst>
              <a:defRPr/>
            </a:pPr>
            <a:r>
              <a:rPr lang="en-US" sz="1270" b="1" dirty="0">
                <a:solidFill>
                  <a:srgbClr val="000000"/>
                </a:solidFill>
                <a:latin typeface="Calibri" pitchFamily="32" charset="0"/>
              </a:rPr>
              <a:t>Definition:</a:t>
            </a:r>
            <a:br>
              <a:rPr lang="en-US" sz="1270" b="1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270" b="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270" b="1" dirty="0">
                <a:solidFill>
                  <a:srgbClr val="000000"/>
                </a:solidFill>
                <a:latin typeface="Calibri" pitchFamily="32" charset="0"/>
              </a:rPr>
              <a:t>	</a:t>
            </a: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Sometimes two classification classes can be combined, </a:t>
            </a: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	in order to obtain a hybrid solution (hybridization). </a:t>
            </a: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	Hybrid solutions can be </a:t>
            </a:r>
            <a:r>
              <a:rPr lang="en-US" sz="1270" b="1" dirty="0">
                <a:solidFill>
                  <a:srgbClr val="000000"/>
                </a:solidFill>
                <a:latin typeface="Calibri" pitchFamily="32" charset="0"/>
              </a:rPr>
              <a:t>symbiotic</a:t>
            </a: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 (measuring the conditions in the environment</a:t>
            </a: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	and switching from one approach to the other, so that each approach is active all the time,</a:t>
            </a: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	while the conditions are such that it provides better performance compared to the other approach)</a:t>
            </a: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	or </a:t>
            </a:r>
            <a:r>
              <a:rPr lang="en-US" sz="1270" b="1" dirty="0">
                <a:solidFill>
                  <a:srgbClr val="000000"/>
                </a:solidFill>
                <a:latin typeface="Calibri" pitchFamily="32" charset="0"/>
              </a:rPr>
              <a:t>synergistic</a:t>
            </a: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 (creating a new approach, which, for each particular solution element</a:t>
            </a: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	takes the better solution element of two different approaches). </a:t>
            </a:r>
          </a:p>
          <a:p>
            <a:pPr marL="336515" indent="-328579">
              <a:lnSpc>
                <a:spcPct val="80000"/>
              </a:lnSpc>
              <a:spcBef>
                <a:spcPts val="375"/>
              </a:spcBef>
              <a:tabLst>
                <a:tab pos="336515" algn="l"/>
                <a:tab pos="449217" algn="l"/>
                <a:tab pos="906369" algn="l"/>
                <a:tab pos="1363522" algn="l"/>
                <a:tab pos="1820674" algn="l"/>
                <a:tab pos="2277827" algn="l"/>
                <a:tab pos="2734979" algn="l"/>
                <a:tab pos="3192132" algn="l"/>
                <a:tab pos="3649285" algn="l"/>
                <a:tab pos="4106437" algn="l"/>
                <a:tab pos="4563590" algn="l"/>
                <a:tab pos="5020742" algn="l"/>
                <a:tab pos="5477895" algn="l"/>
                <a:tab pos="5935047" algn="l"/>
                <a:tab pos="6392200" algn="l"/>
                <a:tab pos="6849352" algn="l"/>
                <a:tab pos="7306505" algn="l"/>
                <a:tab pos="7763658" algn="l"/>
                <a:tab pos="8220811" algn="l"/>
                <a:tab pos="8677964" algn="l"/>
                <a:tab pos="9135116" algn="l"/>
                <a:tab pos="9592269" algn="l"/>
                <a:tab pos="10049421" algn="l"/>
                <a:tab pos="10506574" algn="l"/>
                <a:tab pos="10508160" algn="l"/>
                <a:tab pos="10509749" algn="l"/>
                <a:tab pos="10511335" algn="l"/>
                <a:tab pos="10512923" algn="l"/>
              </a:tabLst>
              <a:defRPr/>
            </a:pP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endParaRPr lang="en-US" sz="1270" dirty="0">
              <a:solidFill>
                <a:srgbClr val="000000"/>
              </a:solidFill>
              <a:latin typeface="Calibri" pitchFamily="32" charset="0"/>
            </a:endParaRPr>
          </a:p>
          <a:p>
            <a:pPr marL="336515" indent="-328579">
              <a:lnSpc>
                <a:spcPct val="80000"/>
              </a:lnSpc>
              <a:spcBef>
                <a:spcPts val="375"/>
              </a:spcBef>
              <a:tabLst>
                <a:tab pos="336515" algn="l"/>
                <a:tab pos="449217" algn="l"/>
                <a:tab pos="906369" algn="l"/>
                <a:tab pos="1363522" algn="l"/>
                <a:tab pos="1820674" algn="l"/>
                <a:tab pos="2277827" algn="l"/>
                <a:tab pos="2734979" algn="l"/>
                <a:tab pos="3192132" algn="l"/>
                <a:tab pos="3649285" algn="l"/>
                <a:tab pos="4106437" algn="l"/>
                <a:tab pos="4563590" algn="l"/>
                <a:tab pos="5020742" algn="l"/>
                <a:tab pos="5477895" algn="l"/>
                <a:tab pos="5935047" algn="l"/>
                <a:tab pos="6392200" algn="l"/>
                <a:tab pos="6849352" algn="l"/>
                <a:tab pos="7306505" algn="l"/>
                <a:tab pos="7763658" algn="l"/>
                <a:tab pos="8220811" algn="l"/>
                <a:tab pos="8677964" algn="l"/>
                <a:tab pos="9135116" algn="l"/>
                <a:tab pos="9592269" algn="l"/>
                <a:tab pos="10049421" algn="l"/>
                <a:tab pos="10506574" algn="l"/>
                <a:tab pos="10508160" algn="l"/>
                <a:tab pos="10509749" algn="l"/>
                <a:tab pos="10511335" algn="l"/>
                <a:tab pos="10512923" algn="l"/>
              </a:tabLst>
              <a:defRPr/>
            </a:pPr>
            <a:r>
              <a:rPr lang="en-US" sz="1270" b="1" i="1" dirty="0">
                <a:solidFill>
                  <a:srgbClr val="000000"/>
                </a:solidFill>
                <a:latin typeface="Calibri" pitchFamily="32" charset="0"/>
              </a:rPr>
              <a:t>Examples:</a:t>
            </a:r>
            <a:br>
              <a:rPr lang="en-US" sz="1270" b="1" i="1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270" b="1" i="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As far as H1/H2, the essence of [Milutinovic85] is that two algorithms are combined into one</a:t>
            </a: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on the either-one-or-the-other basis (using the H1 method), </a:t>
            </a: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and on a combine-inherent-details basis (using the H2 method) in [Milutinovic87B]. </a:t>
            </a: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Other popular examples include hybrid computers </a:t>
            </a: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or computers that use special purpose accelerators, </a:t>
            </a: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when appropriate data/process patterns are located.</a:t>
            </a:r>
          </a:p>
          <a:p>
            <a:pPr marL="336515" indent="-328579">
              <a:lnSpc>
                <a:spcPct val="80000"/>
              </a:lnSpc>
              <a:spcBef>
                <a:spcPts val="375"/>
              </a:spcBef>
              <a:tabLst>
                <a:tab pos="336515" algn="l"/>
                <a:tab pos="449217" algn="l"/>
                <a:tab pos="906369" algn="l"/>
                <a:tab pos="1363522" algn="l"/>
                <a:tab pos="1820674" algn="l"/>
                <a:tab pos="2277827" algn="l"/>
                <a:tab pos="2734979" algn="l"/>
                <a:tab pos="3192132" algn="l"/>
                <a:tab pos="3649285" algn="l"/>
                <a:tab pos="4106437" algn="l"/>
                <a:tab pos="4563590" algn="l"/>
                <a:tab pos="5020742" algn="l"/>
                <a:tab pos="5477895" algn="l"/>
                <a:tab pos="5935047" algn="l"/>
                <a:tab pos="6392200" algn="l"/>
                <a:tab pos="6849352" algn="l"/>
                <a:tab pos="7306505" algn="l"/>
                <a:tab pos="7763658" algn="l"/>
                <a:tab pos="8220811" algn="l"/>
                <a:tab pos="8677964" algn="l"/>
                <a:tab pos="9135116" algn="l"/>
                <a:tab pos="9592269" algn="l"/>
                <a:tab pos="10049421" algn="l"/>
                <a:tab pos="10506574" algn="l"/>
                <a:tab pos="10508160" algn="l"/>
                <a:tab pos="10509749" algn="l"/>
                <a:tab pos="10511335" algn="l"/>
                <a:tab pos="10512923" algn="l"/>
              </a:tabLst>
              <a:defRPr/>
            </a:pPr>
            <a:endParaRPr lang="en-US" sz="1270" dirty="0">
              <a:solidFill>
                <a:srgbClr val="000000"/>
              </a:solidFill>
              <a:latin typeface="Calibri" pitchFamily="32" charset="0"/>
            </a:endParaRPr>
          </a:p>
          <a:p>
            <a:pPr marL="336515" indent="-328579">
              <a:lnSpc>
                <a:spcPct val="80000"/>
              </a:lnSpc>
              <a:spcBef>
                <a:spcPts val="375"/>
              </a:spcBef>
              <a:tabLst>
                <a:tab pos="336515" algn="l"/>
                <a:tab pos="449217" algn="l"/>
                <a:tab pos="906369" algn="l"/>
                <a:tab pos="1363522" algn="l"/>
                <a:tab pos="1820674" algn="l"/>
                <a:tab pos="2277827" algn="l"/>
                <a:tab pos="2734979" algn="l"/>
                <a:tab pos="3192132" algn="l"/>
                <a:tab pos="3649285" algn="l"/>
                <a:tab pos="4106437" algn="l"/>
                <a:tab pos="4563590" algn="l"/>
                <a:tab pos="5020742" algn="l"/>
                <a:tab pos="5477895" algn="l"/>
                <a:tab pos="5935047" algn="l"/>
                <a:tab pos="6392200" algn="l"/>
                <a:tab pos="6849352" algn="l"/>
                <a:tab pos="7306505" algn="l"/>
                <a:tab pos="7763658" algn="l"/>
                <a:tab pos="8220811" algn="l"/>
                <a:tab pos="8677964" algn="l"/>
                <a:tab pos="9135116" algn="l"/>
                <a:tab pos="9592269" algn="l"/>
                <a:tab pos="10049421" algn="l"/>
                <a:tab pos="10506574" algn="l"/>
                <a:tab pos="10508160" algn="l"/>
                <a:tab pos="10509749" algn="l"/>
                <a:tab pos="10511335" algn="l"/>
                <a:tab pos="10512923" algn="l"/>
              </a:tabLst>
              <a:defRPr/>
            </a:pPr>
            <a:endParaRPr lang="en-US" sz="1270" dirty="0">
              <a:solidFill>
                <a:srgbClr val="000000"/>
              </a:solidFill>
              <a:latin typeface="Calibri" pitchFamily="32" charset="0"/>
            </a:endParaRPr>
          </a:p>
        </p:txBody>
      </p:sp>
      <p:pic>
        <p:nvPicPr>
          <p:cNvPr id="7680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6225" y="3587750"/>
            <a:ext cx="3584575" cy="1374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2341563" y="4921250"/>
            <a:ext cx="4421187" cy="276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9989" tIns="46795" rIns="89989" bIns="46795">
            <a:spAutoFit/>
          </a:bodyPr>
          <a:lstStyle/>
          <a:p>
            <a:pPr>
              <a:tabLst>
                <a:tab pos="0" algn="l"/>
                <a:tab pos="457153" algn="l"/>
                <a:tab pos="914305" algn="l"/>
                <a:tab pos="1371458" algn="l"/>
                <a:tab pos="1828610" algn="l"/>
                <a:tab pos="2285763" algn="l"/>
                <a:tab pos="2742915" algn="l"/>
                <a:tab pos="3200068" algn="l"/>
                <a:tab pos="3657220" algn="l"/>
                <a:tab pos="4114373" algn="l"/>
                <a:tab pos="4571526" algn="l"/>
                <a:tab pos="5028678" algn="l"/>
                <a:tab pos="5485831" algn="l"/>
                <a:tab pos="5942984" algn="l"/>
                <a:tab pos="6400137" algn="l"/>
                <a:tab pos="6857289" algn="l"/>
                <a:tab pos="7314442" algn="l"/>
                <a:tab pos="7771595" algn="l"/>
                <a:tab pos="8228747" algn="l"/>
                <a:tab pos="8685900" algn="l"/>
                <a:tab pos="9143052" algn="l"/>
              </a:tabLst>
              <a:defRPr/>
            </a:pPr>
            <a:r>
              <a:rPr lang="en-US" sz="1179" dirty="0">
                <a:solidFill>
                  <a:srgbClr val="000000"/>
                </a:solidFill>
                <a:latin typeface="Calibri" pitchFamily="32" charset="0"/>
              </a:rPr>
              <a:t>B: Hybridization (Symbiosis versus Synergy) – H1 vs H2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44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457200" y="69850"/>
            <a:ext cx="8229600" cy="1554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1429" tIns="45714" rIns="91429" bIns="45714" anchor="ctr"/>
          <a:lstStyle/>
          <a:p>
            <a:pPr marL="342865" indent="-328579" algn="ctr">
              <a:tabLst>
                <a:tab pos="342865" algn="l"/>
                <a:tab pos="800017" algn="l"/>
                <a:tab pos="1257170" algn="l"/>
                <a:tab pos="1714322" algn="l"/>
                <a:tab pos="2171475" algn="l"/>
                <a:tab pos="2628627" algn="l"/>
                <a:tab pos="3085780" algn="l"/>
                <a:tab pos="3542933" algn="l"/>
                <a:tab pos="4000085" algn="l"/>
                <a:tab pos="4457238" algn="l"/>
                <a:tab pos="4914390" algn="l"/>
                <a:tab pos="5371543" algn="l"/>
                <a:tab pos="5828695" algn="l"/>
                <a:tab pos="6285848" algn="l"/>
                <a:tab pos="6743001" algn="l"/>
                <a:tab pos="7200153" algn="l"/>
                <a:tab pos="7657306" algn="l"/>
                <a:tab pos="8114459" algn="l"/>
                <a:tab pos="8571612" algn="l"/>
                <a:tab pos="9028764" algn="l"/>
                <a:tab pos="9485917" algn="l"/>
              </a:tabLst>
              <a:defRPr/>
            </a:pPr>
            <a:r>
              <a:rPr lang="fr-FR" sz="3175" b="1" dirty="0">
                <a:solidFill>
                  <a:srgbClr val="000000"/>
                </a:solidFill>
                <a:latin typeface="Calibri" pitchFamily="32" charset="0"/>
              </a:rPr>
              <a:t>Transdisciplinarization: </a:t>
            </a:r>
            <a:br>
              <a:rPr lang="fr-FR" sz="3175" b="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fr-FR" sz="3175" b="1" dirty="0">
                <a:solidFill>
                  <a:srgbClr val="000000"/>
                </a:solidFill>
                <a:latin typeface="Calibri" pitchFamily="32" charset="0"/>
              </a:rPr>
              <a:t>Modifications versus Mutations (T1 vs T2)</a:t>
            </a:r>
          </a:p>
        </p:txBody>
      </p:sp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457200" y="2027238"/>
            <a:ext cx="8382000" cy="4525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1429" tIns="45714" rIns="91429" bIns="45714"/>
          <a:lstStyle/>
          <a:p>
            <a:pPr marL="334929" indent="-328579">
              <a:lnSpc>
                <a:spcPct val="80000"/>
              </a:lnSpc>
              <a:spcBef>
                <a:spcPts val="37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r>
              <a:rPr lang="en-US" sz="1270" b="1" i="1" dirty="0">
                <a:solidFill>
                  <a:srgbClr val="000000"/>
                </a:solidFill>
                <a:latin typeface="Calibri" pitchFamily="32" charset="0"/>
              </a:rPr>
              <a:t>Definition:</a:t>
            </a:r>
            <a:br>
              <a:rPr lang="en-US" sz="1270" b="1" i="1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270" b="1" i="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Often times, good new ideas get generated if algorithms, procedures, </a:t>
            </a: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ways of thinking, re ported from one field to another field, </a:t>
            </a: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along the lines of transdisciplinary research methodologies (transdisciplinarization). </a:t>
            </a:r>
          </a:p>
          <a:p>
            <a:pPr marL="334929" indent="-328579">
              <a:lnSpc>
                <a:spcPct val="80000"/>
              </a:lnSpc>
              <a:spcBef>
                <a:spcPts val="37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endParaRPr lang="en-US" sz="1270" dirty="0">
              <a:solidFill>
                <a:srgbClr val="000000"/>
              </a:solidFill>
              <a:latin typeface="Calibri" pitchFamily="32" charset="0"/>
            </a:endParaRPr>
          </a:p>
          <a:p>
            <a:pPr marL="334929" indent="-328579">
              <a:lnSpc>
                <a:spcPct val="80000"/>
              </a:lnSpc>
              <a:spcBef>
                <a:spcPts val="37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r>
              <a:rPr lang="en-US" sz="1270" b="1" i="1" dirty="0">
                <a:solidFill>
                  <a:srgbClr val="000000"/>
                </a:solidFill>
                <a:latin typeface="Calibri" pitchFamily="32" charset="0"/>
              </a:rPr>
              <a:t>Examples:</a:t>
            </a:r>
            <a:br>
              <a:rPr lang="en-US" sz="1270" b="1" i="1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270" b="1" i="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As far as T1/T2, [Milutinovic86B] ports algorithms from Silicon to </a:t>
            </a:r>
            <a:r>
              <a:rPr lang="en-US" sz="1270" dirty="0" err="1">
                <a:solidFill>
                  <a:srgbClr val="000000"/>
                </a:solidFill>
                <a:latin typeface="Calibri" pitchFamily="32" charset="0"/>
              </a:rPr>
              <a:t>GaAs</a:t>
            </a: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 (using the T1 method), </a:t>
            </a: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and introduces appropriate modifications along the process, </a:t>
            </a: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while [Milutinovic87A] creates a proposal for a novel computer architecture</a:t>
            </a: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(using the T2 method), </a:t>
            </a: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along the analogies with a biological honeycomb. </a:t>
            </a: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Other popular examples include porting of the FFT </a:t>
            </a: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from seismic signal processing to speech signal processing</a:t>
            </a: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(</a:t>
            </a:r>
            <a:r>
              <a:rPr lang="en-US" sz="1270" b="1" dirty="0">
                <a:solidFill>
                  <a:srgbClr val="000000"/>
                </a:solidFill>
                <a:latin typeface="Calibri" pitchFamily="32" charset="0"/>
              </a:rPr>
              <a:t>modification</a:t>
            </a: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), </a:t>
            </a:r>
            <a:br>
              <a:rPr lang="en-US" sz="1270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or introduction of mathematical neural networks inspired by biological neural networks (</a:t>
            </a:r>
            <a:r>
              <a:rPr lang="en-US" sz="1270" b="1" dirty="0">
                <a:solidFill>
                  <a:srgbClr val="000000"/>
                </a:solidFill>
                <a:latin typeface="Calibri" pitchFamily="32" charset="0"/>
              </a:rPr>
              <a:t>mutation</a:t>
            </a:r>
            <a:r>
              <a:rPr lang="en-US" sz="1270" dirty="0">
                <a:solidFill>
                  <a:srgbClr val="000000"/>
                </a:solidFill>
                <a:latin typeface="Calibri" pitchFamily="32" charset="0"/>
              </a:rPr>
              <a:t>).</a:t>
            </a:r>
          </a:p>
          <a:p>
            <a:pPr marL="334929" indent="-328579">
              <a:lnSpc>
                <a:spcPct val="80000"/>
              </a:lnSpc>
              <a:spcBef>
                <a:spcPts val="37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endParaRPr lang="en-US" sz="1270" dirty="0">
              <a:solidFill>
                <a:srgbClr val="000000"/>
              </a:solidFill>
              <a:latin typeface="Calibri" pitchFamily="32" charset="0"/>
            </a:endParaRPr>
          </a:p>
        </p:txBody>
      </p:sp>
      <p:pic>
        <p:nvPicPr>
          <p:cNvPr id="7885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2525" y="3025775"/>
            <a:ext cx="5807075" cy="909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982663" y="3935413"/>
            <a:ext cx="6611937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9989" tIns="46795" rIns="89989" bIns="46795">
            <a:spAutoFit/>
          </a:bodyPr>
          <a:lstStyle/>
          <a:p>
            <a:pPr>
              <a:tabLst>
                <a:tab pos="0" algn="l"/>
                <a:tab pos="457153" algn="l"/>
                <a:tab pos="914305" algn="l"/>
                <a:tab pos="1371458" algn="l"/>
                <a:tab pos="1828610" algn="l"/>
                <a:tab pos="2285763" algn="l"/>
                <a:tab pos="2742915" algn="l"/>
                <a:tab pos="3200068" algn="l"/>
                <a:tab pos="3657220" algn="l"/>
                <a:tab pos="4114373" algn="l"/>
                <a:tab pos="4571526" algn="l"/>
                <a:tab pos="5028678" algn="l"/>
                <a:tab pos="5485831" algn="l"/>
                <a:tab pos="5942984" algn="l"/>
                <a:tab pos="6400137" algn="l"/>
                <a:tab pos="6857289" algn="l"/>
                <a:tab pos="7314442" algn="l"/>
                <a:tab pos="7771595" algn="l"/>
                <a:tab pos="8228747" algn="l"/>
                <a:tab pos="8685900" algn="l"/>
                <a:tab pos="9143052" algn="l"/>
              </a:tabLst>
              <a:defRPr/>
            </a:pPr>
            <a:r>
              <a:rPr lang="fr-FR" sz="1361" dirty="0">
                <a:solidFill>
                  <a:srgbClr val="000000"/>
                </a:solidFill>
                <a:latin typeface="Calibri" pitchFamily="32" charset="0"/>
              </a:rPr>
              <a:t>C: Transdisciplinarization (Modification versus Mutation) – T1 vs T2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45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1"/>
          <p:cNvSpPr txBox="1">
            <a:spLocks noChangeArrowheads="1"/>
          </p:cNvSpPr>
          <p:nvPr/>
        </p:nvSpPr>
        <p:spPr bwMode="auto">
          <a:xfrm>
            <a:off x="457200" y="-38100"/>
            <a:ext cx="8534400" cy="137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1429" tIns="45714" rIns="91429" bIns="45714" anchor="ctr"/>
          <a:lstStyle/>
          <a:p>
            <a:pPr marL="342865" indent="-328579" algn="ctr">
              <a:tabLst>
                <a:tab pos="342865" algn="l"/>
                <a:tab pos="800017" algn="l"/>
                <a:tab pos="1257170" algn="l"/>
                <a:tab pos="1714322" algn="l"/>
                <a:tab pos="2171475" algn="l"/>
                <a:tab pos="2628627" algn="l"/>
                <a:tab pos="3085780" algn="l"/>
                <a:tab pos="3542933" algn="l"/>
                <a:tab pos="4000085" algn="l"/>
                <a:tab pos="4457238" algn="l"/>
                <a:tab pos="4914390" algn="l"/>
                <a:tab pos="5371543" algn="l"/>
                <a:tab pos="5828695" algn="l"/>
                <a:tab pos="6285848" algn="l"/>
                <a:tab pos="6743001" algn="l"/>
                <a:tab pos="7200153" algn="l"/>
                <a:tab pos="7657306" algn="l"/>
                <a:tab pos="8114459" algn="l"/>
                <a:tab pos="8571612" algn="l"/>
                <a:tab pos="9028764" algn="l"/>
                <a:tab pos="9485917" algn="l"/>
              </a:tabLst>
              <a:defRPr/>
            </a:pPr>
            <a:r>
              <a:rPr lang="en-US" sz="2812" b="1" dirty="0" err="1">
                <a:solidFill>
                  <a:srgbClr val="000000"/>
                </a:solidFill>
                <a:latin typeface="Calibri" pitchFamily="32" charset="0"/>
              </a:rPr>
              <a:t>Remodelling</a:t>
            </a:r>
            <a:r>
              <a:rPr lang="en-US" sz="2812" b="1" dirty="0">
                <a:solidFill>
                  <a:srgbClr val="000000"/>
                </a:solidFill>
                <a:latin typeface="Calibri" pitchFamily="32" charset="0"/>
              </a:rPr>
              <a:t>: </a:t>
            </a:r>
            <a:br>
              <a:rPr lang="en-US" sz="2812" b="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2812" b="1" dirty="0" err="1">
                <a:solidFill>
                  <a:srgbClr val="000000"/>
                </a:solidFill>
                <a:latin typeface="Calibri" pitchFamily="32" charset="0"/>
              </a:rPr>
              <a:t>Granularization</a:t>
            </a:r>
            <a:r>
              <a:rPr lang="en-US" sz="2812" b="1" dirty="0">
                <a:solidFill>
                  <a:srgbClr val="000000"/>
                </a:solidFill>
                <a:latin typeface="Calibri" pitchFamily="32" charset="0"/>
              </a:rPr>
              <a:t> versus Reparametrization (R1 vs R2)</a:t>
            </a:r>
          </a:p>
        </p:txBody>
      </p:sp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-11113" y="1828800"/>
            <a:ext cx="9047163" cy="525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1429" tIns="45714" rIns="91429" bIns="45714"/>
          <a:lstStyle/>
          <a:p>
            <a:pPr marL="334929" indent="-328579">
              <a:lnSpc>
                <a:spcPct val="80000"/>
              </a:lnSpc>
              <a:spcBef>
                <a:spcPts val="32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r>
              <a:rPr lang="en-US" sz="1179" b="1" i="1" dirty="0">
                <a:solidFill>
                  <a:srgbClr val="000000"/>
                </a:solidFill>
                <a:latin typeface="Calibri" pitchFamily="32" charset="0"/>
              </a:rPr>
              <a:t>Definition:</a:t>
            </a:r>
            <a:br>
              <a:rPr lang="en-US" sz="1179" b="1" i="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179" dirty="0">
                <a:solidFill>
                  <a:srgbClr val="000000"/>
                </a:solidFill>
                <a:latin typeface="Calibri" pitchFamily="32" charset="0"/>
              </a:rPr>
              <a:t>Sometimes it is simply the best to take a research direction different (even opposite)</a:t>
            </a:r>
            <a:br>
              <a:rPr lang="en-US" sz="1179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179" dirty="0">
                <a:solidFill>
                  <a:srgbClr val="000000"/>
                </a:solidFill>
                <a:latin typeface="Calibri" pitchFamily="32" charset="0"/>
              </a:rPr>
              <a:t>compared to what others take (retrajectorization using remodeling). </a:t>
            </a:r>
            <a:br>
              <a:rPr lang="en-US" sz="1179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179" dirty="0">
                <a:solidFill>
                  <a:srgbClr val="000000"/>
                </a:solidFill>
                <a:latin typeface="Calibri" pitchFamily="32" charset="0"/>
              </a:rPr>
              <a:t>The different (opposite) research direction makes sense either if a more detailed set of parameters is in place (</a:t>
            </a:r>
            <a:r>
              <a:rPr lang="en-US" sz="1179" b="1" dirty="0" err="1">
                <a:solidFill>
                  <a:srgbClr val="000000"/>
                </a:solidFill>
                <a:latin typeface="Calibri" pitchFamily="32" charset="0"/>
              </a:rPr>
              <a:t>granularization</a:t>
            </a:r>
            <a:r>
              <a:rPr lang="en-US" sz="1179" dirty="0">
                <a:solidFill>
                  <a:srgbClr val="000000"/>
                </a:solidFill>
                <a:latin typeface="Calibri" pitchFamily="32" charset="0"/>
              </a:rPr>
              <a:t>, due to model changes because of application changes), </a:t>
            </a:r>
            <a:br>
              <a:rPr lang="en-US" sz="1179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179" dirty="0">
                <a:solidFill>
                  <a:srgbClr val="000000"/>
                </a:solidFill>
                <a:latin typeface="Calibri" pitchFamily="32" charset="0"/>
              </a:rPr>
              <a:t>or because parameters of the environment have changed permanently </a:t>
            </a:r>
            <a:br>
              <a:rPr lang="en-US" sz="1179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179" dirty="0">
                <a:solidFill>
                  <a:srgbClr val="000000"/>
                </a:solidFill>
                <a:latin typeface="Calibri" pitchFamily="32" charset="0"/>
              </a:rPr>
              <a:t>(</a:t>
            </a:r>
            <a:r>
              <a:rPr lang="en-US" sz="1179" b="1" dirty="0">
                <a:solidFill>
                  <a:srgbClr val="000000"/>
                </a:solidFill>
                <a:latin typeface="Calibri" pitchFamily="32" charset="0"/>
              </a:rPr>
              <a:t>reparametrization</a:t>
            </a:r>
            <a:r>
              <a:rPr lang="en-US" sz="1179" dirty="0">
                <a:solidFill>
                  <a:srgbClr val="000000"/>
                </a:solidFill>
                <a:latin typeface="Calibri" pitchFamily="32" charset="0"/>
              </a:rPr>
              <a:t>, due to model changes because of technology changes). </a:t>
            </a:r>
            <a:br>
              <a:rPr lang="en-US" sz="1179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179" dirty="0">
                <a:solidFill>
                  <a:srgbClr val="000000"/>
                </a:solidFill>
                <a:latin typeface="Calibri" pitchFamily="32" charset="0"/>
              </a:rPr>
              <a:t>The two alternatives are referred to as </a:t>
            </a:r>
            <a:r>
              <a:rPr lang="en-US" sz="1179" dirty="0" err="1">
                <a:solidFill>
                  <a:srgbClr val="000000"/>
                </a:solidFill>
                <a:latin typeface="Calibri" pitchFamily="32" charset="0"/>
              </a:rPr>
              <a:t>granularization</a:t>
            </a:r>
            <a:r>
              <a:rPr lang="en-US" sz="1179" dirty="0">
                <a:solidFill>
                  <a:srgbClr val="000000"/>
                </a:solidFill>
                <a:latin typeface="Calibri" pitchFamily="32" charset="0"/>
              </a:rPr>
              <a:t> and reparametrization. </a:t>
            </a:r>
            <a:br>
              <a:rPr lang="en-US" sz="1179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179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179" dirty="0">
                <a:solidFill>
                  <a:srgbClr val="000000"/>
                </a:solidFill>
                <a:latin typeface="Calibri" pitchFamily="32" charset="0"/>
              </a:rPr>
            </a:br>
            <a:endParaRPr lang="en-US" sz="1179" dirty="0">
              <a:solidFill>
                <a:srgbClr val="000000"/>
              </a:solidFill>
              <a:latin typeface="Calibri" pitchFamily="32" charset="0"/>
            </a:endParaRPr>
          </a:p>
          <a:p>
            <a:pPr marL="334929" indent="-328579">
              <a:lnSpc>
                <a:spcPct val="80000"/>
              </a:lnSpc>
              <a:spcBef>
                <a:spcPts val="32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br>
              <a:rPr lang="en-US" sz="1179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179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179" dirty="0">
                <a:solidFill>
                  <a:srgbClr val="000000"/>
                </a:solidFill>
                <a:latin typeface="Calibri" pitchFamily="32" charset="0"/>
              </a:rPr>
            </a:br>
            <a:endParaRPr lang="en-US" sz="1179" dirty="0">
              <a:solidFill>
                <a:srgbClr val="000000"/>
              </a:solidFill>
              <a:latin typeface="Calibri" pitchFamily="32" charset="0"/>
            </a:endParaRPr>
          </a:p>
          <a:p>
            <a:pPr marL="334929" indent="-328579">
              <a:lnSpc>
                <a:spcPct val="80000"/>
              </a:lnSpc>
              <a:spcBef>
                <a:spcPts val="32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endParaRPr lang="en-US" sz="1179" dirty="0">
              <a:solidFill>
                <a:srgbClr val="000000"/>
              </a:solidFill>
              <a:latin typeface="Calibri" pitchFamily="32" charset="0"/>
            </a:endParaRPr>
          </a:p>
          <a:p>
            <a:pPr marL="334929" indent="-328579">
              <a:lnSpc>
                <a:spcPct val="80000"/>
              </a:lnSpc>
              <a:spcBef>
                <a:spcPts val="32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endParaRPr lang="en-US" sz="1179" dirty="0">
              <a:solidFill>
                <a:srgbClr val="000000"/>
              </a:solidFill>
              <a:latin typeface="Calibri" pitchFamily="32" charset="0"/>
            </a:endParaRPr>
          </a:p>
          <a:p>
            <a:pPr marL="334929" indent="-328579">
              <a:lnSpc>
                <a:spcPct val="80000"/>
              </a:lnSpc>
              <a:spcBef>
                <a:spcPts val="32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r>
              <a:rPr lang="en-US" sz="1179" b="1" i="1" dirty="0">
                <a:solidFill>
                  <a:srgbClr val="000000"/>
                </a:solidFill>
                <a:latin typeface="Calibri" pitchFamily="32" charset="0"/>
              </a:rPr>
              <a:t>Examples:</a:t>
            </a:r>
            <a:br>
              <a:rPr lang="en-US" sz="1179" b="1" i="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179" dirty="0">
                <a:solidFill>
                  <a:srgbClr val="000000"/>
                </a:solidFill>
                <a:latin typeface="Calibri" pitchFamily="32" charset="0"/>
              </a:rPr>
              <a:t>As far as R1/R2, [Milutinovic88] offers a new algorithm (using the R1 method)</a:t>
            </a:r>
            <a:br>
              <a:rPr lang="en-US" sz="1179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179" dirty="0">
                <a:solidFill>
                  <a:srgbClr val="000000"/>
                </a:solidFill>
                <a:latin typeface="Calibri" pitchFamily="32" charset="0"/>
              </a:rPr>
              <a:t>that makes sense if an environment is represented with a more detailed model, </a:t>
            </a:r>
            <a:br>
              <a:rPr lang="en-US" sz="1179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179" dirty="0">
                <a:solidFill>
                  <a:srgbClr val="000000"/>
                </a:solidFill>
                <a:latin typeface="Calibri" pitchFamily="32" charset="0"/>
              </a:rPr>
              <a:t>while [Milutinovic89] offers a new solution in a changed environment (using the R2 method), </a:t>
            </a:r>
            <a:br>
              <a:rPr lang="en-US" sz="1179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179" dirty="0">
                <a:solidFill>
                  <a:srgbClr val="000000"/>
                </a:solidFill>
                <a:latin typeface="Calibri" pitchFamily="32" charset="0"/>
              </a:rPr>
              <a:t>when a design has to be ported from Silicon to GaAs  </a:t>
            </a:r>
            <a:br>
              <a:rPr lang="en-US" sz="1179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179" dirty="0">
                <a:solidFill>
                  <a:srgbClr val="000000"/>
                </a:solidFill>
                <a:latin typeface="Calibri" pitchFamily="32" charset="0"/>
              </a:rPr>
              <a:t>(from the performance/price point of view, the best adder design for Silicon, the carry-lookahead adder, </a:t>
            </a:r>
            <a:br>
              <a:rPr lang="en-US" sz="1179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179" dirty="0">
                <a:solidFill>
                  <a:srgbClr val="000000"/>
                </a:solidFill>
                <a:latin typeface="Calibri" pitchFamily="32" charset="0"/>
              </a:rPr>
              <a:t>is among the worst ones for GaAs, and the opposite: the worst adder for Silicon, the ripple-carry adder,</a:t>
            </a:r>
            <a:br>
              <a:rPr lang="en-US" sz="1179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179" dirty="0">
                <a:solidFill>
                  <a:srgbClr val="000000"/>
                </a:solidFill>
                <a:latin typeface="Calibri" pitchFamily="32" charset="0"/>
              </a:rPr>
              <a:t>is among the best ones for GaAs; this is because GaAs gate delays depend on fan-out</a:t>
            </a:r>
            <a:br>
              <a:rPr lang="en-US" sz="1179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179" dirty="0">
                <a:solidFill>
                  <a:srgbClr val="000000"/>
                </a:solidFill>
                <a:latin typeface="Calibri" pitchFamily="32" charset="0"/>
              </a:rPr>
              <a:t>and ripple-carry adders are characterized with only the minimal fan-out,</a:t>
            </a:r>
            <a:br>
              <a:rPr lang="en-US" sz="1179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179" dirty="0">
                <a:solidFill>
                  <a:srgbClr val="000000"/>
                </a:solidFill>
                <a:latin typeface="Calibri" pitchFamily="32" charset="0"/>
              </a:rPr>
              <a:t>while the fan-out of the carry-lookahead adders depends on the word size, and can grow infinitely). </a:t>
            </a:r>
            <a:br>
              <a:rPr lang="en-US" sz="1179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179" dirty="0">
                <a:solidFill>
                  <a:srgbClr val="000000"/>
                </a:solidFill>
                <a:latin typeface="Calibri" pitchFamily="32" charset="0"/>
              </a:rPr>
              <a:t>Other popular examples are related to concept modeling in AI based on graphical representation with icons </a:t>
            </a:r>
            <a:br>
              <a:rPr lang="en-US" sz="1179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179" dirty="0">
                <a:solidFill>
                  <a:srgbClr val="000000"/>
                </a:solidFill>
                <a:latin typeface="Calibri" pitchFamily="32" charset="0"/>
              </a:rPr>
              <a:t>(in a model with fewer icons, one can make a conclusion which is different, and often times even opposite, compared to a conclusion made from a model with a much larger number of icons);</a:t>
            </a:r>
            <a:br>
              <a:rPr lang="en-US" sz="1179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179" dirty="0">
                <a:solidFill>
                  <a:srgbClr val="000000"/>
                </a:solidFill>
                <a:latin typeface="Calibri" pitchFamily="32" charset="0"/>
              </a:rPr>
              <a:t>also, when the environment changes (for example, the ratio of processing speed to communication speed changes), a different type of supercomputing network becomes optimal.</a:t>
            </a:r>
          </a:p>
        </p:txBody>
      </p:sp>
      <p:pic>
        <p:nvPicPr>
          <p:cNvPr id="8090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0425" y="3276600"/>
            <a:ext cx="2014538" cy="1071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80901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45013" y="3276600"/>
            <a:ext cx="2544762" cy="1071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2082800" y="4321175"/>
            <a:ext cx="4095750" cy="261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9989" tIns="46795" rIns="89989" bIns="46795">
            <a:spAutoFit/>
          </a:bodyPr>
          <a:lstStyle/>
          <a:p>
            <a:pPr>
              <a:tabLst>
                <a:tab pos="0" algn="l"/>
                <a:tab pos="457153" algn="l"/>
                <a:tab pos="914305" algn="l"/>
                <a:tab pos="1371458" algn="l"/>
                <a:tab pos="1828610" algn="l"/>
                <a:tab pos="2285763" algn="l"/>
                <a:tab pos="2742915" algn="l"/>
                <a:tab pos="3200068" algn="l"/>
                <a:tab pos="3657220" algn="l"/>
                <a:tab pos="4114373" algn="l"/>
                <a:tab pos="4571526" algn="l"/>
                <a:tab pos="5028678" algn="l"/>
                <a:tab pos="5485831" algn="l"/>
                <a:tab pos="5942984" algn="l"/>
                <a:tab pos="6400137" algn="l"/>
                <a:tab pos="6857289" algn="l"/>
                <a:tab pos="7314442" algn="l"/>
                <a:tab pos="7771595" algn="l"/>
                <a:tab pos="8228747" algn="l"/>
                <a:tab pos="8685900" algn="l"/>
                <a:tab pos="9143052" algn="l"/>
              </a:tabLst>
              <a:defRPr/>
            </a:pPr>
            <a:r>
              <a:rPr lang="en-US" sz="1089" dirty="0">
                <a:solidFill>
                  <a:srgbClr val="000000"/>
                </a:solidFill>
                <a:latin typeface="Calibri" pitchFamily="32" charset="0"/>
              </a:rPr>
              <a:t>D: Remodeling (</a:t>
            </a:r>
            <a:r>
              <a:rPr lang="en-US" sz="1089" dirty="0" err="1">
                <a:solidFill>
                  <a:srgbClr val="000000"/>
                </a:solidFill>
                <a:latin typeface="Calibri" pitchFamily="32" charset="0"/>
              </a:rPr>
              <a:t>Granularization</a:t>
            </a:r>
            <a:r>
              <a:rPr lang="en-US" sz="1089" dirty="0">
                <a:solidFill>
                  <a:srgbClr val="000000"/>
                </a:solidFill>
                <a:latin typeface="Calibri" pitchFamily="32" charset="0"/>
              </a:rPr>
              <a:t> versus Reparametrization) – R1 vs R2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46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457200" y="138113"/>
            <a:ext cx="8229600" cy="1417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1429" tIns="45714" rIns="91429" bIns="45714" anchor="ctr"/>
          <a:lstStyle/>
          <a:p>
            <a:pPr marL="342865" indent="-328579" algn="ctr">
              <a:tabLst>
                <a:tab pos="342865" algn="l"/>
                <a:tab pos="800017" algn="l"/>
                <a:tab pos="1257170" algn="l"/>
                <a:tab pos="1714322" algn="l"/>
                <a:tab pos="2171475" algn="l"/>
                <a:tab pos="2628627" algn="l"/>
                <a:tab pos="3085780" algn="l"/>
                <a:tab pos="3542933" algn="l"/>
                <a:tab pos="4000085" algn="l"/>
                <a:tab pos="4457238" algn="l"/>
                <a:tab pos="4914390" algn="l"/>
                <a:tab pos="5371543" algn="l"/>
                <a:tab pos="5828695" algn="l"/>
                <a:tab pos="6285848" algn="l"/>
                <a:tab pos="6743001" algn="l"/>
                <a:tab pos="7200153" algn="l"/>
                <a:tab pos="7657306" algn="l"/>
                <a:tab pos="8114459" algn="l"/>
                <a:tab pos="8571612" algn="l"/>
                <a:tab pos="9028764" algn="l"/>
                <a:tab pos="9485917" algn="l"/>
              </a:tabLst>
              <a:defRPr/>
            </a:pPr>
            <a:r>
              <a:rPr lang="en-US" sz="2903" b="1" dirty="0">
                <a:solidFill>
                  <a:srgbClr val="000000"/>
                </a:solidFill>
                <a:latin typeface="Calibri" pitchFamily="32" charset="0"/>
              </a:rPr>
              <a:t>Unorthodoxization: </a:t>
            </a:r>
            <a:br>
              <a:rPr lang="en-US" sz="2903" b="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2903" b="1" dirty="0">
                <a:solidFill>
                  <a:srgbClr val="000000"/>
                </a:solidFill>
                <a:latin typeface="Calibri" pitchFamily="32" charset="0"/>
              </a:rPr>
              <a:t>ViewFromAbove versus </a:t>
            </a:r>
            <a:r>
              <a:rPr lang="en-US" sz="2903" b="1" dirty="0" err="1">
                <a:solidFill>
                  <a:srgbClr val="000000"/>
                </a:solidFill>
                <a:latin typeface="Calibri" pitchFamily="32" charset="0"/>
              </a:rPr>
              <a:t>ViewFromInside</a:t>
            </a:r>
            <a:r>
              <a:rPr lang="en-US" sz="2903" b="1" dirty="0">
                <a:solidFill>
                  <a:srgbClr val="000000"/>
                </a:solidFill>
                <a:latin typeface="Calibri" pitchFamily="32" charset="0"/>
              </a:rPr>
              <a:t> </a:t>
            </a:r>
            <a:br>
              <a:rPr lang="en-US" sz="2903" b="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2903" b="1" dirty="0">
                <a:solidFill>
                  <a:srgbClr val="000000"/>
                </a:solidFill>
                <a:latin typeface="Calibri" pitchFamily="32" charset="0"/>
              </a:rPr>
              <a:t>(U1 vs U2)</a:t>
            </a:r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52400" y="2027238"/>
            <a:ext cx="8915400" cy="4525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1429" tIns="45714" rIns="91429" bIns="45714"/>
          <a:lstStyle/>
          <a:p>
            <a:pPr marL="334929" indent="-328579">
              <a:lnSpc>
                <a:spcPct val="80000"/>
              </a:lnSpc>
              <a:spcBef>
                <a:spcPts val="37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r>
              <a:rPr lang="en-US" sz="1542" b="1" i="1" dirty="0">
                <a:solidFill>
                  <a:srgbClr val="000000"/>
                </a:solidFill>
                <a:latin typeface="Calibri" pitchFamily="32" charset="0"/>
              </a:rPr>
              <a:t>Definition:</a:t>
            </a:r>
          </a:p>
          <a:p>
            <a:pPr marL="334929" indent="-328579">
              <a:lnSpc>
                <a:spcPct val="80000"/>
              </a:lnSpc>
              <a:spcBef>
                <a:spcPts val="37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endParaRPr lang="en-US" sz="1542" i="1" dirty="0">
              <a:solidFill>
                <a:srgbClr val="000000"/>
              </a:solidFill>
              <a:latin typeface="Calibri" pitchFamily="32" charset="0"/>
            </a:endParaRPr>
          </a:p>
          <a:p>
            <a:pPr marL="334929" indent="-328579">
              <a:lnSpc>
                <a:spcPct val="80000"/>
              </a:lnSpc>
              <a:spcBef>
                <a:spcPts val="37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r>
              <a:rPr lang="en-US" sz="1542" i="1" dirty="0">
                <a:solidFill>
                  <a:srgbClr val="000000"/>
                </a:solidFill>
                <a:latin typeface="Calibri" pitchFamily="32" charset="0"/>
              </a:rPr>
              <a:t>	This category encompasses the approaches that are difficult to classify:</a:t>
            </a:r>
            <a:br>
              <a:rPr lang="en-US" sz="1542" i="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542" i="1" dirty="0">
                <a:solidFill>
                  <a:srgbClr val="000000"/>
                </a:solidFill>
                <a:latin typeface="Calibri" pitchFamily="32" charset="0"/>
              </a:rPr>
              <a:t>	Sometimes one sees something that others did not see for decades or centuries 			(</a:t>
            </a:r>
            <a:r>
              <a:rPr lang="en-US" sz="1542" b="1" i="1" dirty="0">
                <a:solidFill>
                  <a:srgbClr val="000000"/>
                </a:solidFill>
                <a:latin typeface="Calibri" pitchFamily="32" charset="0"/>
              </a:rPr>
              <a:t>ViewFromAbove</a:t>
            </a:r>
            <a:r>
              <a:rPr lang="en-US" sz="1542" i="1" dirty="0">
                <a:solidFill>
                  <a:srgbClr val="000000"/>
                </a:solidFill>
                <a:latin typeface="Calibri" pitchFamily="32" charset="0"/>
              </a:rPr>
              <a:t>) </a:t>
            </a:r>
            <a:br>
              <a:rPr lang="en-US" sz="1542" i="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542" i="1" dirty="0">
                <a:solidFill>
                  <a:srgbClr val="000000"/>
                </a:solidFill>
                <a:latin typeface="Calibri" pitchFamily="32" charset="0"/>
              </a:rPr>
              <a:t>	or one gets stroked by an idea of a genius with no ground in existing research 			(</a:t>
            </a:r>
            <a:r>
              <a:rPr lang="en-US" sz="1542" b="1" i="1" dirty="0">
                <a:solidFill>
                  <a:srgbClr val="000000"/>
                </a:solidFill>
                <a:latin typeface="Calibri" pitchFamily="32" charset="0"/>
              </a:rPr>
              <a:t>ViewFromInside</a:t>
            </a:r>
            <a:r>
              <a:rPr lang="en-US" sz="1542" i="1" dirty="0">
                <a:solidFill>
                  <a:srgbClr val="000000"/>
                </a:solidFill>
                <a:latin typeface="Calibri" pitchFamily="32" charset="0"/>
              </a:rPr>
              <a:t>). </a:t>
            </a:r>
          </a:p>
          <a:p>
            <a:pPr marL="334929" indent="-328579">
              <a:lnSpc>
                <a:spcPct val="80000"/>
              </a:lnSpc>
              <a:spcBef>
                <a:spcPts val="37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endParaRPr lang="en-US" sz="1542" i="1" dirty="0">
              <a:solidFill>
                <a:srgbClr val="000000"/>
              </a:solidFill>
              <a:latin typeface="Calibri" pitchFamily="32" charset="0"/>
            </a:endParaRPr>
          </a:p>
          <a:p>
            <a:pPr marL="334929" indent="-328579">
              <a:lnSpc>
                <a:spcPct val="80000"/>
              </a:lnSpc>
              <a:spcBef>
                <a:spcPts val="37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endParaRPr lang="en-US" sz="1542" i="1" dirty="0">
              <a:solidFill>
                <a:srgbClr val="000000"/>
              </a:solidFill>
              <a:latin typeface="Calibri" pitchFamily="32" charset="0"/>
            </a:endParaRPr>
          </a:p>
          <a:p>
            <a:pPr marL="334929" indent="-328579">
              <a:lnSpc>
                <a:spcPct val="80000"/>
              </a:lnSpc>
              <a:spcBef>
                <a:spcPts val="37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endParaRPr lang="en-US" sz="1542" i="1" dirty="0">
              <a:solidFill>
                <a:srgbClr val="000000"/>
              </a:solidFill>
              <a:latin typeface="Calibri" pitchFamily="32" charset="0"/>
            </a:endParaRPr>
          </a:p>
          <a:p>
            <a:pPr marL="334929" indent="-328579">
              <a:lnSpc>
                <a:spcPct val="80000"/>
              </a:lnSpc>
              <a:spcBef>
                <a:spcPts val="37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endParaRPr lang="en-US" sz="1542" i="1" dirty="0">
              <a:solidFill>
                <a:srgbClr val="000000"/>
              </a:solidFill>
              <a:latin typeface="Calibri" pitchFamily="32" charset="0"/>
            </a:endParaRPr>
          </a:p>
          <a:p>
            <a:pPr marL="334929" indent="-328579">
              <a:lnSpc>
                <a:spcPct val="80000"/>
              </a:lnSpc>
              <a:spcBef>
                <a:spcPts val="37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endParaRPr lang="en-US" sz="1542" i="1" dirty="0">
              <a:solidFill>
                <a:srgbClr val="000000"/>
              </a:solidFill>
              <a:latin typeface="Calibri" pitchFamily="32" charset="0"/>
            </a:endParaRPr>
          </a:p>
          <a:p>
            <a:pPr marL="334929" indent="-328579">
              <a:lnSpc>
                <a:spcPct val="80000"/>
              </a:lnSpc>
              <a:spcBef>
                <a:spcPts val="37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endParaRPr lang="en-US" sz="1542" i="1" dirty="0">
              <a:solidFill>
                <a:srgbClr val="000000"/>
              </a:solidFill>
              <a:latin typeface="Calibri" pitchFamily="32" charset="0"/>
            </a:endParaRPr>
          </a:p>
          <a:p>
            <a:pPr marL="334929" indent="-328579">
              <a:lnSpc>
                <a:spcPct val="80000"/>
              </a:lnSpc>
              <a:spcBef>
                <a:spcPts val="37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endParaRPr lang="en-US" sz="1542" i="1" dirty="0">
              <a:solidFill>
                <a:srgbClr val="000000"/>
              </a:solidFill>
              <a:latin typeface="Calibri" pitchFamily="32" charset="0"/>
            </a:endParaRPr>
          </a:p>
          <a:p>
            <a:pPr marL="334929" indent="-328579">
              <a:lnSpc>
                <a:spcPct val="80000"/>
              </a:lnSpc>
              <a:spcBef>
                <a:spcPts val="37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r>
              <a:rPr lang="en-US" sz="1542" b="1" i="1" dirty="0">
                <a:solidFill>
                  <a:srgbClr val="000000"/>
                </a:solidFill>
                <a:latin typeface="Calibri" pitchFamily="32" charset="0"/>
              </a:rPr>
              <a:t>Examples:</a:t>
            </a:r>
            <a:br>
              <a:rPr lang="en-US" sz="1542" b="1" i="1" dirty="0">
                <a:solidFill>
                  <a:srgbClr val="000000"/>
                </a:solidFill>
                <a:latin typeface="Calibri" pitchFamily="32" charset="0"/>
              </a:rPr>
            </a:br>
            <a:br>
              <a:rPr lang="en-US" sz="1542" b="1" i="1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542" dirty="0">
                <a:solidFill>
                  <a:srgbClr val="000000"/>
                </a:solidFill>
                <a:latin typeface="Calibri" pitchFamily="32" charset="0"/>
              </a:rPr>
              <a:t>As far as U1/U2, [Milutinovic2000] generated an innovation </a:t>
            </a:r>
            <a:br>
              <a:rPr lang="en-US" sz="1542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542" dirty="0">
                <a:solidFill>
                  <a:srgbClr val="000000"/>
                </a:solidFill>
                <a:latin typeface="Calibri" pitchFamily="32" charset="0"/>
              </a:rPr>
              <a:t>after trying to make a holistic view (U1),</a:t>
            </a:r>
            <a:br>
              <a:rPr lang="en-US" sz="1542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542" dirty="0">
                <a:solidFill>
                  <a:srgbClr val="000000"/>
                </a:solidFill>
                <a:latin typeface="Calibri" pitchFamily="32" charset="0"/>
              </a:rPr>
              <a:t>and [Milutinovic2001] introduces an idea after an effort is made</a:t>
            </a:r>
            <a:br>
              <a:rPr lang="en-US" sz="1542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542" dirty="0">
                <a:solidFill>
                  <a:srgbClr val="000000"/>
                </a:solidFill>
                <a:latin typeface="Calibri" pitchFamily="32" charset="0"/>
              </a:rPr>
              <a:t>to understand the intrinsic details of the problem (U2). </a:t>
            </a:r>
            <a:br>
              <a:rPr lang="en-US" sz="1542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542" dirty="0">
                <a:solidFill>
                  <a:srgbClr val="000000"/>
                </a:solidFill>
                <a:latin typeface="Calibri" pitchFamily="32" charset="0"/>
              </a:rPr>
              <a:t>Other popular examples include the contributions </a:t>
            </a:r>
            <a:br>
              <a:rPr lang="en-US" sz="1542" dirty="0">
                <a:solidFill>
                  <a:srgbClr val="000000"/>
                </a:solidFill>
                <a:latin typeface="Calibri" pitchFamily="32" charset="0"/>
              </a:rPr>
            </a:br>
            <a:r>
              <a:rPr lang="en-US" sz="1542" dirty="0">
                <a:solidFill>
                  <a:srgbClr val="000000"/>
                </a:solidFill>
                <a:latin typeface="Calibri" pitchFamily="32" charset="0"/>
              </a:rPr>
              <a:t>of Nobel Laureates Martin Perl and Jerome Friedman.</a:t>
            </a:r>
          </a:p>
          <a:p>
            <a:pPr marL="334929" indent="-328579">
              <a:lnSpc>
                <a:spcPct val="80000"/>
              </a:lnSpc>
              <a:spcBef>
                <a:spcPts val="37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endParaRPr lang="en-US" sz="1542" dirty="0">
              <a:solidFill>
                <a:srgbClr val="000000"/>
              </a:solidFill>
              <a:latin typeface="Calibri" pitchFamily="32" charset="0"/>
            </a:endParaRPr>
          </a:p>
          <a:p>
            <a:pPr marL="334929" indent="-328579">
              <a:lnSpc>
                <a:spcPct val="80000"/>
              </a:lnSpc>
              <a:spcBef>
                <a:spcPts val="37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endParaRPr lang="en-US" sz="1542" dirty="0">
              <a:solidFill>
                <a:srgbClr val="000000"/>
              </a:solidFill>
              <a:latin typeface="Calibri" pitchFamily="32" charset="0"/>
            </a:endParaRPr>
          </a:p>
          <a:p>
            <a:pPr marL="334929" indent="-328579">
              <a:lnSpc>
                <a:spcPct val="80000"/>
              </a:lnSpc>
              <a:spcBef>
                <a:spcPts val="375"/>
              </a:spcBef>
              <a:tabLst>
                <a:tab pos="334929" algn="l"/>
                <a:tab pos="792081" algn="l"/>
                <a:tab pos="1249234" algn="l"/>
                <a:tab pos="1706386" algn="l"/>
                <a:tab pos="2163539" algn="l"/>
                <a:tab pos="2620692" algn="l"/>
                <a:tab pos="3077844" algn="l"/>
                <a:tab pos="3534997" algn="l"/>
                <a:tab pos="3992149" algn="l"/>
                <a:tab pos="4449302" algn="l"/>
                <a:tab pos="4906454" algn="l"/>
                <a:tab pos="5363607" algn="l"/>
                <a:tab pos="5820759" algn="l"/>
                <a:tab pos="6277912" algn="l"/>
                <a:tab pos="6735065" algn="l"/>
                <a:tab pos="7192217" algn="l"/>
                <a:tab pos="7649370" algn="l"/>
                <a:tab pos="8106522" algn="l"/>
                <a:tab pos="8563675" algn="l"/>
                <a:tab pos="9020827" algn="l"/>
                <a:tab pos="9477980" algn="l"/>
              </a:tabLst>
              <a:defRPr/>
            </a:pPr>
            <a:endParaRPr lang="en-US" sz="1542" dirty="0">
              <a:solidFill>
                <a:srgbClr val="000000"/>
              </a:solidFill>
              <a:latin typeface="Calibri" pitchFamily="32" charset="0"/>
            </a:endParaRPr>
          </a:p>
        </p:txBody>
      </p:sp>
      <p:pic>
        <p:nvPicPr>
          <p:cNvPr id="8294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9388" y="3578225"/>
            <a:ext cx="3705225" cy="91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001713" y="4527550"/>
            <a:ext cx="5449887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9989" tIns="46795" rIns="89989" bIns="46795">
            <a:spAutoFit/>
          </a:bodyPr>
          <a:lstStyle/>
          <a:p>
            <a:pPr>
              <a:tabLst>
                <a:tab pos="0" algn="l"/>
                <a:tab pos="457153" algn="l"/>
                <a:tab pos="914305" algn="l"/>
                <a:tab pos="1371458" algn="l"/>
                <a:tab pos="1828610" algn="l"/>
                <a:tab pos="2285763" algn="l"/>
                <a:tab pos="2742915" algn="l"/>
                <a:tab pos="3200068" algn="l"/>
                <a:tab pos="3657220" algn="l"/>
                <a:tab pos="4114373" algn="l"/>
                <a:tab pos="4571526" algn="l"/>
                <a:tab pos="5028678" algn="l"/>
                <a:tab pos="5485831" algn="l"/>
                <a:tab pos="5942984" algn="l"/>
                <a:tab pos="6400137" algn="l"/>
                <a:tab pos="6857289" algn="l"/>
                <a:tab pos="7314442" algn="l"/>
                <a:tab pos="7771595" algn="l"/>
                <a:tab pos="8228747" algn="l"/>
                <a:tab pos="8685900" algn="l"/>
                <a:tab pos="9143052" algn="l"/>
              </a:tabLst>
              <a:defRPr/>
            </a:pPr>
            <a:r>
              <a:rPr lang="en-US" sz="1361" dirty="0">
                <a:solidFill>
                  <a:srgbClr val="000000"/>
                </a:solidFill>
                <a:latin typeface="Calibri" pitchFamily="32" charset="0"/>
              </a:rPr>
              <a:t>E: Unorthodoxization (ViewFromAbove versus ViewFromInside) – U1 vs U2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47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C:\Documents and Settings\nenadko\My Documents\My Pictures\10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1763"/>
            <a:ext cx="9144000" cy="672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8235950" y="6608763"/>
            <a:ext cx="769938" cy="249237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944" tIns="41472" rIns="82944" bIns="41472"/>
          <a:lstStyle/>
          <a:p>
            <a:pPr defTabSz="414726" eaLnBrk="1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endParaRPr lang="en-US" sz="1633">
              <a:latin typeface="Arial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410700" y="6576950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48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C:\Documents and Settings\nenadko\My Documents\My Pictures\11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3188"/>
            <a:ext cx="9144000" cy="675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8235950" y="6608763"/>
            <a:ext cx="769938" cy="249237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944" tIns="41472" rIns="82944" bIns="41472"/>
          <a:lstStyle/>
          <a:p>
            <a:pPr defTabSz="414726" eaLnBrk="1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endParaRPr lang="en-US" sz="1633">
              <a:latin typeface="Arial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410700" y="6576950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49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C:\Documents and Settings\nenadko\My Documents\My Pictures\12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3513" y="0"/>
            <a:ext cx="9307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8235950" y="6608763"/>
            <a:ext cx="769938" cy="249237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944" tIns="41472" rIns="82944" bIns="41472"/>
          <a:lstStyle/>
          <a:p>
            <a:pPr defTabSz="414726" eaLnBrk="1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endParaRPr lang="en-US" sz="1633">
              <a:latin typeface="Arial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410700" y="6576950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50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9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865188" y="674688"/>
            <a:ext cx="5845175" cy="800100"/>
          </a:xfrm>
        </p:spPr>
        <p:txBody>
          <a:bodyPr lIns="34286" tIns="34286" rIns="34286" bIns="34286"/>
          <a:lstStyle/>
          <a:p>
            <a:pPr defTabSz="582930">
              <a:defRPr sz="2125"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lang="en-US" sz="2125" dirty="0">
                <a:solidFill>
                  <a:srgbClr val="333399"/>
                </a:solidFill>
                <a:ea typeface="Tahoma"/>
                <a:cs typeface="Tahoma"/>
                <a:sym typeface="Tahoma"/>
              </a:rPr>
              <a:t>INSPIRED BY FORMER STUDENTS OF BELGRADE UNIVERSITY:</a:t>
            </a:r>
            <a:endParaRPr sz="2125" dirty="0">
              <a:solidFill>
                <a:srgbClr val="333399"/>
              </a:solidFill>
              <a:ea typeface="Tahoma"/>
              <a:cs typeface="Tahoma"/>
              <a:sym typeface="Tahoma"/>
            </a:endParaRPr>
          </a:p>
        </p:txBody>
      </p:sp>
      <p:sp>
        <p:nvSpPr>
          <p:cNvPr id="88067" name="TextBox 1"/>
          <p:cNvSpPr txBox="1">
            <a:spLocks noChangeArrowheads="1"/>
          </p:cNvSpPr>
          <p:nvPr/>
        </p:nvSpPr>
        <p:spPr bwMode="auto">
          <a:xfrm>
            <a:off x="53975" y="5326063"/>
            <a:ext cx="6369050" cy="369887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lIns="34289" rIns="34289">
            <a:spAutoFit/>
          </a:bodyPr>
          <a:lstStyle/>
          <a:p>
            <a:r>
              <a:rPr lang="en-US">
                <a:cs typeface="Tahoma" pitchFamily="34" charset="0"/>
                <a:sym typeface="Tahoma" pitchFamily="34" charset="0"/>
              </a:rPr>
              <a:t> </a:t>
            </a:r>
          </a:p>
        </p:txBody>
      </p:sp>
      <p:sp>
        <p:nvSpPr>
          <p:cNvPr id="6" name="Rectangle 3"/>
          <p:cNvSpPr txBox="1">
            <a:spLocks/>
          </p:cNvSpPr>
          <p:nvPr/>
        </p:nvSpPr>
        <p:spPr>
          <a:xfrm>
            <a:off x="900113" y="1981200"/>
            <a:ext cx="3725862" cy="5005388"/>
          </a:xfrm>
          <a:prstGeom prst="rect">
            <a:avLst/>
          </a:prstGeom>
          <a:ln w="12700">
            <a:miter lim="400000"/>
          </a:ln>
        </p:spPr>
        <p:txBody>
          <a:bodyPr lIns="34286" tIns="34286" rIns="34286" bIns="34286">
            <a:norm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675" b="1" dirty="0">
                <a:ea typeface="Tahoma"/>
                <a:cs typeface="Tahoma"/>
                <a:sym typeface="Tahoma"/>
              </a:rPr>
              <a:t>Vice Presidents or Executive Directors at major USA industries:</a:t>
            </a: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675" dirty="0">
              <a:ea typeface="Tahoma"/>
              <a:cs typeface="Tahoma"/>
              <a:sym typeface="Tahoma"/>
            </a:endParaRP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675" b="1" dirty="0">
                <a:ea typeface="Tahoma"/>
                <a:cs typeface="Tahoma"/>
                <a:sym typeface="Tahoma"/>
              </a:rPr>
              <a:t>JPMorgan</a:t>
            </a:r>
            <a:r>
              <a:rPr lang="en-US" sz="675" dirty="0">
                <a:ea typeface="Tahoma"/>
                <a:cs typeface="Tahoma"/>
                <a:sym typeface="Tahoma"/>
              </a:rPr>
              <a:t> (#1 Bank worth $100B) Executive Directors: </a:t>
            </a:r>
            <a:br>
              <a:rPr lang="en-US" sz="675" dirty="0">
                <a:ea typeface="Tahoma"/>
                <a:cs typeface="Tahoma"/>
                <a:sym typeface="Tahoma"/>
              </a:rPr>
            </a:br>
            <a:r>
              <a:rPr lang="en-US" sz="675" dirty="0">
                <a:ea typeface="Tahoma"/>
                <a:cs typeface="Tahoma"/>
                <a:sym typeface="Tahoma"/>
              </a:rPr>
              <a:t>Marko </a:t>
            </a:r>
            <a:r>
              <a:rPr lang="en-US" sz="675" dirty="0" err="1">
                <a:ea typeface="Tahoma"/>
                <a:cs typeface="Tahoma"/>
                <a:sym typeface="Tahoma"/>
              </a:rPr>
              <a:t>Jevremovic</a:t>
            </a:r>
            <a:r>
              <a:rPr lang="en-US" sz="675" dirty="0">
                <a:ea typeface="Tahoma"/>
                <a:cs typeface="Tahoma"/>
                <a:sym typeface="Tahoma"/>
              </a:rPr>
              <a:t>, PMF + Jelena </a:t>
            </a:r>
            <a:r>
              <a:rPr lang="en-US" sz="675" dirty="0" err="1">
                <a:ea typeface="Tahoma"/>
                <a:cs typeface="Tahoma"/>
                <a:sym typeface="Tahoma"/>
              </a:rPr>
              <a:t>Skulic</a:t>
            </a:r>
            <a:r>
              <a:rPr lang="en-US" sz="675" dirty="0">
                <a:ea typeface="Tahoma"/>
                <a:cs typeface="Tahoma"/>
                <a:sym typeface="Tahoma"/>
              </a:rPr>
              <a:t>, ETF</a:t>
            </a: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675" dirty="0">
              <a:ea typeface="Tahoma"/>
              <a:cs typeface="Tahoma"/>
              <a:sym typeface="Tahoma"/>
            </a:endParaRP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675" b="1" dirty="0">
                <a:ea typeface="Tahoma"/>
                <a:cs typeface="Tahoma"/>
                <a:sym typeface="Tahoma"/>
              </a:rPr>
              <a:t>BlackRock</a:t>
            </a:r>
            <a:r>
              <a:rPr lang="en-US" sz="675" dirty="0">
                <a:ea typeface="Tahoma"/>
                <a:cs typeface="Tahoma"/>
                <a:sym typeface="Tahoma"/>
              </a:rPr>
              <a:t> (#1 Portfolio company worth $40T) VP: </a:t>
            </a:r>
            <a:br>
              <a:rPr lang="en-US" sz="675" dirty="0">
                <a:ea typeface="Tahoma"/>
                <a:cs typeface="Tahoma"/>
                <a:sym typeface="Tahoma"/>
              </a:rPr>
            </a:br>
            <a:r>
              <a:rPr lang="en-US" sz="675" dirty="0">
                <a:ea typeface="Tahoma"/>
                <a:cs typeface="Tahoma"/>
                <a:sym typeface="Tahoma"/>
              </a:rPr>
              <a:t>Mladen </a:t>
            </a:r>
            <a:r>
              <a:rPr lang="en-US" sz="675" dirty="0" err="1">
                <a:ea typeface="Tahoma"/>
                <a:cs typeface="Tahoma"/>
                <a:sym typeface="Tahoma"/>
              </a:rPr>
              <a:t>Laudanovic</a:t>
            </a:r>
            <a:r>
              <a:rPr lang="en-US" sz="675" dirty="0">
                <a:ea typeface="Tahoma"/>
                <a:cs typeface="Tahoma"/>
                <a:sym typeface="Tahoma"/>
              </a:rPr>
              <a:t>, PMF + Dusan Misic, SRB</a:t>
            </a: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675" dirty="0">
              <a:ea typeface="Tahoma"/>
              <a:cs typeface="Tahoma"/>
              <a:sym typeface="Tahoma"/>
            </a:endParaRP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675" b="1" dirty="0" err="1">
                <a:ea typeface="Tahoma"/>
                <a:cs typeface="Tahoma"/>
                <a:sym typeface="Tahoma"/>
              </a:rPr>
              <a:t>StateStreet</a:t>
            </a:r>
            <a:r>
              <a:rPr lang="en-US" sz="675" dirty="0">
                <a:ea typeface="Tahoma"/>
                <a:cs typeface="Tahoma"/>
                <a:sym typeface="Tahoma"/>
              </a:rPr>
              <a:t> (#2 Portfolio company worth $10T) Ontology </a:t>
            </a:r>
            <a:r>
              <a:rPr lang="en-US" sz="675" dirty="0" err="1">
                <a:ea typeface="Tahoma"/>
                <a:cs typeface="Tahoma"/>
                <a:sym typeface="Tahoma"/>
              </a:rPr>
              <a:t>exPD</a:t>
            </a:r>
            <a:r>
              <a:rPr lang="en-US" sz="675" dirty="0">
                <a:ea typeface="Tahoma"/>
                <a:cs typeface="Tahoma"/>
                <a:sym typeface="Tahoma"/>
              </a:rPr>
              <a:t>: </a:t>
            </a:r>
            <a:br>
              <a:rPr lang="en-US" sz="675" dirty="0">
                <a:ea typeface="Tahoma"/>
                <a:cs typeface="Tahoma"/>
                <a:sym typeface="Tahoma"/>
              </a:rPr>
            </a:br>
            <a:r>
              <a:rPr lang="en-US" sz="675" dirty="0">
                <a:ea typeface="Tahoma"/>
                <a:cs typeface="Tahoma"/>
                <a:sym typeface="Tahoma"/>
              </a:rPr>
              <a:t>N.K., PMF, ETF, FON</a:t>
            </a: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675" dirty="0">
              <a:ea typeface="Tahoma"/>
              <a:cs typeface="Tahoma"/>
              <a:sym typeface="Tahoma"/>
            </a:endParaRP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675" b="1" dirty="0">
                <a:ea typeface="Tahoma"/>
                <a:cs typeface="Tahoma"/>
                <a:sym typeface="Tahoma"/>
              </a:rPr>
              <a:t>Vanguard Group</a:t>
            </a:r>
            <a:r>
              <a:rPr lang="en-US" sz="675" dirty="0">
                <a:ea typeface="Tahoma"/>
                <a:cs typeface="Tahoma"/>
                <a:sym typeface="Tahoma"/>
              </a:rPr>
              <a:t> (#1 in indexed founds):</a:t>
            </a:r>
            <a:br>
              <a:rPr lang="en-US" sz="675" dirty="0">
                <a:ea typeface="Tahoma"/>
                <a:cs typeface="Tahoma"/>
                <a:sym typeface="Tahoma"/>
              </a:rPr>
            </a:br>
            <a:r>
              <a:rPr lang="en-US" sz="675" dirty="0">
                <a:ea typeface="Tahoma"/>
                <a:cs typeface="Tahoma"/>
                <a:sym typeface="Tahoma"/>
              </a:rPr>
              <a:t>X.Y.</a:t>
            </a: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675" b="1" dirty="0">
              <a:ea typeface="Tahoma"/>
              <a:cs typeface="Tahoma"/>
              <a:sym typeface="Tahoma"/>
            </a:endParaRP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675" dirty="0">
              <a:ea typeface="Tahoma"/>
              <a:cs typeface="Tahoma"/>
              <a:sym typeface="Tahoma"/>
            </a:endParaRP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675" b="1" dirty="0">
                <a:ea typeface="Tahoma"/>
                <a:cs typeface="Tahoma"/>
                <a:sym typeface="Tahoma"/>
              </a:rPr>
              <a:t>Qualcomm</a:t>
            </a:r>
            <a:r>
              <a:rPr lang="en-US" sz="675" dirty="0">
                <a:ea typeface="Tahoma"/>
                <a:cs typeface="Tahoma"/>
                <a:sym typeface="Tahoma"/>
              </a:rPr>
              <a:t> (#1 in </a:t>
            </a:r>
            <a:r>
              <a:rPr lang="en-US" sz="675" dirty="0" err="1">
                <a:ea typeface="Tahoma"/>
                <a:cs typeface="Tahoma"/>
                <a:sym typeface="Tahoma"/>
              </a:rPr>
              <a:t>MobilePhones</a:t>
            </a:r>
            <a:r>
              <a:rPr lang="en-US" sz="675" dirty="0">
                <a:ea typeface="Tahoma"/>
                <a:cs typeface="Tahoma"/>
                <a:sym typeface="Tahoma"/>
              </a:rPr>
              <a:t> Chips) VP: </a:t>
            </a:r>
            <a:br>
              <a:rPr lang="en-US" sz="675" dirty="0">
                <a:ea typeface="Tahoma"/>
                <a:cs typeface="Tahoma"/>
                <a:sym typeface="Tahoma"/>
              </a:rPr>
            </a:br>
            <a:r>
              <a:rPr lang="en-US" sz="675" dirty="0">
                <a:ea typeface="Tahoma"/>
                <a:cs typeface="Tahoma"/>
                <a:sym typeface="Tahoma"/>
              </a:rPr>
              <a:t>Milivoje </a:t>
            </a:r>
            <a:r>
              <a:rPr lang="en-US" sz="675" dirty="0" err="1">
                <a:ea typeface="Tahoma"/>
                <a:cs typeface="Tahoma"/>
                <a:sym typeface="Tahoma"/>
              </a:rPr>
              <a:t>Aleksic</a:t>
            </a:r>
            <a:r>
              <a:rPr lang="en-US" sz="675" dirty="0">
                <a:ea typeface="Tahoma"/>
                <a:cs typeface="Tahoma"/>
                <a:sym typeface="Tahoma"/>
              </a:rPr>
              <a:t>, ETF</a:t>
            </a: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675" dirty="0">
              <a:ea typeface="Tahoma"/>
              <a:cs typeface="Tahoma"/>
              <a:sym typeface="Tahoma"/>
            </a:endParaRP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675" b="1" dirty="0">
                <a:ea typeface="Tahoma"/>
                <a:cs typeface="Tahoma"/>
                <a:sym typeface="Tahoma"/>
              </a:rPr>
              <a:t>Intel</a:t>
            </a:r>
            <a:r>
              <a:rPr lang="en-US" sz="675" dirty="0">
                <a:ea typeface="Tahoma"/>
                <a:cs typeface="Tahoma"/>
                <a:sym typeface="Tahoma"/>
              </a:rPr>
              <a:t> (#1 in </a:t>
            </a:r>
            <a:r>
              <a:rPr lang="en-US" sz="675" dirty="0" err="1">
                <a:ea typeface="Tahoma"/>
                <a:cs typeface="Tahoma"/>
                <a:sym typeface="Tahoma"/>
              </a:rPr>
              <a:t>SuperComputing</a:t>
            </a:r>
            <a:r>
              <a:rPr lang="en-US" sz="675" dirty="0">
                <a:ea typeface="Tahoma"/>
                <a:cs typeface="Tahoma"/>
                <a:sym typeface="Tahoma"/>
              </a:rPr>
              <a:t> Chips) VP: </a:t>
            </a: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675" dirty="0" err="1">
                <a:ea typeface="Tahoma"/>
                <a:cs typeface="Tahoma"/>
                <a:sym typeface="Tahoma"/>
              </a:rPr>
              <a:t>Ranko</a:t>
            </a:r>
            <a:r>
              <a:rPr lang="en-US" sz="675" dirty="0">
                <a:ea typeface="Tahoma"/>
                <a:cs typeface="Tahoma"/>
                <a:sym typeface="Tahoma"/>
              </a:rPr>
              <a:t> </a:t>
            </a:r>
            <a:r>
              <a:rPr lang="en-US" sz="675" dirty="0" err="1">
                <a:ea typeface="Tahoma"/>
                <a:cs typeface="Tahoma"/>
                <a:sym typeface="Tahoma"/>
              </a:rPr>
              <a:t>Scepanovic</a:t>
            </a:r>
            <a:r>
              <a:rPr lang="en-US" sz="675" dirty="0">
                <a:ea typeface="Tahoma"/>
                <a:cs typeface="Tahoma"/>
                <a:sym typeface="Tahoma"/>
              </a:rPr>
              <a:t>, PMF</a:t>
            </a: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675" dirty="0">
              <a:ea typeface="Tahoma"/>
              <a:cs typeface="Tahoma"/>
              <a:sym typeface="Tahoma"/>
            </a:endParaRP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675" b="1" dirty="0">
                <a:ea typeface="Tahoma"/>
                <a:cs typeface="Tahoma"/>
                <a:sym typeface="Tahoma"/>
              </a:rPr>
              <a:t>NCR</a:t>
            </a:r>
            <a:r>
              <a:rPr lang="en-US" sz="675" dirty="0">
                <a:ea typeface="Tahoma"/>
                <a:cs typeface="Tahoma"/>
                <a:sym typeface="Tahoma"/>
              </a:rPr>
              <a:t> (#1 Technology support for banking worth $2B2) VP:</a:t>
            </a:r>
            <a:br>
              <a:rPr lang="en-US" sz="675" dirty="0">
                <a:ea typeface="Tahoma"/>
                <a:cs typeface="Tahoma"/>
                <a:sym typeface="Tahoma"/>
              </a:rPr>
            </a:br>
            <a:r>
              <a:rPr lang="en-US" sz="675" dirty="0">
                <a:ea typeface="Tahoma"/>
                <a:cs typeface="Tahoma"/>
                <a:sym typeface="Tahoma"/>
              </a:rPr>
              <a:t>Dragan </a:t>
            </a:r>
            <a:r>
              <a:rPr lang="en-US" sz="675" dirty="0" err="1">
                <a:ea typeface="Tahoma"/>
                <a:cs typeface="Tahoma"/>
                <a:sym typeface="Tahoma"/>
              </a:rPr>
              <a:t>Budic</a:t>
            </a:r>
            <a:r>
              <a:rPr lang="en-US" sz="675" dirty="0">
                <a:ea typeface="Tahoma"/>
                <a:cs typeface="Tahoma"/>
                <a:sym typeface="Tahoma"/>
              </a:rPr>
              <a:t>, ETF</a:t>
            </a: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675" dirty="0">
              <a:ea typeface="Tahoma"/>
              <a:cs typeface="Tahoma"/>
              <a:sym typeface="Tahoma"/>
            </a:endParaRP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675" b="1" dirty="0">
                <a:ea typeface="Tahoma"/>
                <a:cs typeface="Tahoma"/>
                <a:sym typeface="Tahoma"/>
              </a:rPr>
              <a:t>IBM</a:t>
            </a:r>
            <a:r>
              <a:rPr lang="en-US" sz="675" dirty="0">
                <a:ea typeface="Tahoma"/>
                <a:cs typeface="Tahoma"/>
                <a:sym typeface="Tahoma"/>
              </a:rPr>
              <a:t> (#1 in </a:t>
            </a:r>
            <a:r>
              <a:rPr lang="en-US" sz="675" dirty="0" err="1">
                <a:ea typeface="Tahoma"/>
                <a:cs typeface="Tahoma"/>
                <a:sym typeface="Tahoma"/>
              </a:rPr>
              <a:t>MainFrames</a:t>
            </a:r>
            <a:r>
              <a:rPr lang="en-US" sz="675" dirty="0">
                <a:ea typeface="Tahoma"/>
                <a:cs typeface="Tahoma"/>
                <a:sym typeface="Tahoma"/>
              </a:rPr>
              <a:t>):</a:t>
            </a:r>
            <a:br>
              <a:rPr lang="en-US" sz="675" dirty="0">
                <a:ea typeface="Tahoma"/>
                <a:cs typeface="Tahoma"/>
                <a:sym typeface="Tahoma"/>
              </a:rPr>
            </a:br>
            <a:r>
              <a:rPr lang="en-US" sz="675" dirty="0" err="1">
                <a:ea typeface="Tahoma"/>
                <a:cs typeface="Tahoma"/>
                <a:sym typeface="Tahoma"/>
              </a:rPr>
              <a:t>Marija</a:t>
            </a:r>
            <a:r>
              <a:rPr lang="en-US" sz="675" dirty="0">
                <a:ea typeface="Tahoma"/>
                <a:cs typeface="Tahoma"/>
                <a:sym typeface="Tahoma"/>
              </a:rPr>
              <a:t> </a:t>
            </a:r>
            <a:r>
              <a:rPr lang="en-US" sz="675" dirty="0" err="1">
                <a:ea typeface="Tahoma"/>
                <a:cs typeface="Tahoma"/>
                <a:sym typeface="Tahoma"/>
              </a:rPr>
              <a:t>Zivanovic</a:t>
            </a:r>
            <a:r>
              <a:rPr lang="en-US" sz="675" dirty="0">
                <a:ea typeface="Tahoma"/>
                <a:cs typeface="Tahoma"/>
                <a:sym typeface="Tahoma"/>
              </a:rPr>
              <a:t>, ETF</a:t>
            </a: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675" dirty="0">
              <a:ea typeface="Tahoma"/>
              <a:cs typeface="Tahoma"/>
              <a:sym typeface="Tahoma"/>
            </a:endParaRP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675" b="1" dirty="0">
                <a:ea typeface="Tahoma"/>
                <a:cs typeface="Tahoma"/>
                <a:sym typeface="Tahoma"/>
              </a:rPr>
              <a:t>AMD</a:t>
            </a:r>
            <a:r>
              <a:rPr lang="en-US" sz="675" dirty="0">
                <a:ea typeface="Tahoma"/>
                <a:cs typeface="Tahoma"/>
                <a:sym typeface="Tahoma"/>
              </a:rPr>
              <a:t> (#1 in </a:t>
            </a:r>
            <a:r>
              <a:rPr lang="en-US" sz="675" dirty="0" err="1">
                <a:ea typeface="Tahoma"/>
                <a:cs typeface="Tahoma"/>
                <a:sym typeface="Tahoma"/>
              </a:rPr>
              <a:t>HighEnd</a:t>
            </a:r>
            <a:r>
              <a:rPr lang="en-US" sz="675" dirty="0">
                <a:ea typeface="Tahoma"/>
                <a:cs typeface="Tahoma"/>
                <a:sym typeface="Tahoma"/>
              </a:rPr>
              <a:t> Gaming):</a:t>
            </a:r>
            <a:br>
              <a:rPr lang="en-US" sz="675" dirty="0">
                <a:ea typeface="Tahoma"/>
                <a:cs typeface="Tahoma"/>
                <a:sym typeface="Tahoma"/>
              </a:rPr>
            </a:br>
            <a:r>
              <a:rPr lang="en-US" sz="675" dirty="0">
                <a:ea typeface="Tahoma"/>
                <a:cs typeface="Tahoma"/>
                <a:sym typeface="Tahoma"/>
              </a:rPr>
              <a:t>Andrej </a:t>
            </a:r>
            <a:r>
              <a:rPr lang="en-US" sz="675" dirty="0" err="1">
                <a:ea typeface="Tahoma"/>
                <a:cs typeface="Tahoma"/>
                <a:sym typeface="Tahoma"/>
              </a:rPr>
              <a:t>Zdravkovic</a:t>
            </a:r>
            <a:r>
              <a:rPr lang="en-US" sz="675" dirty="0">
                <a:ea typeface="Tahoma"/>
                <a:cs typeface="Tahoma"/>
                <a:sym typeface="Tahoma"/>
              </a:rPr>
              <a:t>, ETF</a:t>
            </a: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675" dirty="0">
              <a:ea typeface="Tahoma"/>
              <a:cs typeface="Tahoma"/>
              <a:sym typeface="Tahoma"/>
            </a:endParaRP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675" b="1" dirty="0">
                <a:ea typeface="Tahoma"/>
                <a:cs typeface="Tahoma"/>
                <a:sym typeface="Tahoma"/>
              </a:rPr>
              <a:t>HP Labs</a:t>
            </a:r>
            <a:r>
              <a:rPr lang="en-US" sz="675" dirty="0">
                <a:ea typeface="Tahoma"/>
                <a:cs typeface="Tahoma"/>
                <a:sym typeface="Tahoma"/>
              </a:rPr>
              <a:t> (</a:t>
            </a:r>
            <a:r>
              <a:rPr lang="en-US" sz="675" dirty="0" err="1">
                <a:ea typeface="Tahoma"/>
                <a:cs typeface="Tahoma"/>
                <a:sym typeface="Tahoma"/>
              </a:rPr>
              <a:t>SustainableComputing</a:t>
            </a:r>
            <a:r>
              <a:rPr lang="en-US" sz="675" dirty="0">
                <a:ea typeface="Tahoma"/>
                <a:cs typeface="Tahoma"/>
                <a:sym typeface="Tahoma"/>
              </a:rPr>
              <a:t>):</a:t>
            </a:r>
            <a:br>
              <a:rPr lang="en-US" sz="675" dirty="0">
                <a:ea typeface="Tahoma"/>
                <a:cs typeface="Tahoma"/>
                <a:sym typeface="Tahoma"/>
              </a:rPr>
            </a:br>
            <a:r>
              <a:rPr lang="en-US" sz="675" dirty="0" err="1">
                <a:ea typeface="Tahoma"/>
                <a:cs typeface="Tahoma"/>
                <a:sym typeface="Tahoma"/>
              </a:rPr>
              <a:t>Dejan</a:t>
            </a:r>
            <a:r>
              <a:rPr lang="en-US" sz="675" dirty="0">
                <a:ea typeface="Tahoma"/>
                <a:cs typeface="Tahoma"/>
                <a:sym typeface="Tahoma"/>
              </a:rPr>
              <a:t> </a:t>
            </a:r>
            <a:r>
              <a:rPr lang="en-US" sz="675" dirty="0" err="1">
                <a:ea typeface="Tahoma"/>
                <a:cs typeface="Tahoma"/>
                <a:sym typeface="Tahoma"/>
              </a:rPr>
              <a:t>Milojicic</a:t>
            </a:r>
            <a:r>
              <a:rPr lang="en-US" sz="675" dirty="0">
                <a:ea typeface="Tahoma"/>
                <a:cs typeface="Tahoma"/>
                <a:sym typeface="Tahoma"/>
              </a:rPr>
              <a:t>, ETF</a:t>
            </a: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675" dirty="0">
              <a:ea typeface="Tahoma"/>
              <a:cs typeface="Tahoma"/>
              <a:sym typeface="Tahoma"/>
            </a:endParaRP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675" dirty="0">
              <a:ea typeface="Tahoma"/>
              <a:cs typeface="Tahoma"/>
              <a:sym typeface="Tahoma"/>
            </a:endParaRP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675" dirty="0">
              <a:ea typeface="Tahoma"/>
              <a:cs typeface="Tahoma"/>
              <a:sym typeface="Tahoma"/>
            </a:endParaRP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675" b="1" dirty="0">
                <a:ea typeface="Tahoma"/>
                <a:cs typeface="Tahoma"/>
                <a:sym typeface="Tahoma"/>
              </a:rPr>
              <a:t>Endeca</a:t>
            </a:r>
            <a:r>
              <a:rPr lang="en-US" sz="675" dirty="0">
                <a:ea typeface="Tahoma"/>
                <a:cs typeface="Tahoma"/>
                <a:sym typeface="Tahoma"/>
              </a:rPr>
              <a:t> (#1 in Acquisition for Data Base </a:t>
            </a:r>
            <a:r>
              <a:rPr lang="en-US" sz="675" dirty="0" err="1">
                <a:ea typeface="Tahoma"/>
                <a:cs typeface="Tahoma"/>
                <a:sym typeface="Tahoma"/>
              </a:rPr>
              <a:t>eng</a:t>
            </a:r>
            <a:r>
              <a:rPr lang="en-US" sz="675" dirty="0">
                <a:ea typeface="Tahoma"/>
                <a:cs typeface="Tahoma"/>
                <a:sym typeface="Tahoma"/>
              </a:rPr>
              <a:t> = $1075 million) CF: </a:t>
            </a: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675" dirty="0" err="1">
                <a:ea typeface="Tahoma"/>
                <a:cs typeface="Tahoma"/>
                <a:sym typeface="Tahoma"/>
              </a:rPr>
              <a:t>Dejan</a:t>
            </a:r>
            <a:r>
              <a:rPr lang="en-US" sz="675" dirty="0">
                <a:ea typeface="Tahoma"/>
                <a:cs typeface="Tahoma"/>
                <a:sym typeface="Tahoma"/>
              </a:rPr>
              <a:t> </a:t>
            </a:r>
            <a:r>
              <a:rPr lang="en-US" sz="675" dirty="0" err="1">
                <a:ea typeface="Tahoma"/>
                <a:cs typeface="Tahoma"/>
                <a:sym typeface="Tahoma"/>
              </a:rPr>
              <a:t>Mircevski</a:t>
            </a:r>
            <a:r>
              <a:rPr lang="en-US" sz="675" dirty="0">
                <a:ea typeface="Tahoma"/>
                <a:cs typeface="Tahoma"/>
                <a:sym typeface="Tahoma"/>
              </a:rPr>
              <a:t>, ETF</a:t>
            </a: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675" dirty="0">
              <a:ea typeface="Tahoma"/>
              <a:cs typeface="Tahoma"/>
              <a:sym typeface="Tahoma"/>
            </a:endParaRP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675" b="1" dirty="0" err="1">
                <a:ea typeface="Tahoma"/>
                <a:cs typeface="Tahoma"/>
                <a:sym typeface="Tahoma"/>
              </a:rPr>
              <a:t>SupplyFrame</a:t>
            </a:r>
            <a:r>
              <a:rPr lang="en-US" sz="675" dirty="0">
                <a:ea typeface="Tahoma"/>
                <a:cs typeface="Tahoma"/>
                <a:sym typeface="Tahoma"/>
              </a:rPr>
              <a:t> (#1 in Acquisition for Data Supply </a:t>
            </a:r>
            <a:r>
              <a:rPr lang="en-US" sz="675" dirty="0" err="1">
                <a:ea typeface="Tahoma"/>
                <a:cs typeface="Tahoma"/>
                <a:sym typeface="Tahoma"/>
              </a:rPr>
              <a:t>eng</a:t>
            </a:r>
            <a:r>
              <a:rPr lang="en-US" sz="675" dirty="0">
                <a:ea typeface="Tahoma"/>
                <a:cs typeface="Tahoma"/>
                <a:sym typeface="Tahoma"/>
              </a:rPr>
              <a:t> = $800M) CF: Aleksandar </a:t>
            </a:r>
            <a:r>
              <a:rPr lang="en-US" sz="675" dirty="0" err="1">
                <a:ea typeface="Tahoma"/>
                <a:cs typeface="Tahoma"/>
                <a:sym typeface="Tahoma"/>
              </a:rPr>
              <a:t>Bradic</a:t>
            </a:r>
            <a:r>
              <a:rPr lang="en-US" sz="675" dirty="0">
                <a:ea typeface="Tahoma"/>
                <a:cs typeface="Tahoma"/>
                <a:sym typeface="Tahoma"/>
              </a:rPr>
              <a:t>, ETF</a:t>
            </a: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675" dirty="0">
              <a:ea typeface="Tahoma"/>
              <a:cs typeface="Tahoma"/>
              <a:sym typeface="Tahoma"/>
            </a:endParaRP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675" b="1" dirty="0" err="1">
                <a:ea typeface="Tahoma"/>
                <a:cs typeface="Tahoma"/>
                <a:sym typeface="Tahoma"/>
              </a:rPr>
              <a:t>Nordeus</a:t>
            </a:r>
            <a:r>
              <a:rPr lang="en-US" sz="675" dirty="0">
                <a:ea typeface="Tahoma"/>
                <a:cs typeface="Tahoma"/>
                <a:sym typeface="Tahoma"/>
              </a:rPr>
              <a:t> (#1 in FB Gaming, $370M) VP and CF:</a:t>
            </a: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675" dirty="0" err="1">
                <a:ea typeface="Tahoma"/>
                <a:cs typeface="Tahoma"/>
                <a:sym typeface="Tahoma"/>
              </a:rPr>
              <a:t>Branko</a:t>
            </a:r>
            <a:r>
              <a:rPr lang="en-US" sz="675" dirty="0">
                <a:ea typeface="Tahoma"/>
                <a:cs typeface="Tahoma"/>
                <a:sym typeface="Tahoma"/>
              </a:rPr>
              <a:t> </a:t>
            </a:r>
            <a:r>
              <a:rPr lang="en-US" sz="675" dirty="0" err="1">
                <a:ea typeface="Tahoma"/>
                <a:cs typeface="Tahoma"/>
                <a:sym typeface="Tahoma"/>
              </a:rPr>
              <a:t>Milutinovic</a:t>
            </a:r>
            <a:r>
              <a:rPr lang="en-US" sz="675" dirty="0">
                <a:ea typeface="Tahoma"/>
                <a:cs typeface="Tahoma"/>
                <a:sym typeface="Tahoma"/>
              </a:rPr>
              <a:t>, ETF</a:t>
            </a: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675" dirty="0">
              <a:ea typeface="Tahoma"/>
              <a:cs typeface="Tahoma"/>
              <a:sym typeface="Tahoma"/>
            </a:endParaRPr>
          </a:p>
          <a:p>
            <a:pPr marL="0" indent="0" hangingPunct="1"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675" b="1" dirty="0" err="1">
                <a:ea typeface="Tahoma"/>
                <a:cs typeface="Tahoma"/>
                <a:sym typeface="Tahoma"/>
              </a:rPr>
              <a:t>ModComp</a:t>
            </a:r>
            <a:r>
              <a:rPr lang="en-US" sz="675" dirty="0">
                <a:ea typeface="Tahoma"/>
                <a:cs typeface="Tahoma"/>
                <a:sym typeface="Tahoma"/>
              </a:rPr>
              <a:t> (#1 in Special Medical Support):</a:t>
            </a:r>
            <a:br>
              <a:rPr lang="en-US" sz="675" dirty="0">
                <a:ea typeface="Tahoma"/>
                <a:cs typeface="Tahoma"/>
                <a:sym typeface="Tahoma"/>
              </a:rPr>
            </a:br>
            <a:r>
              <a:rPr lang="en-US" sz="675" dirty="0" err="1">
                <a:ea typeface="Tahoma"/>
                <a:cs typeface="Tahoma"/>
                <a:sym typeface="Tahoma"/>
              </a:rPr>
              <a:t>Borko</a:t>
            </a:r>
            <a:r>
              <a:rPr lang="en-US" sz="675" dirty="0">
                <a:ea typeface="Tahoma"/>
                <a:cs typeface="Tahoma"/>
                <a:sym typeface="Tahoma"/>
              </a:rPr>
              <a:t> </a:t>
            </a:r>
            <a:r>
              <a:rPr lang="en-US" sz="675" dirty="0" err="1">
                <a:ea typeface="Tahoma"/>
                <a:cs typeface="Tahoma"/>
                <a:sym typeface="Tahoma"/>
              </a:rPr>
              <a:t>Furht</a:t>
            </a:r>
            <a:r>
              <a:rPr lang="en-US" sz="675" dirty="0">
                <a:ea typeface="Tahoma"/>
                <a:cs typeface="Tahoma"/>
                <a:sym typeface="Tahoma"/>
              </a:rPr>
              <a:t>, ETF</a:t>
            </a:r>
          </a:p>
        </p:txBody>
      </p:sp>
      <p:sp>
        <p:nvSpPr>
          <p:cNvPr id="7" name="Rectangle 3"/>
          <p:cNvSpPr txBox="1">
            <a:spLocks/>
          </p:cNvSpPr>
          <p:nvPr/>
        </p:nvSpPr>
        <p:spPr>
          <a:xfrm>
            <a:off x="4787900" y="1905000"/>
            <a:ext cx="4321175" cy="4929188"/>
          </a:xfrm>
          <a:prstGeom prst="rect">
            <a:avLst/>
          </a:prstGeom>
          <a:ln w="12700">
            <a:miter lim="400000"/>
          </a:ln>
        </p:spPr>
        <p:txBody>
          <a:bodyPr lIns="34286" tIns="34286" rIns="34286" bIns="34286">
            <a:normAutofit fontScale="92500"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900" b="1" dirty="0">
                <a:ea typeface="Tahoma"/>
                <a:cs typeface="Tahoma"/>
                <a:sym typeface="Tahoma"/>
              </a:rPr>
              <a:t>Records in Patenting:</a:t>
            </a: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900" dirty="0">
              <a:ea typeface="Tahoma"/>
              <a:cs typeface="Tahoma"/>
              <a:sym typeface="Tahoma"/>
            </a:endParaRP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900" dirty="0" err="1">
                <a:ea typeface="Tahoma"/>
                <a:cs typeface="Tahoma"/>
                <a:sym typeface="Tahoma"/>
              </a:rPr>
              <a:t>Kavcic</a:t>
            </a:r>
            <a:r>
              <a:rPr lang="en-US" sz="900" dirty="0">
                <a:ea typeface="Tahoma"/>
                <a:cs typeface="Tahoma"/>
                <a:sym typeface="Tahoma"/>
              </a:rPr>
              <a:t>, ETF (#1 in illegal patenting for </a:t>
            </a:r>
            <a:r>
              <a:rPr lang="en-US" sz="900" dirty="0" err="1">
                <a:ea typeface="Tahoma"/>
                <a:cs typeface="Tahoma"/>
                <a:sym typeface="Tahoma"/>
              </a:rPr>
              <a:t>eng</a:t>
            </a:r>
            <a:r>
              <a:rPr lang="en-US" sz="900" dirty="0">
                <a:ea typeface="Tahoma"/>
                <a:cs typeface="Tahoma"/>
                <a:sym typeface="Tahoma"/>
              </a:rPr>
              <a:t> and </a:t>
            </a:r>
            <a:r>
              <a:rPr lang="en-US" sz="900" dirty="0" err="1">
                <a:ea typeface="Tahoma"/>
                <a:cs typeface="Tahoma"/>
                <a:sym typeface="Tahoma"/>
              </a:rPr>
              <a:t>phy</a:t>
            </a:r>
            <a:r>
              <a:rPr lang="en-US" sz="900" dirty="0">
                <a:ea typeface="Tahoma"/>
                <a:cs typeface="Tahoma"/>
                <a:sym typeface="Tahoma"/>
              </a:rPr>
              <a:t>): Marvel $1.2 billion</a:t>
            </a: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900" dirty="0">
              <a:ea typeface="Tahoma"/>
              <a:cs typeface="Tahoma"/>
              <a:sym typeface="Tahoma"/>
            </a:endParaRP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900" dirty="0" err="1">
                <a:ea typeface="Tahoma"/>
                <a:cs typeface="Tahoma"/>
                <a:sym typeface="Tahoma"/>
              </a:rPr>
              <a:t>Bozovic</a:t>
            </a:r>
            <a:r>
              <a:rPr lang="en-US" sz="900" dirty="0">
                <a:ea typeface="Tahoma"/>
                <a:cs typeface="Tahoma"/>
                <a:sym typeface="Tahoma"/>
              </a:rPr>
              <a:t>, PMF (#1 in legal patenting for </a:t>
            </a:r>
            <a:r>
              <a:rPr lang="en-US" sz="900" dirty="0" err="1">
                <a:ea typeface="Tahoma"/>
                <a:cs typeface="Tahoma"/>
                <a:sym typeface="Tahoma"/>
              </a:rPr>
              <a:t>eng</a:t>
            </a:r>
            <a:r>
              <a:rPr lang="en-US" sz="900" dirty="0">
                <a:ea typeface="Tahoma"/>
                <a:cs typeface="Tahoma"/>
                <a:sym typeface="Tahoma"/>
              </a:rPr>
              <a:t> and </a:t>
            </a:r>
            <a:r>
              <a:rPr lang="en-US" sz="900" dirty="0" err="1">
                <a:ea typeface="Tahoma"/>
                <a:cs typeface="Tahoma"/>
                <a:sym typeface="Tahoma"/>
              </a:rPr>
              <a:t>phy</a:t>
            </a:r>
            <a:r>
              <a:rPr lang="en-US" sz="900" dirty="0">
                <a:ea typeface="Tahoma"/>
                <a:cs typeface="Tahoma"/>
                <a:sym typeface="Tahoma"/>
              </a:rPr>
              <a:t>): Varian $?</a:t>
            </a: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900" dirty="0">
                <a:ea typeface="Tahoma"/>
                <a:cs typeface="Tahoma"/>
                <a:sym typeface="Tahoma"/>
              </a:rPr>
              <a:t> </a:t>
            </a: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900" dirty="0" err="1">
                <a:ea typeface="Tahoma"/>
                <a:cs typeface="Tahoma"/>
                <a:sym typeface="Tahoma"/>
              </a:rPr>
              <a:t>Furht</a:t>
            </a:r>
            <a:r>
              <a:rPr lang="en-US" sz="900" dirty="0">
                <a:ea typeface="Tahoma"/>
                <a:cs typeface="Tahoma"/>
                <a:sym typeface="Tahoma"/>
              </a:rPr>
              <a:t>, ETF (#1 in the number of patents activated for </a:t>
            </a:r>
            <a:r>
              <a:rPr lang="en-US" sz="900" dirty="0" err="1">
                <a:ea typeface="Tahoma"/>
                <a:cs typeface="Tahoma"/>
                <a:sym typeface="Tahoma"/>
              </a:rPr>
              <a:t>eng</a:t>
            </a:r>
            <a:r>
              <a:rPr lang="en-US" sz="900" dirty="0">
                <a:ea typeface="Tahoma"/>
                <a:cs typeface="Tahoma"/>
                <a:sym typeface="Tahoma"/>
              </a:rPr>
              <a:t> - over 100): $?</a:t>
            </a: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900" dirty="0">
              <a:ea typeface="Tahoma"/>
              <a:cs typeface="Tahoma"/>
              <a:sym typeface="Tahoma"/>
            </a:endParaRP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900" dirty="0">
                <a:ea typeface="Tahoma"/>
                <a:cs typeface="Tahoma"/>
                <a:sym typeface="Tahoma"/>
              </a:rPr>
              <a:t>S.M., ETF (#1 for in-company patent awards for </a:t>
            </a:r>
            <a:r>
              <a:rPr lang="en-US" sz="900" dirty="0" err="1">
                <a:ea typeface="Tahoma"/>
                <a:cs typeface="Tahoma"/>
                <a:sym typeface="Tahoma"/>
              </a:rPr>
              <a:t>eng</a:t>
            </a:r>
            <a:r>
              <a:rPr lang="en-US" sz="900" dirty="0">
                <a:ea typeface="Tahoma"/>
                <a:cs typeface="Tahoma"/>
                <a:sym typeface="Tahoma"/>
              </a:rPr>
              <a:t>): $?</a:t>
            </a: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900" dirty="0">
              <a:ea typeface="Tahoma"/>
              <a:cs typeface="Tahoma"/>
              <a:sym typeface="Tahoma"/>
            </a:endParaRP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900" dirty="0">
              <a:ea typeface="Tahoma"/>
              <a:cs typeface="Tahoma"/>
              <a:sym typeface="Tahoma"/>
            </a:endParaRP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900" dirty="0">
              <a:ea typeface="Tahoma"/>
              <a:cs typeface="Tahoma"/>
              <a:sym typeface="Tahoma"/>
            </a:endParaRP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900" b="1" dirty="0">
                <a:ea typeface="Tahoma"/>
                <a:cs typeface="Tahoma"/>
                <a:sym typeface="Tahoma"/>
              </a:rPr>
              <a:t>Professors at Top 10 Schools in USA for CS and CE:</a:t>
            </a: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900" dirty="0">
              <a:ea typeface="Tahoma"/>
              <a:cs typeface="Tahoma"/>
              <a:sym typeface="Tahoma"/>
            </a:endParaRP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900" dirty="0">
                <a:ea typeface="Tahoma"/>
                <a:cs typeface="Tahoma"/>
                <a:sym typeface="Tahoma"/>
              </a:rPr>
              <a:t>Ilic, ETF, </a:t>
            </a:r>
            <a:r>
              <a:rPr lang="en-US" sz="900" b="1" dirty="0">
                <a:ea typeface="Tahoma"/>
                <a:cs typeface="Tahoma"/>
                <a:sym typeface="Tahoma"/>
              </a:rPr>
              <a:t>MIT</a:t>
            </a: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900" dirty="0">
              <a:ea typeface="Tahoma"/>
              <a:cs typeface="Tahoma"/>
              <a:sym typeface="Tahoma"/>
            </a:endParaRP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900" dirty="0">
                <a:ea typeface="Tahoma"/>
                <a:cs typeface="Tahoma"/>
                <a:sym typeface="Tahoma"/>
              </a:rPr>
              <a:t>Djordjevic, PMF, </a:t>
            </a:r>
            <a:r>
              <a:rPr lang="en-US" sz="900" b="1" dirty="0">
                <a:ea typeface="Tahoma"/>
                <a:cs typeface="Tahoma"/>
                <a:sym typeface="Tahoma"/>
              </a:rPr>
              <a:t>Harvard</a:t>
            </a: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900" dirty="0">
              <a:ea typeface="Tahoma"/>
              <a:cs typeface="Tahoma"/>
              <a:sym typeface="Tahoma"/>
            </a:endParaRP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900" dirty="0">
                <a:ea typeface="Tahoma"/>
                <a:cs typeface="Tahoma"/>
                <a:sym typeface="Tahoma"/>
              </a:rPr>
              <a:t>Kovacevic, ETF, </a:t>
            </a:r>
            <a:r>
              <a:rPr lang="en-US" sz="900" b="1" dirty="0">
                <a:ea typeface="Tahoma"/>
                <a:cs typeface="Tahoma"/>
                <a:sym typeface="Tahoma"/>
              </a:rPr>
              <a:t>CMU</a:t>
            </a: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900" dirty="0">
              <a:ea typeface="Tahoma"/>
              <a:cs typeface="Tahoma"/>
              <a:sym typeface="Tahoma"/>
            </a:endParaRP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900" dirty="0" err="1">
                <a:ea typeface="Tahoma"/>
                <a:cs typeface="Tahoma"/>
                <a:sym typeface="Tahoma"/>
              </a:rPr>
              <a:t>Marinov</a:t>
            </a:r>
            <a:r>
              <a:rPr lang="en-US" sz="900" dirty="0">
                <a:ea typeface="Tahoma"/>
                <a:cs typeface="Tahoma"/>
                <a:sym typeface="Tahoma"/>
              </a:rPr>
              <a:t> + </a:t>
            </a:r>
            <a:r>
              <a:rPr lang="en-US" sz="900" dirty="0" err="1">
                <a:ea typeface="Tahoma"/>
                <a:cs typeface="Tahoma"/>
                <a:sym typeface="Tahoma"/>
              </a:rPr>
              <a:t>Mojsilovic</a:t>
            </a:r>
            <a:r>
              <a:rPr lang="en-US" sz="900" dirty="0">
                <a:ea typeface="Tahoma"/>
                <a:cs typeface="Tahoma"/>
                <a:sym typeface="Tahoma"/>
              </a:rPr>
              <a:t>, ETF, </a:t>
            </a:r>
            <a:r>
              <a:rPr lang="en-US" sz="900" b="1" dirty="0">
                <a:ea typeface="Tahoma"/>
                <a:cs typeface="Tahoma"/>
                <a:sym typeface="Tahoma"/>
              </a:rPr>
              <a:t>UIUC</a:t>
            </a: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900" b="1" dirty="0">
              <a:ea typeface="Tahoma"/>
              <a:cs typeface="Tahoma"/>
              <a:sym typeface="Tahoma"/>
            </a:endParaRP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900" dirty="0" err="1">
                <a:ea typeface="Tahoma"/>
                <a:cs typeface="Tahoma"/>
                <a:sym typeface="Tahoma"/>
              </a:rPr>
              <a:t>Vujic</a:t>
            </a:r>
            <a:r>
              <a:rPr lang="en-US" sz="900" dirty="0">
                <a:ea typeface="Tahoma"/>
                <a:cs typeface="Tahoma"/>
                <a:sym typeface="Tahoma"/>
              </a:rPr>
              <a:t> + Nikolic, ETF, </a:t>
            </a:r>
            <a:r>
              <a:rPr lang="en-US" sz="900" b="1" dirty="0">
                <a:ea typeface="Tahoma"/>
                <a:cs typeface="Tahoma"/>
                <a:sym typeface="Tahoma"/>
              </a:rPr>
              <a:t>UC Berkeley</a:t>
            </a: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900" b="1" dirty="0">
              <a:ea typeface="Tahoma"/>
              <a:cs typeface="Tahoma"/>
              <a:sym typeface="Tahoma"/>
            </a:endParaRP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900" dirty="0" err="1">
                <a:ea typeface="Tahoma"/>
                <a:cs typeface="Tahoma"/>
                <a:sym typeface="Tahoma"/>
              </a:rPr>
              <a:t>Mencer</a:t>
            </a:r>
            <a:r>
              <a:rPr lang="en-US" sz="900" dirty="0">
                <a:ea typeface="Tahoma"/>
                <a:cs typeface="Tahoma"/>
                <a:sym typeface="Tahoma"/>
              </a:rPr>
              <a:t>, </a:t>
            </a:r>
            <a:r>
              <a:rPr lang="en-US" sz="900" b="1" dirty="0">
                <a:ea typeface="Tahoma"/>
                <a:cs typeface="Tahoma"/>
                <a:sym typeface="Tahoma"/>
              </a:rPr>
              <a:t>Stanford</a:t>
            </a: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900" b="1" dirty="0">
              <a:ea typeface="Tahoma"/>
              <a:cs typeface="Tahoma"/>
              <a:sym typeface="Tahoma"/>
            </a:endParaRP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900" dirty="0" err="1">
                <a:ea typeface="Tahoma"/>
                <a:cs typeface="Tahoma"/>
                <a:sym typeface="Tahoma"/>
              </a:rPr>
              <a:t>Ercegovac</a:t>
            </a:r>
            <a:r>
              <a:rPr lang="en-US" sz="900" dirty="0">
                <a:ea typeface="Tahoma"/>
                <a:cs typeface="Tahoma"/>
                <a:sym typeface="Tahoma"/>
              </a:rPr>
              <a:t> + </a:t>
            </a:r>
            <a:r>
              <a:rPr lang="en-US" sz="900" dirty="0" err="1">
                <a:ea typeface="Tahoma"/>
                <a:cs typeface="Tahoma"/>
                <a:sym typeface="Tahoma"/>
              </a:rPr>
              <a:t>Potkonjak</a:t>
            </a:r>
            <a:r>
              <a:rPr lang="en-US" sz="900" dirty="0">
                <a:ea typeface="Tahoma"/>
                <a:cs typeface="Tahoma"/>
                <a:sym typeface="Tahoma"/>
              </a:rPr>
              <a:t> + </a:t>
            </a:r>
            <a:r>
              <a:rPr lang="en-US" sz="900" dirty="0" err="1">
                <a:ea typeface="Tahoma"/>
                <a:cs typeface="Tahoma"/>
                <a:sym typeface="Tahoma"/>
              </a:rPr>
              <a:t>Mirkovic</a:t>
            </a:r>
            <a:r>
              <a:rPr lang="en-US" sz="900" dirty="0">
                <a:ea typeface="Tahoma"/>
                <a:cs typeface="Tahoma"/>
                <a:sym typeface="Tahoma"/>
              </a:rPr>
              <a:t>, ETF, </a:t>
            </a:r>
            <a:r>
              <a:rPr lang="en-US" sz="900" b="1" dirty="0">
                <a:ea typeface="Tahoma"/>
                <a:cs typeface="Tahoma"/>
                <a:sym typeface="Tahoma"/>
              </a:rPr>
              <a:t>UCLA</a:t>
            </a:r>
            <a:endParaRPr lang="en-US" sz="900" dirty="0">
              <a:ea typeface="Tahoma"/>
              <a:cs typeface="Tahoma"/>
              <a:sym typeface="Tahoma"/>
            </a:endParaRP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900" b="1" dirty="0">
              <a:ea typeface="Tahoma"/>
              <a:cs typeface="Tahoma"/>
              <a:sym typeface="Tahoma"/>
            </a:endParaRP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900" dirty="0" err="1">
                <a:ea typeface="Tahoma"/>
                <a:cs typeface="Tahoma"/>
                <a:sym typeface="Tahoma"/>
              </a:rPr>
              <a:t>Mirkovic</a:t>
            </a:r>
            <a:r>
              <a:rPr lang="en-US" sz="900" dirty="0">
                <a:ea typeface="Tahoma"/>
                <a:cs typeface="Tahoma"/>
                <a:sym typeface="Tahoma"/>
              </a:rPr>
              <a:t>, ETF, </a:t>
            </a:r>
            <a:r>
              <a:rPr lang="en-US" sz="900" b="1" dirty="0">
                <a:ea typeface="Tahoma"/>
                <a:cs typeface="Tahoma"/>
                <a:sym typeface="Tahoma"/>
              </a:rPr>
              <a:t>USC</a:t>
            </a:r>
            <a:endParaRPr lang="en-US" sz="900" dirty="0">
              <a:ea typeface="Tahoma"/>
              <a:cs typeface="Tahoma"/>
              <a:sym typeface="Tahoma"/>
            </a:endParaRP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900" b="1" dirty="0">
              <a:ea typeface="Tahoma"/>
              <a:cs typeface="Tahoma"/>
              <a:sym typeface="Tahoma"/>
            </a:endParaRP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900" dirty="0" err="1">
                <a:ea typeface="Tahoma"/>
                <a:cs typeface="Tahoma"/>
                <a:sym typeface="Tahoma"/>
              </a:rPr>
              <a:t>Gligoric</a:t>
            </a:r>
            <a:r>
              <a:rPr lang="en-US" sz="900" dirty="0">
                <a:ea typeface="Tahoma"/>
                <a:cs typeface="Tahoma"/>
                <a:sym typeface="Tahoma"/>
              </a:rPr>
              <a:t>, ETF, </a:t>
            </a:r>
            <a:r>
              <a:rPr lang="en-US" sz="900" b="1" dirty="0">
                <a:ea typeface="Tahoma"/>
                <a:cs typeface="Tahoma"/>
                <a:sym typeface="Tahoma"/>
              </a:rPr>
              <a:t>Texas</a:t>
            </a: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endParaRPr lang="en-US" sz="900" b="1" dirty="0">
              <a:ea typeface="Tahoma"/>
              <a:cs typeface="Tahoma"/>
              <a:sym typeface="Tahoma"/>
            </a:endParaRPr>
          </a:p>
          <a:p>
            <a:pPr marL="0" indent="0" hangingPunct="1">
              <a:lnSpc>
                <a:spcPct val="120000"/>
              </a:lnSpc>
              <a:spcBef>
                <a:spcPts val="0"/>
              </a:spcBef>
              <a:buSzTx/>
              <a:buFont typeface="Arial"/>
              <a:buNone/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lang="en-US" sz="900" dirty="0" err="1">
                <a:ea typeface="Tahoma"/>
                <a:cs typeface="Tahoma"/>
                <a:sym typeface="Tahoma"/>
              </a:rPr>
              <a:t>Milutinovic</a:t>
            </a:r>
            <a:r>
              <a:rPr lang="en-US" sz="900" dirty="0">
                <a:ea typeface="Tahoma"/>
                <a:cs typeface="Tahoma"/>
                <a:sym typeface="Tahoma"/>
              </a:rPr>
              <a:t>, ETF, </a:t>
            </a:r>
            <a:r>
              <a:rPr lang="en-US" sz="900" b="1" dirty="0">
                <a:ea typeface="Tahoma"/>
                <a:cs typeface="Tahoma"/>
                <a:sym typeface="Tahoma"/>
              </a:rPr>
              <a:t>Purdue</a:t>
            </a:r>
            <a:endParaRPr lang="en-US" sz="900" dirty="0">
              <a:ea typeface="Tahoma"/>
              <a:cs typeface="Tahoma"/>
              <a:sym typeface="Tahoma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51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slow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63" y="836613"/>
            <a:ext cx="7000875" cy="525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/>
          </p:cNvSpPr>
          <p:nvPr/>
        </p:nvSpPr>
        <p:spPr>
          <a:xfrm rot="5400000">
            <a:off x="6515893" y="3967957"/>
            <a:ext cx="4602163" cy="800100"/>
          </a:xfrm>
          <a:prstGeom prst="rect">
            <a:avLst/>
          </a:prstGeom>
          <a:ln w="12700">
            <a:miter lim="400000"/>
          </a:ln>
        </p:spPr>
        <p:txBody>
          <a:bodyPr lIns="34286" tIns="34286" rIns="34286" bIns="34286" anchor="b">
            <a:norm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l" defTabSz="582930" hangingPunct="1">
              <a:defRPr sz="2125"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lang="en-US" sz="1594" dirty="0">
                <a:solidFill>
                  <a:srgbClr val="333399"/>
                </a:solidFill>
                <a:ea typeface="Tahoma"/>
                <a:cs typeface="Tahoma"/>
                <a:sym typeface="Tahoma"/>
              </a:rPr>
              <a:t>Learn How to Position Yourselves</a:t>
            </a:r>
          </a:p>
        </p:txBody>
      </p:sp>
      <p:sp>
        <p:nvSpPr>
          <p:cNvPr id="6" name="Rectangle 2"/>
          <p:cNvSpPr txBox="1">
            <a:spLocks/>
          </p:cNvSpPr>
          <p:nvPr/>
        </p:nvSpPr>
        <p:spPr>
          <a:xfrm rot="5400000">
            <a:off x="-1488282" y="3913982"/>
            <a:ext cx="4602163" cy="800100"/>
          </a:xfrm>
          <a:prstGeom prst="rect">
            <a:avLst/>
          </a:prstGeom>
          <a:ln w="12700">
            <a:miter lim="400000"/>
          </a:ln>
        </p:spPr>
        <p:txBody>
          <a:bodyPr lIns="34286" tIns="34286" rIns="34286" bIns="34286" anchor="b">
            <a:norm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l" defTabSz="582930" hangingPunct="1">
              <a:defRPr sz="2125">
                <a:solidFill>
                  <a:srgbClr val="333399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lang="en-US" sz="1594" dirty="0">
                <a:solidFill>
                  <a:srgbClr val="333399"/>
                </a:solidFill>
                <a:ea typeface="Tahoma"/>
                <a:cs typeface="Tahoma"/>
                <a:sym typeface="Tahoma"/>
              </a:rPr>
              <a:t>Purchase Orders from A to Z</a:t>
            </a:r>
          </a:p>
        </p:txBody>
      </p:sp>
      <p:sp>
        <p:nvSpPr>
          <p:cNvPr id="89093" name="TextBox 2"/>
          <p:cNvSpPr txBox="1">
            <a:spLocks noChangeArrowheads="1"/>
          </p:cNvSpPr>
          <p:nvPr/>
        </p:nvSpPr>
        <p:spPr bwMode="auto">
          <a:xfrm>
            <a:off x="3927475" y="6248400"/>
            <a:ext cx="4606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600">
                <a:solidFill>
                  <a:srgbClr val="C00000"/>
                </a:solidFill>
              </a:rPr>
              <a:t>AI + QC</a:t>
            </a:r>
            <a:r>
              <a:rPr lang="en-US" altLang="en-US"/>
              <a:t> 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52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slow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 noChangeArrowheads="1"/>
          </p:cNvSpPr>
          <p:nvPr>
            <p:ph type="title"/>
          </p:nvPr>
        </p:nvSpPr>
        <p:spPr>
          <a:xfrm>
            <a:off x="1219200" y="152400"/>
            <a:ext cx="8464550" cy="1541463"/>
          </a:xfrm>
        </p:spPr>
        <p:txBody>
          <a:bodyPr/>
          <a:lstStyle/>
          <a:p>
            <a:br>
              <a:rPr lang="en-US" altLang="it-IT" sz="2800"/>
            </a:br>
            <a:r>
              <a:rPr lang="en-US" altLang="it-IT" sz="2800"/>
              <a:t>Near Instantaneous O(1) Analog Solver </a:t>
            </a:r>
            <a:br>
              <a:rPr lang="en-US" altLang="it-IT" sz="2800"/>
            </a:br>
            <a:r>
              <a:rPr lang="en-US" altLang="it-IT" sz="2800"/>
              <a:t>for Linear Symmetric Systems of Equations</a:t>
            </a:r>
          </a:p>
        </p:txBody>
      </p:sp>
      <p:sp>
        <p:nvSpPr>
          <p:cNvPr id="90115" name="Text Placeholder 2"/>
          <p:cNvSpPr>
            <a:spLocks noGrp="1" noChangeArrowheads="1"/>
          </p:cNvSpPr>
          <p:nvPr>
            <p:ph type="body" sz="quarter" idx="10"/>
          </p:nvPr>
        </p:nvSpPr>
        <p:spPr>
          <a:xfrm>
            <a:off x="573088" y="2730500"/>
            <a:ext cx="7400925" cy="1327150"/>
          </a:xfrm>
        </p:spPr>
        <p:txBody>
          <a:bodyPr/>
          <a:lstStyle/>
          <a:p>
            <a:r>
              <a:rPr lang="en-US" altLang="it-IT" sz="1500">
                <a:solidFill>
                  <a:schemeClr val="bg1"/>
                </a:solidFill>
                <a:latin typeface="Acumin Pro Semibold"/>
              </a:rPr>
              <a:t>Osama Abdelaleim, Purdue University (osama.mo.hashem@gmail.com)</a:t>
            </a:r>
          </a:p>
          <a:p>
            <a:r>
              <a:rPr lang="en-US" altLang="it-IT" sz="1500">
                <a:solidFill>
                  <a:schemeClr val="bg1"/>
                </a:solidFill>
                <a:latin typeface="Acumin Pro Semibold"/>
              </a:rPr>
              <a:t>Arun Prakash, Purdue University</a:t>
            </a:r>
          </a:p>
          <a:p>
            <a:r>
              <a:rPr lang="en-US" altLang="it-IT" sz="1500">
                <a:solidFill>
                  <a:schemeClr val="bg1"/>
                </a:solidFill>
                <a:latin typeface="Acumin Pro Semibold"/>
              </a:rPr>
              <a:t>Ayhan Irfanoglu, Purdue University</a:t>
            </a:r>
          </a:p>
          <a:p>
            <a:r>
              <a:rPr lang="en-US" altLang="it-IT" sz="1500">
                <a:solidFill>
                  <a:schemeClr val="bg1"/>
                </a:solidFill>
                <a:latin typeface="Acumin Pro Semibold"/>
              </a:rPr>
              <a:t>Veljko Milutinovic, University of Belgrade</a:t>
            </a:r>
          </a:p>
        </p:txBody>
      </p:sp>
      <p:pic>
        <p:nvPicPr>
          <p:cNvPr id="90116" name="Picture 5" descr="A green circuit board with wires and a battery&#10;&#10;AI-generated content may be incorrect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46600" y="3022600"/>
            <a:ext cx="4597400" cy="283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7" name="TextBox 6"/>
          <p:cNvSpPr txBox="1">
            <a:spLocks noChangeArrowheads="1"/>
          </p:cNvSpPr>
          <p:nvPr/>
        </p:nvSpPr>
        <p:spPr bwMode="auto">
          <a:xfrm>
            <a:off x="457200" y="5233988"/>
            <a:ext cx="677545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it-IT">
                <a:solidFill>
                  <a:schemeClr val="bg1"/>
                </a:solidFill>
              </a:rPr>
              <a:t>This technology is the subject of </a:t>
            </a:r>
          </a:p>
          <a:p>
            <a:pPr lvl="1"/>
            <a:r>
              <a:rPr lang="en-US" altLang="it-IT">
                <a:solidFill>
                  <a:schemeClr val="bg1"/>
                </a:solidFill>
              </a:rPr>
              <a:t>U.S. Provisional Patent Application No. 63/690,322, filed on September 4, 2024.</a:t>
            </a:r>
          </a:p>
          <a:p>
            <a:pPr lvl="1"/>
            <a:r>
              <a:rPr lang="en-US" altLang="it-IT">
                <a:solidFill>
                  <a:schemeClr val="bg1"/>
                </a:solidFill>
              </a:rPr>
              <a:t>U.S. Provisional Patent Application No. 63/839,979, filed on July 8, 2025.</a:t>
            </a:r>
          </a:p>
          <a:p>
            <a:endParaRPr lang="en-US" altLang="it-IT">
              <a:solidFill>
                <a:schemeClr val="bg1"/>
              </a:solidFill>
            </a:endParaRPr>
          </a:p>
        </p:txBody>
      </p:sp>
      <p:sp>
        <p:nvSpPr>
          <p:cNvPr id="7" name="Title 1"/>
          <p:cNvSpPr txBox="1">
            <a:spLocks noChangeArrowheads="1"/>
          </p:cNvSpPr>
          <p:nvPr/>
        </p:nvSpPr>
        <p:spPr bwMode="auto">
          <a:xfrm>
            <a:off x="1219200" y="2116138"/>
            <a:ext cx="8464550" cy="322262"/>
          </a:xfrm>
          <a:prstGeom prst="rect">
            <a:avLst/>
          </a:prstGeom>
          <a:noFill/>
          <a:ln>
            <a:noFill/>
          </a:ln>
        </p:spPr>
        <p:txBody>
          <a:bodyPr lIns="91430" tIns="45715" rIns="91430" bIns="45715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50" cap="none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153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305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458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61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r>
              <a:rPr lang="en-US" altLang="it-IT" sz="1600" kern="0" dirty="0"/>
              <a:t>… or Analog </a:t>
            </a:r>
            <a:r>
              <a:rPr lang="en-US" altLang="it-IT" sz="1600" kern="0" dirty="0" err="1"/>
              <a:t>DataFlow</a:t>
            </a:r>
            <a:endParaRPr lang="en-US" altLang="it-IT" sz="2800" kern="0" dirty="0"/>
          </a:p>
        </p:txBody>
      </p:sp>
      <p:sp>
        <p:nvSpPr>
          <p:cNvPr id="90119" name="TextBox 2"/>
          <p:cNvSpPr txBox="1">
            <a:spLocks noChangeArrowheads="1"/>
          </p:cNvSpPr>
          <p:nvPr/>
        </p:nvSpPr>
        <p:spPr bwMode="auto">
          <a:xfrm>
            <a:off x="-76200" y="142875"/>
            <a:ext cx="9093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it-IT" sz="1600">
                <a:solidFill>
                  <a:schemeClr val="bg1"/>
                </a:solidFill>
              </a:rPr>
              <a:t>… and some extremely talented students of Purdue, e.g. Fura (GaAs) and Abdelaleim (DataFlow):</a:t>
            </a:r>
            <a:br>
              <a:rPr lang="en-US" altLang="it-IT" sz="2800">
                <a:solidFill>
                  <a:schemeClr val="bg1"/>
                </a:solidFill>
              </a:rPr>
            </a:br>
            <a:endParaRPr lang="en-US" altLang="en-US" sz="1600">
              <a:solidFill>
                <a:schemeClr val="bg1"/>
              </a:solidFill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53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o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Acknowledgments </a:t>
            </a:r>
          </a:p>
        </p:txBody>
      </p:sp>
      <p:sp>
        <p:nvSpPr>
          <p:cNvPr id="92163" name="Segnaposto contenuto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it-IT" altLang="it-IT"/>
              <a:t>Gerhard Klimeck, VP Purdue,</a:t>
            </a:r>
            <a:br>
              <a:rPr lang="it-IT" altLang="it-IT"/>
            </a:br>
            <a:r>
              <a:rPr lang="it-IT" altLang="it-IT"/>
              <a:t>Enterpreneurship,</a:t>
            </a:r>
            <a:br>
              <a:rPr lang="it-IT" altLang="it-IT"/>
            </a:br>
            <a:r>
              <a:rPr lang="it-IT" altLang="it-IT"/>
              <a:t>Director of the ECE EE694</a:t>
            </a:r>
            <a:br>
              <a:rPr lang="it-IT" altLang="it-IT" sz="1200"/>
            </a:br>
            <a:endParaRPr lang="it-IT" altLang="it-IT" sz="1200"/>
          </a:p>
          <a:p>
            <a:r>
              <a:rPr lang="it-IT" altLang="it-IT"/>
              <a:t>Arun Prakash, PD Purdue,</a:t>
            </a:r>
            <a:br>
              <a:rPr lang="it-IT" altLang="it-IT"/>
            </a:br>
            <a:r>
              <a:rPr lang="it-IT" altLang="it-IT"/>
              <a:t>Acceleration,</a:t>
            </a:r>
            <a:br>
              <a:rPr lang="it-IT" altLang="it-IT"/>
            </a:br>
            <a:r>
              <a:rPr lang="it-IT" altLang="it-IT"/>
              <a:t>Director of the CIGPs</a:t>
            </a:r>
          </a:p>
        </p:txBody>
      </p:sp>
      <p:sp>
        <p:nvSpPr>
          <p:cNvPr id="92165" name="TextBox 2"/>
          <p:cNvSpPr txBox="1">
            <a:spLocks noChangeArrowheads="1"/>
          </p:cNvSpPr>
          <p:nvPr/>
        </p:nvSpPr>
        <p:spPr bwMode="auto">
          <a:xfrm>
            <a:off x="1219200" y="5873750"/>
            <a:ext cx="6858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altLang="it-IT" sz="1400">
                <a:solidFill>
                  <a:srgbClr val="FF0000"/>
                </a:solidFill>
              </a:rPr>
              <a:t>ECE = Electrical and Computing Engineering</a:t>
            </a:r>
          </a:p>
          <a:p>
            <a:r>
              <a:rPr lang="it-IT" altLang="it-IT" sz="1400">
                <a:solidFill>
                  <a:srgbClr val="FF0000"/>
                </a:solidFill>
              </a:rPr>
              <a:t>CIGPs = Computational Interdisciplinary Graduate Programs </a:t>
            </a:r>
            <a:endParaRPr lang="en-US" altLang="en-US" sz="1400">
              <a:solidFill>
                <a:srgbClr val="FF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54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o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/>
              <a:t>Instead of the Conclusion</a:t>
            </a:r>
          </a:p>
        </p:txBody>
      </p:sp>
      <p:sp>
        <p:nvSpPr>
          <p:cNvPr id="92163" name="Segnaposto contenuto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altLang="it-IT" sz="2800" dirty="0"/>
              <a:t>… all these young people </a:t>
            </a:r>
            <a:br>
              <a:rPr lang="it-IT" altLang="it-IT" sz="2800" dirty="0"/>
            </a:br>
            <a:r>
              <a:rPr lang="it-IT" altLang="it-IT" sz="2800" dirty="0"/>
              <a:t>would probably do a lot better </a:t>
            </a:r>
            <a:br>
              <a:rPr lang="it-IT" altLang="it-IT" sz="2800" dirty="0"/>
            </a:br>
            <a:r>
              <a:rPr lang="it-IT" altLang="it-IT" sz="2800" dirty="0"/>
              <a:t>had they not taken these courses.</a:t>
            </a:r>
          </a:p>
          <a:p>
            <a:pPr>
              <a:defRPr/>
            </a:pPr>
            <a:endParaRPr lang="it-IT" altLang="it-IT" sz="2800" dirty="0"/>
          </a:p>
          <a:p>
            <a:pPr>
              <a:defRPr/>
            </a:pPr>
            <a:r>
              <a:rPr lang="it-IT" altLang="it-IT" sz="2800" dirty="0"/>
              <a:t>Tesla and Pupin didn’t take these courses; </a:t>
            </a:r>
            <a:br>
              <a:rPr lang="it-IT" altLang="it-IT" sz="2800" dirty="0"/>
            </a:br>
            <a:r>
              <a:rPr lang="it-IT" altLang="it-IT" sz="2800" dirty="0"/>
              <a:t>at their young age </a:t>
            </a:r>
            <a:br>
              <a:rPr lang="it-IT" altLang="it-IT" sz="2800" dirty="0"/>
            </a:br>
            <a:r>
              <a:rPr lang="it-IT" altLang="it-IT" sz="2800" dirty="0"/>
              <a:t>they were shepherds …</a:t>
            </a:r>
          </a:p>
          <a:p>
            <a:pPr marL="0" indent="0">
              <a:buFont typeface="Wingdings" pitchFamily="2" charset="2"/>
              <a:buNone/>
              <a:defRPr/>
            </a:pPr>
            <a:endParaRPr lang="it-IT" altLang="it-IT" dirty="0"/>
          </a:p>
        </p:txBody>
      </p:sp>
      <p:pic>
        <p:nvPicPr>
          <p:cNvPr id="93189" name="Immagine 5" descr="Immagine che contiene emoticon, sorridente, giallo, clipart&#10;&#10;Il contenuto generato dall'IA potrebbe non essere corretto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91400" y="2209800"/>
            <a:ext cx="10318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190" name="Immagine 7" descr="Immagine che contiene emoticon, sorridente, clipart, giallo&#10;&#10;Il contenuto generato dall'IA potrebbe non essere corretto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4419600"/>
            <a:ext cx="1031875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91" name="TextBox 2"/>
          <p:cNvSpPr txBox="1">
            <a:spLocks noChangeArrowheads="1"/>
          </p:cNvSpPr>
          <p:nvPr/>
        </p:nvSpPr>
        <p:spPr bwMode="auto">
          <a:xfrm>
            <a:off x="720725" y="5948363"/>
            <a:ext cx="63214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600" b="1">
                <a:solidFill>
                  <a:srgbClr val="FF0000"/>
                </a:solidFill>
              </a:rPr>
              <a:t>The story about email and cleaning ;)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55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CasellaDiTesto 1"/>
          <p:cNvSpPr txBox="1">
            <a:spLocks noChangeArrowheads="1"/>
          </p:cNvSpPr>
          <p:nvPr/>
        </p:nvSpPr>
        <p:spPr bwMode="auto">
          <a:xfrm>
            <a:off x="454025" y="5764213"/>
            <a:ext cx="13303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/>
              <a:t>Classrooms</a:t>
            </a:r>
          </a:p>
        </p:txBody>
      </p:sp>
      <p:sp>
        <p:nvSpPr>
          <p:cNvPr id="94211" name="CasellaDiTesto 2"/>
          <p:cNvSpPr txBox="1">
            <a:spLocks noChangeArrowheads="1"/>
          </p:cNvSpPr>
          <p:nvPr/>
        </p:nvSpPr>
        <p:spPr bwMode="auto">
          <a:xfrm>
            <a:off x="3046413" y="5765800"/>
            <a:ext cx="866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/>
              <a:t>Breaks</a:t>
            </a:r>
          </a:p>
        </p:txBody>
      </p:sp>
      <p:sp>
        <p:nvSpPr>
          <p:cNvPr id="94212" name="CasellaDiTesto 3"/>
          <p:cNvSpPr txBox="1">
            <a:spLocks noChangeArrowheads="1"/>
          </p:cNvSpPr>
          <p:nvPr/>
        </p:nvSpPr>
        <p:spPr bwMode="auto">
          <a:xfrm>
            <a:off x="5335588" y="5764213"/>
            <a:ext cx="9604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/>
              <a:t>Dinners</a:t>
            </a:r>
          </a:p>
        </p:txBody>
      </p:sp>
      <p:sp>
        <p:nvSpPr>
          <p:cNvPr id="94213" name="CasellaDiTesto 4"/>
          <p:cNvSpPr txBox="1">
            <a:spLocks noChangeArrowheads="1"/>
          </p:cNvSpPr>
          <p:nvPr/>
        </p:nvSpPr>
        <p:spPr bwMode="auto">
          <a:xfrm>
            <a:off x="7512050" y="5768975"/>
            <a:ext cx="10985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altLang="it-IT"/>
              <a:t>Wisdoms</a:t>
            </a:r>
          </a:p>
        </p:txBody>
      </p:sp>
      <p:pic>
        <p:nvPicPr>
          <p:cNvPr id="94214" name="Immagine 6" descr="Immagine che contiene persona, vestiti, Viso umano, uomo&#10;&#10;Il contenuto generato dall'IA potrebbe non essere corretto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988" y="2133600"/>
            <a:ext cx="21844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15" name="Immagine 8" descr="Immagine che contiene interno, arredo, Sala conferenze, vestiti&#10;&#10;Il contenuto generato dall'IA potrebbe non essere corretto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450" y="3962400"/>
            <a:ext cx="21844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16" name="Immagine 10" descr="Immagine che contiene arredo, interno, scena, soffitto&#10;&#10;Il contenuto generato dall'IA potrebbe non essere corretto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87600" y="4030663"/>
            <a:ext cx="209232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17" name="Immagine 12" descr="Immagine che contiene vestiti, uomo, persona, interno&#10;&#10;Il contenuto generato dall'IA potrebbe non essere corretto.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87600" y="2133600"/>
            <a:ext cx="21844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18" name="Immagine 14" descr="Immagine che contiene persona, interno, cibo, pasto&#10;&#10;Il contenuto generato dall'IA potrebbe non essere corretto.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22813" y="2133600"/>
            <a:ext cx="21844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19" name="Immagine 18" descr="Immagine che contiene testo, Viso umano, abito, persona&#10;&#10;Il contenuto generato dall'IA potrebbe non essere corretto."/>
          <p:cNvPicPr>
            <a:picLocks noChangeAspect="1" noChangeArrowheads="1"/>
          </p:cNvPicPr>
          <p:nvPr/>
        </p:nvPicPr>
        <p:blipFill>
          <a:blip r:embed="rId7"/>
          <a:srcRect l="5534" t="3979" r="5910" b="6976"/>
          <a:stretch>
            <a:fillRect/>
          </a:stretch>
        </p:blipFill>
        <p:spPr bwMode="auto">
          <a:xfrm>
            <a:off x="7667625" y="2092325"/>
            <a:ext cx="1403350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20" name="Immagine 23" descr="Immagine che contiene scaffale, libro, Scaffalatura, interno&#10;&#10;Il contenuto generato dall'IA potrebbe non essere corretto.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73888" y="4030663"/>
            <a:ext cx="2097087" cy="157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21" name="Immagine 1"/>
          <p:cNvPicPr>
            <a:picLocks noChangeAspect="1" noChangeArrowheads="1"/>
          </p:cNvPicPr>
          <p:nvPr/>
        </p:nvPicPr>
        <p:blipFill>
          <a:blip r:embed="rId9"/>
          <a:srcRect t="34444" b="3471"/>
          <a:stretch>
            <a:fillRect/>
          </a:stretch>
        </p:blipFill>
        <p:spPr bwMode="auto">
          <a:xfrm>
            <a:off x="4833938" y="4030663"/>
            <a:ext cx="1897062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D251C18D-52FA-A389-2AC3-19E0868C2C18}"/>
              </a:ext>
            </a:extLst>
          </p:cNvPr>
          <p:cNvSpPr txBox="1">
            <a:spLocks/>
          </p:cNvSpPr>
          <p:nvPr/>
        </p:nvSpPr>
        <p:spPr>
          <a:xfrm>
            <a:off x="8613200" y="6474036"/>
            <a:ext cx="454600" cy="307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4" tIns="45714" rIns="45714" bIns="45714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ahoma"/>
                <a:ea typeface="Tahoma"/>
                <a:cs typeface="Tahoma"/>
                <a:sym typeface="Tahom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sr-Latn-RS" kern="0" smtClean="0"/>
              <a:pPr/>
              <a:t>56</a:t>
            </a:fld>
            <a:r>
              <a:rPr lang="en-US" kern="0" dirty="0"/>
              <a:t>/56</a:t>
            </a:r>
            <a:endParaRPr lang="sr-Latn-RS" kern="0" dirty="0"/>
          </a:p>
        </p:txBody>
      </p:sp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7042150" y="6243638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DB3895BA-961A-4911-A5B5-6361F4398CB5}" type="slidenum">
              <a:rPr lang="en-US" altLang="en-US"/>
              <a:pPr/>
              <a:t>57</a:t>
            </a:fld>
            <a:r>
              <a:rPr lang="en-US" altLang="en-US"/>
              <a:t>/43</a:t>
            </a:r>
          </a:p>
        </p:txBody>
      </p:sp>
      <p:pic>
        <p:nvPicPr>
          <p:cNvPr id="95235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3_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5.xml><?xml version="1.0" encoding="utf-8"?>
<a:theme xmlns:a="http://schemas.openxmlformats.org/drawingml/2006/main" name="4_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4197</TotalTime>
  <Words>4146</Words>
  <Application>Microsoft Office PowerPoint</Application>
  <PresentationFormat>On-screen Show (4:3)</PresentationFormat>
  <Paragraphs>546</Paragraphs>
  <Slides>57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57</vt:i4>
      </vt:variant>
    </vt:vector>
  </HeadingPairs>
  <TitlesOfParts>
    <vt:vector size="74" baseType="lpstr">
      <vt:lpstr>Acumin Pro</vt:lpstr>
      <vt:lpstr>Acumin Pro Condensed Semibold</vt:lpstr>
      <vt:lpstr>Acumin Pro Semibold</vt:lpstr>
      <vt:lpstr>Arial</vt:lpstr>
      <vt:lpstr>Calibri</vt:lpstr>
      <vt:lpstr>Calibri Light</vt:lpstr>
      <vt:lpstr>Consolas</vt:lpstr>
      <vt:lpstr>Constantia</vt:lpstr>
      <vt:lpstr>Tahoma</vt:lpstr>
      <vt:lpstr>Tahoma Bold</vt:lpstr>
      <vt:lpstr>Trebuchet MS</vt:lpstr>
      <vt:lpstr>Wingdings</vt:lpstr>
      <vt:lpstr>Office Theme</vt:lpstr>
      <vt:lpstr>1_Office Theme</vt:lpstr>
      <vt:lpstr>2_Office Theme</vt:lpstr>
      <vt:lpstr>3_Office Theme</vt:lpstr>
      <vt:lpstr>4_Office Theme</vt:lpstr>
      <vt:lpstr>PowerPoint Presentation</vt:lpstr>
      <vt:lpstr> The  Ultimate SuperComputing-on-a-Chip  for Acceleration of  Massive Big Data and Highly Iterative Algorithms</vt:lpstr>
      <vt:lpstr>Classification of Acceleration Approaches (12):</vt:lpstr>
      <vt:lpstr>Analysis of the Algorithm X  in the Context of Selected Emerging Computing Paradigms: [Acceleration vs Entrepreneurship, A vs E]</vt:lpstr>
      <vt:lpstr>PowerPoint Presentation</vt:lpstr>
      <vt:lpstr>  Research: QC vs GaAs vs DF vs ALL   [Synergizing the Paradigms: 12A + 12E] </vt:lpstr>
      <vt:lpstr>PowerPoint Presentation</vt:lpstr>
      <vt:lpstr>PowerPoint Presentation</vt:lpstr>
      <vt:lpstr>One Good Strategy!</vt:lpstr>
      <vt:lpstr>One Good Strategy!</vt:lpstr>
      <vt:lpstr>One Good Strategy!</vt:lpstr>
      <vt:lpstr>One Good Strategy!</vt:lpstr>
      <vt:lpstr>One Good Strategy!</vt:lpstr>
      <vt:lpstr>One Good Strategy!</vt:lpstr>
      <vt:lpstr>One Good Strategy!</vt:lpstr>
      <vt:lpstr>Acronyms</vt:lpstr>
      <vt:lpstr>PowerPoint Presentation</vt:lpstr>
      <vt:lpstr>2: GRE/GMAT (MBA/PHD)</vt:lpstr>
      <vt:lpstr>3: Pro Life Management </vt:lpstr>
      <vt:lpstr>4: Pro Life Management </vt:lpstr>
      <vt:lpstr>5: Harvard Business Plan Template</vt:lpstr>
      <vt:lpstr>6: US Patent and Trademark Office</vt:lpstr>
      <vt:lpstr>7: WRITING A SURVEY/OVERVIEW PAPER</vt:lpstr>
      <vt:lpstr>7: WRITING A SURVEY/OVERVIEW PAPER</vt:lpstr>
      <vt:lpstr>8: WRITING A RESEARCH/DEVELOPMENT PAPER</vt:lpstr>
      <vt:lpstr>8: WRITING A RESEARCH/DEVELOPMENT PAPER</vt:lpstr>
      <vt:lpstr> </vt:lpstr>
      <vt:lpstr>10: MindGenomics and LinearRegression</vt:lpstr>
      <vt:lpstr>11: DataMining</vt:lpstr>
      <vt:lpstr>12: Making a Brand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SOME PREVIOUS OFFERINGS OF THESE COURSES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INSPIRED BY FORMER STUDENTS OF BELGRADE UNIVERSITY:</vt:lpstr>
      <vt:lpstr>PowerPoint Presentation</vt:lpstr>
      <vt:lpstr> Near Instantaneous O(1) Analog Solver  for Linear Symmetric Systems of Equations</vt:lpstr>
      <vt:lpstr>Acknowledgments </vt:lpstr>
      <vt:lpstr>Instead of the Conclusion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 Ultimate SuperComputer-on-a-Chip  for Acceleration of  Massive Big Data and Highly Iterative Algorithms</dc:title>
  <dc:creator>Predavac</dc:creator>
  <cp:lastModifiedBy>Filip Djordjevic</cp:lastModifiedBy>
  <cp:revision>24</cp:revision>
  <dcterms:created xsi:type="dcterms:W3CDTF">2006-08-16T00:00:00Z</dcterms:created>
  <dcterms:modified xsi:type="dcterms:W3CDTF">2026-09-25T16:49:49Z</dcterms:modified>
</cp:coreProperties>
</file>