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2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3.xml" ContentType="application/vnd.openxmlformats-officedocument.them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theme/theme4.xml" ContentType="application/vnd.openxmlformats-officedocument.theme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theme/theme5.xml" ContentType="application/vnd.openxmlformats-officedocument.theme+xml"/>
  <Override PartName="/ppt/media/image1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815" r:id="rId3"/>
    <p:sldMasterId id="2147483970" r:id="rId4"/>
    <p:sldMasterId id="2147484125" r:id="rId5"/>
  </p:sldMasterIdLst>
  <p:sldIdLst>
    <p:sldId id="256" r:id="rId6"/>
    <p:sldId id="260" r:id="rId7"/>
    <p:sldId id="257" r:id="rId8"/>
    <p:sldId id="259" r:id="rId9"/>
    <p:sldId id="258" r:id="rId10"/>
    <p:sldId id="261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4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5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5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6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7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62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63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52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3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7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62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63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52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3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12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75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3" y="6557984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65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99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60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33" y="2179660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21" y="5007000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600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510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9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12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75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3" y="6557984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65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99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60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33" y="2179660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21" y="5007000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600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510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9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87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7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9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87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7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9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25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7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8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46" y="4406925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6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81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75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28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8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8" y="5367362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25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7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8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46" y="4406925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6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81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75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28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8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8" y="5367362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25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62" y="1676425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26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40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8" y="2017718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46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6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7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81" y="1535117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28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8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8" y="5367362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42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63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54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13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9" y="6253618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1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56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57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9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0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1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56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57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9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0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06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9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" y="6557978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9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96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54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30" y="2179654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8" y="5006994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594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504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6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06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9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" y="6557978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9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96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54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30" y="2179654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8" y="5006994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594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504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6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84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4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3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84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4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3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9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1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5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43" y="4406919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3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8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9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25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5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5" y="5367356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9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1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5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43" y="4406919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3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8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9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25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5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5" y="5367356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9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59" y="1676419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20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37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5" y="2017718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43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3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7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8" y="1535117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25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5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5" y="5367356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9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57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48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10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9" y="6253612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7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4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6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5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6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7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4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83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6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5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6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9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" y="655797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92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4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26" y="217964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4" y="500698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58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49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2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9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" y="655797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92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4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26" y="217964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4" y="500698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58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49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2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80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0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3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80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0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3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3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1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39" y="440691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9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4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21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1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1" y="536734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3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1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39" y="440691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9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4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21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1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1" y="536734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55" y="1676411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12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33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1" y="2017718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39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9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7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4" y="1535117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21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1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1" y="5367348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5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49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40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06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9" y="6253604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6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4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0" y="1681164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6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83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4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0" y="1681164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8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2" y="635635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" y="655796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4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5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2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87" y="3525838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48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3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21" y="217963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09" y="500697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57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48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77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8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2" y="635635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" y="655796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4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5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2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87" y="3525838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48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3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21" y="217963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09" y="500697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57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48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77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75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75" y="624522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75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75" y="624522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0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8" y="639782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16" y="2017714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34" y="440690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4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69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87" y="27305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1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16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16" y="536733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0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8" y="639782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16" y="2017714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34" y="440690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4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69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87" y="27305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1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16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16" y="536733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0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50" y="1676401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2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28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16" y="2017714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34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4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5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" y="1535114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69" y="1535114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89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2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16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16" y="5367338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5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0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39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30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01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8" y="6253594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3.xml"/><Relationship Id="rId63" Type="http://schemas.openxmlformats.org/officeDocument/2006/relationships/slideLayout" Target="../slideLayouts/slideLayout74.xml"/><Relationship Id="rId84" Type="http://schemas.openxmlformats.org/officeDocument/2006/relationships/slideLayout" Target="../slideLayouts/slideLayout95.xml"/><Relationship Id="rId138" Type="http://schemas.openxmlformats.org/officeDocument/2006/relationships/slideLayout" Target="../slideLayouts/slideLayout149.xml"/><Relationship Id="rId107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3.xml"/><Relationship Id="rId53" Type="http://schemas.openxmlformats.org/officeDocument/2006/relationships/slideLayout" Target="../slideLayouts/slideLayout64.xml"/><Relationship Id="rId74" Type="http://schemas.openxmlformats.org/officeDocument/2006/relationships/slideLayout" Target="../slideLayouts/slideLayout85.xml"/><Relationship Id="rId128" Type="http://schemas.openxmlformats.org/officeDocument/2006/relationships/slideLayout" Target="../slideLayouts/slideLayout139.xml"/><Relationship Id="rId149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.xml"/><Relationship Id="rId95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64" Type="http://schemas.openxmlformats.org/officeDocument/2006/relationships/slideLayout" Target="../slideLayouts/slideLayout75.xml"/><Relationship Id="rId69" Type="http://schemas.openxmlformats.org/officeDocument/2006/relationships/slideLayout" Target="../slideLayouts/slideLayout80.xml"/><Relationship Id="rId113" Type="http://schemas.openxmlformats.org/officeDocument/2006/relationships/slideLayout" Target="../slideLayouts/slideLayout124.xml"/><Relationship Id="rId118" Type="http://schemas.openxmlformats.org/officeDocument/2006/relationships/slideLayout" Target="../slideLayouts/slideLayout129.xml"/><Relationship Id="rId134" Type="http://schemas.openxmlformats.org/officeDocument/2006/relationships/slideLayout" Target="../slideLayouts/slideLayout145.xml"/><Relationship Id="rId139" Type="http://schemas.openxmlformats.org/officeDocument/2006/relationships/slideLayout" Target="../slideLayouts/slideLayout150.xml"/><Relationship Id="rId80" Type="http://schemas.openxmlformats.org/officeDocument/2006/relationships/slideLayout" Target="../slideLayouts/slideLayout91.xml"/><Relationship Id="rId85" Type="http://schemas.openxmlformats.org/officeDocument/2006/relationships/slideLayout" Target="../slideLayouts/slideLayout96.xml"/><Relationship Id="rId150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59" Type="http://schemas.openxmlformats.org/officeDocument/2006/relationships/slideLayout" Target="../slideLayouts/slideLayout70.xml"/><Relationship Id="rId103" Type="http://schemas.openxmlformats.org/officeDocument/2006/relationships/slideLayout" Target="../slideLayouts/slideLayout114.xml"/><Relationship Id="rId108" Type="http://schemas.openxmlformats.org/officeDocument/2006/relationships/slideLayout" Target="../slideLayouts/slideLayout119.xml"/><Relationship Id="rId124" Type="http://schemas.openxmlformats.org/officeDocument/2006/relationships/slideLayout" Target="../slideLayouts/slideLayout135.xml"/><Relationship Id="rId129" Type="http://schemas.openxmlformats.org/officeDocument/2006/relationships/slideLayout" Target="../slideLayouts/slideLayout140.xml"/><Relationship Id="rId54" Type="http://schemas.openxmlformats.org/officeDocument/2006/relationships/slideLayout" Target="../slideLayouts/slideLayout65.xml"/><Relationship Id="rId70" Type="http://schemas.openxmlformats.org/officeDocument/2006/relationships/slideLayout" Target="../slideLayouts/slideLayout81.xml"/><Relationship Id="rId75" Type="http://schemas.openxmlformats.org/officeDocument/2006/relationships/slideLayout" Target="../slideLayouts/slideLayout86.xml"/><Relationship Id="rId91" Type="http://schemas.openxmlformats.org/officeDocument/2006/relationships/slideLayout" Target="../slideLayouts/slideLayout102.xml"/><Relationship Id="rId96" Type="http://schemas.openxmlformats.org/officeDocument/2006/relationships/slideLayout" Target="../slideLayouts/slideLayout107.xml"/><Relationship Id="rId140" Type="http://schemas.openxmlformats.org/officeDocument/2006/relationships/slideLayout" Target="../slideLayouts/slideLayout151.xml"/><Relationship Id="rId145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49" Type="http://schemas.openxmlformats.org/officeDocument/2006/relationships/slideLayout" Target="../slideLayouts/slideLayout60.xml"/><Relationship Id="rId114" Type="http://schemas.openxmlformats.org/officeDocument/2006/relationships/slideLayout" Target="../slideLayouts/slideLayout125.xml"/><Relationship Id="rId119" Type="http://schemas.openxmlformats.org/officeDocument/2006/relationships/slideLayout" Target="../slideLayouts/slideLayout130.xml"/><Relationship Id="rId44" Type="http://schemas.openxmlformats.org/officeDocument/2006/relationships/slideLayout" Target="../slideLayouts/slideLayout55.xml"/><Relationship Id="rId60" Type="http://schemas.openxmlformats.org/officeDocument/2006/relationships/slideLayout" Target="../slideLayouts/slideLayout71.xml"/><Relationship Id="rId65" Type="http://schemas.openxmlformats.org/officeDocument/2006/relationships/slideLayout" Target="../slideLayouts/slideLayout76.xml"/><Relationship Id="rId81" Type="http://schemas.openxmlformats.org/officeDocument/2006/relationships/slideLayout" Target="../slideLayouts/slideLayout92.xml"/><Relationship Id="rId86" Type="http://schemas.openxmlformats.org/officeDocument/2006/relationships/slideLayout" Target="../slideLayouts/slideLayout97.xml"/><Relationship Id="rId130" Type="http://schemas.openxmlformats.org/officeDocument/2006/relationships/slideLayout" Target="../slideLayouts/slideLayout141.xml"/><Relationship Id="rId135" Type="http://schemas.openxmlformats.org/officeDocument/2006/relationships/slideLayout" Target="../slideLayouts/slideLayout146.xml"/><Relationship Id="rId151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Relationship Id="rId109" Type="http://schemas.openxmlformats.org/officeDocument/2006/relationships/slideLayout" Target="../slideLayouts/slideLayout120.xml"/><Relationship Id="rId34" Type="http://schemas.openxmlformats.org/officeDocument/2006/relationships/slideLayout" Target="../slideLayouts/slideLayout45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6" Type="http://schemas.openxmlformats.org/officeDocument/2006/relationships/slideLayout" Target="../slideLayouts/slideLayout87.xml"/><Relationship Id="rId97" Type="http://schemas.openxmlformats.org/officeDocument/2006/relationships/slideLayout" Target="../slideLayouts/slideLayout108.xml"/><Relationship Id="rId104" Type="http://schemas.openxmlformats.org/officeDocument/2006/relationships/slideLayout" Target="../slideLayouts/slideLayout115.xml"/><Relationship Id="rId120" Type="http://schemas.openxmlformats.org/officeDocument/2006/relationships/slideLayout" Target="../slideLayouts/slideLayout131.xml"/><Relationship Id="rId125" Type="http://schemas.openxmlformats.org/officeDocument/2006/relationships/slideLayout" Target="../slideLayouts/slideLayout136.xml"/><Relationship Id="rId141" Type="http://schemas.openxmlformats.org/officeDocument/2006/relationships/slideLayout" Target="../slideLayouts/slideLayout152.xml"/><Relationship Id="rId14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8.xml"/><Relationship Id="rId71" Type="http://schemas.openxmlformats.org/officeDocument/2006/relationships/slideLayout" Target="../slideLayouts/slideLayout82.xml"/><Relationship Id="rId9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35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66" Type="http://schemas.openxmlformats.org/officeDocument/2006/relationships/slideLayout" Target="../slideLayouts/slideLayout77.xml"/><Relationship Id="rId87" Type="http://schemas.openxmlformats.org/officeDocument/2006/relationships/slideLayout" Target="../slideLayouts/slideLayout98.xml"/><Relationship Id="rId110" Type="http://schemas.openxmlformats.org/officeDocument/2006/relationships/slideLayout" Target="../slideLayouts/slideLayout121.xml"/><Relationship Id="rId115" Type="http://schemas.openxmlformats.org/officeDocument/2006/relationships/slideLayout" Target="../slideLayouts/slideLayout126.xml"/><Relationship Id="rId131" Type="http://schemas.openxmlformats.org/officeDocument/2006/relationships/slideLayout" Target="../slideLayouts/slideLayout142.xml"/><Relationship Id="rId136" Type="http://schemas.openxmlformats.org/officeDocument/2006/relationships/slideLayout" Target="../slideLayouts/slideLayout147.xml"/><Relationship Id="rId61" Type="http://schemas.openxmlformats.org/officeDocument/2006/relationships/slideLayout" Target="../slideLayouts/slideLayout72.xml"/><Relationship Id="rId82" Type="http://schemas.openxmlformats.org/officeDocument/2006/relationships/slideLayout" Target="../slideLayouts/slideLayout93.xml"/><Relationship Id="rId152" Type="http://schemas.openxmlformats.org/officeDocument/2006/relationships/slideLayout" Target="../slideLayouts/slideLayout163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56" Type="http://schemas.openxmlformats.org/officeDocument/2006/relationships/slideLayout" Target="../slideLayouts/slideLayout67.xml"/><Relationship Id="rId77" Type="http://schemas.openxmlformats.org/officeDocument/2006/relationships/slideLayout" Target="../slideLayouts/slideLayout88.xml"/><Relationship Id="rId100" Type="http://schemas.openxmlformats.org/officeDocument/2006/relationships/slideLayout" Target="../slideLayouts/slideLayout111.xml"/><Relationship Id="rId105" Type="http://schemas.openxmlformats.org/officeDocument/2006/relationships/slideLayout" Target="../slideLayouts/slideLayout116.xml"/><Relationship Id="rId126" Type="http://schemas.openxmlformats.org/officeDocument/2006/relationships/slideLayout" Target="../slideLayouts/slideLayout137.xml"/><Relationship Id="rId14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72" Type="http://schemas.openxmlformats.org/officeDocument/2006/relationships/slideLayout" Target="../slideLayouts/slideLayout83.xml"/><Relationship Id="rId93" Type="http://schemas.openxmlformats.org/officeDocument/2006/relationships/slideLayout" Target="../slideLayouts/slideLayout104.xml"/><Relationship Id="rId98" Type="http://schemas.openxmlformats.org/officeDocument/2006/relationships/slideLayout" Target="../slideLayouts/slideLayout109.xml"/><Relationship Id="rId121" Type="http://schemas.openxmlformats.org/officeDocument/2006/relationships/slideLayout" Target="../slideLayouts/slideLayout132.xml"/><Relationship Id="rId14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.xml"/><Relationship Id="rId25" Type="http://schemas.openxmlformats.org/officeDocument/2006/relationships/slideLayout" Target="../slideLayouts/slideLayout36.xml"/><Relationship Id="rId46" Type="http://schemas.openxmlformats.org/officeDocument/2006/relationships/slideLayout" Target="../slideLayouts/slideLayout57.xml"/><Relationship Id="rId67" Type="http://schemas.openxmlformats.org/officeDocument/2006/relationships/slideLayout" Target="../slideLayouts/slideLayout78.xml"/><Relationship Id="rId116" Type="http://schemas.openxmlformats.org/officeDocument/2006/relationships/slideLayout" Target="../slideLayouts/slideLayout127.xml"/><Relationship Id="rId137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62" Type="http://schemas.openxmlformats.org/officeDocument/2006/relationships/slideLayout" Target="../slideLayouts/slideLayout73.xml"/><Relationship Id="rId83" Type="http://schemas.openxmlformats.org/officeDocument/2006/relationships/slideLayout" Target="../slideLayouts/slideLayout94.xml"/><Relationship Id="rId88" Type="http://schemas.openxmlformats.org/officeDocument/2006/relationships/slideLayout" Target="../slideLayouts/slideLayout99.xml"/><Relationship Id="rId111" Type="http://schemas.openxmlformats.org/officeDocument/2006/relationships/slideLayout" Target="../slideLayouts/slideLayout122.xml"/><Relationship Id="rId132" Type="http://schemas.openxmlformats.org/officeDocument/2006/relationships/slideLayout" Target="../slideLayouts/slideLayout143.xml"/><Relationship Id="rId153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26.xml"/><Relationship Id="rId36" Type="http://schemas.openxmlformats.org/officeDocument/2006/relationships/slideLayout" Target="../slideLayouts/slideLayout47.xml"/><Relationship Id="rId57" Type="http://schemas.openxmlformats.org/officeDocument/2006/relationships/slideLayout" Target="../slideLayouts/slideLayout68.xml"/><Relationship Id="rId106" Type="http://schemas.openxmlformats.org/officeDocument/2006/relationships/slideLayout" Target="../slideLayouts/slideLayout117.xml"/><Relationship Id="rId127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52" Type="http://schemas.openxmlformats.org/officeDocument/2006/relationships/slideLayout" Target="../slideLayouts/slideLayout63.xml"/><Relationship Id="rId73" Type="http://schemas.openxmlformats.org/officeDocument/2006/relationships/slideLayout" Target="../slideLayouts/slideLayout84.xml"/><Relationship Id="rId78" Type="http://schemas.openxmlformats.org/officeDocument/2006/relationships/slideLayout" Target="../slideLayouts/slideLayout89.xml"/><Relationship Id="rId94" Type="http://schemas.openxmlformats.org/officeDocument/2006/relationships/slideLayout" Target="../slideLayouts/slideLayout105.xml"/><Relationship Id="rId99" Type="http://schemas.openxmlformats.org/officeDocument/2006/relationships/slideLayout" Target="../slideLayouts/slideLayout110.xml"/><Relationship Id="rId101" Type="http://schemas.openxmlformats.org/officeDocument/2006/relationships/slideLayout" Target="../slideLayouts/slideLayout112.xml"/><Relationship Id="rId122" Type="http://schemas.openxmlformats.org/officeDocument/2006/relationships/slideLayout" Target="../slideLayouts/slideLayout133.xml"/><Relationship Id="rId143" Type="http://schemas.openxmlformats.org/officeDocument/2006/relationships/slideLayout" Target="../slideLayouts/slideLayout154.xml"/><Relationship Id="rId148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47" Type="http://schemas.openxmlformats.org/officeDocument/2006/relationships/slideLayout" Target="../slideLayouts/slideLayout58.xml"/><Relationship Id="rId68" Type="http://schemas.openxmlformats.org/officeDocument/2006/relationships/slideLayout" Target="../slideLayouts/slideLayout79.xml"/><Relationship Id="rId89" Type="http://schemas.openxmlformats.org/officeDocument/2006/relationships/slideLayout" Target="../slideLayouts/slideLayout100.xml"/><Relationship Id="rId112" Type="http://schemas.openxmlformats.org/officeDocument/2006/relationships/slideLayout" Target="../slideLayouts/slideLayout123.xml"/><Relationship Id="rId133" Type="http://schemas.openxmlformats.org/officeDocument/2006/relationships/slideLayout" Target="../slideLayouts/slideLayout144.xml"/><Relationship Id="rId154" Type="http://schemas.openxmlformats.org/officeDocument/2006/relationships/theme" Target="../theme/theme2.xml"/><Relationship Id="rId16" Type="http://schemas.openxmlformats.org/officeDocument/2006/relationships/slideLayout" Target="../slideLayouts/slideLayout27.xml"/><Relationship Id="rId37" Type="http://schemas.openxmlformats.org/officeDocument/2006/relationships/slideLayout" Target="../slideLayouts/slideLayout48.xml"/><Relationship Id="rId58" Type="http://schemas.openxmlformats.org/officeDocument/2006/relationships/slideLayout" Target="../slideLayouts/slideLayout69.xml"/><Relationship Id="rId79" Type="http://schemas.openxmlformats.org/officeDocument/2006/relationships/slideLayout" Target="../slideLayouts/slideLayout90.xml"/><Relationship Id="rId102" Type="http://schemas.openxmlformats.org/officeDocument/2006/relationships/slideLayout" Target="../slideLayouts/slideLayout113.xml"/><Relationship Id="rId123" Type="http://schemas.openxmlformats.org/officeDocument/2006/relationships/slideLayout" Target="../slideLayouts/slideLayout134.xml"/><Relationship Id="rId144" Type="http://schemas.openxmlformats.org/officeDocument/2006/relationships/slideLayout" Target="../slideLayouts/slideLayout155.xml"/><Relationship Id="rId90" Type="http://schemas.openxmlformats.org/officeDocument/2006/relationships/slideLayout" Target="../slideLayouts/slideLayout101.xml"/></Relationships>
</file>

<file path=ppt/slideMasters/_rels/slideMaster3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185.xml"/><Relationship Id="rId42" Type="http://schemas.openxmlformats.org/officeDocument/2006/relationships/slideLayout" Target="../slideLayouts/slideLayout206.xml"/><Relationship Id="rId63" Type="http://schemas.openxmlformats.org/officeDocument/2006/relationships/slideLayout" Target="../slideLayouts/slideLayout227.xml"/><Relationship Id="rId84" Type="http://schemas.openxmlformats.org/officeDocument/2006/relationships/slideLayout" Target="../slideLayouts/slideLayout248.xml"/><Relationship Id="rId138" Type="http://schemas.openxmlformats.org/officeDocument/2006/relationships/slideLayout" Target="../slideLayouts/slideLayout302.xml"/><Relationship Id="rId107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175.xml"/><Relationship Id="rId32" Type="http://schemas.openxmlformats.org/officeDocument/2006/relationships/slideLayout" Target="../slideLayouts/slideLayout196.xml"/><Relationship Id="rId53" Type="http://schemas.openxmlformats.org/officeDocument/2006/relationships/slideLayout" Target="../slideLayouts/slideLayout217.xml"/><Relationship Id="rId74" Type="http://schemas.openxmlformats.org/officeDocument/2006/relationships/slideLayout" Target="../slideLayouts/slideLayout238.xml"/><Relationship Id="rId128" Type="http://schemas.openxmlformats.org/officeDocument/2006/relationships/slideLayout" Target="../slideLayouts/slideLayout292.xml"/><Relationship Id="rId149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169.xml"/><Relationship Id="rId95" Type="http://schemas.openxmlformats.org/officeDocument/2006/relationships/slideLayout" Target="../slideLayouts/slideLayout259.xml"/><Relationship Id="rId22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191.xml"/><Relationship Id="rId43" Type="http://schemas.openxmlformats.org/officeDocument/2006/relationships/slideLayout" Target="../slideLayouts/slideLayout207.xml"/><Relationship Id="rId48" Type="http://schemas.openxmlformats.org/officeDocument/2006/relationships/slideLayout" Target="../slideLayouts/slideLayout212.xml"/><Relationship Id="rId64" Type="http://schemas.openxmlformats.org/officeDocument/2006/relationships/slideLayout" Target="../slideLayouts/slideLayout228.xml"/><Relationship Id="rId69" Type="http://schemas.openxmlformats.org/officeDocument/2006/relationships/slideLayout" Target="../slideLayouts/slideLayout233.xml"/><Relationship Id="rId113" Type="http://schemas.openxmlformats.org/officeDocument/2006/relationships/slideLayout" Target="../slideLayouts/slideLayout277.xml"/><Relationship Id="rId118" Type="http://schemas.openxmlformats.org/officeDocument/2006/relationships/slideLayout" Target="../slideLayouts/slideLayout282.xml"/><Relationship Id="rId134" Type="http://schemas.openxmlformats.org/officeDocument/2006/relationships/slideLayout" Target="../slideLayouts/slideLayout298.xml"/><Relationship Id="rId139" Type="http://schemas.openxmlformats.org/officeDocument/2006/relationships/slideLayout" Target="../slideLayouts/slideLayout303.xml"/><Relationship Id="rId80" Type="http://schemas.openxmlformats.org/officeDocument/2006/relationships/slideLayout" Target="../slideLayouts/slideLayout244.xml"/><Relationship Id="rId85" Type="http://schemas.openxmlformats.org/officeDocument/2006/relationships/slideLayout" Target="../slideLayouts/slideLayout249.xml"/><Relationship Id="rId150" Type="http://schemas.openxmlformats.org/officeDocument/2006/relationships/slideLayout" Target="../slideLayouts/slideLayout314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33" Type="http://schemas.openxmlformats.org/officeDocument/2006/relationships/slideLayout" Target="../slideLayouts/slideLayout197.xml"/><Relationship Id="rId38" Type="http://schemas.openxmlformats.org/officeDocument/2006/relationships/slideLayout" Target="../slideLayouts/slideLayout202.xml"/><Relationship Id="rId59" Type="http://schemas.openxmlformats.org/officeDocument/2006/relationships/slideLayout" Target="../slideLayouts/slideLayout223.xml"/><Relationship Id="rId103" Type="http://schemas.openxmlformats.org/officeDocument/2006/relationships/slideLayout" Target="../slideLayouts/slideLayout267.xml"/><Relationship Id="rId108" Type="http://schemas.openxmlformats.org/officeDocument/2006/relationships/slideLayout" Target="../slideLayouts/slideLayout272.xml"/><Relationship Id="rId124" Type="http://schemas.openxmlformats.org/officeDocument/2006/relationships/slideLayout" Target="../slideLayouts/slideLayout288.xml"/><Relationship Id="rId129" Type="http://schemas.openxmlformats.org/officeDocument/2006/relationships/slideLayout" Target="../slideLayouts/slideLayout293.xml"/><Relationship Id="rId54" Type="http://schemas.openxmlformats.org/officeDocument/2006/relationships/slideLayout" Target="../slideLayouts/slideLayout218.xml"/><Relationship Id="rId70" Type="http://schemas.openxmlformats.org/officeDocument/2006/relationships/slideLayout" Target="../slideLayouts/slideLayout234.xml"/><Relationship Id="rId75" Type="http://schemas.openxmlformats.org/officeDocument/2006/relationships/slideLayout" Target="../slideLayouts/slideLayout239.xml"/><Relationship Id="rId91" Type="http://schemas.openxmlformats.org/officeDocument/2006/relationships/slideLayout" Target="../slideLayouts/slideLayout255.xml"/><Relationship Id="rId96" Type="http://schemas.openxmlformats.org/officeDocument/2006/relationships/slideLayout" Target="../slideLayouts/slideLayout260.xml"/><Relationship Id="rId140" Type="http://schemas.openxmlformats.org/officeDocument/2006/relationships/slideLayout" Target="../slideLayouts/slideLayout304.xml"/><Relationship Id="rId145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87.xml"/><Relationship Id="rId28" Type="http://schemas.openxmlformats.org/officeDocument/2006/relationships/slideLayout" Target="../slideLayouts/slideLayout192.xml"/><Relationship Id="rId49" Type="http://schemas.openxmlformats.org/officeDocument/2006/relationships/slideLayout" Target="../slideLayouts/slideLayout213.xml"/><Relationship Id="rId114" Type="http://schemas.openxmlformats.org/officeDocument/2006/relationships/slideLayout" Target="../slideLayouts/slideLayout278.xml"/><Relationship Id="rId119" Type="http://schemas.openxmlformats.org/officeDocument/2006/relationships/slideLayout" Target="../slideLayouts/slideLayout283.xml"/><Relationship Id="rId44" Type="http://schemas.openxmlformats.org/officeDocument/2006/relationships/slideLayout" Target="../slideLayouts/slideLayout208.xml"/><Relationship Id="rId60" Type="http://schemas.openxmlformats.org/officeDocument/2006/relationships/slideLayout" Target="../slideLayouts/slideLayout224.xml"/><Relationship Id="rId65" Type="http://schemas.openxmlformats.org/officeDocument/2006/relationships/slideLayout" Target="../slideLayouts/slideLayout229.xml"/><Relationship Id="rId81" Type="http://schemas.openxmlformats.org/officeDocument/2006/relationships/slideLayout" Target="../slideLayouts/slideLayout245.xml"/><Relationship Id="rId86" Type="http://schemas.openxmlformats.org/officeDocument/2006/relationships/slideLayout" Target="../slideLayouts/slideLayout250.xml"/><Relationship Id="rId130" Type="http://schemas.openxmlformats.org/officeDocument/2006/relationships/slideLayout" Target="../slideLayouts/slideLayout294.xml"/><Relationship Id="rId135" Type="http://schemas.openxmlformats.org/officeDocument/2006/relationships/slideLayout" Target="../slideLayouts/slideLayout299.xml"/><Relationship Id="rId151" Type="http://schemas.openxmlformats.org/officeDocument/2006/relationships/slideLayout" Target="../slideLayouts/slideLayout315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39" Type="http://schemas.openxmlformats.org/officeDocument/2006/relationships/slideLayout" Target="../slideLayouts/slideLayout203.xml"/><Relationship Id="rId109" Type="http://schemas.openxmlformats.org/officeDocument/2006/relationships/slideLayout" Target="../slideLayouts/slideLayout273.xml"/><Relationship Id="rId34" Type="http://schemas.openxmlformats.org/officeDocument/2006/relationships/slideLayout" Target="../slideLayouts/slideLayout198.xml"/><Relationship Id="rId50" Type="http://schemas.openxmlformats.org/officeDocument/2006/relationships/slideLayout" Target="../slideLayouts/slideLayout214.xml"/><Relationship Id="rId55" Type="http://schemas.openxmlformats.org/officeDocument/2006/relationships/slideLayout" Target="../slideLayouts/slideLayout219.xml"/><Relationship Id="rId76" Type="http://schemas.openxmlformats.org/officeDocument/2006/relationships/slideLayout" Target="../slideLayouts/slideLayout240.xml"/><Relationship Id="rId97" Type="http://schemas.openxmlformats.org/officeDocument/2006/relationships/slideLayout" Target="../slideLayouts/slideLayout261.xml"/><Relationship Id="rId104" Type="http://schemas.openxmlformats.org/officeDocument/2006/relationships/slideLayout" Target="../slideLayouts/slideLayout268.xml"/><Relationship Id="rId120" Type="http://schemas.openxmlformats.org/officeDocument/2006/relationships/slideLayout" Target="../slideLayouts/slideLayout284.xml"/><Relationship Id="rId125" Type="http://schemas.openxmlformats.org/officeDocument/2006/relationships/slideLayout" Target="../slideLayouts/slideLayout289.xml"/><Relationship Id="rId141" Type="http://schemas.openxmlformats.org/officeDocument/2006/relationships/slideLayout" Target="../slideLayouts/slideLayout305.xml"/><Relationship Id="rId146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171.xml"/><Relationship Id="rId71" Type="http://schemas.openxmlformats.org/officeDocument/2006/relationships/slideLayout" Target="../slideLayouts/slideLayout235.xml"/><Relationship Id="rId92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166.xml"/><Relationship Id="rId29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188.xml"/><Relationship Id="rId40" Type="http://schemas.openxmlformats.org/officeDocument/2006/relationships/slideLayout" Target="../slideLayouts/slideLayout204.xml"/><Relationship Id="rId45" Type="http://schemas.openxmlformats.org/officeDocument/2006/relationships/slideLayout" Target="../slideLayouts/slideLayout209.xml"/><Relationship Id="rId66" Type="http://schemas.openxmlformats.org/officeDocument/2006/relationships/slideLayout" Target="../slideLayouts/slideLayout230.xml"/><Relationship Id="rId87" Type="http://schemas.openxmlformats.org/officeDocument/2006/relationships/slideLayout" Target="../slideLayouts/slideLayout251.xml"/><Relationship Id="rId110" Type="http://schemas.openxmlformats.org/officeDocument/2006/relationships/slideLayout" Target="../slideLayouts/slideLayout274.xml"/><Relationship Id="rId115" Type="http://schemas.openxmlformats.org/officeDocument/2006/relationships/slideLayout" Target="../slideLayouts/slideLayout279.xml"/><Relationship Id="rId131" Type="http://schemas.openxmlformats.org/officeDocument/2006/relationships/slideLayout" Target="../slideLayouts/slideLayout295.xml"/><Relationship Id="rId136" Type="http://schemas.openxmlformats.org/officeDocument/2006/relationships/slideLayout" Target="../slideLayouts/slideLayout300.xml"/><Relationship Id="rId61" Type="http://schemas.openxmlformats.org/officeDocument/2006/relationships/slideLayout" Target="../slideLayouts/slideLayout225.xml"/><Relationship Id="rId82" Type="http://schemas.openxmlformats.org/officeDocument/2006/relationships/slideLayout" Target="../slideLayouts/slideLayout246.xml"/><Relationship Id="rId152" Type="http://schemas.openxmlformats.org/officeDocument/2006/relationships/slideLayout" Target="../slideLayouts/slideLayout316.xml"/><Relationship Id="rId1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78.xml"/><Relationship Id="rId30" Type="http://schemas.openxmlformats.org/officeDocument/2006/relationships/slideLayout" Target="../slideLayouts/slideLayout194.xml"/><Relationship Id="rId35" Type="http://schemas.openxmlformats.org/officeDocument/2006/relationships/slideLayout" Target="../slideLayouts/slideLayout199.xml"/><Relationship Id="rId56" Type="http://schemas.openxmlformats.org/officeDocument/2006/relationships/slideLayout" Target="../slideLayouts/slideLayout220.xml"/><Relationship Id="rId77" Type="http://schemas.openxmlformats.org/officeDocument/2006/relationships/slideLayout" Target="../slideLayouts/slideLayout241.xml"/><Relationship Id="rId100" Type="http://schemas.openxmlformats.org/officeDocument/2006/relationships/slideLayout" Target="../slideLayouts/slideLayout264.xml"/><Relationship Id="rId105" Type="http://schemas.openxmlformats.org/officeDocument/2006/relationships/slideLayout" Target="../slideLayouts/slideLayout269.xml"/><Relationship Id="rId126" Type="http://schemas.openxmlformats.org/officeDocument/2006/relationships/slideLayout" Target="../slideLayouts/slideLayout290.xml"/><Relationship Id="rId147" Type="http://schemas.openxmlformats.org/officeDocument/2006/relationships/slideLayout" Target="../slideLayouts/slideLayout311.xml"/><Relationship Id="rId8" Type="http://schemas.openxmlformats.org/officeDocument/2006/relationships/slideLayout" Target="../slideLayouts/slideLayout172.xml"/><Relationship Id="rId51" Type="http://schemas.openxmlformats.org/officeDocument/2006/relationships/slideLayout" Target="../slideLayouts/slideLayout215.xml"/><Relationship Id="rId72" Type="http://schemas.openxmlformats.org/officeDocument/2006/relationships/slideLayout" Target="../slideLayouts/slideLayout236.xml"/><Relationship Id="rId93" Type="http://schemas.openxmlformats.org/officeDocument/2006/relationships/slideLayout" Target="../slideLayouts/slideLayout257.xml"/><Relationship Id="rId98" Type="http://schemas.openxmlformats.org/officeDocument/2006/relationships/slideLayout" Target="../slideLayouts/slideLayout262.xml"/><Relationship Id="rId121" Type="http://schemas.openxmlformats.org/officeDocument/2006/relationships/slideLayout" Target="../slideLayouts/slideLayout285.xml"/><Relationship Id="rId142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167.xml"/><Relationship Id="rId25" Type="http://schemas.openxmlformats.org/officeDocument/2006/relationships/slideLayout" Target="../slideLayouts/slideLayout189.xml"/><Relationship Id="rId46" Type="http://schemas.openxmlformats.org/officeDocument/2006/relationships/slideLayout" Target="../slideLayouts/slideLayout210.xml"/><Relationship Id="rId67" Type="http://schemas.openxmlformats.org/officeDocument/2006/relationships/slideLayout" Target="../slideLayouts/slideLayout231.xml"/><Relationship Id="rId116" Type="http://schemas.openxmlformats.org/officeDocument/2006/relationships/slideLayout" Target="../slideLayouts/slideLayout280.xml"/><Relationship Id="rId137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184.xml"/><Relationship Id="rId41" Type="http://schemas.openxmlformats.org/officeDocument/2006/relationships/slideLayout" Target="../slideLayouts/slideLayout205.xml"/><Relationship Id="rId62" Type="http://schemas.openxmlformats.org/officeDocument/2006/relationships/slideLayout" Target="../slideLayouts/slideLayout226.xml"/><Relationship Id="rId83" Type="http://schemas.openxmlformats.org/officeDocument/2006/relationships/slideLayout" Target="../slideLayouts/slideLayout247.xml"/><Relationship Id="rId88" Type="http://schemas.openxmlformats.org/officeDocument/2006/relationships/slideLayout" Target="../slideLayouts/slideLayout252.xml"/><Relationship Id="rId111" Type="http://schemas.openxmlformats.org/officeDocument/2006/relationships/slideLayout" Target="../slideLayouts/slideLayout275.xml"/><Relationship Id="rId132" Type="http://schemas.openxmlformats.org/officeDocument/2006/relationships/slideLayout" Target="../slideLayouts/slideLayout296.xml"/><Relationship Id="rId153" Type="http://schemas.openxmlformats.org/officeDocument/2006/relationships/slideLayout" Target="../slideLayouts/slideLayout317.xml"/><Relationship Id="rId15" Type="http://schemas.openxmlformats.org/officeDocument/2006/relationships/slideLayout" Target="../slideLayouts/slideLayout179.xml"/><Relationship Id="rId36" Type="http://schemas.openxmlformats.org/officeDocument/2006/relationships/slideLayout" Target="../slideLayouts/slideLayout200.xml"/><Relationship Id="rId57" Type="http://schemas.openxmlformats.org/officeDocument/2006/relationships/slideLayout" Target="../slideLayouts/slideLayout221.xml"/><Relationship Id="rId106" Type="http://schemas.openxmlformats.org/officeDocument/2006/relationships/slideLayout" Target="../slideLayouts/slideLayout270.xml"/><Relationship Id="rId127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174.xml"/><Relationship Id="rId31" Type="http://schemas.openxmlformats.org/officeDocument/2006/relationships/slideLayout" Target="../slideLayouts/slideLayout195.xml"/><Relationship Id="rId52" Type="http://schemas.openxmlformats.org/officeDocument/2006/relationships/slideLayout" Target="../slideLayouts/slideLayout216.xml"/><Relationship Id="rId73" Type="http://schemas.openxmlformats.org/officeDocument/2006/relationships/slideLayout" Target="../slideLayouts/slideLayout237.xml"/><Relationship Id="rId78" Type="http://schemas.openxmlformats.org/officeDocument/2006/relationships/slideLayout" Target="../slideLayouts/slideLayout242.xml"/><Relationship Id="rId94" Type="http://schemas.openxmlformats.org/officeDocument/2006/relationships/slideLayout" Target="../slideLayouts/slideLayout258.xml"/><Relationship Id="rId99" Type="http://schemas.openxmlformats.org/officeDocument/2006/relationships/slideLayout" Target="../slideLayouts/slideLayout263.xml"/><Relationship Id="rId101" Type="http://schemas.openxmlformats.org/officeDocument/2006/relationships/slideLayout" Target="../slideLayouts/slideLayout265.xml"/><Relationship Id="rId122" Type="http://schemas.openxmlformats.org/officeDocument/2006/relationships/slideLayout" Target="../slideLayouts/slideLayout286.xml"/><Relationship Id="rId143" Type="http://schemas.openxmlformats.org/officeDocument/2006/relationships/slideLayout" Target="../slideLayouts/slideLayout307.xml"/><Relationship Id="rId148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26" Type="http://schemas.openxmlformats.org/officeDocument/2006/relationships/slideLayout" Target="../slideLayouts/slideLayout190.xml"/><Relationship Id="rId47" Type="http://schemas.openxmlformats.org/officeDocument/2006/relationships/slideLayout" Target="../slideLayouts/slideLayout211.xml"/><Relationship Id="rId68" Type="http://schemas.openxmlformats.org/officeDocument/2006/relationships/slideLayout" Target="../slideLayouts/slideLayout232.xml"/><Relationship Id="rId89" Type="http://schemas.openxmlformats.org/officeDocument/2006/relationships/slideLayout" Target="../slideLayouts/slideLayout253.xml"/><Relationship Id="rId112" Type="http://schemas.openxmlformats.org/officeDocument/2006/relationships/slideLayout" Target="../slideLayouts/slideLayout276.xml"/><Relationship Id="rId133" Type="http://schemas.openxmlformats.org/officeDocument/2006/relationships/slideLayout" Target="../slideLayouts/slideLayout297.xml"/><Relationship Id="rId154" Type="http://schemas.openxmlformats.org/officeDocument/2006/relationships/theme" Target="../theme/theme3.xml"/><Relationship Id="rId16" Type="http://schemas.openxmlformats.org/officeDocument/2006/relationships/slideLayout" Target="../slideLayouts/slideLayout180.xml"/><Relationship Id="rId37" Type="http://schemas.openxmlformats.org/officeDocument/2006/relationships/slideLayout" Target="../slideLayouts/slideLayout201.xml"/><Relationship Id="rId58" Type="http://schemas.openxmlformats.org/officeDocument/2006/relationships/slideLayout" Target="../slideLayouts/slideLayout222.xml"/><Relationship Id="rId79" Type="http://schemas.openxmlformats.org/officeDocument/2006/relationships/slideLayout" Target="../slideLayouts/slideLayout243.xml"/><Relationship Id="rId102" Type="http://schemas.openxmlformats.org/officeDocument/2006/relationships/slideLayout" Target="../slideLayouts/slideLayout266.xml"/><Relationship Id="rId123" Type="http://schemas.openxmlformats.org/officeDocument/2006/relationships/slideLayout" Target="../slideLayouts/slideLayout287.xml"/><Relationship Id="rId144" Type="http://schemas.openxmlformats.org/officeDocument/2006/relationships/slideLayout" Target="../slideLayouts/slideLayout308.xml"/><Relationship Id="rId90" Type="http://schemas.openxmlformats.org/officeDocument/2006/relationships/slideLayout" Target="../slideLayouts/slideLayout254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434.xml"/><Relationship Id="rId21" Type="http://schemas.openxmlformats.org/officeDocument/2006/relationships/slideLayout" Target="../slideLayouts/slideLayout338.xml"/><Relationship Id="rId42" Type="http://schemas.openxmlformats.org/officeDocument/2006/relationships/slideLayout" Target="../slideLayouts/slideLayout359.xml"/><Relationship Id="rId63" Type="http://schemas.openxmlformats.org/officeDocument/2006/relationships/slideLayout" Target="../slideLayouts/slideLayout380.xml"/><Relationship Id="rId84" Type="http://schemas.openxmlformats.org/officeDocument/2006/relationships/slideLayout" Target="../slideLayouts/slideLayout401.xml"/><Relationship Id="rId138" Type="http://schemas.openxmlformats.org/officeDocument/2006/relationships/slideLayout" Target="../slideLayouts/slideLayout455.xml"/><Relationship Id="rId107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328.xml"/><Relationship Id="rId32" Type="http://schemas.openxmlformats.org/officeDocument/2006/relationships/slideLayout" Target="../slideLayouts/slideLayout349.xml"/><Relationship Id="rId53" Type="http://schemas.openxmlformats.org/officeDocument/2006/relationships/slideLayout" Target="../slideLayouts/slideLayout370.xml"/><Relationship Id="rId74" Type="http://schemas.openxmlformats.org/officeDocument/2006/relationships/slideLayout" Target="../slideLayouts/slideLayout391.xml"/><Relationship Id="rId128" Type="http://schemas.openxmlformats.org/officeDocument/2006/relationships/slideLayout" Target="../slideLayouts/slideLayout445.xml"/><Relationship Id="rId149" Type="http://schemas.openxmlformats.org/officeDocument/2006/relationships/slideLayout" Target="../slideLayouts/slideLayout466.xml"/><Relationship Id="rId5" Type="http://schemas.openxmlformats.org/officeDocument/2006/relationships/slideLayout" Target="../slideLayouts/slideLayout322.xml"/><Relationship Id="rId95" Type="http://schemas.openxmlformats.org/officeDocument/2006/relationships/slideLayout" Target="../slideLayouts/slideLayout412.xml"/><Relationship Id="rId22" Type="http://schemas.openxmlformats.org/officeDocument/2006/relationships/slideLayout" Target="../slideLayouts/slideLayout339.xml"/><Relationship Id="rId27" Type="http://schemas.openxmlformats.org/officeDocument/2006/relationships/slideLayout" Target="../slideLayouts/slideLayout344.xml"/><Relationship Id="rId43" Type="http://schemas.openxmlformats.org/officeDocument/2006/relationships/slideLayout" Target="../slideLayouts/slideLayout360.xml"/><Relationship Id="rId48" Type="http://schemas.openxmlformats.org/officeDocument/2006/relationships/slideLayout" Target="../slideLayouts/slideLayout365.xml"/><Relationship Id="rId64" Type="http://schemas.openxmlformats.org/officeDocument/2006/relationships/slideLayout" Target="../slideLayouts/slideLayout381.xml"/><Relationship Id="rId69" Type="http://schemas.openxmlformats.org/officeDocument/2006/relationships/slideLayout" Target="../slideLayouts/slideLayout386.xml"/><Relationship Id="rId113" Type="http://schemas.openxmlformats.org/officeDocument/2006/relationships/slideLayout" Target="../slideLayouts/slideLayout430.xml"/><Relationship Id="rId118" Type="http://schemas.openxmlformats.org/officeDocument/2006/relationships/slideLayout" Target="../slideLayouts/slideLayout435.xml"/><Relationship Id="rId134" Type="http://schemas.openxmlformats.org/officeDocument/2006/relationships/slideLayout" Target="../slideLayouts/slideLayout451.xml"/><Relationship Id="rId139" Type="http://schemas.openxmlformats.org/officeDocument/2006/relationships/slideLayout" Target="../slideLayouts/slideLayout456.xml"/><Relationship Id="rId80" Type="http://schemas.openxmlformats.org/officeDocument/2006/relationships/slideLayout" Target="../slideLayouts/slideLayout397.xml"/><Relationship Id="rId85" Type="http://schemas.openxmlformats.org/officeDocument/2006/relationships/slideLayout" Target="../slideLayouts/slideLayout402.xml"/><Relationship Id="rId150" Type="http://schemas.openxmlformats.org/officeDocument/2006/relationships/slideLayout" Target="../slideLayouts/slideLayout467.xml"/><Relationship Id="rId155" Type="http://schemas.openxmlformats.org/officeDocument/2006/relationships/theme" Target="../theme/theme4.xml"/><Relationship Id="rId12" Type="http://schemas.openxmlformats.org/officeDocument/2006/relationships/slideLayout" Target="../slideLayouts/slideLayout329.xml"/><Relationship Id="rId17" Type="http://schemas.openxmlformats.org/officeDocument/2006/relationships/slideLayout" Target="../slideLayouts/slideLayout334.xml"/><Relationship Id="rId33" Type="http://schemas.openxmlformats.org/officeDocument/2006/relationships/slideLayout" Target="../slideLayouts/slideLayout350.xml"/><Relationship Id="rId38" Type="http://schemas.openxmlformats.org/officeDocument/2006/relationships/slideLayout" Target="../slideLayouts/slideLayout355.xml"/><Relationship Id="rId59" Type="http://schemas.openxmlformats.org/officeDocument/2006/relationships/slideLayout" Target="../slideLayouts/slideLayout376.xml"/><Relationship Id="rId103" Type="http://schemas.openxmlformats.org/officeDocument/2006/relationships/slideLayout" Target="../slideLayouts/slideLayout420.xml"/><Relationship Id="rId108" Type="http://schemas.openxmlformats.org/officeDocument/2006/relationships/slideLayout" Target="../slideLayouts/slideLayout425.xml"/><Relationship Id="rId124" Type="http://schemas.openxmlformats.org/officeDocument/2006/relationships/slideLayout" Target="../slideLayouts/slideLayout441.xml"/><Relationship Id="rId129" Type="http://schemas.openxmlformats.org/officeDocument/2006/relationships/slideLayout" Target="../slideLayouts/slideLayout446.xml"/><Relationship Id="rId54" Type="http://schemas.openxmlformats.org/officeDocument/2006/relationships/slideLayout" Target="../slideLayouts/slideLayout371.xml"/><Relationship Id="rId70" Type="http://schemas.openxmlformats.org/officeDocument/2006/relationships/slideLayout" Target="../slideLayouts/slideLayout387.xml"/><Relationship Id="rId75" Type="http://schemas.openxmlformats.org/officeDocument/2006/relationships/slideLayout" Target="../slideLayouts/slideLayout392.xml"/><Relationship Id="rId91" Type="http://schemas.openxmlformats.org/officeDocument/2006/relationships/slideLayout" Target="../slideLayouts/slideLayout408.xml"/><Relationship Id="rId96" Type="http://schemas.openxmlformats.org/officeDocument/2006/relationships/slideLayout" Target="../slideLayouts/slideLayout413.xml"/><Relationship Id="rId140" Type="http://schemas.openxmlformats.org/officeDocument/2006/relationships/slideLayout" Target="../slideLayouts/slideLayout457.xml"/><Relationship Id="rId145" Type="http://schemas.openxmlformats.org/officeDocument/2006/relationships/slideLayout" Target="../slideLayouts/slideLayout462.xml"/><Relationship Id="rId1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23.xml"/><Relationship Id="rId23" Type="http://schemas.openxmlformats.org/officeDocument/2006/relationships/slideLayout" Target="../slideLayouts/slideLayout340.xml"/><Relationship Id="rId28" Type="http://schemas.openxmlformats.org/officeDocument/2006/relationships/slideLayout" Target="../slideLayouts/slideLayout345.xml"/><Relationship Id="rId49" Type="http://schemas.openxmlformats.org/officeDocument/2006/relationships/slideLayout" Target="../slideLayouts/slideLayout366.xml"/><Relationship Id="rId114" Type="http://schemas.openxmlformats.org/officeDocument/2006/relationships/slideLayout" Target="../slideLayouts/slideLayout431.xml"/><Relationship Id="rId119" Type="http://schemas.openxmlformats.org/officeDocument/2006/relationships/slideLayout" Target="../slideLayouts/slideLayout436.xml"/><Relationship Id="rId44" Type="http://schemas.openxmlformats.org/officeDocument/2006/relationships/slideLayout" Target="../slideLayouts/slideLayout361.xml"/><Relationship Id="rId60" Type="http://schemas.openxmlformats.org/officeDocument/2006/relationships/slideLayout" Target="../slideLayouts/slideLayout377.xml"/><Relationship Id="rId65" Type="http://schemas.openxmlformats.org/officeDocument/2006/relationships/slideLayout" Target="../slideLayouts/slideLayout382.xml"/><Relationship Id="rId81" Type="http://schemas.openxmlformats.org/officeDocument/2006/relationships/slideLayout" Target="../slideLayouts/slideLayout398.xml"/><Relationship Id="rId86" Type="http://schemas.openxmlformats.org/officeDocument/2006/relationships/slideLayout" Target="../slideLayouts/slideLayout403.xml"/><Relationship Id="rId130" Type="http://schemas.openxmlformats.org/officeDocument/2006/relationships/slideLayout" Target="../slideLayouts/slideLayout447.xml"/><Relationship Id="rId135" Type="http://schemas.openxmlformats.org/officeDocument/2006/relationships/slideLayout" Target="../slideLayouts/slideLayout452.xml"/><Relationship Id="rId151" Type="http://schemas.openxmlformats.org/officeDocument/2006/relationships/slideLayout" Target="../slideLayouts/slideLayout468.xml"/><Relationship Id="rId13" Type="http://schemas.openxmlformats.org/officeDocument/2006/relationships/slideLayout" Target="../slideLayouts/slideLayout330.xml"/><Relationship Id="rId18" Type="http://schemas.openxmlformats.org/officeDocument/2006/relationships/slideLayout" Target="../slideLayouts/slideLayout335.xml"/><Relationship Id="rId39" Type="http://schemas.openxmlformats.org/officeDocument/2006/relationships/slideLayout" Target="../slideLayouts/slideLayout356.xml"/><Relationship Id="rId109" Type="http://schemas.openxmlformats.org/officeDocument/2006/relationships/slideLayout" Target="../slideLayouts/slideLayout426.xml"/><Relationship Id="rId34" Type="http://schemas.openxmlformats.org/officeDocument/2006/relationships/slideLayout" Target="../slideLayouts/slideLayout351.xml"/><Relationship Id="rId50" Type="http://schemas.openxmlformats.org/officeDocument/2006/relationships/slideLayout" Target="../slideLayouts/slideLayout367.xml"/><Relationship Id="rId55" Type="http://schemas.openxmlformats.org/officeDocument/2006/relationships/slideLayout" Target="../slideLayouts/slideLayout372.xml"/><Relationship Id="rId76" Type="http://schemas.openxmlformats.org/officeDocument/2006/relationships/slideLayout" Target="../slideLayouts/slideLayout393.xml"/><Relationship Id="rId97" Type="http://schemas.openxmlformats.org/officeDocument/2006/relationships/slideLayout" Target="../slideLayouts/slideLayout414.xml"/><Relationship Id="rId104" Type="http://schemas.openxmlformats.org/officeDocument/2006/relationships/slideLayout" Target="../slideLayouts/slideLayout421.xml"/><Relationship Id="rId120" Type="http://schemas.openxmlformats.org/officeDocument/2006/relationships/slideLayout" Target="../slideLayouts/slideLayout437.xml"/><Relationship Id="rId125" Type="http://schemas.openxmlformats.org/officeDocument/2006/relationships/slideLayout" Target="../slideLayouts/slideLayout442.xml"/><Relationship Id="rId141" Type="http://schemas.openxmlformats.org/officeDocument/2006/relationships/slideLayout" Target="../slideLayouts/slideLayout458.xml"/><Relationship Id="rId146" Type="http://schemas.openxmlformats.org/officeDocument/2006/relationships/slideLayout" Target="../slideLayouts/slideLayout463.xml"/><Relationship Id="rId7" Type="http://schemas.openxmlformats.org/officeDocument/2006/relationships/slideLayout" Target="../slideLayouts/slideLayout324.xml"/><Relationship Id="rId71" Type="http://schemas.openxmlformats.org/officeDocument/2006/relationships/slideLayout" Target="../slideLayouts/slideLayout388.xml"/><Relationship Id="rId92" Type="http://schemas.openxmlformats.org/officeDocument/2006/relationships/slideLayout" Target="../slideLayouts/slideLayout409.xml"/><Relationship Id="rId2" Type="http://schemas.openxmlformats.org/officeDocument/2006/relationships/slideLayout" Target="../slideLayouts/slideLayout319.xml"/><Relationship Id="rId29" Type="http://schemas.openxmlformats.org/officeDocument/2006/relationships/slideLayout" Target="../slideLayouts/slideLayout346.xml"/><Relationship Id="rId24" Type="http://schemas.openxmlformats.org/officeDocument/2006/relationships/slideLayout" Target="../slideLayouts/slideLayout341.xml"/><Relationship Id="rId40" Type="http://schemas.openxmlformats.org/officeDocument/2006/relationships/slideLayout" Target="../slideLayouts/slideLayout357.xml"/><Relationship Id="rId45" Type="http://schemas.openxmlformats.org/officeDocument/2006/relationships/slideLayout" Target="../slideLayouts/slideLayout362.xml"/><Relationship Id="rId66" Type="http://schemas.openxmlformats.org/officeDocument/2006/relationships/slideLayout" Target="../slideLayouts/slideLayout383.xml"/><Relationship Id="rId87" Type="http://schemas.openxmlformats.org/officeDocument/2006/relationships/slideLayout" Target="../slideLayouts/slideLayout404.xml"/><Relationship Id="rId110" Type="http://schemas.openxmlformats.org/officeDocument/2006/relationships/slideLayout" Target="../slideLayouts/slideLayout427.xml"/><Relationship Id="rId115" Type="http://schemas.openxmlformats.org/officeDocument/2006/relationships/slideLayout" Target="../slideLayouts/slideLayout432.xml"/><Relationship Id="rId131" Type="http://schemas.openxmlformats.org/officeDocument/2006/relationships/slideLayout" Target="../slideLayouts/slideLayout448.xml"/><Relationship Id="rId136" Type="http://schemas.openxmlformats.org/officeDocument/2006/relationships/slideLayout" Target="../slideLayouts/slideLayout453.xml"/><Relationship Id="rId61" Type="http://schemas.openxmlformats.org/officeDocument/2006/relationships/slideLayout" Target="../slideLayouts/slideLayout378.xml"/><Relationship Id="rId82" Type="http://schemas.openxmlformats.org/officeDocument/2006/relationships/slideLayout" Target="../slideLayouts/slideLayout399.xml"/><Relationship Id="rId152" Type="http://schemas.openxmlformats.org/officeDocument/2006/relationships/slideLayout" Target="../slideLayouts/slideLayout469.xml"/><Relationship Id="rId19" Type="http://schemas.openxmlformats.org/officeDocument/2006/relationships/slideLayout" Target="../slideLayouts/slideLayout336.xml"/><Relationship Id="rId14" Type="http://schemas.openxmlformats.org/officeDocument/2006/relationships/slideLayout" Target="../slideLayouts/slideLayout331.xml"/><Relationship Id="rId30" Type="http://schemas.openxmlformats.org/officeDocument/2006/relationships/slideLayout" Target="../slideLayouts/slideLayout347.xml"/><Relationship Id="rId35" Type="http://schemas.openxmlformats.org/officeDocument/2006/relationships/slideLayout" Target="../slideLayouts/slideLayout352.xml"/><Relationship Id="rId56" Type="http://schemas.openxmlformats.org/officeDocument/2006/relationships/slideLayout" Target="../slideLayouts/slideLayout373.xml"/><Relationship Id="rId77" Type="http://schemas.openxmlformats.org/officeDocument/2006/relationships/slideLayout" Target="../slideLayouts/slideLayout394.xml"/><Relationship Id="rId100" Type="http://schemas.openxmlformats.org/officeDocument/2006/relationships/slideLayout" Target="../slideLayouts/slideLayout417.xml"/><Relationship Id="rId105" Type="http://schemas.openxmlformats.org/officeDocument/2006/relationships/slideLayout" Target="../slideLayouts/slideLayout422.xml"/><Relationship Id="rId126" Type="http://schemas.openxmlformats.org/officeDocument/2006/relationships/slideLayout" Target="../slideLayouts/slideLayout443.xml"/><Relationship Id="rId147" Type="http://schemas.openxmlformats.org/officeDocument/2006/relationships/slideLayout" Target="../slideLayouts/slideLayout464.xml"/><Relationship Id="rId8" Type="http://schemas.openxmlformats.org/officeDocument/2006/relationships/slideLayout" Target="../slideLayouts/slideLayout325.xml"/><Relationship Id="rId51" Type="http://schemas.openxmlformats.org/officeDocument/2006/relationships/slideLayout" Target="../slideLayouts/slideLayout368.xml"/><Relationship Id="rId72" Type="http://schemas.openxmlformats.org/officeDocument/2006/relationships/slideLayout" Target="../slideLayouts/slideLayout389.xml"/><Relationship Id="rId93" Type="http://schemas.openxmlformats.org/officeDocument/2006/relationships/slideLayout" Target="../slideLayouts/slideLayout410.xml"/><Relationship Id="rId98" Type="http://schemas.openxmlformats.org/officeDocument/2006/relationships/slideLayout" Target="../slideLayouts/slideLayout415.xml"/><Relationship Id="rId121" Type="http://schemas.openxmlformats.org/officeDocument/2006/relationships/slideLayout" Target="../slideLayouts/slideLayout438.xml"/><Relationship Id="rId142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320.xml"/><Relationship Id="rId25" Type="http://schemas.openxmlformats.org/officeDocument/2006/relationships/slideLayout" Target="../slideLayouts/slideLayout342.xml"/><Relationship Id="rId46" Type="http://schemas.openxmlformats.org/officeDocument/2006/relationships/slideLayout" Target="../slideLayouts/slideLayout363.xml"/><Relationship Id="rId67" Type="http://schemas.openxmlformats.org/officeDocument/2006/relationships/slideLayout" Target="../slideLayouts/slideLayout384.xml"/><Relationship Id="rId116" Type="http://schemas.openxmlformats.org/officeDocument/2006/relationships/slideLayout" Target="../slideLayouts/slideLayout433.xml"/><Relationship Id="rId137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337.xml"/><Relationship Id="rId41" Type="http://schemas.openxmlformats.org/officeDocument/2006/relationships/slideLayout" Target="../slideLayouts/slideLayout358.xml"/><Relationship Id="rId62" Type="http://schemas.openxmlformats.org/officeDocument/2006/relationships/slideLayout" Target="../slideLayouts/slideLayout379.xml"/><Relationship Id="rId83" Type="http://schemas.openxmlformats.org/officeDocument/2006/relationships/slideLayout" Target="../slideLayouts/slideLayout400.xml"/><Relationship Id="rId88" Type="http://schemas.openxmlformats.org/officeDocument/2006/relationships/slideLayout" Target="../slideLayouts/slideLayout405.xml"/><Relationship Id="rId111" Type="http://schemas.openxmlformats.org/officeDocument/2006/relationships/slideLayout" Target="../slideLayouts/slideLayout428.xml"/><Relationship Id="rId132" Type="http://schemas.openxmlformats.org/officeDocument/2006/relationships/slideLayout" Target="../slideLayouts/slideLayout449.xml"/><Relationship Id="rId153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332.xml"/><Relationship Id="rId36" Type="http://schemas.openxmlformats.org/officeDocument/2006/relationships/slideLayout" Target="../slideLayouts/slideLayout353.xml"/><Relationship Id="rId57" Type="http://schemas.openxmlformats.org/officeDocument/2006/relationships/slideLayout" Target="../slideLayouts/slideLayout374.xml"/><Relationship Id="rId106" Type="http://schemas.openxmlformats.org/officeDocument/2006/relationships/slideLayout" Target="../slideLayouts/slideLayout423.xml"/><Relationship Id="rId127" Type="http://schemas.openxmlformats.org/officeDocument/2006/relationships/slideLayout" Target="../slideLayouts/slideLayout444.xml"/><Relationship Id="rId10" Type="http://schemas.openxmlformats.org/officeDocument/2006/relationships/slideLayout" Target="../slideLayouts/slideLayout327.xml"/><Relationship Id="rId31" Type="http://schemas.openxmlformats.org/officeDocument/2006/relationships/slideLayout" Target="../slideLayouts/slideLayout348.xml"/><Relationship Id="rId52" Type="http://schemas.openxmlformats.org/officeDocument/2006/relationships/slideLayout" Target="../slideLayouts/slideLayout369.xml"/><Relationship Id="rId73" Type="http://schemas.openxmlformats.org/officeDocument/2006/relationships/slideLayout" Target="../slideLayouts/slideLayout390.xml"/><Relationship Id="rId78" Type="http://schemas.openxmlformats.org/officeDocument/2006/relationships/slideLayout" Target="../slideLayouts/slideLayout395.xml"/><Relationship Id="rId94" Type="http://schemas.openxmlformats.org/officeDocument/2006/relationships/slideLayout" Target="../slideLayouts/slideLayout411.xml"/><Relationship Id="rId99" Type="http://schemas.openxmlformats.org/officeDocument/2006/relationships/slideLayout" Target="../slideLayouts/slideLayout416.xml"/><Relationship Id="rId101" Type="http://schemas.openxmlformats.org/officeDocument/2006/relationships/slideLayout" Target="../slideLayouts/slideLayout418.xml"/><Relationship Id="rId122" Type="http://schemas.openxmlformats.org/officeDocument/2006/relationships/slideLayout" Target="../slideLayouts/slideLayout439.xml"/><Relationship Id="rId143" Type="http://schemas.openxmlformats.org/officeDocument/2006/relationships/slideLayout" Target="../slideLayouts/slideLayout460.xml"/><Relationship Id="rId148" Type="http://schemas.openxmlformats.org/officeDocument/2006/relationships/slideLayout" Target="../slideLayouts/slideLayout465.xml"/><Relationship Id="rId4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6.xml"/><Relationship Id="rId26" Type="http://schemas.openxmlformats.org/officeDocument/2006/relationships/slideLayout" Target="../slideLayouts/slideLayout343.xml"/><Relationship Id="rId47" Type="http://schemas.openxmlformats.org/officeDocument/2006/relationships/slideLayout" Target="../slideLayouts/slideLayout364.xml"/><Relationship Id="rId68" Type="http://schemas.openxmlformats.org/officeDocument/2006/relationships/slideLayout" Target="../slideLayouts/slideLayout385.xml"/><Relationship Id="rId89" Type="http://schemas.openxmlformats.org/officeDocument/2006/relationships/slideLayout" Target="../slideLayouts/slideLayout406.xml"/><Relationship Id="rId112" Type="http://schemas.openxmlformats.org/officeDocument/2006/relationships/slideLayout" Target="../slideLayouts/slideLayout429.xml"/><Relationship Id="rId133" Type="http://schemas.openxmlformats.org/officeDocument/2006/relationships/slideLayout" Target="../slideLayouts/slideLayout450.xml"/><Relationship Id="rId154" Type="http://schemas.openxmlformats.org/officeDocument/2006/relationships/slideLayout" Target="../slideLayouts/slideLayout471.xml"/><Relationship Id="rId16" Type="http://schemas.openxmlformats.org/officeDocument/2006/relationships/slideLayout" Target="../slideLayouts/slideLayout333.xml"/><Relationship Id="rId37" Type="http://schemas.openxmlformats.org/officeDocument/2006/relationships/slideLayout" Target="../slideLayouts/slideLayout354.xml"/><Relationship Id="rId58" Type="http://schemas.openxmlformats.org/officeDocument/2006/relationships/slideLayout" Target="../slideLayouts/slideLayout375.xml"/><Relationship Id="rId79" Type="http://schemas.openxmlformats.org/officeDocument/2006/relationships/slideLayout" Target="../slideLayouts/slideLayout396.xml"/><Relationship Id="rId102" Type="http://schemas.openxmlformats.org/officeDocument/2006/relationships/slideLayout" Target="../slideLayouts/slideLayout419.xml"/><Relationship Id="rId123" Type="http://schemas.openxmlformats.org/officeDocument/2006/relationships/slideLayout" Target="../slideLayouts/slideLayout440.xml"/><Relationship Id="rId144" Type="http://schemas.openxmlformats.org/officeDocument/2006/relationships/slideLayout" Target="../slideLayouts/slideLayout461.xml"/><Relationship Id="rId90" Type="http://schemas.openxmlformats.org/officeDocument/2006/relationships/slideLayout" Target="../slideLayouts/slideLayout407.xml"/></Relationships>
</file>

<file path=ppt/slideMasters/_rels/slideMaster5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588.xml"/><Relationship Id="rId21" Type="http://schemas.openxmlformats.org/officeDocument/2006/relationships/slideLayout" Target="../slideLayouts/slideLayout492.xml"/><Relationship Id="rId42" Type="http://schemas.openxmlformats.org/officeDocument/2006/relationships/slideLayout" Target="../slideLayouts/slideLayout513.xml"/><Relationship Id="rId63" Type="http://schemas.openxmlformats.org/officeDocument/2006/relationships/slideLayout" Target="../slideLayouts/slideLayout534.xml"/><Relationship Id="rId84" Type="http://schemas.openxmlformats.org/officeDocument/2006/relationships/slideLayout" Target="../slideLayouts/slideLayout555.xml"/><Relationship Id="rId138" Type="http://schemas.openxmlformats.org/officeDocument/2006/relationships/slideLayout" Target="../slideLayouts/slideLayout609.xml"/><Relationship Id="rId107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482.xml"/><Relationship Id="rId32" Type="http://schemas.openxmlformats.org/officeDocument/2006/relationships/slideLayout" Target="../slideLayouts/slideLayout503.xml"/><Relationship Id="rId53" Type="http://schemas.openxmlformats.org/officeDocument/2006/relationships/slideLayout" Target="../slideLayouts/slideLayout524.xml"/><Relationship Id="rId74" Type="http://schemas.openxmlformats.org/officeDocument/2006/relationships/slideLayout" Target="../slideLayouts/slideLayout545.xml"/><Relationship Id="rId128" Type="http://schemas.openxmlformats.org/officeDocument/2006/relationships/slideLayout" Target="../slideLayouts/slideLayout599.xml"/><Relationship Id="rId149" Type="http://schemas.openxmlformats.org/officeDocument/2006/relationships/slideLayout" Target="../slideLayouts/slideLayout620.xml"/><Relationship Id="rId5" Type="http://schemas.openxmlformats.org/officeDocument/2006/relationships/slideLayout" Target="../slideLayouts/slideLayout476.xml"/><Relationship Id="rId95" Type="http://schemas.openxmlformats.org/officeDocument/2006/relationships/slideLayout" Target="../slideLayouts/slideLayout566.xml"/><Relationship Id="rId22" Type="http://schemas.openxmlformats.org/officeDocument/2006/relationships/slideLayout" Target="../slideLayouts/slideLayout493.xml"/><Relationship Id="rId27" Type="http://schemas.openxmlformats.org/officeDocument/2006/relationships/slideLayout" Target="../slideLayouts/slideLayout498.xml"/><Relationship Id="rId43" Type="http://schemas.openxmlformats.org/officeDocument/2006/relationships/slideLayout" Target="../slideLayouts/slideLayout514.xml"/><Relationship Id="rId48" Type="http://schemas.openxmlformats.org/officeDocument/2006/relationships/slideLayout" Target="../slideLayouts/slideLayout519.xml"/><Relationship Id="rId64" Type="http://schemas.openxmlformats.org/officeDocument/2006/relationships/slideLayout" Target="../slideLayouts/slideLayout535.xml"/><Relationship Id="rId69" Type="http://schemas.openxmlformats.org/officeDocument/2006/relationships/slideLayout" Target="../slideLayouts/slideLayout540.xml"/><Relationship Id="rId113" Type="http://schemas.openxmlformats.org/officeDocument/2006/relationships/slideLayout" Target="../slideLayouts/slideLayout584.xml"/><Relationship Id="rId118" Type="http://schemas.openxmlformats.org/officeDocument/2006/relationships/slideLayout" Target="../slideLayouts/slideLayout589.xml"/><Relationship Id="rId134" Type="http://schemas.openxmlformats.org/officeDocument/2006/relationships/slideLayout" Target="../slideLayouts/slideLayout605.xml"/><Relationship Id="rId139" Type="http://schemas.openxmlformats.org/officeDocument/2006/relationships/slideLayout" Target="../slideLayouts/slideLayout610.xml"/><Relationship Id="rId80" Type="http://schemas.openxmlformats.org/officeDocument/2006/relationships/slideLayout" Target="../slideLayouts/slideLayout551.xml"/><Relationship Id="rId85" Type="http://schemas.openxmlformats.org/officeDocument/2006/relationships/slideLayout" Target="../slideLayouts/slideLayout556.xml"/><Relationship Id="rId150" Type="http://schemas.openxmlformats.org/officeDocument/2006/relationships/slideLayout" Target="../slideLayouts/slideLayout621.xml"/><Relationship Id="rId155" Type="http://schemas.openxmlformats.org/officeDocument/2006/relationships/theme" Target="../theme/theme5.xml"/><Relationship Id="rId12" Type="http://schemas.openxmlformats.org/officeDocument/2006/relationships/slideLayout" Target="../slideLayouts/slideLayout483.xml"/><Relationship Id="rId17" Type="http://schemas.openxmlformats.org/officeDocument/2006/relationships/slideLayout" Target="../slideLayouts/slideLayout488.xml"/><Relationship Id="rId33" Type="http://schemas.openxmlformats.org/officeDocument/2006/relationships/slideLayout" Target="../slideLayouts/slideLayout504.xml"/><Relationship Id="rId38" Type="http://schemas.openxmlformats.org/officeDocument/2006/relationships/slideLayout" Target="../slideLayouts/slideLayout509.xml"/><Relationship Id="rId59" Type="http://schemas.openxmlformats.org/officeDocument/2006/relationships/slideLayout" Target="../slideLayouts/slideLayout530.xml"/><Relationship Id="rId103" Type="http://schemas.openxmlformats.org/officeDocument/2006/relationships/slideLayout" Target="../slideLayouts/slideLayout574.xml"/><Relationship Id="rId108" Type="http://schemas.openxmlformats.org/officeDocument/2006/relationships/slideLayout" Target="../slideLayouts/slideLayout579.xml"/><Relationship Id="rId124" Type="http://schemas.openxmlformats.org/officeDocument/2006/relationships/slideLayout" Target="../slideLayouts/slideLayout595.xml"/><Relationship Id="rId129" Type="http://schemas.openxmlformats.org/officeDocument/2006/relationships/slideLayout" Target="../slideLayouts/slideLayout600.xml"/><Relationship Id="rId54" Type="http://schemas.openxmlformats.org/officeDocument/2006/relationships/slideLayout" Target="../slideLayouts/slideLayout525.xml"/><Relationship Id="rId70" Type="http://schemas.openxmlformats.org/officeDocument/2006/relationships/slideLayout" Target="../slideLayouts/slideLayout541.xml"/><Relationship Id="rId75" Type="http://schemas.openxmlformats.org/officeDocument/2006/relationships/slideLayout" Target="../slideLayouts/slideLayout546.xml"/><Relationship Id="rId91" Type="http://schemas.openxmlformats.org/officeDocument/2006/relationships/slideLayout" Target="../slideLayouts/slideLayout562.xml"/><Relationship Id="rId96" Type="http://schemas.openxmlformats.org/officeDocument/2006/relationships/slideLayout" Target="../slideLayouts/slideLayout567.xml"/><Relationship Id="rId140" Type="http://schemas.openxmlformats.org/officeDocument/2006/relationships/slideLayout" Target="../slideLayouts/slideLayout611.xml"/><Relationship Id="rId145" Type="http://schemas.openxmlformats.org/officeDocument/2006/relationships/slideLayout" Target="../slideLayouts/slideLayout616.xml"/><Relationship Id="rId1" Type="http://schemas.openxmlformats.org/officeDocument/2006/relationships/slideLayout" Target="../slideLayouts/slideLayout472.xml"/><Relationship Id="rId6" Type="http://schemas.openxmlformats.org/officeDocument/2006/relationships/slideLayout" Target="../slideLayouts/slideLayout477.xml"/><Relationship Id="rId23" Type="http://schemas.openxmlformats.org/officeDocument/2006/relationships/slideLayout" Target="../slideLayouts/slideLayout494.xml"/><Relationship Id="rId28" Type="http://schemas.openxmlformats.org/officeDocument/2006/relationships/slideLayout" Target="../slideLayouts/slideLayout499.xml"/><Relationship Id="rId49" Type="http://schemas.openxmlformats.org/officeDocument/2006/relationships/slideLayout" Target="../slideLayouts/slideLayout520.xml"/><Relationship Id="rId114" Type="http://schemas.openxmlformats.org/officeDocument/2006/relationships/slideLayout" Target="../slideLayouts/slideLayout585.xml"/><Relationship Id="rId119" Type="http://schemas.openxmlformats.org/officeDocument/2006/relationships/slideLayout" Target="../slideLayouts/slideLayout590.xml"/><Relationship Id="rId44" Type="http://schemas.openxmlformats.org/officeDocument/2006/relationships/slideLayout" Target="../slideLayouts/slideLayout515.xml"/><Relationship Id="rId60" Type="http://schemas.openxmlformats.org/officeDocument/2006/relationships/slideLayout" Target="../slideLayouts/slideLayout531.xml"/><Relationship Id="rId65" Type="http://schemas.openxmlformats.org/officeDocument/2006/relationships/slideLayout" Target="../slideLayouts/slideLayout536.xml"/><Relationship Id="rId81" Type="http://schemas.openxmlformats.org/officeDocument/2006/relationships/slideLayout" Target="../slideLayouts/slideLayout552.xml"/><Relationship Id="rId86" Type="http://schemas.openxmlformats.org/officeDocument/2006/relationships/slideLayout" Target="../slideLayouts/slideLayout557.xml"/><Relationship Id="rId130" Type="http://schemas.openxmlformats.org/officeDocument/2006/relationships/slideLayout" Target="../slideLayouts/slideLayout601.xml"/><Relationship Id="rId135" Type="http://schemas.openxmlformats.org/officeDocument/2006/relationships/slideLayout" Target="../slideLayouts/slideLayout606.xml"/><Relationship Id="rId151" Type="http://schemas.openxmlformats.org/officeDocument/2006/relationships/slideLayout" Target="../slideLayouts/slideLayout622.xml"/><Relationship Id="rId13" Type="http://schemas.openxmlformats.org/officeDocument/2006/relationships/slideLayout" Target="../slideLayouts/slideLayout484.xml"/><Relationship Id="rId18" Type="http://schemas.openxmlformats.org/officeDocument/2006/relationships/slideLayout" Target="../slideLayouts/slideLayout489.xml"/><Relationship Id="rId39" Type="http://schemas.openxmlformats.org/officeDocument/2006/relationships/slideLayout" Target="../slideLayouts/slideLayout510.xml"/><Relationship Id="rId109" Type="http://schemas.openxmlformats.org/officeDocument/2006/relationships/slideLayout" Target="../slideLayouts/slideLayout580.xml"/><Relationship Id="rId34" Type="http://schemas.openxmlformats.org/officeDocument/2006/relationships/slideLayout" Target="../slideLayouts/slideLayout505.xml"/><Relationship Id="rId50" Type="http://schemas.openxmlformats.org/officeDocument/2006/relationships/slideLayout" Target="../slideLayouts/slideLayout521.xml"/><Relationship Id="rId55" Type="http://schemas.openxmlformats.org/officeDocument/2006/relationships/slideLayout" Target="../slideLayouts/slideLayout526.xml"/><Relationship Id="rId76" Type="http://schemas.openxmlformats.org/officeDocument/2006/relationships/slideLayout" Target="../slideLayouts/slideLayout547.xml"/><Relationship Id="rId97" Type="http://schemas.openxmlformats.org/officeDocument/2006/relationships/slideLayout" Target="../slideLayouts/slideLayout568.xml"/><Relationship Id="rId104" Type="http://schemas.openxmlformats.org/officeDocument/2006/relationships/slideLayout" Target="../slideLayouts/slideLayout575.xml"/><Relationship Id="rId120" Type="http://schemas.openxmlformats.org/officeDocument/2006/relationships/slideLayout" Target="../slideLayouts/slideLayout591.xml"/><Relationship Id="rId125" Type="http://schemas.openxmlformats.org/officeDocument/2006/relationships/slideLayout" Target="../slideLayouts/slideLayout596.xml"/><Relationship Id="rId141" Type="http://schemas.openxmlformats.org/officeDocument/2006/relationships/slideLayout" Target="../slideLayouts/slideLayout612.xml"/><Relationship Id="rId146" Type="http://schemas.openxmlformats.org/officeDocument/2006/relationships/slideLayout" Target="../slideLayouts/slideLayout617.xml"/><Relationship Id="rId7" Type="http://schemas.openxmlformats.org/officeDocument/2006/relationships/slideLayout" Target="../slideLayouts/slideLayout478.xml"/><Relationship Id="rId71" Type="http://schemas.openxmlformats.org/officeDocument/2006/relationships/slideLayout" Target="../slideLayouts/slideLayout542.xml"/><Relationship Id="rId92" Type="http://schemas.openxmlformats.org/officeDocument/2006/relationships/slideLayout" Target="../slideLayouts/slideLayout563.xml"/><Relationship Id="rId2" Type="http://schemas.openxmlformats.org/officeDocument/2006/relationships/slideLayout" Target="../slideLayouts/slideLayout473.xml"/><Relationship Id="rId29" Type="http://schemas.openxmlformats.org/officeDocument/2006/relationships/slideLayout" Target="../slideLayouts/slideLayout500.xml"/><Relationship Id="rId24" Type="http://schemas.openxmlformats.org/officeDocument/2006/relationships/slideLayout" Target="../slideLayouts/slideLayout495.xml"/><Relationship Id="rId40" Type="http://schemas.openxmlformats.org/officeDocument/2006/relationships/slideLayout" Target="../slideLayouts/slideLayout511.xml"/><Relationship Id="rId45" Type="http://schemas.openxmlformats.org/officeDocument/2006/relationships/slideLayout" Target="../slideLayouts/slideLayout516.xml"/><Relationship Id="rId66" Type="http://schemas.openxmlformats.org/officeDocument/2006/relationships/slideLayout" Target="../slideLayouts/slideLayout537.xml"/><Relationship Id="rId87" Type="http://schemas.openxmlformats.org/officeDocument/2006/relationships/slideLayout" Target="../slideLayouts/slideLayout558.xml"/><Relationship Id="rId110" Type="http://schemas.openxmlformats.org/officeDocument/2006/relationships/slideLayout" Target="../slideLayouts/slideLayout581.xml"/><Relationship Id="rId115" Type="http://schemas.openxmlformats.org/officeDocument/2006/relationships/slideLayout" Target="../slideLayouts/slideLayout586.xml"/><Relationship Id="rId131" Type="http://schemas.openxmlformats.org/officeDocument/2006/relationships/slideLayout" Target="../slideLayouts/slideLayout602.xml"/><Relationship Id="rId136" Type="http://schemas.openxmlformats.org/officeDocument/2006/relationships/slideLayout" Target="../slideLayouts/slideLayout607.xml"/><Relationship Id="rId61" Type="http://schemas.openxmlformats.org/officeDocument/2006/relationships/slideLayout" Target="../slideLayouts/slideLayout532.xml"/><Relationship Id="rId82" Type="http://schemas.openxmlformats.org/officeDocument/2006/relationships/slideLayout" Target="../slideLayouts/slideLayout553.xml"/><Relationship Id="rId152" Type="http://schemas.openxmlformats.org/officeDocument/2006/relationships/slideLayout" Target="../slideLayouts/slideLayout623.xml"/><Relationship Id="rId19" Type="http://schemas.openxmlformats.org/officeDocument/2006/relationships/slideLayout" Target="../slideLayouts/slideLayout490.xml"/><Relationship Id="rId14" Type="http://schemas.openxmlformats.org/officeDocument/2006/relationships/slideLayout" Target="../slideLayouts/slideLayout485.xml"/><Relationship Id="rId30" Type="http://schemas.openxmlformats.org/officeDocument/2006/relationships/slideLayout" Target="../slideLayouts/slideLayout501.xml"/><Relationship Id="rId35" Type="http://schemas.openxmlformats.org/officeDocument/2006/relationships/slideLayout" Target="../slideLayouts/slideLayout506.xml"/><Relationship Id="rId56" Type="http://schemas.openxmlformats.org/officeDocument/2006/relationships/slideLayout" Target="../slideLayouts/slideLayout527.xml"/><Relationship Id="rId77" Type="http://schemas.openxmlformats.org/officeDocument/2006/relationships/slideLayout" Target="../slideLayouts/slideLayout548.xml"/><Relationship Id="rId100" Type="http://schemas.openxmlformats.org/officeDocument/2006/relationships/slideLayout" Target="../slideLayouts/slideLayout571.xml"/><Relationship Id="rId105" Type="http://schemas.openxmlformats.org/officeDocument/2006/relationships/slideLayout" Target="../slideLayouts/slideLayout576.xml"/><Relationship Id="rId126" Type="http://schemas.openxmlformats.org/officeDocument/2006/relationships/slideLayout" Target="../slideLayouts/slideLayout597.xml"/><Relationship Id="rId147" Type="http://schemas.openxmlformats.org/officeDocument/2006/relationships/slideLayout" Target="../slideLayouts/slideLayout618.xml"/><Relationship Id="rId8" Type="http://schemas.openxmlformats.org/officeDocument/2006/relationships/slideLayout" Target="../slideLayouts/slideLayout479.xml"/><Relationship Id="rId51" Type="http://schemas.openxmlformats.org/officeDocument/2006/relationships/slideLayout" Target="../slideLayouts/slideLayout522.xml"/><Relationship Id="rId72" Type="http://schemas.openxmlformats.org/officeDocument/2006/relationships/slideLayout" Target="../slideLayouts/slideLayout543.xml"/><Relationship Id="rId93" Type="http://schemas.openxmlformats.org/officeDocument/2006/relationships/slideLayout" Target="../slideLayouts/slideLayout564.xml"/><Relationship Id="rId98" Type="http://schemas.openxmlformats.org/officeDocument/2006/relationships/slideLayout" Target="../slideLayouts/slideLayout569.xml"/><Relationship Id="rId121" Type="http://schemas.openxmlformats.org/officeDocument/2006/relationships/slideLayout" Target="../slideLayouts/slideLayout592.xml"/><Relationship Id="rId142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474.xml"/><Relationship Id="rId25" Type="http://schemas.openxmlformats.org/officeDocument/2006/relationships/slideLayout" Target="../slideLayouts/slideLayout496.xml"/><Relationship Id="rId46" Type="http://schemas.openxmlformats.org/officeDocument/2006/relationships/slideLayout" Target="../slideLayouts/slideLayout517.xml"/><Relationship Id="rId67" Type="http://schemas.openxmlformats.org/officeDocument/2006/relationships/slideLayout" Target="../slideLayouts/slideLayout538.xml"/><Relationship Id="rId116" Type="http://schemas.openxmlformats.org/officeDocument/2006/relationships/slideLayout" Target="../slideLayouts/slideLayout587.xml"/><Relationship Id="rId137" Type="http://schemas.openxmlformats.org/officeDocument/2006/relationships/slideLayout" Target="../slideLayouts/slideLayout608.xml"/><Relationship Id="rId20" Type="http://schemas.openxmlformats.org/officeDocument/2006/relationships/slideLayout" Target="../slideLayouts/slideLayout491.xml"/><Relationship Id="rId41" Type="http://schemas.openxmlformats.org/officeDocument/2006/relationships/slideLayout" Target="../slideLayouts/slideLayout512.xml"/><Relationship Id="rId62" Type="http://schemas.openxmlformats.org/officeDocument/2006/relationships/slideLayout" Target="../slideLayouts/slideLayout533.xml"/><Relationship Id="rId83" Type="http://schemas.openxmlformats.org/officeDocument/2006/relationships/slideLayout" Target="../slideLayouts/slideLayout554.xml"/><Relationship Id="rId88" Type="http://schemas.openxmlformats.org/officeDocument/2006/relationships/slideLayout" Target="../slideLayouts/slideLayout559.xml"/><Relationship Id="rId111" Type="http://schemas.openxmlformats.org/officeDocument/2006/relationships/slideLayout" Target="../slideLayouts/slideLayout582.xml"/><Relationship Id="rId132" Type="http://schemas.openxmlformats.org/officeDocument/2006/relationships/slideLayout" Target="../slideLayouts/slideLayout603.xml"/><Relationship Id="rId153" Type="http://schemas.openxmlformats.org/officeDocument/2006/relationships/slideLayout" Target="../slideLayouts/slideLayout624.xml"/><Relationship Id="rId15" Type="http://schemas.openxmlformats.org/officeDocument/2006/relationships/slideLayout" Target="../slideLayouts/slideLayout486.xml"/><Relationship Id="rId36" Type="http://schemas.openxmlformats.org/officeDocument/2006/relationships/slideLayout" Target="../slideLayouts/slideLayout507.xml"/><Relationship Id="rId57" Type="http://schemas.openxmlformats.org/officeDocument/2006/relationships/slideLayout" Target="../slideLayouts/slideLayout528.xml"/><Relationship Id="rId106" Type="http://schemas.openxmlformats.org/officeDocument/2006/relationships/slideLayout" Target="../slideLayouts/slideLayout577.xml"/><Relationship Id="rId127" Type="http://schemas.openxmlformats.org/officeDocument/2006/relationships/slideLayout" Target="../slideLayouts/slideLayout598.xml"/><Relationship Id="rId10" Type="http://schemas.openxmlformats.org/officeDocument/2006/relationships/slideLayout" Target="../slideLayouts/slideLayout481.xml"/><Relationship Id="rId31" Type="http://schemas.openxmlformats.org/officeDocument/2006/relationships/slideLayout" Target="../slideLayouts/slideLayout502.xml"/><Relationship Id="rId52" Type="http://schemas.openxmlformats.org/officeDocument/2006/relationships/slideLayout" Target="../slideLayouts/slideLayout523.xml"/><Relationship Id="rId73" Type="http://schemas.openxmlformats.org/officeDocument/2006/relationships/slideLayout" Target="../slideLayouts/slideLayout544.xml"/><Relationship Id="rId78" Type="http://schemas.openxmlformats.org/officeDocument/2006/relationships/slideLayout" Target="../slideLayouts/slideLayout549.xml"/><Relationship Id="rId94" Type="http://schemas.openxmlformats.org/officeDocument/2006/relationships/slideLayout" Target="../slideLayouts/slideLayout565.xml"/><Relationship Id="rId99" Type="http://schemas.openxmlformats.org/officeDocument/2006/relationships/slideLayout" Target="../slideLayouts/slideLayout570.xml"/><Relationship Id="rId101" Type="http://schemas.openxmlformats.org/officeDocument/2006/relationships/slideLayout" Target="../slideLayouts/slideLayout572.xml"/><Relationship Id="rId122" Type="http://schemas.openxmlformats.org/officeDocument/2006/relationships/slideLayout" Target="../slideLayouts/slideLayout593.xml"/><Relationship Id="rId143" Type="http://schemas.openxmlformats.org/officeDocument/2006/relationships/slideLayout" Target="../slideLayouts/slideLayout614.xml"/><Relationship Id="rId148" Type="http://schemas.openxmlformats.org/officeDocument/2006/relationships/slideLayout" Target="../slideLayouts/slideLayout619.xml"/><Relationship Id="rId4" Type="http://schemas.openxmlformats.org/officeDocument/2006/relationships/slideLayout" Target="../slideLayouts/slideLayout475.xml"/><Relationship Id="rId9" Type="http://schemas.openxmlformats.org/officeDocument/2006/relationships/slideLayout" Target="../slideLayouts/slideLayout480.xml"/><Relationship Id="rId26" Type="http://schemas.openxmlformats.org/officeDocument/2006/relationships/slideLayout" Target="../slideLayouts/slideLayout497.xml"/><Relationship Id="rId47" Type="http://schemas.openxmlformats.org/officeDocument/2006/relationships/slideLayout" Target="../slideLayouts/slideLayout518.xml"/><Relationship Id="rId68" Type="http://schemas.openxmlformats.org/officeDocument/2006/relationships/slideLayout" Target="../slideLayouts/slideLayout539.xml"/><Relationship Id="rId89" Type="http://schemas.openxmlformats.org/officeDocument/2006/relationships/slideLayout" Target="../slideLayouts/slideLayout560.xml"/><Relationship Id="rId112" Type="http://schemas.openxmlformats.org/officeDocument/2006/relationships/slideLayout" Target="../slideLayouts/slideLayout583.xml"/><Relationship Id="rId133" Type="http://schemas.openxmlformats.org/officeDocument/2006/relationships/slideLayout" Target="../slideLayouts/slideLayout604.xml"/><Relationship Id="rId154" Type="http://schemas.openxmlformats.org/officeDocument/2006/relationships/slideLayout" Target="../slideLayouts/slideLayout625.xml"/><Relationship Id="rId16" Type="http://schemas.openxmlformats.org/officeDocument/2006/relationships/slideLayout" Target="../slideLayouts/slideLayout487.xml"/><Relationship Id="rId37" Type="http://schemas.openxmlformats.org/officeDocument/2006/relationships/slideLayout" Target="../slideLayouts/slideLayout508.xml"/><Relationship Id="rId58" Type="http://schemas.openxmlformats.org/officeDocument/2006/relationships/slideLayout" Target="../slideLayouts/slideLayout529.xml"/><Relationship Id="rId79" Type="http://schemas.openxmlformats.org/officeDocument/2006/relationships/slideLayout" Target="../slideLayouts/slideLayout550.xml"/><Relationship Id="rId102" Type="http://schemas.openxmlformats.org/officeDocument/2006/relationships/slideLayout" Target="../slideLayouts/slideLayout573.xml"/><Relationship Id="rId123" Type="http://schemas.openxmlformats.org/officeDocument/2006/relationships/slideLayout" Target="../slideLayouts/slideLayout594.xml"/><Relationship Id="rId144" Type="http://schemas.openxmlformats.org/officeDocument/2006/relationships/slideLayout" Target="../slideLayouts/slideLayout615.xml"/><Relationship Id="rId90" Type="http://schemas.openxmlformats.org/officeDocument/2006/relationships/slideLayout" Target="../slideLayouts/slideLayout5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8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23" r:id="rId62"/>
    <p:sldLayoutId id="2147483724" r:id="rId63"/>
    <p:sldLayoutId id="2147483725" r:id="rId64"/>
    <p:sldLayoutId id="2147483726" r:id="rId65"/>
    <p:sldLayoutId id="2147483727" r:id="rId66"/>
    <p:sldLayoutId id="2147483728" r:id="rId67"/>
    <p:sldLayoutId id="2147483729" r:id="rId68"/>
    <p:sldLayoutId id="2147483730" r:id="rId69"/>
    <p:sldLayoutId id="2147483731" r:id="rId70"/>
    <p:sldLayoutId id="2147483732" r:id="rId71"/>
    <p:sldLayoutId id="2147483733" r:id="rId72"/>
    <p:sldLayoutId id="2147483734" r:id="rId73"/>
    <p:sldLayoutId id="2147483735" r:id="rId74"/>
    <p:sldLayoutId id="2147483736" r:id="rId75"/>
    <p:sldLayoutId id="2147483737" r:id="rId76"/>
    <p:sldLayoutId id="2147483738" r:id="rId77"/>
    <p:sldLayoutId id="2147483739" r:id="rId78"/>
    <p:sldLayoutId id="2147483740" r:id="rId79"/>
    <p:sldLayoutId id="2147483741" r:id="rId80"/>
    <p:sldLayoutId id="2147483742" r:id="rId81"/>
    <p:sldLayoutId id="2147483743" r:id="rId82"/>
    <p:sldLayoutId id="2147483744" r:id="rId83"/>
    <p:sldLayoutId id="2147483745" r:id="rId84"/>
    <p:sldLayoutId id="2147483746" r:id="rId85"/>
    <p:sldLayoutId id="2147483747" r:id="rId86"/>
    <p:sldLayoutId id="2147483748" r:id="rId87"/>
    <p:sldLayoutId id="2147483749" r:id="rId88"/>
    <p:sldLayoutId id="2147483750" r:id="rId89"/>
    <p:sldLayoutId id="2147483751" r:id="rId90"/>
    <p:sldLayoutId id="2147483752" r:id="rId91"/>
    <p:sldLayoutId id="2147483753" r:id="rId92"/>
    <p:sldLayoutId id="2147483754" r:id="rId93"/>
    <p:sldLayoutId id="2147483755" r:id="rId94"/>
    <p:sldLayoutId id="2147483756" r:id="rId95"/>
    <p:sldLayoutId id="2147483757" r:id="rId96"/>
    <p:sldLayoutId id="2147483758" r:id="rId97"/>
    <p:sldLayoutId id="2147483759" r:id="rId98"/>
    <p:sldLayoutId id="2147483760" r:id="rId99"/>
    <p:sldLayoutId id="2147483761" r:id="rId100"/>
    <p:sldLayoutId id="2147483762" r:id="rId101"/>
    <p:sldLayoutId id="2147483763" r:id="rId102"/>
    <p:sldLayoutId id="2147483764" r:id="rId103"/>
    <p:sldLayoutId id="2147483765" r:id="rId104"/>
    <p:sldLayoutId id="2147483766" r:id="rId105"/>
    <p:sldLayoutId id="2147483767" r:id="rId106"/>
    <p:sldLayoutId id="2147483768" r:id="rId107"/>
    <p:sldLayoutId id="2147483769" r:id="rId108"/>
    <p:sldLayoutId id="2147483770" r:id="rId109"/>
    <p:sldLayoutId id="2147483771" r:id="rId110"/>
    <p:sldLayoutId id="2147483772" r:id="rId111"/>
    <p:sldLayoutId id="2147483773" r:id="rId112"/>
    <p:sldLayoutId id="2147483774" r:id="rId113"/>
    <p:sldLayoutId id="2147483775" r:id="rId114"/>
    <p:sldLayoutId id="2147483776" r:id="rId115"/>
    <p:sldLayoutId id="2147483777" r:id="rId116"/>
    <p:sldLayoutId id="2147483778" r:id="rId117"/>
    <p:sldLayoutId id="2147483779" r:id="rId118"/>
    <p:sldLayoutId id="2147483780" r:id="rId119"/>
    <p:sldLayoutId id="2147483781" r:id="rId120"/>
    <p:sldLayoutId id="2147483782" r:id="rId121"/>
    <p:sldLayoutId id="2147483783" r:id="rId122"/>
    <p:sldLayoutId id="2147483784" r:id="rId123"/>
    <p:sldLayoutId id="2147483785" r:id="rId124"/>
    <p:sldLayoutId id="2147483786" r:id="rId125"/>
    <p:sldLayoutId id="2147483787" r:id="rId126"/>
    <p:sldLayoutId id="2147483788" r:id="rId127"/>
    <p:sldLayoutId id="2147483789" r:id="rId128"/>
    <p:sldLayoutId id="2147483790" r:id="rId129"/>
    <p:sldLayoutId id="2147483791" r:id="rId130"/>
    <p:sldLayoutId id="2147483792" r:id="rId131"/>
    <p:sldLayoutId id="2147483793" r:id="rId132"/>
    <p:sldLayoutId id="2147483794" r:id="rId133"/>
    <p:sldLayoutId id="2147483795" r:id="rId134"/>
    <p:sldLayoutId id="2147483796" r:id="rId135"/>
    <p:sldLayoutId id="2147483797" r:id="rId136"/>
    <p:sldLayoutId id="2147483798" r:id="rId137"/>
    <p:sldLayoutId id="2147483799" r:id="rId138"/>
    <p:sldLayoutId id="2147483800" r:id="rId139"/>
    <p:sldLayoutId id="2147483801" r:id="rId140"/>
    <p:sldLayoutId id="2147483802" r:id="rId141"/>
    <p:sldLayoutId id="2147483803" r:id="rId142"/>
    <p:sldLayoutId id="2147483804" r:id="rId143"/>
    <p:sldLayoutId id="2147483805" r:id="rId144"/>
    <p:sldLayoutId id="2147483806" r:id="rId145"/>
    <p:sldLayoutId id="2147483807" r:id="rId146"/>
    <p:sldLayoutId id="2147483808" r:id="rId147"/>
    <p:sldLayoutId id="2147483809" r:id="rId148"/>
    <p:sldLayoutId id="2147483810" r:id="rId149"/>
    <p:sldLayoutId id="2147483811" r:id="rId150"/>
    <p:sldLayoutId id="2147483812" r:id="rId151"/>
    <p:sldLayoutId id="2147483813" r:id="rId152"/>
    <p:sldLayoutId id="2147483814" r:id="rId15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6" y="6400432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  <p:sldLayoutId id="2147483841" r:id="rId25"/>
    <p:sldLayoutId id="2147483842" r:id="rId26"/>
    <p:sldLayoutId id="2147483843" r:id="rId27"/>
    <p:sldLayoutId id="2147483844" r:id="rId28"/>
    <p:sldLayoutId id="2147483845" r:id="rId29"/>
    <p:sldLayoutId id="2147483846" r:id="rId30"/>
    <p:sldLayoutId id="2147483847" r:id="rId31"/>
    <p:sldLayoutId id="2147483848" r:id="rId32"/>
    <p:sldLayoutId id="2147483849" r:id="rId33"/>
    <p:sldLayoutId id="2147483850" r:id="rId34"/>
    <p:sldLayoutId id="2147483851" r:id="rId35"/>
    <p:sldLayoutId id="2147483852" r:id="rId36"/>
    <p:sldLayoutId id="2147483853" r:id="rId37"/>
    <p:sldLayoutId id="2147483854" r:id="rId38"/>
    <p:sldLayoutId id="2147483855" r:id="rId39"/>
    <p:sldLayoutId id="2147483856" r:id="rId40"/>
    <p:sldLayoutId id="2147483857" r:id="rId41"/>
    <p:sldLayoutId id="2147483858" r:id="rId42"/>
    <p:sldLayoutId id="2147483859" r:id="rId43"/>
    <p:sldLayoutId id="2147483860" r:id="rId44"/>
    <p:sldLayoutId id="2147483861" r:id="rId45"/>
    <p:sldLayoutId id="2147483862" r:id="rId46"/>
    <p:sldLayoutId id="2147483863" r:id="rId47"/>
    <p:sldLayoutId id="2147483864" r:id="rId48"/>
    <p:sldLayoutId id="2147483865" r:id="rId49"/>
    <p:sldLayoutId id="2147483866" r:id="rId50"/>
    <p:sldLayoutId id="2147483867" r:id="rId51"/>
    <p:sldLayoutId id="2147483868" r:id="rId52"/>
    <p:sldLayoutId id="2147483869" r:id="rId53"/>
    <p:sldLayoutId id="2147483870" r:id="rId54"/>
    <p:sldLayoutId id="2147483871" r:id="rId55"/>
    <p:sldLayoutId id="2147483872" r:id="rId56"/>
    <p:sldLayoutId id="2147483873" r:id="rId57"/>
    <p:sldLayoutId id="2147483874" r:id="rId58"/>
    <p:sldLayoutId id="2147483875" r:id="rId59"/>
    <p:sldLayoutId id="2147483876" r:id="rId60"/>
    <p:sldLayoutId id="2147483877" r:id="rId61"/>
    <p:sldLayoutId id="2147483878" r:id="rId62"/>
    <p:sldLayoutId id="2147483879" r:id="rId63"/>
    <p:sldLayoutId id="2147483880" r:id="rId64"/>
    <p:sldLayoutId id="2147483881" r:id="rId65"/>
    <p:sldLayoutId id="2147483882" r:id="rId66"/>
    <p:sldLayoutId id="2147483883" r:id="rId67"/>
    <p:sldLayoutId id="2147483884" r:id="rId68"/>
    <p:sldLayoutId id="2147483885" r:id="rId69"/>
    <p:sldLayoutId id="2147483886" r:id="rId70"/>
    <p:sldLayoutId id="2147483887" r:id="rId71"/>
    <p:sldLayoutId id="2147483888" r:id="rId72"/>
    <p:sldLayoutId id="2147483889" r:id="rId73"/>
    <p:sldLayoutId id="2147483890" r:id="rId74"/>
    <p:sldLayoutId id="2147483891" r:id="rId75"/>
    <p:sldLayoutId id="2147483892" r:id="rId76"/>
    <p:sldLayoutId id="2147483893" r:id="rId77"/>
    <p:sldLayoutId id="2147483894" r:id="rId78"/>
    <p:sldLayoutId id="2147483895" r:id="rId79"/>
    <p:sldLayoutId id="2147483896" r:id="rId80"/>
    <p:sldLayoutId id="2147483897" r:id="rId81"/>
    <p:sldLayoutId id="2147483898" r:id="rId82"/>
    <p:sldLayoutId id="2147483899" r:id="rId83"/>
    <p:sldLayoutId id="2147483900" r:id="rId84"/>
    <p:sldLayoutId id="2147483901" r:id="rId85"/>
    <p:sldLayoutId id="2147483902" r:id="rId86"/>
    <p:sldLayoutId id="2147483903" r:id="rId87"/>
    <p:sldLayoutId id="2147483904" r:id="rId88"/>
    <p:sldLayoutId id="2147483905" r:id="rId89"/>
    <p:sldLayoutId id="2147483906" r:id="rId90"/>
    <p:sldLayoutId id="2147483907" r:id="rId91"/>
    <p:sldLayoutId id="2147483908" r:id="rId92"/>
    <p:sldLayoutId id="2147483909" r:id="rId93"/>
    <p:sldLayoutId id="2147483910" r:id="rId94"/>
    <p:sldLayoutId id="2147483911" r:id="rId95"/>
    <p:sldLayoutId id="2147483912" r:id="rId96"/>
    <p:sldLayoutId id="2147483913" r:id="rId97"/>
    <p:sldLayoutId id="2147483914" r:id="rId98"/>
    <p:sldLayoutId id="2147483915" r:id="rId99"/>
    <p:sldLayoutId id="2147483916" r:id="rId100"/>
    <p:sldLayoutId id="2147483917" r:id="rId101"/>
    <p:sldLayoutId id="2147483918" r:id="rId102"/>
    <p:sldLayoutId id="2147483919" r:id="rId103"/>
    <p:sldLayoutId id="2147483920" r:id="rId104"/>
    <p:sldLayoutId id="2147483921" r:id="rId105"/>
    <p:sldLayoutId id="2147483922" r:id="rId106"/>
    <p:sldLayoutId id="2147483923" r:id="rId107"/>
    <p:sldLayoutId id="2147483924" r:id="rId108"/>
    <p:sldLayoutId id="2147483925" r:id="rId109"/>
    <p:sldLayoutId id="2147483926" r:id="rId110"/>
    <p:sldLayoutId id="2147483927" r:id="rId111"/>
    <p:sldLayoutId id="2147483928" r:id="rId112"/>
    <p:sldLayoutId id="2147483929" r:id="rId113"/>
    <p:sldLayoutId id="2147483930" r:id="rId114"/>
    <p:sldLayoutId id="2147483931" r:id="rId115"/>
    <p:sldLayoutId id="2147483932" r:id="rId116"/>
    <p:sldLayoutId id="2147483933" r:id="rId117"/>
    <p:sldLayoutId id="2147483934" r:id="rId118"/>
    <p:sldLayoutId id="2147483935" r:id="rId119"/>
    <p:sldLayoutId id="2147483936" r:id="rId120"/>
    <p:sldLayoutId id="2147483937" r:id="rId121"/>
    <p:sldLayoutId id="2147483938" r:id="rId122"/>
    <p:sldLayoutId id="2147483939" r:id="rId123"/>
    <p:sldLayoutId id="2147483940" r:id="rId124"/>
    <p:sldLayoutId id="2147483941" r:id="rId125"/>
    <p:sldLayoutId id="2147483942" r:id="rId126"/>
    <p:sldLayoutId id="2147483943" r:id="rId127"/>
    <p:sldLayoutId id="2147483944" r:id="rId128"/>
    <p:sldLayoutId id="2147483945" r:id="rId129"/>
    <p:sldLayoutId id="2147483946" r:id="rId130"/>
    <p:sldLayoutId id="2147483947" r:id="rId131"/>
    <p:sldLayoutId id="2147483948" r:id="rId132"/>
    <p:sldLayoutId id="2147483949" r:id="rId133"/>
    <p:sldLayoutId id="2147483950" r:id="rId134"/>
    <p:sldLayoutId id="2147483951" r:id="rId135"/>
    <p:sldLayoutId id="2147483952" r:id="rId136"/>
    <p:sldLayoutId id="2147483953" r:id="rId137"/>
    <p:sldLayoutId id="2147483954" r:id="rId138"/>
    <p:sldLayoutId id="2147483955" r:id="rId139"/>
    <p:sldLayoutId id="2147483956" r:id="rId140"/>
    <p:sldLayoutId id="2147483957" r:id="rId141"/>
    <p:sldLayoutId id="2147483958" r:id="rId142"/>
    <p:sldLayoutId id="2147483959" r:id="rId143"/>
    <p:sldLayoutId id="2147483960" r:id="rId144"/>
    <p:sldLayoutId id="2147483961" r:id="rId145"/>
    <p:sldLayoutId id="2147483962" r:id="rId146"/>
    <p:sldLayoutId id="2147483963" r:id="rId147"/>
    <p:sldLayoutId id="2147483964" r:id="rId148"/>
    <p:sldLayoutId id="2147483965" r:id="rId149"/>
    <p:sldLayoutId id="2147483966" r:id="rId150"/>
    <p:sldLayoutId id="2147483967" r:id="rId151"/>
    <p:sldLayoutId id="2147483968" r:id="rId152"/>
    <p:sldLayoutId id="2147483969" r:id="rId15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2" y="6400424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  <p:sldLayoutId id="2147483996" r:id="rId26"/>
    <p:sldLayoutId id="2147483997" r:id="rId27"/>
    <p:sldLayoutId id="2147483998" r:id="rId28"/>
    <p:sldLayoutId id="2147483999" r:id="rId29"/>
    <p:sldLayoutId id="2147484000" r:id="rId30"/>
    <p:sldLayoutId id="2147484001" r:id="rId31"/>
    <p:sldLayoutId id="2147484002" r:id="rId32"/>
    <p:sldLayoutId id="2147484003" r:id="rId33"/>
    <p:sldLayoutId id="2147484004" r:id="rId34"/>
    <p:sldLayoutId id="2147484005" r:id="rId35"/>
    <p:sldLayoutId id="2147484006" r:id="rId36"/>
    <p:sldLayoutId id="2147484007" r:id="rId37"/>
    <p:sldLayoutId id="2147484008" r:id="rId38"/>
    <p:sldLayoutId id="2147484009" r:id="rId39"/>
    <p:sldLayoutId id="2147484010" r:id="rId40"/>
    <p:sldLayoutId id="2147484011" r:id="rId41"/>
    <p:sldLayoutId id="2147484012" r:id="rId42"/>
    <p:sldLayoutId id="2147484013" r:id="rId43"/>
    <p:sldLayoutId id="2147484014" r:id="rId44"/>
    <p:sldLayoutId id="2147484015" r:id="rId45"/>
    <p:sldLayoutId id="2147484016" r:id="rId46"/>
    <p:sldLayoutId id="2147484017" r:id="rId47"/>
    <p:sldLayoutId id="2147484018" r:id="rId48"/>
    <p:sldLayoutId id="2147484019" r:id="rId49"/>
    <p:sldLayoutId id="2147484020" r:id="rId50"/>
    <p:sldLayoutId id="2147484021" r:id="rId51"/>
    <p:sldLayoutId id="2147484022" r:id="rId52"/>
    <p:sldLayoutId id="2147484023" r:id="rId53"/>
    <p:sldLayoutId id="2147484024" r:id="rId54"/>
    <p:sldLayoutId id="2147484025" r:id="rId55"/>
    <p:sldLayoutId id="2147484026" r:id="rId56"/>
    <p:sldLayoutId id="2147484027" r:id="rId57"/>
    <p:sldLayoutId id="2147484028" r:id="rId58"/>
    <p:sldLayoutId id="2147484029" r:id="rId59"/>
    <p:sldLayoutId id="2147484030" r:id="rId60"/>
    <p:sldLayoutId id="2147484031" r:id="rId61"/>
    <p:sldLayoutId id="2147484032" r:id="rId62"/>
    <p:sldLayoutId id="2147484033" r:id="rId63"/>
    <p:sldLayoutId id="2147484034" r:id="rId64"/>
    <p:sldLayoutId id="2147484035" r:id="rId65"/>
    <p:sldLayoutId id="2147484036" r:id="rId66"/>
    <p:sldLayoutId id="2147484037" r:id="rId67"/>
    <p:sldLayoutId id="2147484038" r:id="rId68"/>
    <p:sldLayoutId id="2147484039" r:id="rId69"/>
    <p:sldLayoutId id="2147484040" r:id="rId70"/>
    <p:sldLayoutId id="2147484041" r:id="rId71"/>
    <p:sldLayoutId id="2147484042" r:id="rId72"/>
    <p:sldLayoutId id="2147484043" r:id="rId73"/>
    <p:sldLayoutId id="2147484044" r:id="rId74"/>
    <p:sldLayoutId id="2147484045" r:id="rId75"/>
    <p:sldLayoutId id="2147484046" r:id="rId76"/>
    <p:sldLayoutId id="2147484047" r:id="rId77"/>
    <p:sldLayoutId id="2147484048" r:id="rId78"/>
    <p:sldLayoutId id="2147484049" r:id="rId79"/>
    <p:sldLayoutId id="2147484050" r:id="rId80"/>
    <p:sldLayoutId id="2147484051" r:id="rId81"/>
    <p:sldLayoutId id="2147484052" r:id="rId82"/>
    <p:sldLayoutId id="2147484053" r:id="rId83"/>
    <p:sldLayoutId id="2147484054" r:id="rId84"/>
    <p:sldLayoutId id="2147484055" r:id="rId85"/>
    <p:sldLayoutId id="2147484056" r:id="rId86"/>
    <p:sldLayoutId id="2147484057" r:id="rId87"/>
    <p:sldLayoutId id="2147484058" r:id="rId88"/>
    <p:sldLayoutId id="2147484059" r:id="rId89"/>
    <p:sldLayoutId id="2147484060" r:id="rId90"/>
    <p:sldLayoutId id="2147484061" r:id="rId91"/>
    <p:sldLayoutId id="2147484062" r:id="rId92"/>
    <p:sldLayoutId id="2147484063" r:id="rId93"/>
    <p:sldLayoutId id="2147484064" r:id="rId94"/>
    <p:sldLayoutId id="2147484065" r:id="rId95"/>
    <p:sldLayoutId id="2147484066" r:id="rId96"/>
    <p:sldLayoutId id="2147484067" r:id="rId97"/>
    <p:sldLayoutId id="2147484068" r:id="rId98"/>
    <p:sldLayoutId id="2147484069" r:id="rId99"/>
    <p:sldLayoutId id="2147484070" r:id="rId100"/>
    <p:sldLayoutId id="2147484071" r:id="rId101"/>
    <p:sldLayoutId id="2147484072" r:id="rId102"/>
    <p:sldLayoutId id="2147484073" r:id="rId103"/>
    <p:sldLayoutId id="2147484074" r:id="rId104"/>
    <p:sldLayoutId id="2147484075" r:id="rId105"/>
    <p:sldLayoutId id="2147484076" r:id="rId106"/>
    <p:sldLayoutId id="2147484077" r:id="rId107"/>
    <p:sldLayoutId id="2147484078" r:id="rId108"/>
    <p:sldLayoutId id="2147484079" r:id="rId109"/>
    <p:sldLayoutId id="2147484080" r:id="rId110"/>
    <p:sldLayoutId id="2147484081" r:id="rId111"/>
    <p:sldLayoutId id="2147484082" r:id="rId112"/>
    <p:sldLayoutId id="2147484083" r:id="rId113"/>
    <p:sldLayoutId id="2147484084" r:id="rId114"/>
    <p:sldLayoutId id="2147484085" r:id="rId115"/>
    <p:sldLayoutId id="2147484086" r:id="rId116"/>
    <p:sldLayoutId id="2147484087" r:id="rId117"/>
    <p:sldLayoutId id="2147484088" r:id="rId118"/>
    <p:sldLayoutId id="2147484089" r:id="rId119"/>
    <p:sldLayoutId id="2147484090" r:id="rId120"/>
    <p:sldLayoutId id="2147484091" r:id="rId121"/>
    <p:sldLayoutId id="2147484092" r:id="rId122"/>
    <p:sldLayoutId id="2147484093" r:id="rId123"/>
    <p:sldLayoutId id="2147484094" r:id="rId124"/>
    <p:sldLayoutId id="2147484095" r:id="rId125"/>
    <p:sldLayoutId id="2147484096" r:id="rId126"/>
    <p:sldLayoutId id="2147484097" r:id="rId127"/>
    <p:sldLayoutId id="2147484098" r:id="rId128"/>
    <p:sldLayoutId id="2147484099" r:id="rId129"/>
    <p:sldLayoutId id="2147484100" r:id="rId130"/>
    <p:sldLayoutId id="2147484101" r:id="rId131"/>
    <p:sldLayoutId id="2147484102" r:id="rId132"/>
    <p:sldLayoutId id="2147484103" r:id="rId133"/>
    <p:sldLayoutId id="2147484104" r:id="rId134"/>
    <p:sldLayoutId id="2147484105" r:id="rId135"/>
    <p:sldLayoutId id="2147484106" r:id="rId136"/>
    <p:sldLayoutId id="2147484107" r:id="rId137"/>
    <p:sldLayoutId id="2147484108" r:id="rId138"/>
    <p:sldLayoutId id="2147484109" r:id="rId139"/>
    <p:sldLayoutId id="2147484110" r:id="rId140"/>
    <p:sldLayoutId id="2147484111" r:id="rId141"/>
    <p:sldLayoutId id="2147484112" r:id="rId142"/>
    <p:sldLayoutId id="2147484113" r:id="rId143"/>
    <p:sldLayoutId id="2147484114" r:id="rId144"/>
    <p:sldLayoutId id="2147484115" r:id="rId145"/>
    <p:sldLayoutId id="2147484116" r:id="rId146"/>
    <p:sldLayoutId id="2147484117" r:id="rId147"/>
    <p:sldLayoutId id="2147484118" r:id="rId148"/>
    <p:sldLayoutId id="2147484119" r:id="rId149"/>
    <p:sldLayoutId id="2147484120" r:id="rId150"/>
    <p:sldLayoutId id="2147484121" r:id="rId151"/>
    <p:sldLayoutId id="2147484122" r:id="rId152"/>
    <p:sldLayoutId id="2147484123" r:id="rId153"/>
    <p:sldLayoutId id="2147484124" r:id="rId15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27" y="6400414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  <p:sldLayoutId id="2147484137" r:id="rId12"/>
    <p:sldLayoutId id="2147484138" r:id="rId13"/>
    <p:sldLayoutId id="2147484139" r:id="rId14"/>
    <p:sldLayoutId id="2147484140" r:id="rId15"/>
    <p:sldLayoutId id="2147484141" r:id="rId16"/>
    <p:sldLayoutId id="2147484142" r:id="rId17"/>
    <p:sldLayoutId id="2147484143" r:id="rId18"/>
    <p:sldLayoutId id="2147484144" r:id="rId19"/>
    <p:sldLayoutId id="2147484145" r:id="rId20"/>
    <p:sldLayoutId id="2147484146" r:id="rId21"/>
    <p:sldLayoutId id="2147484147" r:id="rId22"/>
    <p:sldLayoutId id="2147484148" r:id="rId23"/>
    <p:sldLayoutId id="2147484149" r:id="rId24"/>
    <p:sldLayoutId id="2147484150" r:id="rId25"/>
    <p:sldLayoutId id="2147484151" r:id="rId26"/>
    <p:sldLayoutId id="2147484152" r:id="rId27"/>
    <p:sldLayoutId id="2147484153" r:id="rId28"/>
    <p:sldLayoutId id="2147484154" r:id="rId29"/>
    <p:sldLayoutId id="2147484155" r:id="rId30"/>
    <p:sldLayoutId id="2147484156" r:id="rId31"/>
    <p:sldLayoutId id="2147484157" r:id="rId32"/>
    <p:sldLayoutId id="2147484158" r:id="rId33"/>
    <p:sldLayoutId id="2147484159" r:id="rId34"/>
    <p:sldLayoutId id="2147484160" r:id="rId35"/>
    <p:sldLayoutId id="2147484161" r:id="rId36"/>
    <p:sldLayoutId id="2147484162" r:id="rId37"/>
    <p:sldLayoutId id="2147484163" r:id="rId38"/>
    <p:sldLayoutId id="2147484164" r:id="rId39"/>
    <p:sldLayoutId id="2147484165" r:id="rId40"/>
    <p:sldLayoutId id="2147484166" r:id="rId41"/>
    <p:sldLayoutId id="2147484167" r:id="rId42"/>
    <p:sldLayoutId id="2147484168" r:id="rId43"/>
    <p:sldLayoutId id="2147484169" r:id="rId44"/>
    <p:sldLayoutId id="2147484170" r:id="rId45"/>
    <p:sldLayoutId id="2147484171" r:id="rId46"/>
    <p:sldLayoutId id="2147484172" r:id="rId47"/>
    <p:sldLayoutId id="2147484173" r:id="rId48"/>
    <p:sldLayoutId id="2147484174" r:id="rId49"/>
    <p:sldLayoutId id="2147484175" r:id="rId50"/>
    <p:sldLayoutId id="2147484176" r:id="rId51"/>
    <p:sldLayoutId id="2147484177" r:id="rId52"/>
    <p:sldLayoutId id="2147484178" r:id="rId53"/>
    <p:sldLayoutId id="2147484179" r:id="rId54"/>
    <p:sldLayoutId id="2147484180" r:id="rId55"/>
    <p:sldLayoutId id="2147484181" r:id="rId56"/>
    <p:sldLayoutId id="2147484182" r:id="rId57"/>
    <p:sldLayoutId id="2147484183" r:id="rId58"/>
    <p:sldLayoutId id="2147484184" r:id="rId59"/>
    <p:sldLayoutId id="2147484185" r:id="rId60"/>
    <p:sldLayoutId id="2147484186" r:id="rId61"/>
    <p:sldLayoutId id="2147484187" r:id="rId62"/>
    <p:sldLayoutId id="2147484188" r:id="rId63"/>
    <p:sldLayoutId id="2147484189" r:id="rId64"/>
    <p:sldLayoutId id="2147484190" r:id="rId65"/>
    <p:sldLayoutId id="2147484191" r:id="rId66"/>
    <p:sldLayoutId id="2147484192" r:id="rId67"/>
    <p:sldLayoutId id="2147484193" r:id="rId68"/>
    <p:sldLayoutId id="2147484194" r:id="rId69"/>
    <p:sldLayoutId id="2147484195" r:id="rId70"/>
    <p:sldLayoutId id="2147484196" r:id="rId71"/>
    <p:sldLayoutId id="2147484197" r:id="rId72"/>
    <p:sldLayoutId id="2147484198" r:id="rId73"/>
    <p:sldLayoutId id="2147484199" r:id="rId74"/>
    <p:sldLayoutId id="2147484200" r:id="rId75"/>
    <p:sldLayoutId id="2147484201" r:id="rId76"/>
    <p:sldLayoutId id="2147484202" r:id="rId77"/>
    <p:sldLayoutId id="2147484203" r:id="rId78"/>
    <p:sldLayoutId id="2147484204" r:id="rId79"/>
    <p:sldLayoutId id="2147484205" r:id="rId80"/>
    <p:sldLayoutId id="2147484206" r:id="rId81"/>
    <p:sldLayoutId id="2147484207" r:id="rId82"/>
    <p:sldLayoutId id="2147484208" r:id="rId83"/>
    <p:sldLayoutId id="2147484209" r:id="rId84"/>
    <p:sldLayoutId id="2147484210" r:id="rId85"/>
    <p:sldLayoutId id="2147484211" r:id="rId86"/>
    <p:sldLayoutId id="2147484212" r:id="rId87"/>
    <p:sldLayoutId id="2147484213" r:id="rId88"/>
    <p:sldLayoutId id="2147484214" r:id="rId89"/>
    <p:sldLayoutId id="2147484215" r:id="rId90"/>
    <p:sldLayoutId id="2147484216" r:id="rId91"/>
    <p:sldLayoutId id="2147484217" r:id="rId92"/>
    <p:sldLayoutId id="2147484218" r:id="rId93"/>
    <p:sldLayoutId id="2147484219" r:id="rId94"/>
    <p:sldLayoutId id="2147484220" r:id="rId95"/>
    <p:sldLayoutId id="2147484221" r:id="rId96"/>
    <p:sldLayoutId id="2147484222" r:id="rId97"/>
    <p:sldLayoutId id="2147484223" r:id="rId98"/>
    <p:sldLayoutId id="2147484224" r:id="rId99"/>
    <p:sldLayoutId id="2147484225" r:id="rId100"/>
    <p:sldLayoutId id="2147484226" r:id="rId101"/>
    <p:sldLayoutId id="2147484227" r:id="rId102"/>
    <p:sldLayoutId id="2147484228" r:id="rId103"/>
    <p:sldLayoutId id="2147484229" r:id="rId104"/>
    <p:sldLayoutId id="2147484230" r:id="rId105"/>
    <p:sldLayoutId id="2147484231" r:id="rId106"/>
    <p:sldLayoutId id="2147484232" r:id="rId107"/>
    <p:sldLayoutId id="2147484233" r:id="rId108"/>
    <p:sldLayoutId id="2147484234" r:id="rId109"/>
    <p:sldLayoutId id="2147484235" r:id="rId110"/>
    <p:sldLayoutId id="2147484236" r:id="rId111"/>
    <p:sldLayoutId id="2147484237" r:id="rId112"/>
    <p:sldLayoutId id="2147484238" r:id="rId113"/>
    <p:sldLayoutId id="2147484239" r:id="rId114"/>
    <p:sldLayoutId id="2147484240" r:id="rId115"/>
    <p:sldLayoutId id="2147484241" r:id="rId116"/>
    <p:sldLayoutId id="2147484242" r:id="rId117"/>
    <p:sldLayoutId id="2147484243" r:id="rId118"/>
    <p:sldLayoutId id="2147484244" r:id="rId119"/>
    <p:sldLayoutId id="2147484245" r:id="rId120"/>
    <p:sldLayoutId id="2147484246" r:id="rId121"/>
    <p:sldLayoutId id="2147484247" r:id="rId122"/>
    <p:sldLayoutId id="2147484248" r:id="rId123"/>
    <p:sldLayoutId id="2147484249" r:id="rId124"/>
    <p:sldLayoutId id="2147484250" r:id="rId125"/>
    <p:sldLayoutId id="2147484251" r:id="rId126"/>
    <p:sldLayoutId id="2147484252" r:id="rId127"/>
    <p:sldLayoutId id="2147484253" r:id="rId128"/>
    <p:sldLayoutId id="2147484254" r:id="rId129"/>
    <p:sldLayoutId id="2147484255" r:id="rId130"/>
    <p:sldLayoutId id="2147484256" r:id="rId131"/>
    <p:sldLayoutId id="2147484257" r:id="rId132"/>
    <p:sldLayoutId id="2147484258" r:id="rId133"/>
    <p:sldLayoutId id="2147484259" r:id="rId134"/>
    <p:sldLayoutId id="2147484260" r:id="rId135"/>
    <p:sldLayoutId id="2147484261" r:id="rId136"/>
    <p:sldLayoutId id="2147484262" r:id="rId137"/>
    <p:sldLayoutId id="2147484263" r:id="rId138"/>
    <p:sldLayoutId id="2147484264" r:id="rId139"/>
    <p:sldLayoutId id="2147484265" r:id="rId140"/>
    <p:sldLayoutId id="2147484266" r:id="rId141"/>
    <p:sldLayoutId id="2147484267" r:id="rId142"/>
    <p:sldLayoutId id="2147484268" r:id="rId143"/>
    <p:sldLayoutId id="2147484269" r:id="rId144"/>
    <p:sldLayoutId id="2147484270" r:id="rId145"/>
    <p:sldLayoutId id="2147484271" r:id="rId146"/>
    <p:sldLayoutId id="2147484272" r:id="rId147"/>
    <p:sldLayoutId id="2147484273" r:id="rId148"/>
    <p:sldLayoutId id="2147484274" r:id="rId149"/>
    <p:sldLayoutId id="2147484275" r:id="rId150"/>
    <p:sldLayoutId id="2147484276" r:id="rId151"/>
    <p:sldLayoutId id="2147484277" r:id="rId152"/>
    <p:sldLayoutId id="2147484278" r:id="rId153"/>
    <p:sldLayoutId id="2147484279" r:id="rId15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Title 1"/>
          <p:cNvSpPr txBox="1">
            <a:spLocks noGrp="1"/>
          </p:cNvSpPr>
          <p:nvPr>
            <p:ph type="title"/>
          </p:nvPr>
        </p:nvSpPr>
        <p:spPr>
          <a:xfrm>
            <a:off x="413538" y="692696"/>
            <a:ext cx="8370930" cy="379708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4800">
                <a:solidFill>
                  <a:srgbClr val="FFFFFF"/>
                </a:solidFill>
              </a:defRPr>
            </a:pPr>
            <a:br>
              <a:rPr dirty="0"/>
            </a:br>
            <a:r>
              <a:rPr sz="4400" dirty="0"/>
              <a:t>The </a:t>
            </a:r>
            <a:br>
              <a:rPr sz="4400" dirty="0"/>
            </a:br>
            <a:r>
              <a:rPr sz="4400" dirty="0"/>
              <a:t>Ultimate </a:t>
            </a:r>
            <a:r>
              <a:rPr sz="4400" dirty="0" err="1"/>
              <a:t>SuperComputer</a:t>
            </a:r>
            <a:r>
              <a:rPr sz="4400" dirty="0"/>
              <a:t>-on-a-Chip </a:t>
            </a:r>
            <a:br>
              <a:rPr sz="4400" dirty="0"/>
            </a:br>
            <a:r>
              <a:rPr sz="4400" dirty="0"/>
              <a:t>for</a:t>
            </a:r>
            <a:r>
              <a:rPr lang="it-IT" sz="4400" dirty="0"/>
              <a:t> Acceleration of</a:t>
            </a:r>
            <a:r>
              <a:rPr sz="4400" dirty="0"/>
              <a:t> </a:t>
            </a:r>
            <a:br>
              <a:rPr sz="4400" dirty="0"/>
            </a:br>
            <a:r>
              <a:rPr lang="en-US" sz="4400" dirty="0"/>
              <a:t>Massive </a:t>
            </a:r>
            <a:r>
              <a:rPr sz="4400" dirty="0"/>
              <a:t>Big Data and </a:t>
            </a:r>
            <a:r>
              <a:rPr lang="en-US" sz="4400" dirty="0"/>
              <a:t>Highly Iterative Algorithms</a:t>
            </a:r>
            <a:endParaRPr sz="4400" dirty="0"/>
          </a:p>
        </p:txBody>
      </p:sp>
      <p:sp>
        <p:nvSpPr>
          <p:cNvPr id="1709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1143000" y="4941168"/>
            <a:ext cx="6858000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Veljko </a:t>
            </a:r>
            <a:r>
              <a:rPr dirty="0" err="1"/>
              <a:t>Milutinović</a:t>
            </a:r>
            <a:endParaRPr lang="en-US" dirty="0"/>
          </a:p>
          <a:p>
            <a:pPr>
              <a:defRPr b="1">
                <a:solidFill>
                  <a:srgbClr val="FFFFFF"/>
                </a:solidFill>
              </a:defRPr>
            </a:pPr>
            <a:endParaRPr lang="en-US" dirty="0"/>
          </a:p>
          <a:p>
            <a:pPr>
              <a:defRPr b="1">
                <a:solidFill>
                  <a:srgbClr val="FFFFFF"/>
                </a:solidFill>
              </a:defRPr>
            </a:pPr>
            <a:r>
              <a:rPr lang="en-US" sz="1200" dirty="0">
                <a:solidFill>
                  <a:srgbClr val="FF0000"/>
                </a:solidFill>
              </a:rPr>
              <a:t>Special Thanks to Oskar </a:t>
            </a:r>
            <a:r>
              <a:rPr lang="en-US" sz="1200" dirty="0" err="1">
                <a:solidFill>
                  <a:srgbClr val="FF0000"/>
                </a:solidFill>
              </a:rPr>
              <a:t>Mencer</a:t>
            </a:r>
            <a:r>
              <a:rPr lang="en-US" sz="1200" dirty="0">
                <a:solidFill>
                  <a:srgbClr val="FF0000"/>
                </a:solidFill>
              </a:rPr>
              <a:t>, Honorary Treasurer of Academia Europaea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6C086-6E2F-4158-8782-CC6FC0C3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8293042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Classification of Acceleration Approaches (12):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0808C-D88B-46D7-A578-A5672ED5E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50" y="1628800"/>
            <a:ext cx="8241450" cy="50720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Criteria: Technology + Paradigm </a:t>
            </a:r>
            <a:br>
              <a:rPr lang="en-US" sz="4000" dirty="0"/>
            </a:br>
            <a:endParaRPr lang="en-US" sz="4000" dirty="0"/>
          </a:p>
          <a:p>
            <a:r>
              <a:rPr lang="en-US" sz="4000" dirty="0">
                <a:solidFill>
                  <a:srgbClr val="FF0000"/>
                </a:solidFill>
              </a:rPr>
              <a:t>T=NOT + P=NOT (2): Brute Force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Faster silicon + more cores (Multicore CPUs + Manycore GPUs)=&gt;        .   Memory-oriented vs Messaging-oriented </a:t>
            </a:r>
            <a:r>
              <a:rPr lang="en-US" sz="4000" dirty="0" err="1"/>
              <a:t>progModels</a:t>
            </a:r>
            <a:r>
              <a:rPr lang="en-US" sz="4000" dirty="0"/>
              <a:t> (DSM + MPC)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r>
              <a:rPr lang="en-US" sz="4000" dirty="0">
                <a:solidFill>
                  <a:srgbClr val="FF0000"/>
                </a:solidFill>
              </a:rPr>
              <a:t>T=YES + P=NOT (2): Reincarnated </a:t>
            </a:r>
            <a:r>
              <a:rPr lang="en-US" sz="4000" dirty="0" err="1">
                <a:solidFill>
                  <a:srgbClr val="FF0000"/>
                </a:solidFill>
              </a:rPr>
              <a:t>progModels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GaAs3rd5th(vonNeumannISA85)/CdTe2nd6th(</a:t>
            </a:r>
            <a:r>
              <a:rPr lang="en-US" sz="4000" dirty="0" err="1"/>
              <a:t>TuringMachine</a:t>
            </a:r>
            <a:r>
              <a:rPr lang="en-US" sz="4000" dirty="0"/>
              <a:t>)=&gt; </a:t>
            </a:r>
            <a:br>
              <a:rPr lang="en-US" sz="4000" dirty="0"/>
            </a:br>
            <a:r>
              <a:rPr lang="en-US" sz="4000" dirty="0"/>
              <a:t>    </a:t>
            </a:r>
            <a:r>
              <a:rPr lang="en-US" sz="4000" dirty="0" err="1"/>
              <a:t>ControlFlow</a:t>
            </a:r>
            <a:r>
              <a:rPr lang="en-US" sz="4000" dirty="0"/>
              <a:t> for Special Missions (</a:t>
            </a:r>
            <a:r>
              <a:rPr lang="en-US" sz="4000" dirty="0" err="1"/>
              <a:t>SpeedUp</a:t>
            </a:r>
            <a:r>
              <a:rPr lang="en-US" sz="4000" dirty="0"/>
              <a:t> + </a:t>
            </a:r>
            <a:r>
              <a:rPr lang="en-US" sz="4000" dirty="0" err="1"/>
              <a:t>RadiationHardness</a:t>
            </a:r>
            <a:r>
              <a:rPr lang="en-US" sz="4000" dirty="0"/>
              <a:t>)</a:t>
            </a:r>
          </a:p>
          <a:p>
            <a:endParaRPr lang="en-US" sz="1100" dirty="0"/>
          </a:p>
          <a:p>
            <a:r>
              <a:rPr lang="en-US" sz="4000" dirty="0">
                <a:solidFill>
                  <a:srgbClr val="FF0000"/>
                </a:solidFill>
              </a:rPr>
              <a:t>T=NOT + P=YES (4): </a:t>
            </a:r>
            <a:r>
              <a:rPr lang="en-US" sz="4000" dirty="0" err="1">
                <a:solidFill>
                  <a:srgbClr val="FF0000"/>
                </a:solidFill>
              </a:rPr>
              <a:t>ExecutionGraph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progModels</a:t>
            </a:r>
            <a:r>
              <a:rPr lang="en-US" sz="4000" dirty="0">
                <a:solidFill>
                  <a:srgbClr val="FF0000"/>
                </a:solidFill>
              </a:rPr>
              <a:t> for min/max edges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Silicon + </a:t>
            </a:r>
            <a:r>
              <a:rPr lang="en-US" sz="4000" dirty="0" err="1"/>
              <a:t>DataFlow</a:t>
            </a:r>
            <a:r>
              <a:rPr lang="en-US" sz="4000" dirty="0"/>
              <a:t> (</a:t>
            </a:r>
            <a:r>
              <a:rPr lang="en-US" sz="4000" dirty="0" err="1"/>
              <a:t>MaxDFE</a:t>
            </a:r>
            <a:r>
              <a:rPr lang="en-US" sz="4000" dirty="0"/>
              <a:t> + </a:t>
            </a:r>
            <a:r>
              <a:rPr lang="en-US" sz="4000" dirty="0" err="1"/>
              <a:t>GoogleTPU</a:t>
            </a:r>
            <a:r>
              <a:rPr lang="en-US" sz="4000" dirty="0"/>
              <a:t>) or </a:t>
            </a:r>
            <a:r>
              <a:rPr lang="en-US" sz="4000" dirty="0" err="1"/>
              <a:t>DataFly</a:t>
            </a:r>
            <a:r>
              <a:rPr lang="en-US" sz="4000" dirty="0"/>
              <a:t> (</a:t>
            </a:r>
            <a:r>
              <a:rPr lang="en-US" sz="4000" dirty="0" err="1"/>
              <a:t>IoT</a:t>
            </a:r>
            <a:r>
              <a:rPr lang="en-US" sz="4000" dirty="0"/>
              <a:t>/WSN)</a:t>
            </a:r>
            <a:br>
              <a:rPr lang="en-US" sz="4000" dirty="0"/>
            </a:br>
            <a:r>
              <a:rPr lang="en-US" sz="4000" dirty="0"/>
              <a:t>    Programming models based on creation of topological computing!</a:t>
            </a:r>
          </a:p>
          <a:p>
            <a:endParaRPr lang="en-US" sz="1100" dirty="0"/>
          </a:p>
          <a:p>
            <a:r>
              <a:rPr lang="en-US" sz="4000" dirty="0">
                <a:solidFill>
                  <a:srgbClr val="FF0000"/>
                </a:solidFill>
              </a:rPr>
              <a:t>T=YES + P=YES (4): Creating New Algebras for New Basic Operations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</a:t>
            </a:r>
            <a:r>
              <a:rPr lang="en-US" sz="4000" dirty="0" err="1"/>
              <a:t>PhysMat</a:t>
            </a:r>
            <a:r>
              <a:rPr lang="en-US" sz="4000" dirty="0"/>
              <a:t> (Optical + Quantum) + </a:t>
            </a:r>
            <a:r>
              <a:rPr lang="en-US" sz="4000" dirty="0" err="1"/>
              <a:t>BioChem</a:t>
            </a:r>
            <a:r>
              <a:rPr lang="en-US" sz="4000" dirty="0"/>
              <a:t> (Chemical + Molecular)</a:t>
            </a:r>
            <a:br>
              <a:rPr lang="en-US" sz="4000" dirty="0"/>
            </a:br>
            <a:r>
              <a:rPr lang="en-US" sz="4000" dirty="0"/>
              <a:t>    Programming models based on creation of new algebras!</a:t>
            </a:r>
            <a:endParaRPr lang="en-US" sz="3800" dirty="0"/>
          </a:p>
          <a:p>
            <a:pPr marL="0" indent="0">
              <a:buNone/>
            </a:pP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>Creativity: From Turing and </a:t>
            </a:r>
            <a:r>
              <a:rPr lang="en-US" sz="4000" dirty="0" err="1">
                <a:solidFill>
                  <a:srgbClr val="00B050"/>
                </a:solidFill>
              </a:rPr>
              <a:t>vonNeumann</a:t>
            </a:r>
            <a:r>
              <a:rPr lang="en-US" sz="4000" dirty="0">
                <a:solidFill>
                  <a:srgbClr val="00B050"/>
                </a:solidFill>
              </a:rPr>
              <a:t> till </a:t>
            </a:r>
            <a:r>
              <a:rPr lang="en-US" sz="4000" dirty="0" err="1">
                <a:solidFill>
                  <a:srgbClr val="00B050"/>
                </a:solidFill>
              </a:rPr>
              <a:t>Łukasiewicz</a:t>
            </a:r>
            <a:r>
              <a:rPr lang="en-US" sz="4000" dirty="0">
                <a:solidFill>
                  <a:srgbClr val="00B050"/>
                </a:solidFill>
              </a:rPr>
              <a:t> and Hinton.</a:t>
            </a:r>
          </a:p>
          <a:p>
            <a:pPr marL="0" indent="0">
              <a:buNone/>
            </a:pP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406183" y="6019800"/>
            <a:ext cx="356817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</a:t>
            </a:fld>
            <a:r>
              <a:rPr lang="en-US" kern="0" dirty="0"/>
              <a:t>/5</a:t>
            </a:r>
            <a:endParaRPr lang="sr-Latn-RS" kern="0" dirty="0"/>
          </a:p>
        </p:txBody>
      </p:sp>
    </p:spTree>
    <p:extLst>
      <p:ext uri="{BB962C8B-B14F-4D97-AF65-F5344CB8AC3E}">
        <p14:creationId xmlns:p14="http://schemas.microsoft.com/office/powerpoint/2010/main" val="271559870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83AA7-0C1A-0DBD-2EE8-1862F5285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1" y="685799"/>
            <a:ext cx="8686800" cy="1395817"/>
          </a:xfrm>
        </p:spPr>
        <p:txBody>
          <a:bodyPr>
            <a:noAutofit/>
          </a:bodyPr>
          <a:lstStyle/>
          <a:p>
            <a:r>
              <a:rPr lang="en-US" sz="2400" dirty="0"/>
              <a:t>Analysis of the Algorithm X </a:t>
            </a:r>
            <a:br>
              <a:rPr lang="en-US" sz="2400" dirty="0"/>
            </a:br>
            <a:r>
              <a:rPr lang="en-US" sz="2400" dirty="0"/>
              <a:t>in the Context of Selected Emerging Computing Paradigms:</a:t>
            </a:r>
            <a:br>
              <a:rPr lang="en-US" sz="2400" dirty="0"/>
            </a:br>
            <a:r>
              <a:rPr lang="en-US" sz="2400" dirty="0"/>
              <a:t>[Acceleration vs Entrepreneurship, A vs E]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B6ACF9-A60E-3C32-052D-78969A663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093882"/>
              </p:ext>
            </p:extLst>
          </p:nvPr>
        </p:nvGraphicFramePr>
        <p:xfrm>
          <a:off x="-2" y="2514607"/>
          <a:ext cx="9144002" cy="3377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930">
                  <a:extLst>
                    <a:ext uri="{9D8B030D-6E8A-4147-A177-3AD203B41FA5}">
                      <a16:colId xmlns:a16="http://schemas.microsoft.com/office/drawing/2014/main" val="2673490116"/>
                    </a:ext>
                  </a:extLst>
                </a:gridCol>
                <a:gridCol w="2877671">
                  <a:extLst>
                    <a:ext uri="{9D8B030D-6E8A-4147-A177-3AD203B41FA5}">
                      <a16:colId xmlns:a16="http://schemas.microsoft.com/office/drawing/2014/main" val="3001982201"/>
                    </a:ext>
                  </a:extLst>
                </a:gridCol>
                <a:gridCol w="4668012">
                  <a:extLst>
                    <a:ext uri="{9D8B030D-6E8A-4147-A177-3AD203B41FA5}">
                      <a16:colId xmlns:a16="http://schemas.microsoft.com/office/drawing/2014/main" val="282266166"/>
                    </a:ext>
                  </a:extLst>
                </a:gridCol>
                <a:gridCol w="818389">
                  <a:extLst>
                    <a:ext uri="{9D8B030D-6E8A-4147-A177-3AD203B41FA5}">
                      <a16:colId xmlns:a16="http://schemas.microsoft.com/office/drawing/2014/main" val="612802163"/>
                    </a:ext>
                  </a:extLst>
                </a:gridCol>
              </a:tblGrid>
              <a:tr h="2985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Type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Performance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Comment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Measurement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59676372"/>
                  </a:ext>
                </a:extLst>
              </a:tr>
              <a:tr h="55691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MULTI</a:t>
                      </a:r>
                    </a:p>
                    <a:p>
                      <a:pPr algn="ctr"/>
                      <a:r>
                        <a:rPr lang="en-US" sz="1200" dirty="0"/>
                        <a:t>CORE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/>
                    </a:p>
                  </a:txBody>
                  <a:tcPr marL="68580" marR="68580">
                    <a:blipFill>
                      <a:blip r:embed="rId2"/>
                      <a:stretch>
                        <a:fillRect l="-27345" t="-54348" r="-191733" b="-101739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Amdahl’s law where </a:t>
                      </a:r>
                      <a:r>
                        <a:rPr lang="en-US" sz="1200" i="1" dirty="0"/>
                        <a:t>p</a:t>
                      </a:r>
                      <a:r>
                        <a:rPr lang="en-US" sz="1200" dirty="0"/>
                        <a:t> is fraction of runtime </a:t>
                      </a:r>
                    </a:p>
                    <a:p>
                      <a:pPr algn="ctr"/>
                      <a:r>
                        <a:rPr lang="en-US" sz="1200" dirty="0"/>
                        <a:t>that is pure compute work for acceleration (0-1),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 and </a:t>
                      </a:r>
                      <a:r>
                        <a:rPr lang="en-US" sz="1200" i="1" dirty="0"/>
                        <a:t>s</a:t>
                      </a:r>
                      <a:r>
                        <a:rPr lang="en-US" sz="1200" dirty="0"/>
                        <a:t> is speedup of that compute, in out case number of cores (N)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100ms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(for N 50x50)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1084268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MANY</a:t>
                      </a:r>
                    </a:p>
                    <a:p>
                      <a:pPr algn="ctr"/>
                      <a:r>
                        <a:rPr lang="en-US" sz="1200" dirty="0"/>
                        <a:t>CORE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/>
                    </a:p>
                  </a:txBody>
                  <a:tcPr marL="68580" marR="68580">
                    <a:blipFill>
                      <a:blip r:embed="rId2"/>
                      <a:stretch>
                        <a:fillRect l="-27345" t="-189333" r="-191733" b="-1148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Gustafson’s law, similar to Amdahl’s law, </a:t>
                      </a:r>
                    </a:p>
                    <a:p>
                      <a:pPr algn="ctr"/>
                      <a:r>
                        <a:rPr lang="en-US" sz="1200" dirty="0"/>
                        <a:t>but better for big number of cores.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4ms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(for N 50x50)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83534443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DSM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/>
                    </a:p>
                  </a:txBody>
                  <a:tcPr marL="68580" marR="68580">
                    <a:blipFill>
                      <a:blip r:embed="rId2"/>
                      <a:stretch>
                        <a:fillRect l="-27345" t="-160741" r="-191733" b="-53777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Same Amdahl’s law with communication overheads </a:t>
                      </a:r>
                      <a:r>
                        <a:rPr lang="en-US" sz="1200" i="1" dirty="0"/>
                        <a:t>C(N) </a:t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(cache coherence, latency, bandwidth).</a:t>
                      </a:r>
                      <a:r>
                        <a:rPr lang="en-US" sz="1200" i="0" dirty="0"/>
                        <a:t> </a:t>
                      </a:r>
                      <a:br>
                        <a:rPr lang="en-US" sz="1200" i="0" dirty="0"/>
                      </a:br>
                      <a:r>
                        <a:rPr lang="en-US" sz="1200" i="0" dirty="0"/>
                        <a:t>For NUMA memory architecture we have worse case </a:t>
                      </a:r>
                      <a:br>
                        <a:rPr lang="en-US" sz="1200" i="0" dirty="0"/>
                      </a:br>
                      <a:r>
                        <a:rPr lang="en-US" sz="1200" i="0" dirty="0"/>
                        <a:t>because of remote memory access and NUMA ratio </a:t>
                      </a:r>
                      <a:r>
                        <a:rPr lang="en-US" sz="1200" i="1" dirty="0"/>
                        <a:t>R(N)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/>
                        <a:t>2ms </a:t>
                      </a:r>
                      <a:br>
                        <a:rPr lang="en-US" sz="1200" i="0" dirty="0"/>
                      </a:br>
                      <a:r>
                        <a:rPr lang="en-US" sz="1200" i="0" dirty="0"/>
                        <a:t>(</a:t>
                      </a:r>
                      <a:r>
                        <a:rPr lang="en-US" sz="1200" dirty="0"/>
                        <a:t>for </a:t>
                      </a:r>
                      <a:r>
                        <a:rPr lang="en-US" sz="1200" i="0" dirty="0"/>
                        <a:t>N 50x50; GPU better for N &gt; 1700)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47179453"/>
                  </a:ext>
                </a:extLst>
              </a:tr>
              <a:tr h="2985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MPC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f(p, R, N, C)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Cray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1ms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80319735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622828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305800" y="6324600"/>
            <a:ext cx="356817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</a:t>
            </a:fld>
            <a:r>
              <a:rPr lang="en-US" kern="0" dirty="0"/>
              <a:t>/5</a:t>
            </a:r>
            <a:endParaRPr lang="sr-Latn-RS" kern="0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3352800" y="6067921"/>
            <a:ext cx="6050281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sym typeface="Calibri"/>
              </a:rPr>
              <a:t>Orthodox approaches!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3682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67405"/>
              </p:ext>
            </p:extLst>
          </p:nvPr>
        </p:nvGraphicFramePr>
        <p:xfrm>
          <a:off x="1" y="1066801"/>
          <a:ext cx="9144002" cy="447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7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8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8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GaAs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i="1" dirty="0"/>
                        <a:t>Σπ</a:t>
                      </a: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Von Neumann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GaAs</a:t>
                      </a:r>
                    </a:p>
                    <a:p>
                      <a:pPr algn="ctr"/>
                      <a:r>
                        <a:rPr lang="en-US" sz="1200" dirty="0" err="1"/>
                        <a:t>CdTe</a:t>
                      </a:r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/>
                        <a:t>lim</a:t>
                      </a:r>
                      <a:r>
                        <a:rPr lang="en-US" sz="1200" i="1" dirty="0"/>
                        <a:t> </a:t>
                      </a:r>
                      <a:r>
                        <a:rPr lang="el-GR" sz="1200" i="1" dirty="0"/>
                        <a:t>Σπ</a:t>
                      </a:r>
                      <a:r>
                        <a:rPr lang="en-US" sz="1200" i="1" dirty="0"/>
                        <a:t> vs  proto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vonNeumann</a:t>
                      </a:r>
                      <a:r>
                        <a:rPr lang="en-US" sz="1200" dirty="0"/>
                        <a:t> vs Turing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100ns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089"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37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Maxeler</a:t>
                      </a:r>
                      <a:r>
                        <a:rPr lang="en-US" sz="1200" dirty="0"/>
                        <a:t> DFE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27345" t="-405147" r="-191733" b="-287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78376" t="-405147" r="-18004" b="-287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10ns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Google TPU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27345" t="-624545" r="-191733" b="-2554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78376" t="-624545" r="-18004" b="-2554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1ns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(for N 50x50)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IoT</a:t>
                      </a:r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SP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10ps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WSN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/>
                        <a:t>lim</a:t>
                      </a:r>
                      <a:r>
                        <a:rPr lang="en-US" sz="1200" i="1" dirty="0"/>
                        <a:t> SP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1ps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882"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1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Quantum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/Optical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i="1" dirty="0"/>
                        <a:t>α</a:t>
                      </a: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dirty="0"/>
                        <a:t>Ivan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Boskovic</a:t>
                      </a:r>
                      <a:r>
                        <a:rPr lang="en-US" sz="1500" i="1" baseline="0" dirty="0"/>
                        <a:t>, Stefan </a:t>
                      </a:r>
                      <a:r>
                        <a:rPr lang="en-US" sz="1500" i="1" baseline="0" dirty="0" err="1"/>
                        <a:t>Bukorovic</a:t>
                      </a:r>
                      <a:r>
                        <a:rPr lang="en-US" sz="1500" i="1" baseline="0" dirty="0"/>
                        <a:t>, </a:t>
                      </a:r>
                      <a:r>
                        <a:rPr lang="en-US" sz="1500" i="1" baseline="0" dirty="0" err="1"/>
                        <a:t>Mladen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Colakovic</a:t>
                      </a:r>
                      <a:r>
                        <a:rPr lang="en-US" sz="1500" i="1" baseline="0" dirty="0"/>
                        <a:t>, </a:t>
                      </a:r>
                    </a:p>
                    <a:p>
                      <a:pPr algn="ctr"/>
                      <a:r>
                        <a:rPr lang="en-US" sz="1500" i="1" baseline="0" dirty="0" err="1"/>
                        <a:t>Vuk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Djordjevic</a:t>
                      </a:r>
                      <a:r>
                        <a:rPr lang="en-US" sz="1500" i="1" baseline="0" dirty="0"/>
                        <a:t>, David </a:t>
                      </a:r>
                      <a:r>
                        <a:rPr lang="en-US" sz="1500" i="1" baseline="0" dirty="0" err="1"/>
                        <a:t>Milinkovic</a:t>
                      </a:r>
                      <a:endParaRPr lang="en-US" sz="15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1fs (</a:t>
                      </a:r>
                      <a:r>
                        <a:rPr lang="en-US" sz="1200" dirty="0" err="1"/>
                        <a:t>femtosec</a:t>
                      </a:r>
                      <a:r>
                        <a:rPr lang="en-US" sz="1200" dirty="0"/>
                        <a:t>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1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Chemical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/Biologic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i="1" dirty="0"/>
                        <a:t>β</a:t>
                      </a: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baseline="0" dirty="0"/>
                        <a:t>Nikola </a:t>
                      </a:r>
                      <a:r>
                        <a:rPr lang="en-US" sz="1500" i="1" baseline="0" dirty="0" err="1"/>
                        <a:t>Nikolic</a:t>
                      </a:r>
                      <a:r>
                        <a:rPr lang="en-US" sz="1500" i="1" baseline="0" dirty="0"/>
                        <a:t>, Lazar </a:t>
                      </a:r>
                      <a:r>
                        <a:rPr lang="en-US" sz="1500" i="1" baseline="0" dirty="0" err="1"/>
                        <a:t>Radosavljevic</a:t>
                      </a:r>
                      <a:r>
                        <a:rPr lang="en-US" sz="1500" i="1" baseline="0" dirty="0"/>
                        <a:t>, Nikola </a:t>
                      </a:r>
                      <a:r>
                        <a:rPr lang="en-US" sz="1500" i="1" baseline="0" dirty="0" err="1"/>
                        <a:t>Ristic</a:t>
                      </a:r>
                      <a:r>
                        <a:rPr lang="en-US" sz="1500" i="1" baseline="0" dirty="0"/>
                        <a:t>, </a:t>
                      </a:r>
                    </a:p>
                    <a:p>
                      <a:pPr algn="ctr"/>
                      <a:r>
                        <a:rPr lang="en-US" sz="1500" i="1" baseline="0" dirty="0" err="1"/>
                        <a:t>Pavle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Sarenac</a:t>
                      </a:r>
                      <a:r>
                        <a:rPr lang="en-US" sz="1500" i="1" baseline="0" dirty="0"/>
                        <a:t>, </a:t>
                      </a:r>
                      <a:r>
                        <a:rPr lang="en-US" sz="1500" i="1" baseline="0" dirty="0" err="1"/>
                        <a:t>Uros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Savurdic</a:t>
                      </a:r>
                      <a:endParaRPr lang="en-US" sz="15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1as (</a:t>
                      </a:r>
                      <a:r>
                        <a:rPr lang="en-US" sz="1200" dirty="0" err="1"/>
                        <a:t>attosecs</a:t>
                      </a:r>
                      <a:r>
                        <a:rPr lang="en-US" sz="1200" dirty="0"/>
                        <a:t>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305800" y="6324600"/>
            <a:ext cx="356817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</a:t>
            </a:fld>
            <a:r>
              <a:rPr lang="en-US" kern="0" dirty="0"/>
              <a:t>/5</a:t>
            </a:r>
            <a:endParaRPr lang="sr-Latn-RS" kern="0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3093722" y="5796205"/>
            <a:ext cx="6050281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sym typeface="Calibri"/>
              </a:rPr>
              <a:t>Unorthodox approaches!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C5C93-A602-52D5-B518-C5CCA3D9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14313"/>
            <a:ext cx="8915399" cy="1010983"/>
          </a:xfrm>
        </p:spPr>
        <p:txBody>
          <a:bodyPr>
            <a:normAutofit fontScale="90000"/>
          </a:bodyPr>
          <a:lstStyle/>
          <a:p>
            <a:r>
              <a:rPr lang="en-US" dirty="0"/>
              <a:t>  Combining: QC/OC vs GaAs vs DF vs ALL</a:t>
            </a:r>
            <a:br>
              <a:rPr lang="en-US" dirty="0"/>
            </a:br>
            <a:r>
              <a:rPr lang="en-US" dirty="0"/>
              <a:t>  [Synergizing the </a:t>
            </a:r>
            <a:r>
              <a:rPr lang="en-US" dirty="0" err="1"/>
              <a:t>xParadigms</a:t>
            </a:r>
            <a:r>
              <a:rPr lang="en-US" dirty="0"/>
              <a:t>: 12A + 12E] </a:t>
            </a:r>
            <a:endParaRPr lang="sr-Latn-RS" dirty="0"/>
          </a:p>
        </p:txBody>
      </p:sp>
      <p:pic>
        <p:nvPicPr>
          <p:cNvPr id="5" name="Picture 4" descr="A aerial view of a city&#10;&#10;AI-generated content may be incorrect.">
            <a:extLst>
              <a:ext uri="{FF2B5EF4-FFF2-40B4-BE49-F238E27FC236}">
                <a16:creationId xmlns:a16="http://schemas.microsoft.com/office/drawing/2014/main" id="{57D6FD22-DB65-AE58-9132-F4BE7921B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42" y="1844824"/>
            <a:ext cx="2652364" cy="1847850"/>
          </a:xfrm>
          <a:prstGeom prst="rect">
            <a:avLst/>
          </a:prstGeom>
        </p:spPr>
      </p:pic>
      <p:pic>
        <p:nvPicPr>
          <p:cNvPr id="7" name="Picture 6" descr="A field with dirt and grass&#10;&#10;AI-generated content may be incorrect.">
            <a:extLst>
              <a:ext uri="{FF2B5EF4-FFF2-40B4-BE49-F238E27FC236}">
                <a16:creationId xmlns:a16="http://schemas.microsoft.com/office/drawing/2014/main" id="{212A613F-D56A-ADE4-6213-F5968F6C5B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33" y="1844824"/>
            <a:ext cx="1850231" cy="1847850"/>
          </a:xfrm>
          <a:prstGeom prst="rect">
            <a:avLst/>
          </a:prstGeom>
        </p:spPr>
      </p:pic>
      <p:pic>
        <p:nvPicPr>
          <p:cNvPr id="9" name="Picture 8" descr="A field with dirt and grass&#10;&#10;AI-generated content may be incorrect.">
            <a:extLst>
              <a:ext uri="{FF2B5EF4-FFF2-40B4-BE49-F238E27FC236}">
                <a16:creationId xmlns:a16="http://schemas.microsoft.com/office/drawing/2014/main" id="{9EFA3C6B-58E3-1603-995E-044A6D8C8C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73" y="1844824"/>
            <a:ext cx="1850232" cy="1847850"/>
          </a:xfrm>
          <a:prstGeom prst="rect">
            <a:avLst/>
          </a:prstGeom>
        </p:spPr>
      </p:pic>
      <p:pic>
        <p:nvPicPr>
          <p:cNvPr id="19" name="Picture 18" descr="A green field with blue sky and clouds&#10;&#10;AI-generated content may be incorrect.">
            <a:extLst>
              <a:ext uri="{FF2B5EF4-FFF2-40B4-BE49-F238E27FC236}">
                <a16:creationId xmlns:a16="http://schemas.microsoft.com/office/drawing/2014/main" id="{79B97AFB-B006-89B8-6095-46E0BFBE27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74" y="4293096"/>
            <a:ext cx="1842274" cy="1847850"/>
          </a:xfrm>
          <a:prstGeom prst="rect">
            <a:avLst/>
          </a:prstGeom>
        </p:spPr>
      </p:pic>
      <p:pic>
        <p:nvPicPr>
          <p:cNvPr id="20" name="Picture 19" descr="A aerial view of a city&#10;&#10;AI-generated content may be incorrect.">
            <a:extLst>
              <a:ext uri="{FF2B5EF4-FFF2-40B4-BE49-F238E27FC236}">
                <a16:creationId xmlns:a16="http://schemas.microsoft.com/office/drawing/2014/main" id="{E64703AF-1B11-DF10-CF02-9D0BC6C005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672" y="4293096"/>
            <a:ext cx="2652364" cy="1847850"/>
          </a:xfrm>
          <a:prstGeom prst="rect">
            <a:avLst/>
          </a:prstGeom>
        </p:spPr>
      </p:pic>
      <p:pic>
        <p:nvPicPr>
          <p:cNvPr id="21" name="Picture 20" descr="A green field with blue sky and clouds&#10;&#10;AI-generated content may be incorrect.">
            <a:extLst>
              <a:ext uri="{FF2B5EF4-FFF2-40B4-BE49-F238E27FC236}">
                <a16:creationId xmlns:a16="http://schemas.microsoft.com/office/drawing/2014/main" id="{B0854AD0-B5DD-E162-32F3-FE223D1781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33" y="4293096"/>
            <a:ext cx="1850231" cy="184785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305800" y="6324600"/>
            <a:ext cx="356817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</a:t>
            </a:fld>
            <a:r>
              <a:rPr lang="en-US" kern="0" dirty="0"/>
              <a:t>/5</a:t>
            </a:r>
            <a:endParaRPr lang="sr-Latn-RS" kern="0" dirty="0"/>
          </a:p>
        </p:txBody>
      </p:sp>
      <p:sp>
        <p:nvSpPr>
          <p:cNvPr id="10" name="TextBox 9"/>
          <p:cNvSpPr txBox="1"/>
          <p:nvPr/>
        </p:nvSpPr>
        <p:spPr>
          <a:xfrm>
            <a:off x="7010400" y="2514600"/>
            <a:ext cx="1752600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DARPA [A12]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0400" y="5029200"/>
            <a:ext cx="1752600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A16Z [E12]</a:t>
            </a:r>
          </a:p>
        </p:txBody>
      </p:sp>
    </p:spTree>
    <p:extLst>
      <p:ext uri="{BB962C8B-B14F-4D97-AF65-F5344CB8AC3E}">
        <p14:creationId xmlns:p14="http://schemas.microsoft.com/office/powerpoint/2010/main" val="595349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" y="0"/>
            <a:ext cx="9132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4532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927"/>
            <a:ext cx="9144000" cy="573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797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4143</TotalTime>
  <Words>505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22" baseType="lpstr">
      <vt:lpstr>Acumin Pro</vt:lpstr>
      <vt:lpstr>Acumin Pro Condensed Semibold</vt:lpstr>
      <vt:lpstr>Acumin Pro Semibold</vt:lpstr>
      <vt:lpstr>Arial</vt:lpstr>
      <vt:lpstr>Calibri</vt:lpstr>
      <vt:lpstr>Calibri Light</vt:lpstr>
      <vt:lpstr>Constantia</vt:lpstr>
      <vt:lpstr>Tahoma</vt:lpstr>
      <vt:lpstr>Tahoma Bold</vt:lpstr>
      <vt:lpstr>Trebuchet MS</vt:lpstr>
      <vt:lpstr>Office Theme</vt:lpstr>
      <vt:lpstr>1_Office Theme</vt:lpstr>
      <vt:lpstr>2_Office Theme</vt:lpstr>
      <vt:lpstr>3_Office Theme</vt:lpstr>
      <vt:lpstr>4_Office Theme</vt:lpstr>
      <vt:lpstr> The  Ultimate SuperComputer-on-a-Chip  for Acceleration of  Massive Big Data and Highly Iterative Algorithms</vt:lpstr>
      <vt:lpstr>Classification of Acceleration Approaches (12):</vt:lpstr>
      <vt:lpstr>Analysis of the Algorithm X  in the Context of Selected Emerging Computing Paradigms: [Acceleration vs Entrepreneurship, A vs E]</vt:lpstr>
      <vt:lpstr>PowerPoint Presentation</vt:lpstr>
      <vt:lpstr>  Combining: QC/OC vs GaAs vs DF vs ALL   [Synergizing the xParadigms: 12A + 12E]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Ultimate SuperComputer-on-a-Chip  for Acceleration of  Massive Big Data and Highly Iterative Algorithms</dc:title>
  <dc:creator>Predavac</dc:creator>
  <cp:lastModifiedBy>Filip Djordjevic</cp:lastModifiedBy>
  <cp:revision>19</cp:revision>
  <dcterms:created xsi:type="dcterms:W3CDTF">2006-08-16T00:00:00Z</dcterms:created>
  <dcterms:modified xsi:type="dcterms:W3CDTF">2026-09-25T16:31:56Z</dcterms:modified>
</cp:coreProperties>
</file>