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76" r:id="rId2"/>
    <p:sldId id="377" r:id="rId3"/>
    <p:sldId id="383" r:id="rId4"/>
    <p:sldId id="384" r:id="rId5"/>
    <p:sldId id="378" r:id="rId6"/>
    <p:sldId id="379" r:id="rId7"/>
    <p:sldId id="380" r:id="rId8"/>
    <p:sldId id="381" r:id="rId9"/>
    <p:sldId id="38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28" autoAdjust="0"/>
    <p:restoredTop sz="94660" autoAdjust="0"/>
  </p:normalViewPr>
  <p:slideViewPr>
    <p:cSldViewPr>
      <p:cViewPr>
        <p:scale>
          <a:sx n="72" d="100"/>
          <a:sy n="72" d="100"/>
        </p:scale>
        <p:origin x="-2742" y="-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E6E00-9137-45E0-86BB-0FFE21BAA0F9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AC2D4-29E1-4EB6-AE29-6FC5CCFE6F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6701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" y="6400800"/>
            <a:ext cx="304800" cy="302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43391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2731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1309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56351"/>
            <a:ext cx="3276600" cy="34721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" y="6400800"/>
            <a:ext cx="304800" cy="3027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0625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4286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1449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2036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185513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64" y="6400800"/>
            <a:ext cx="304800" cy="3027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1" y="6362700"/>
            <a:ext cx="340868" cy="34086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9896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5322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Matematički Institut SANU – Serbia-Forum.org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375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           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9400" y="6477000"/>
            <a:ext cx="3200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x-none" smtClean="0"/>
              <a:t>Matematički Institut SANU – Serbia-Forum.org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D9CF0-E50F-4D0D-A61B-8B8BD6B4B7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501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sr-Cyrl-RS" sz="7200" dirty="0" smtClean="0"/>
              <a:t>Математички институт САНУ</a:t>
            </a:r>
            <a:r>
              <a:rPr lang="sr-Cyrl-CS" sz="7200" dirty="0" smtClean="0"/>
              <a:t>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953000"/>
            <a:ext cx="6400800" cy="838200"/>
          </a:xfrm>
        </p:spPr>
        <p:txBody>
          <a:bodyPr>
            <a:normAutofit/>
          </a:bodyPr>
          <a:lstStyle/>
          <a:p>
            <a:r>
              <a:rPr lang="sr-Cyrl-CS" b="1" dirty="0" smtClean="0">
                <a:solidFill>
                  <a:schemeClr val="tx1"/>
                </a:solidFill>
              </a:rPr>
              <a:t>Зоран Огњановић</a:t>
            </a:r>
          </a:p>
        </p:txBody>
      </p:sp>
      <p:pic>
        <p:nvPicPr>
          <p:cNvPr id="5" name="Picture 4" descr="misan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3124200"/>
            <a:ext cx="1498600" cy="14351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9615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‘50</a:t>
            </a:r>
            <a:r>
              <a:rPr lang="sr-Cyrl-RS" b="1" smtClean="0"/>
              <a:t>: Аритмометар (Феликс, СССР)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 descr="RacMasin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0" y="1828800"/>
            <a:ext cx="5181600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‘</a:t>
            </a:r>
            <a:r>
              <a:rPr lang="sr-Cyrl-RS" b="1" dirty="0" smtClean="0"/>
              <a:t>60: </a:t>
            </a:r>
            <a:r>
              <a:rPr lang="en-US" b="1" dirty="0" smtClean="0"/>
              <a:t>IBM System/360</a:t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4" name="Picture 3" descr="IBM360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1" y="2286000"/>
            <a:ext cx="3352800" cy="2667000"/>
          </a:xfrm>
          <a:prstGeom prst="rect">
            <a:avLst/>
          </a:prstGeom>
        </p:spPr>
      </p:pic>
      <p:pic>
        <p:nvPicPr>
          <p:cNvPr id="5" name="Picture 4" descr="IBM360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1600200"/>
            <a:ext cx="30861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‘</a:t>
            </a:r>
            <a:r>
              <a:rPr lang="sr-Cyrl-RS" b="1" dirty="0" smtClean="0"/>
              <a:t>70</a:t>
            </a:r>
            <a:r>
              <a:rPr lang="sr-Cyrl-RS" b="1" smtClean="0"/>
              <a:t>: </a:t>
            </a:r>
            <a:r>
              <a:rPr lang="sr-Cyrl-RS" b="1" smtClean="0"/>
              <a:t>континуитет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 descr="IBM360-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371600"/>
            <a:ext cx="5851520" cy="41817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‘</a:t>
            </a:r>
            <a:r>
              <a:rPr lang="sr-Cyrl-RS" b="1" dirty="0" smtClean="0"/>
              <a:t>80: </a:t>
            </a:r>
            <a:r>
              <a:rPr lang="en-US" b="1" dirty="0" smtClean="0"/>
              <a:t>IBM </a:t>
            </a:r>
            <a:r>
              <a:rPr lang="sr-Latn-RS" b="1" dirty="0" smtClean="0"/>
              <a:t>PC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pic>
        <p:nvPicPr>
          <p:cNvPr id="6" name="Picture 5" descr="IBM_PC_X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371600"/>
            <a:ext cx="5732138" cy="414147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‘</a:t>
            </a:r>
            <a:r>
              <a:rPr lang="sr-Latn-RS" b="1" dirty="0" smtClean="0"/>
              <a:t>9</a:t>
            </a:r>
            <a:r>
              <a:rPr lang="sr-Cyrl-RS" b="1" dirty="0" smtClean="0"/>
              <a:t>0: </a:t>
            </a:r>
            <a:r>
              <a:rPr lang="sr-Latn-RS" b="1" dirty="0" smtClean="0"/>
              <a:t>Transputers (Inmos)</a:t>
            </a:r>
            <a:endParaRPr lang="en-US" dirty="0"/>
          </a:p>
        </p:txBody>
      </p:sp>
      <p:pic>
        <p:nvPicPr>
          <p:cNvPr id="4" name="Picture 3" descr="Transpu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438400"/>
            <a:ext cx="6909147" cy="2530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b="1" dirty="0" smtClean="0"/>
              <a:t>20</a:t>
            </a:r>
            <a:r>
              <a:rPr lang="sr-Cyrl-RS" b="1" dirty="0" smtClean="0"/>
              <a:t>0</a:t>
            </a:r>
            <a:r>
              <a:rPr lang="sr-Latn-RS" b="1" dirty="0" smtClean="0"/>
              <a:t>x:</a:t>
            </a:r>
            <a:r>
              <a:rPr lang="sr-Cyrl-RS" b="1" dirty="0" smtClean="0"/>
              <a:t> </a:t>
            </a:r>
            <a:r>
              <a:rPr lang="sr-Latn-RS" b="1" dirty="0" smtClean="0"/>
              <a:t>IBM cluster</a:t>
            </a:r>
            <a:endParaRPr lang="en-US" dirty="0"/>
          </a:p>
        </p:txBody>
      </p:sp>
      <p:pic>
        <p:nvPicPr>
          <p:cNvPr id="3" name="Picture 2" descr="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2286000" cy="4769556"/>
          </a:xfrm>
          <a:prstGeom prst="rect">
            <a:avLst/>
          </a:prstGeom>
        </p:spPr>
      </p:pic>
      <p:sp>
        <p:nvSpPr>
          <p:cNvPr id="1026" name="AutoShape 2" descr="data:image/jpeg;base64,/9j/4AAQSkZJRgABAQAAAQABAAD/2wCEAAkGBhQSEBUUEhQVFRQWFxUUFhcUFxgWGBcXFBUVFBQVFBcXHCceGBklGhYVHy8gIycpLCwsFR4xNTAqNSgrLCkBCQoKDgwOGg8PGiwkHyQ1KSwpLCksLCwsKSwpKikpLCwpKSkpLCksLCktKSwpLCkpKSksLCwsKSksKSwpLCwpKf/AABEIAIsBagMBIgACEQEDEQH/xAAcAAEAAQUBAQAAAAAAAAAAAAAABQECAwQGBwj/xABKEAABBAAEAgcEBgcDCgcAAAABAAIDEQQSITEFQQYTIlFhcZEHMoGhI1JyscHRCBQzQmKy4cLS8BUXJENzgpKTorMlNFN0g6Px/8QAGAEBAQEBAQAAAAAAAAAAAAAAAAECAwT/xAAjEQEBAAICAgEFAQEAAAAAAAAAAQIREjEhUQMTIkFh8MGR/9oADAMBAAIRAxEAPwD29ERGRERAREQEREBERAREQEREBERAREQERCUBFrS8QY3nflr/AEWpLxc/ugDz1VTcSiKAdjHn94/A19yqMa/6xTSck8ihBxGT63yH5K4cUf4eiaOUTKKIHF39zfn+auHGD9UepTS8olUUYOM/w/P+iuHGW/VPyTRuJFFojjDO53oPzVw4tH3n0Q3G4i1RxOP63yP5K8Y+M/vt9VF2zosQxTPrN9QrxIO8eqC5ERAREQEREBERAREQEREBERAREQEREBERAREQERUc6t0FUWpNxRjeeby/PZaUvGHH3QG/Mom4mCVqy8SY3nZ8NfnsoaWZztyT5rGArpnkkZeLuPugDz1/otSWdzveJP8AjuWJVVTYiIiCIiAiIgKiIgKiqqKgqFEVFFS1VUUUVCqq0oFq4TuGznepVioU0MzcfIDYe74mx6HRZRxqXvB+AWkVQq6NpEcfk7mn4H81cOkbubB6kKKKtJTRupodJe+P0d/RXjpKzm13yP4rmcTjGs3OvcNT6KMxHEHu0HYHh73ry+HqtTDbN+TTsMZ01ijNEOPgKzH/AHfxtTuGmzsa8Cg5ocAdxmF0aXk78OAG5Dme7dvc7NTRe5J0PxXq+BZliY06EMaD8AAs54zFr48rkyoiLm6CIiAiIgIitfIALJAHjoguRRmL6Qwx7uFnayG35F2/wWnJx8u90tA8CCfVXSconnPAFk0PFac3FmDa3eX5lQb5S7UknzNqhCaZ5N+XjLj7tN+Z+f5LUklLveJPmsPVBVEIV0zur1VWdX4n1Vcniqi5VVuU96UfBDa5VtWaqtnuUFyK3N4FUzom19orcyZh3ou1yKlogIiogqqIiooqKqpaqqIUtUQFRCqIBVFVWqihVpVHzAefcN1ryOcf4R3Df1/JWTbNykVnxTW+J7hv/RaU2Je7+EeG/r+SyOYBt/jzWK/gtyRzuVrUkblBNXv8fXmtaVtg3sdPhWq3ZytSQrTC/hHDnukjbE1zshZ40GkaucfLnuvV1yHs992bzj+5669cPkvl6vimpsRFxHtT6ZT8OghfhxGXSSljusaXCgxztAHDW6WJN3Tpbp26Lw3h/wCkHMwn9ZgieNgIc8bs1jcuLhW/cVv/AOf6N5oxSR9+Ug15kgfktcKzyewSzNaLcQ0d5Nfeo2XpLCGBzXBzTs4EBhvanHQjyteYs9rmCfq50oP8TQfXtbLfg9oWAO0waR3tcNPgDonFm5uk4t0tnaHdVh5HEXQbkF13EuJ8NgvNuL9MOLSE/wCiTRN72gPdX23WB8Auzw/SjBO92eLXWry340QLW5DxGBx7E0fLaRuldzbofAK9M8nl2B6P4zGHM6N5/jnfp5tJ0P8Au2ur4X7NWN1mkLj9WPQeWY7+gXYRtadWuu9dDmvStSbPoVkMR7yD8vTRXaNXA8Hhh/Zxtaaq93V3ZjZrwW6rMp79vDfw1Ve1X7t/GvTf4LKrwFVWAnu9K19TogeeY79tRp3qIvVVZ1vgeQuu81tv8SKVS/uB+71tBcqPkA3P+PAK3ITua8G/mf6K5kQGw/x57oLM7jsK8XafLf1pVbGb1N+WnyCyoiMXUmqzO/6b+Byo2Ig+9YoUCL+N3ZWVEVi6t3eD32K9K2+aoQ7U03wFn5ur8FmRNowkG/d8yT9w1/DdW5tLyOvuFX63XzWxSJtWDONbsV3g18O/4KnWjSyRd1YIJrwKyiIXYvv3P5q5NowdcLIDm2N9Rp5q46d3h4q9zARRAI7jqPRWCBt3lF7XQtXamqoSe5WnCNojWibIDnC73uj8kEABBBIoVQ29CFdiudUzqwwGqD3A3dmj8ANh8AELXZtX6D90NAu/rEkn0r4oq/MEWACWqAYTe/aAAv6tamv4h8Fkw7Xl7mPyjKGOBYT2g/ONQR2SCx2lncaq6TarnfE9wVOqJ308Bv6rayBuywvcde5a0xcqxMDA4BwsHUtuiRoD48x6rXm302181mewGjQsbHuvdaPFcJ10bo872XXajOVw59l3LXu5Lcm2WN8NOvvFV49/pQ+AWN6zHTx8e/xWGRXSNaQrXkC2ZHKyDDPldljaXH5DzPJVl0vs9HZm82fc5deono1wh2HhyuNuJLjWwutB6KWXmzv3PZh4xgvKv0hP/J4b/wBwR6xP/Jeqrz/2vcE/W2YHD5wzrMY1mYi6BhlJIHM0NB30mHitXp85TCy37Ttee6xukAzDXU8j3HvrXfZTvTfgbcFjJcM1xeI30HOABNsa/UjY9qvgoWOUFzTJqwaOoDbfUD3jr7y6ZdsTpjLia1uqrkNDQAJ5+CNjvatarYa61QHun5FXtBB1Guh+sazAixsR47hS/CXytZnhgbdOb1xAfVU4ZCRlDm0O0BmGfcaVlraHAcNaqt9xRqu19U76jxV/6w4A6mtzr5chv9oKcx3BsRLI507i+W3dZmJJjcXBpLuQaXOvu+ain4Ki7t+6S0lpF3dUw/A6CxXMLWqm4rHxOUO0e8GtADmNXV9xHjutzDdK8SwDLM8a8nGtzsb7XluoxkJNgajU8w3QgnxDqHloq5NRfMj3gAbzEasHun+Lb1U3TUdFB7R8aNp3G6qyTe/u3z8HLfg9rONbVvae+2s7r1sdg+fyXGi/jpm1JNUf2hGhb4jkjWiu7SxtXu8ucg+5Q4x6DD7aMQAczIzX8JFbb5T8xd+Cl8L7YXEW+BoFht2W6uOlans7drZeTncb3RqtT7o/ZgaAeB5KV4W2mkaftmbE67akHYqzyzZI9bi9pgI1gJ+xIHfcxbUftGgHvRzN+DT95C8p4Xw2NzLexjjnksloJ0kcN6vkt4cIjHutLfsve3+VwWuDFeox+0PCHdz2+bP7pK3IumWEd/rgPNrx97V5EeHdz5R5SOP81rGcC7lK/wCIjd97FOA9qj6RYY7YiH4vaPvK248ZG73XsPk5p+4rw9uDl/8AUafB0X9x4VBh5NqiP/NZ+LlOA94DVReGunliaXZSA0Enq5qNDfR0Tb9Vmb0omY6hLiQQGHSbs1JeUU6RoJ0PLkpxHtioQvH8P7QZ203r5SSCQHR57AJs2Gvv1W6PahMz3nxf/I10f3tapxHqTWACgKCqvOMP7VXneKJ32JB/eKkY/ac397DyD7JzfgE40dqi5SL2l4Q+91jPtNH4Fb2H6b4N/uzD4td+AU40TiLQj4/h3bTxfF4B9DS22Yhrvdc0+RB+5TSr6VriskcbnaAWfBbUeA+sfgFdDSawk0NVsMwP1vQLc6sAUBStc8LUibYmtAGgpaDYyJ5DyMULQfFr8QXemdvqpHKTv6LHKKWtowFuiwPKzFYD5Vv96rDA9YHrYeFrSuWojXkWu88hqe4bqSwPCZJ/dGVv13f2RzXUcM4FHDqBbubnan+iXKTtrHC5Oc4Z0RfJTpuw36o94+fcutweBZE3LG0NHh+KzouGWdr0Y4TEREWGxeee2cDqMEHSGIHGwgyA0YwWSW8HkWiz8F0PtD4x+q8LxUwBJERaMpykGUiIOB5UXg/BfNGP6V4gshimnllhb1bnRveXtORwOzvDRbwn5S+m/wC0TDtbxPENErpsrmESPc1zn5ooz2nNAad60GwC3OJcEbiGRhk2EGRnVtIeIpH257y+QHQuslt2QQBque47xWLE4uWaGFuHie4ZImBoa0BrW6BoABJBdoN3HfdSPRjBYbrY3Y9k36tkeSYmGy+uxrVkHXbnXK128a25ed6XYToRJIMzS2tRlDhd5qDgRelgivLYEE9COMxQl8AiMbGRvY3I4GQvdFGwtkefehLmF2XcZtKoBcFGRmNBw1dlB0OXUtvLz2Cl8HgmugmlMxDog0tbY7di3e8SRrQFA89kmi7bvSLiTsRQjBij+lLomkBv0sheY2Gry9lh7RPaJoAUoDFYWQ5bqqIAvstujTq315jmp7hfBpJcO6YOFNkEWXTMSero7VVyNG/etPjOFlw03Uztyvy5iOySNSBq1zhyI+C1x2m7ESxkgaTThRq9zuNm7ObRPqVd+ruDsuQg1moHUDOdc9dpv8K34MW0GnHLtrR2uiRsDz58lvYieMOpsligdeybI1FWVnjPa8r6c4G6NNaEgAi8t9q+rvd3gefwXQ8E4Lh5Icz3SGSnCgWxhjmmMNcAQSey8ktbrbe6lnDQa0B1BFgb8iPzWaWIxPNEZra64zmBIALXAjmNNfBSYlzZIejOHc7LTu0ctmR3bPX9WTEMvacG6U7nrrqFi4lwxuHEeTZz2E2Wk2JCztAAFppotpJIN692dnFHnOcwLn1d0To7PpY7Jza6VutXimLc8R5gBldG2wBZ+ku3EauNk6nVa1pje1vCZPoz/tJf+45b4kURww6O/wBpL/OVIMerC9sxmVrZdVQK0PvZVGOTiX0wjumhpkeedC6aDy2K5HA9IZGSl5cXBxtwJsGzrXcVMdIMI++tjBPZLHgb1rr8yoHAcFllIpjg3m8imjkdTufALlnbuadsJNXbvcZNmhf4sdXllKx8M4RDiH/ScQiwjyI2COSIuLw1rXMeHk5R2nOHeMqsxUYELm3sxwHkGkLl8fiwzEseReWNmn+6R+K3bpjGbdhjOgUrMaYG4rCdmKx+skQhzZnPaQ1oHadbXE0eYVvFegmOhlgYxsM7nvEgbC6sxiaHEW8gZcoGo/8A3nOl/HW4t+FlLXAthbE/MQc3VPcLFHuI3rW1udIuk7J+H4djHPEkErxsRTHtBZThzsPFdwWrcLausvDb6RdFcdBAXT4V4BGQXI2UgueCDQskk9kELB/k6ZrczsHiGMaGlxOHy1lZldroaJF3yW6zpUHcIlhM566MwSxFz3Z7D2l4YTrYIaRW1lSvQXptiJ45YcViXSmSObIJHAlrmRuLdTrqA4a94VkwuUntN2RxuC4sOrH0rs9PsF8mhzdjkW1lWfD43O6T6Rpa1zA3M2MmnZrd2qzAUNtdV0/s+9oErnMw80eH6loZDnEQbILGRri4GjtqSNdVpw8ZwcOPxEE/DYp3frM30mdzC1mbYMot0APduszGcZdre74Rrsa7KzXVzht2aGpohriDeXv2KxcV4nLHESxxadroHfuNaFdF0kGHwnEY+piAiexsmVmWj1sUzQ8B7XtG7TWWuyNlHe0Di+Hnw46nDthd1hcS3LTmnPTey1oGXMOWta7BM5x3Ex1dOPi6R4jsAzykMJyjO7TObdWvMr0/2YdIZ34+JjppXsIkzML3OBqJ5GjjW9H4Lx0L0f2Ny3xOL7Ex/wDqesfHd41r5J+X0GST4KgFK6laSsuSj3LWc6ydNvnosrzosRK1pGNywvKummA8zsBqT5BbGF4I+TWXsN+qPeP2jy+CddklvSOaHPdljGZ3hsPM8lL4Do00U6Xtu7v3R8OfxUth8K2NuVgAHgsqxfk9O2PxydqBtbKqIuTqIiICIiDjfbCP/BMX9mP/AL0a+W8bJZb9kL7E6RcBjxuGkw8t5JBRymjoQQQfMBebn9HfCl1meatqtm3/AArrjZx7Zt89OO6BdHeHycJmmxEcjsR9MA4F3YyMthYGmq2JLh3rjeE4hjWA9Y5kmvuvod2rTpt4L3pnsRwTWZY3Ts0o5ZXi73sXXyUNi/0eMOfcmkHmGH8LW94aklc/u3XmbcY4j9rm8DRHoAE6q9csX/LIPdvnXa4n9HR4/Z4hp82kfc78FET+wfHs9yRju6nub/ZV8f1PP9EFHC5rg5oAIIIp9CwbBoxuv1WPj0suImOIlOaQ0Cew1tE7A2K1P1dSVJz+zDi0f7rz5OY77yFpw8G4rhZWyiJ+ZhBGaLOLG1hoIK1N/tP+IR+CLtTCXVzaWu/ld8knhDiM7ZW0KHZcBV3yB5n5qY430ix0rw6aGNhAAOWJ0VgEm3XQvXdR8GPlc42RGKGxY6zZ11tSyb1/h5/qkOAcXgimi61olY00Y3EtLhWUCyN7o/BZH4glxymBos9mSFktW5xb2nRucDlyjldWtOV73NouBFtPu0eyQ761cu5Q+Nd9I+vDNV6jLtJ3DxCmX7XH9Ou4u6L9WjMLrxBf22hpEbGdW0HIXCxcjS7LZAzurKorFSaN+3H/ADhQIncKp3u7a6N7P/WFswzEtJJJuSM67e809nwUxs6XKXusuC4QyWSUuLtHv901faPeFn4nw9sEJfG6UEED3zWp8Fj4ZDKTIWOa0Z3A5mknf0WTi2DlELjJKHNFHKIwOYA1B8U/Bvz2w8AndPO2LrnsDv3i4Orwp2nzCleO8LxWElDGSsmtgkBDQLBLhp3+6T8R5CA4RE97+rgcQ51bFzBoQRbg+hrW66Q8VdhJcnEsPJIckbWuZOS+NjS8aWXNNknQ1q3lqs49+a1Z6iIxHEsVE5oni6vNeXrGObdGiR4XzpSOF4rI9o7LD4Z3Dn9ghV9pnTCHiOLjdh2yZWNy28AOJNGstnaq3WDhNdW086XWa34rnl4m9M+KxEha4dWdWkdl7DyPIkH5Ln+MxfSG9Kjj+ZaPxXT3zWn/AJMZO+YSPLBUQBABus5Iokae6s5S6MMtICWIOjZWtGTX4F2vof8AFLGyO4HeDozptqHNrz1CnY+j7WyNhbMHZmTPLi2gMzBG2xZ5k+qxDo06AtDnseJZIohkLr1eHEkEDkz5rlxrryiJwkNCQbdh488rmn8D6LHw6P6Rl7ZmHXUUTzClH9HsRCXySNGQNkLi17SNWktsA372XksM/BsQHMcyKQtLYSCGlwvI3XQHmSpqrtFsc5h0JGpGmmrQtziOKkGJfJmOc0S5xLiS4CyS6yde9W8RGXtN/ekmI+zYaPuKvxYBaX1syEV9okgf8LUVIScQkmdhzI7M5rRGDQFNY6QNGgG187Kv46y4wBzPMgD1OgUbg8Tbo/Bx08y86eq3uJ4xzA17TTmuDmnQ0RqDR0XeXeLjrWSCwELXSsbI7KwuaHO10BIBOgPLwK914N0Dj4bxzDCF7nxyxYlzRJRe0sjLXAloAI7Qo139y8Hj7TxZOpFnzOpte58H4b1HSZjBi5MUP1WRwdNJ1r2WHDq3OGnLMNBo8eZ5YVv5HqhWNxV7itUylzi2MZ3c/qt+0eXlutR51Z3ijmqqN3tR0N3yVkED5fcGVv13D+Uc/PbzW/heDCw6U53bgfujyHM+JUmApc5OnTH47e2nguFsj1At3NztSfyHgFuIi5W29u0knQiIooiIgIiICIiAiIgIiICIiAqFo7lVEGJ+EYd2tPwC0MT0YwsnvwRu82gqURa5X2nGenLYn2ZcPfvhmD7Iy/corE+xXAOumvZehyvdr4Gyu+RXnknCPLMT7BYDlyTyNy+7eUhvl2VDYv8AR/kF9ViGm3B1OZVkGxqDp6L2xFfqVOEeAxeyLiEAdlbHJmcXaPLavlq0qL4t0G4kY3MODdrXabI12xB2GvJfSSK/U/ScHyZg+jeOwj84w0wcOeQmvEUR3fMqWmn/AF1/+mzOw7msZHGZMO7IWhz3EPcx5LdXDXbfatfpsxg7gLDLw6N3vMafMBXHPGXZlja+Z/a4/DfrcTMIYcrGHMIcuQFxzbs0JO6h+GSfRt8vzX07iuhWCk9/DRHzY38lHT+yzhzhX6sxv2OyfVq39TG3bPG8dPARKoPiZf1hyvaBppmDToNzmpfQmL9ieDd7jpWeT8381qFxH6P8ZJInLrr32NNAcgWgEJcpeqmMsvmPC8PLNZc3U+7oQTp3C7pXtx82dpIcTHrVHQkVZ7l6ti/0epR7kkZ887f7R+5RGI9h2NjNsaT4slF/Ng+9Z+723vH04HFcfkewsdsavyBBr5KRHTN4GmlCh4dylsZ7M+IRuDiyckbHKH14WHk/JQ+O6L4pv7Rh3/ehc06d5DPxV+/0n2VscI6ViGFkXIWTfeSSfvVcBxqEunfKxjusc2muaCAGNLWkDkaKhZ8M7UGOMHva4jfbQu/DkrBg9NYpb5lpBHnWX8VN+4vGJHiUkLpmGBrWDQEN2vta/csPFCeqHfY+4rRwzKI5HNz3rVbOPlsNH8QW+8az1lGxHIwvETmjJ1Z0ETQ/rA05Rma3NV1z15r1zoLxHh7seThMCYT1TqkzvzOJLczWw2WtBve702C8jwzP9Lbfd/ZXvXsb6MsZhm4o6ySZg09zQ6q9QrlJJupbb4dlDw18mspyt+o06n7Th9w9SpSGBrAA0AAcgr0XmuVrrjjIIiLLQiIgIiICIiAiIgIiICIiAiIgIiICIiAiIgIiICIiAiIgIiICIiAiIgIiIFKx0LTuAfgr0V2ajRxHA4H+/Ex3m0FRGK9m/D5PewsV94aAfULpUV55e2eE9OFxHsY4c7/VvA7hI8DzrMua4/7AourLsLI/rAQWtkdbTR2Jq9l6+i19TJOEfN3+aPiQxGfqWkbe+O6u5e1+zvo5JgcAyCUgvBc45dhmN0LXTIrl8nKaJhq7ERFybEREBERAREQEREBERARE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BUUEhQVFRQWFxUUFhcUFxgWGBcXFBUVFBQVFBcXHCceGBklGhYVHy8gIycpLCwsFR4xNTAqNSgrLCkBCQoKDgwOGg8PGiwkHyQ1KSwpLCksLCwsKSwpKikpLCwpKSkpLCksLCktKSwpLCkpKSksLCwsKSksKSwpLCwpKf/AABEIAIsBagMBIgACEQEDEQH/xAAcAAEAAQUBAQAAAAAAAAAAAAAABQECAwQGBwj/xABKEAABBAAEAgcEBgcDCgcAAAABAAIDEQQSITEFQQYTIlFhcZEHMoGhI1JyscHRCBQzQmKy4cLS8BUXJENzgpKTorMlNFN0g6Px/8QAGAEBAQEBAQAAAAAAAAAAAAAAAAECAwT/xAAjEQEBAAICAgEFAQEAAAAAAAAAAQIREjEhUQMTIkFh8MGR/9oADAMBAAIRAxEAPwD29ERGRERAREQEREBERAREQEREBERAREQERCUBFrS8QY3nflr/AEWpLxc/ugDz1VTcSiKAdjHn94/A19yqMa/6xTSck8ihBxGT63yH5K4cUf4eiaOUTKKIHF39zfn+auHGD9UepTS8olUUYOM/w/P+iuHGW/VPyTRuJFFojjDO53oPzVw4tH3n0Q3G4i1RxOP63yP5K8Y+M/vt9VF2zosQxTPrN9QrxIO8eqC5ERAREQEREBERAREQEREBERAREQEREBERAREQERUc6t0FUWpNxRjeeby/PZaUvGHH3QG/Mom4mCVqy8SY3nZ8NfnsoaWZztyT5rGArpnkkZeLuPugDz1/otSWdzveJP8AjuWJVVTYiIiCIiAiIgKiIgKiqqKgqFEVFFS1VUUUVCqq0oFq4TuGznepVioU0MzcfIDYe74mx6HRZRxqXvB+AWkVQq6NpEcfk7mn4H81cOkbubB6kKKKtJTRupodJe+P0d/RXjpKzm13yP4rmcTjGs3OvcNT6KMxHEHu0HYHh73ry+HqtTDbN+TTsMZ01ijNEOPgKzH/AHfxtTuGmzsa8Cg5ocAdxmF0aXk78OAG5Dme7dvc7NTRe5J0PxXq+BZliY06EMaD8AAs54zFr48rkyoiLm6CIiAiIgIitfIALJAHjoguRRmL6Qwx7uFnayG35F2/wWnJx8u90tA8CCfVXSconnPAFk0PFac3FmDa3eX5lQb5S7UknzNqhCaZ5N+XjLj7tN+Z+f5LUklLveJPmsPVBVEIV0zur1VWdX4n1Vcniqi5VVuU96UfBDa5VtWaqtnuUFyK3N4FUzom19orcyZh3ou1yKlogIiogqqIiooqKqpaqqIUtUQFRCqIBVFVWqihVpVHzAefcN1ryOcf4R3Df1/JWTbNykVnxTW+J7hv/RaU2Je7+EeG/r+SyOYBt/jzWK/gtyRzuVrUkblBNXv8fXmtaVtg3sdPhWq3ZytSQrTC/hHDnukjbE1zshZ40GkaucfLnuvV1yHs992bzj+5669cPkvl6vimpsRFxHtT6ZT8OghfhxGXSSljusaXCgxztAHDW6WJN3Tpbp26Lw3h/wCkHMwn9ZgieNgIc8bs1jcuLhW/cVv/AOf6N5oxSR9+Ug15kgfktcKzyewSzNaLcQ0d5Nfeo2XpLCGBzXBzTs4EBhvanHQjyteYs9rmCfq50oP8TQfXtbLfg9oWAO0waR3tcNPgDonFm5uk4t0tnaHdVh5HEXQbkF13EuJ8NgvNuL9MOLSE/wCiTRN72gPdX23WB8Auzw/SjBO92eLXWry340QLW5DxGBx7E0fLaRuldzbofAK9M8nl2B6P4zGHM6N5/jnfp5tJ0P8Au2ur4X7NWN1mkLj9WPQeWY7+gXYRtadWuu9dDmvStSbPoVkMR7yD8vTRXaNXA8Hhh/Zxtaaq93V3ZjZrwW6rMp79vDfw1Ve1X7t/GvTf4LKrwFVWAnu9K19TogeeY79tRp3qIvVVZ1vgeQuu81tv8SKVS/uB+71tBcqPkA3P+PAK3ITua8G/mf6K5kQGw/x57oLM7jsK8XafLf1pVbGb1N+WnyCyoiMXUmqzO/6b+Byo2Ig+9YoUCL+N3ZWVEVi6t3eD32K9K2+aoQ7U03wFn5ur8FmRNowkG/d8yT9w1/DdW5tLyOvuFX63XzWxSJtWDONbsV3g18O/4KnWjSyRd1YIJrwKyiIXYvv3P5q5NowdcLIDm2N9Rp5q46d3h4q9zARRAI7jqPRWCBt3lF7XQtXamqoSe5WnCNojWibIDnC73uj8kEABBBIoVQ29CFdiudUzqwwGqD3A3dmj8ANh8AELXZtX6D90NAu/rEkn0r4oq/MEWACWqAYTe/aAAv6tamv4h8Fkw7Xl7mPyjKGOBYT2g/ONQR2SCx2lncaq6TarnfE9wVOqJ308Bv6rayBuywvcde5a0xcqxMDA4BwsHUtuiRoD48x6rXm302181mewGjQsbHuvdaPFcJ10bo872XXajOVw59l3LXu5Lcm2WN8NOvvFV49/pQ+AWN6zHTx8e/xWGRXSNaQrXkC2ZHKyDDPldljaXH5DzPJVl0vs9HZm82fc5deono1wh2HhyuNuJLjWwutB6KWXmzv3PZh4xgvKv0hP/J4b/wBwR6xP/Jeqrz/2vcE/W2YHD5wzrMY1mYi6BhlJIHM0NB30mHitXp85TCy37Ttee6xukAzDXU8j3HvrXfZTvTfgbcFjJcM1xeI30HOABNsa/UjY9qvgoWOUFzTJqwaOoDbfUD3jr7y6ZdsTpjLia1uqrkNDQAJ5+CNjvatarYa61QHun5FXtBB1Guh+sazAixsR47hS/CXytZnhgbdOb1xAfVU4ZCRlDm0O0BmGfcaVlraHAcNaqt9xRqu19U76jxV/6w4A6mtzr5chv9oKcx3BsRLI507i+W3dZmJJjcXBpLuQaXOvu+ain4Ki7t+6S0lpF3dUw/A6CxXMLWqm4rHxOUO0e8GtADmNXV9xHjutzDdK8SwDLM8a8nGtzsb7XluoxkJNgajU8w3QgnxDqHloq5NRfMj3gAbzEasHun+Lb1U3TUdFB7R8aNp3G6qyTe/u3z8HLfg9rONbVvae+2s7r1sdg+fyXGi/jpm1JNUf2hGhb4jkjWiu7SxtXu8ucg+5Q4x6DD7aMQAczIzX8JFbb5T8xd+Cl8L7YXEW+BoFht2W6uOlans7drZeTncb3RqtT7o/ZgaAeB5KV4W2mkaftmbE67akHYqzyzZI9bi9pgI1gJ+xIHfcxbUftGgHvRzN+DT95C8p4Xw2NzLexjjnksloJ0kcN6vkt4cIjHutLfsve3+VwWuDFeox+0PCHdz2+bP7pK3IumWEd/rgPNrx97V5EeHdz5R5SOP81rGcC7lK/wCIjd97FOA9qj6RYY7YiH4vaPvK248ZG73XsPk5p+4rw9uDl/8AUafB0X9x4VBh5NqiP/NZ+LlOA94DVReGunliaXZSA0Enq5qNDfR0Tb9Vmb0omY6hLiQQGHSbs1JeUU6RoJ0PLkpxHtioQvH8P7QZ203r5SSCQHR57AJs2Gvv1W6PahMz3nxf/I10f3tapxHqTWACgKCqvOMP7VXneKJ32JB/eKkY/ac397DyD7JzfgE40dqi5SL2l4Q+91jPtNH4Fb2H6b4N/uzD4td+AU40TiLQj4/h3bTxfF4B9DS22Yhrvdc0+RB+5TSr6VriskcbnaAWfBbUeA+sfgFdDSawk0NVsMwP1vQLc6sAUBStc8LUibYmtAGgpaDYyJ5DyMULQfFr8QXemdvqpHKTv6LHKKWtowFuiwPKzFYD5Vv96rDA9YHrYeFrSuWojXkWu88hqe4bqSwPCZJ/dGVv13f2RzXUcM4FHDqBbubnan+iXKTtrHC5Oc4Z0RfJTpuw36o94+fcutweBZE3LG0NHh+KzouGWdr0Y4TEREWGxeee2cDqMEHSGIHGwgyA0YwWSW8HkWiz8F0PtD4x+q8LxUwBJERaMpykGUiIOB5UXg/BfNGP6V4gshimnllhb1bnRveXtORwOzvDRbwn5S+m/wC0TDtbxPENErpsrmESPc1zn5ooz2nNAad60GwC3OJcEbiGRhk2EGRnVtIeIpH257y+QHQuslt2QQBque47xWLE4uWaGFuHie4ZImBoa0BrW6BoABJBdoN3HfdSPRjBYbrY3Y9k36tkeSYmGy+uxrVkHXbnXK128a25ed6XYToRJIMzS2tRlDhd5qDgRelgivLYEE9COMxQl8AiMbGRvY3I4GQvdFGwtkefehLmF2XcZtKoBcFGRmNBw1dlB0OXUtvLz2Cl8HgmugmlMxDog0tbY7di3e8SRrQFA89kmi7bvSLiTsRQjBij+lLomkBv0sheY2Gry9lh7RPaJoAUoDFYWQ5bqqIAvstujTq315jmp7hfBpJcO6YOFNkEWXTMSero7VVyNG/etPjOFlw03Uztyvy5iOySNSBq1zhyI+C1x2m7ESxkgaTThRq9zuNm7ObRPqVd+ruDsuQg1moHUDOdc9dpv8K34MW0GnHLtrR2uiRsDz58lvYieMOpsligdeybI1FWVnjPa8r6c4G6NNaEgAi8t9q+rvd3gefwXQ8E4Lh5Icz3SGSnCgWxhjmmMNcAQSey8ktbrbe6lnDQa0B1BFgb8iPzWaWIxPNEZra64zmBIALXAjmNNfBSYlzZIejOHc7LTu0ctmR3bPX9WTEMvacG6U7nrrqFi4lwxuHEeTZz2E2Wk2JCztAAFppotpJIN692dnFHnOcwLn1d0To7PpY7Jza6VutXimLc8R5gBldG2wBZ+ku3EauNk6nVa1pje1vCZPoz/tJf+45b4kURww6O/wBpL/OVIMerC9sxmVrZdVQK0PvZVGOTiX0wjumhpkeedC6aDy2K5HA9IZGSl5cXBxtwJsGzrXcVMdIMI++tjBPZLHgb1rr8yoHAcFllIpjg3m8imjkdTufALlnbuadsJNXbvcZNmhf4sdXllKx8M4RDiH/ScQiwjyI2COSIuLw1rXMeHk5R2nOHeMqsxUYELm3sxwHkGkLl8fiwzEseReWNmn+6R+K3bpjGbdhjOgUrMaYG4rCdmKx+skQhzZnPaQ1oHadbXE0eYVvFegmOhlgYxsM7nvEgbC6sxiaHEW8gZcoGo/8A3nOl/HW4t+FlLXAthbE/MQc3VPcLFHuI3rW1udIuk7J+H4djHPEkErxsRTHtBZThzsPFdwWrcLausvDb6RdFcdBAXT4V4BGQXI2UgueCDQskk9kELB/k6ZrczsHiGMaGlxOHy1lZldroaJF3yW6zpUHcIlhM566MwSxFz3Z7D2l4YTrYIaRW1lSvQXptiJ45YcViXSmSObIJHAlrmRuLdTrqA4a94VkwuUntN2RxuC4sOrH0rs9PsF8mhzdjkW1lWfD43O6T6Rpa1zA3M2MmnZrd2qzAUNtdV0/s+9oErnMw80eH6loZDnEQbILGRri4GjtqSNdVpw8ZwcOPxEE/DYp3frM30mdzC1mbYMot0APduszGcZdre74Rrsa7KzXVzht2aGpohriDeXv2KxcV4nLHESxxadroHfuNaFdF0kGHwnEY+piAiexsmVmWj1sUzQ8B7XtG7TWWuyNlHe0Di+Hnw46nDthd1hcS3LTmnPTey1oGXMOWta7BM5x3Ex1dOPi6R4jsAzykMJyjO7TObdWvMr0/2YdIZ34+JjppXsIkzML3OBqJ5GjjW9H4Lx0L0f2Ny3xOL7Ex/wDqesfHd41r5J+X0GST4KgFK6laSsuSj3LWc6ydNvnosrzosRK1pGNywvKummA8zsBqT5BbGF4I+TWXsN+qPeP2jy+CddklvSOaHPdljGZ3hsPM8lL4Do00U6Xtu7v3R8OfxUth8K2NuVgAHgsqxfk9O2PxydqBtbKqIuTqIiICIiDjfbCP/BMX9mP/AL0a+W8bJZb9kL7E6RcBjxuGkw8t5JBRymjoQQQfMBebn9HfCl1meatqtm3/AArrjZx7Zt89OO6BdHeHycJmmxEcjsR9MA4F3YyMthYGmq2JLh3rjeE4hjWA9Y5kmvuvod2rTpt4L3pnsRwTWZY3Ts0o5ZXi73sXXyUNi/0eMOfcmkHmGH8LW94aklc/u3XmbcY4j9rm8DRHoAE6q9csX/LIPdvnXa4n9HR4/Z4hp82kfc78FET+wfHs9yRju6nub/ZV8f1PP9EFHC5rg5oAIIIp9CwbBoxuv1WPj0suImOIlOaQ0Cew1tE7A2K1P1dSVJz+zDi0f7rz5OY77yFpw8G4rhZWyiJ+ZhBGaLOLG1hoIK1N/tP+IR+CLtTCXVzaWu/ld8knhDiM7ZW0KHZcBV3yB5n5qY430ix0rw6aGNhAAOWJ0VgEm3XQvXdR8GPlc42RGKGxY6zZ11tSyb1/h5/qkOAcXgimi61olY00Y3EtLhWUCyN7o/BZH4glxymBos9mSFktW5xb2nRucDlyjldWtOV73NouBFtPu0eyQ761cu5Q+Nd9I+vDNV6jLtJ3DxCmX7XH9Ou4u6L9WjMLrxBf22hpEbGdW0HIXCxcjS7LZAzurKorFSaN+3H/ADhQIncKp3u7a6N7P/WFswzEtJJJuSM67e809nwUxs6XKXusuC4QyWSUuLtHv901faPeFn4nw9sEJfG6UEED3zWp8Fj4ZDKTIWOa0Z3A5mknf0WTi2DlELjJKHNFHKIwOYA1B8U/Bvz2w8AndPO2LrnsDv3i4Orwp2nzCleO8LxWElDGSsmtgkBDQLBLhp3+6T8R5CA4RE97+rgcQ51bFzBoQRbg+hrW66Q8VdhJcnEsPJIckbWuZOS+NjS8aWXNNknQ1q3lqs49+a1Z6iIxHEsVE5oni6vNeXrGObdGiR4XzpSOF4rI9o7LD4Z3Dn9ghV9pnTCHiOLjdh2yZWNy28AOJNGstnaq3WDhNdW086XWa34rnl4m9M+KxEha4dWdWkdl7DyPIkH5Ln+MxfSG9Kjj+ZaPxXT3zWn/AJMZO+YSPLBUQBABus5Iokae6s5S6MMtICWIOjZWtGTX4F2vof8AFLGyO4HeDozptqHNrz1CnY+j7WyNhbMHZmTPLi2gMzBG2xZ5k+qxDo06AtDnseJZIohkLr1eHEkEDkz5rlxrryiJwkNCQbdh488rmn8D6LHw6P6Rl7ZmHXUUTzClH9HsRCXySNGQNkLi17SNWktsA372XksM/BsQHMcyKQtLYSCGlwvI3XQHmSpqrtFsc5h0JGpGmmrQtziOKkGJfJmOc0S5xLiS4CyS6yde9W8RGXtN/ekmI+zYaPuKvxYBaX1syEV9okgf8LUVIScQkmdhzI7M5rRGDQFNY6QNGgG187Kv46y4wBzPMgD1OgUbg8Tbo/Bx08y86eq3uJ4xzA17TTmuDmnQ0RqDR0XeXeLjrWSCwELXSsbI7KwuaHO10BIBOgPLwK914N0Dj4bxzDCF7nxyxYlzRJRe0sjLXAloAI7Qo139y8Hj7TxZOpFnzOpte58H4b1HSZjBi5MUP1WRwdNJ1r2WHDq3OGnLMNBo8eZ5YVv5HqhWNxV7itUylzi2MZ3c/qt+0eXlutR51Z3ijmqqN3tR0N3yVkED5fcGVv13D+Uc/PbzW/heDCw6U53bgfujyHM+JUmApc5OnTH47e2nguFsj1At3NztSfyHgFuIi5W29u0knQiIooiIgIiICIiAiIgIiICIiAqFo7lVEGJ+EYd2tPwC0MT0YwsnvwRu82gqURa5X2nGenLYn2ZcPfvhmD7Iy/corE+xXAOumvZehyvdr4Gyu+RXnknCPLMT7BYDlyTyNy+7eUhvl2VDYv8AR/kF9ViGm3B1OZVkGxqDp6L2xFfqVOEeAxeyLiEAdlbHJmcXaPLavlq0qL4t0G4kY3MODdrXabI12xB2GvJfSSK/U/ScHyZg+jeOwj84w0wcOeQmvEUR3fMqWmn/AF1/+mzOw7msZHGZMO7IWhz3EPcx5LdXDXbfatfpsxg7gLDLw6N3vMafMBXHPGXZlja+Z/a4/DfrcTMIYcrGHMIcuQFxzbs0JO6h+GSfRt8vzX07iuhWCk9/DRHzY38lHT+yzhzhX6sxv2OyfVq39TG3bPG8dPARKoPiZf1hyvaBppmDToNzmpfQmL9ieDd7jpWeT8381qFxH6P8ZJInLrr32NNAcgWgEJcpeqmMsvmPC8PLNZc3U+7oQTp3C7pXtx82dpIcTHrVHQkVZ7l6ti/0epR7kkZ887f7R+5RGI9h2NjNsaT4slF/Ng+9Z+723vH04HFcfkewsdsavyBBr5KRHTN4GmlCh4dylsZ7M+IRuDiyckbHKH14WHk/JQ+O6L4pv7Rh3/ehc06d5DPxV+/0n2VscI6ViGFkXIWTfeSSfvVcBxqEunfKxjusc2muaCAGNLWkDkaKhZ8M7UGOMHva4jfbQu/DkrBg9NYpb5lpBHnWX8VN+4vGJHiUkLpmGBrWDQEN2vta/csPFCeqHfY+4rRwzKI5HNz3rVbOPlsNH8QW+8az1lGxHIwvETmjJ1Z0ETQ/rA05Rma3NV1z15r1zoLxHh7seThMCYT1TqkzvzOJLczWw2WtBve702C8jwzP9Lbfd/ZXvXsb6MsZhm4o6ySZg09zQ6q9QrlJJupbb4dlDw18mspyt+o06n7Th9w9SpSGBrAA0AAcgr0XmuVrrjjIIiLLQiIgIiICIiAiIgIiICIiAiIgIiICIiAiIgIiICIiAiIgIiICIiAiIgIiIFKx0LTuAfgr0V2ajRxHA4H+/Ex3m0FRGK9m/D5PewsV94aAfULpUV55e2eE9OFxHsY4c7/VvA7hI8DzrMua4/7AourLsLI/rAQWtkdbTR2Jq9l6+i19TJOEfN3+aPiQxGfqWkbe+O6u5e1+zvo5JgcAyCUgvBc45dhmN0LXTIrl8nKaJhq7ERFybEREBERAREQEREBERARE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IBMsystemx36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3048000"/>
            <a:ext cx="3554050" cy="1371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b="1" dirty="0" smtClean="0"/>
              <a:t>20</a:t>
            </a:r>
            <a:r>
              <a:rPr lang="en-US" b="1" dirty="0" smtClean="0"/>
              <a:t>1</a:t>
            </a:r>
            <a:r>
              <a:rPr lang="sr-Latn-RS" b="1" dirty="0" smtClean="0"/>
              <a:t>x:</a:t>
            </a:r>
            <a:r>
              <a:rPr lang="sr-Cyrl-RS" b="1" dirty="0" smtClean="0"/>
              <a:t> </a:t>
            </a:r>
            <a:r>
              <a:rPr lang="en-US" b="1" dirty="0" smtClean="0"/>
              <a:t>NVIDIA Tesla GPU Accelerator</a:t>
            </a:r>
            <a:endParaRPr lang="en-US" b="1" dirty="0"/>
          </a:p>
        </p:txBody>
      </p:sp>
      <p:sp>
        <p:nvSpPr>
          <p:cNvPr id="1026" name="AutoShape 2" descr="data:image/jpeg;base64,/9j/4AAQSkZJRgABAQAAAQABAAD/2wCEAAkGBhQSEBUUEhQVFRQWFxUUFhcUFxgWGBcXFBUVFBQVFBcXHCceGBklGhYVHy8gIycpLCwsFR4xNTAqNSgrLCkBCQoKDgwOGg8PGiwkHyQ1KSwpLCksLCwsKSwpKikpLCwpKSkpLCksLCktKSwpLCkpKSksLCwsKSksKSwpLCwpKf/AABEIAIsBagMBIgACEQEDEQH/xAAcAAEAAQUBAQAAAAAAAAAAAAAABQECAwQGBwj/xABKEAABBAAEAgcEBgcDCgcAAAABAAIDEQQSITEFQQYTIlFhcZEHMoGhI1JyscHRCBQzQmKy4cLS8BUXJENzgpKTorMlNFN0g6Px/8QAGAEBAQEBAQAAAAAAAAAAAAAAAAECAwT/xAAjEQEBAAICAgEFAQEAAAAAAAAAAQIREjEhUQMTIkFh8MGR/9oADAMBAAIRAxEAPwD29ERGRERAREQEREBERAREQEREBERAREQERCUBFrS8QY3nflr/AEWpLxc/ugDz1VTcSiKAdjHn94/A19yqMa/6xTSck8ihBxGT63yH5K4cUf4eiaOUTKKIHF39zfn+auHGD9UepTS8olUUYOM/w/P+iuHGW/VPyTRuJFFojjDO53oPzVw4tH3n0Q3G4i1RxOP63yP5K8Y+M/vt9VF2zosQxTPrN9QrxIO8eqC5ERAREQEREBERAREQEREBERAREQEREBERAREQERUc6t0FUWpNxRjeeby/PZaUvGHH3QG/Mom4mCVqy8SY3nZ8NfnsoaWZztyT5rGArpnkkZeLuPugDz1/otSWdzveJP8AjuWJVVTYiIiCIiAiIgKiIgKiqqKgqFEVFFS1VUUUVCqq0oFq4TuGznepVioU0MzcfIDYe74mx6HRZRxqXvB+AWkVQq6NpEcfk7mn4H81cOkbubB6kKKKtJTRupodJe+P0d/RXjpKzm13yP4rmcTjGs3OvcNT6KMxHEHu0HYHh73ry+HqtTDbN+TTsMZ01ijNEOPgKzH/AHfxtTuGmzsa8Cg5ocAdxmF0aXk78OAG5Dme7dvc7NTRe5J0PxXq+BZliY06EMaD8AAs54zFr48rkyoiLm6CIiAiIgIitfIALJAHjoguRRmL6Qwx7uFnayG35F2/wWnJx8u90tA8CCfVXSconnPAFk0PFac3FmDa3eX5lQb5S7UknzNqhCaZ5N+XjLj7tN+Z+f5LUklLveJPmsPVBVEIV0zur1VWdX4n1Vcniqi5VVuU96UfBDa5VtWaqtnuUFyK3N4FUzom19orcyZh3ou1yKlogIiogqqIiooqKqpaqqIUtUQFRCqIBVFVWqihVpVHzAefcN1ryOcf4R3Df1/JWTbNykVnxTW+J7hv/RaU2Je7+EeG/r+SyOYBt/jzWK/gtyRzuVrUkblBNXv8fXmtaVtg3sdPhWq3ZytSQrTC/hHDnukjbE1zshZ40GkaucfLnuvV1yHs992bzj+5669cPkvl6vimpsRFxHtT6ZT8OghfhxGXSSljusaXCgxztAHDW6WJN3Tpbp26Lw3h/wCkHMwn9ZgieNgIc8bs1jcuLhW/cVv/AOf6N5oxSR9+Ug15kgfktcKzyewSzNaLcQ0d5Nfeo2XpLCGBzXBzTs4EBhvanHQjyteYs9rmCfq50oP8TQfXtbLfg9oWAO0waR3tcNPgDonFm5uk4t0tnaHdVh5HEXQbkF13EuJ8NgvNuL9MOLSE/wCiTRN72gPdX23WB8Auzw/SjBO92eLXWry340QLW5DxGBx7E0fLaRuldzbofAK9M8nl2B6P4zGHM6N5/jnfp5tJ0P8Au2ur4X7NWN1mkLj9WPQeWY7+gXYRtadWuu9dDmvStSbPoVkMR7yD8vTRXaNXA8Hhh/Zxtaaq93V3ZjZrwW6rMp79vDfw1Ve1X7t/GvTf4LKrwFVWAnu9K19TogeeY79tRp3qIvVVZ1vgeQuu81tv8SKVS/uB+71tBcqPkA3P+PAK3ITua8G/mf6K5kQGw/x57oLM7jsK8XafLf1pVbGb1N+WnyCyoiMXUmqzO/6b+Byo2Ig+9YoUCL+N3ZWVEVi6t3eD32K9K2+aoQ7U03wFn5ur8FmRNowkG/d8yT9w1/DdW5tLyOvuFX63XzWxSJtWDONbsV3g18O/4KnWjSyRd1YIJrwKyiIXYvv3P5q5NowdcLIDm2N9Rp5q46d3h4q9zARRAI7jqPRWCBt3lF7XQtXamqoSe5WnCNojWibIDnC73uj8kEABBBIoVQ29CFdiudUzqwwGqD3A3dmj8ANh8AELXZtX6D90NAu/rEkn0r4oq/MEWACWqAYTe/aAAv6tamv4h8Fkw7Xl7mPyjKGOBYT2g/ONQR2SCx2lncaq6TarnfE9wVOqJ308Bv6rayBuywvcde5a0xcqxMDA4BwsHUtuiRoD48x6rXm302181mewGjQsbHuvdaPFcJ10bo872XXajOVw59l3LXu5Lcm2WN8NOvvFV49/pQ+AWN6zHTx8e/xWGRXSNaQrXkC2ZHKyDDPldljaXH5DzPJVl0vs9HZm82fc5deono1wh2HhyuNuJLjWwutB6KWXmzv3PZh4xgvKv0hP/J4b/wBwR6xP/Jeqrz/2vcE/W2YHD5wzrMY1mYi6BhlJIHM0NB30mHitXp85TCy37Ttee6xukAzDXU8j3HvrXfZTvTfgbcFjJcM1xeI30HOABNsa/UjY9qvgoWOUFzTJqwaOoDbfUD3jr7y6ZdsTpjLia1uqrkNDQAJ5+CNjvatarYa61QHun5FXtBB1Guh+sazAixsR47hS/CXytZnhgbdOb1xAfVU4ZCRlDm0O0BmGfcaVlraHAcNaqt9xRqu19U76jxV/6w4A6mtzr5chv9oKcx3BsRLI507i+W3dZmJJjcXBpLuQaXOvu+ain4Ki7t+6S0lpF3dUw/A6CxXMLWqm4rHxOUO0e8GtADmNXV9xHjutzDdK8SwDLM8a8nGtzsb7XluoxkJNgajU8w3QgnxDqHloq5NRfMj3gAbzEasHun+Lb1U3TUdFB7R8aNp3G6qyTe/u3z8HLfg9rONbVvae+2s7r1sdg+fyXGi/jpm1JNUf2hGhb4jkjWiu7SxtXu8ucg+5Q4x6DD7aMQAczIzX8JFbb5T8xd+Cl8L7YXEW+BoFht2W6uOlans7drZeTncb3RqtT7o/ZgaAeB5KV4W2mkaftmbE67akHYqzyzZI9bi9pgI1gJ+xIHfcxbUftGgHvRzN+DT95C8p4Xw2NzLexjjnksloJ0kcN6vkt4cIjHutLfsve3+VwWuDFeox+0PCHdz2+bP7pK3IumWEd/rgPNrx97V5EeHdz5R5SOP81rGcC7lK/wCIjd97FOA9qj6RYY7YiH4vaPvK248ZG73XsPk5p+4rw9uDl/8AUafB0X9x4VBh5NqiP/NZ+LlOA94DVReGunliaXZSA0Enq5qNDfR0Tb9Vmb0omY6hLiQQGHSbs1JeUU6RoJ0PLkpxHtioQvH8P7QZ203r5SSCQHR57AJs2Gvv1W6PahMz3nxf/I10f3tapxHqTWACgKCqvOMP7VXneKJ32JB/eKkY/ac397DyD7JzfgE40dqi5SL2l4Q+91jPtNH4Fb2H6b4N/uzD4td+AU40TiLQj4/h3bTxfF4B9DS22Yhrvdc0+RB+5TSr6VriskcbnaAWfBbUeA+sfgFdDSawk0NVsMwP1vQLc6sAUBStc8LUibYmtAGgpaDYyJ5DyMULQfFr8QXemdvqpHKTv6LHKKWtowFuiwPKzFYD5Vv96rDA9YHrYeFrSuWojXkWu88hqe4bqSwPCZJ/dGVv13f2RzXUcM4FHDqBbubnan+iXKTtrHC5Oc4Z0RfJTpuw36o94+fcutweBZE3LG0NHh+KzouGWdr0Y4TEREWGxeee2cDqMEHSGIHGwgyA0YwWSW8HkWiz8F0PtD4x+q8LxUwBJERaMpykGUiIOB5UXg/BfNGP6V4gshimnllhb1bnRveXtORwOzvDRbwn5S+m/wC0TDtbxPENErpsrmESPc1zn5ooz2nNAad60GwC3OJcEbiGRhk2EGRnVtIeIpH257y+QHQuslt2QQBque47xWLE4uWaGFuHie4ZImBoa0BrW6BoABJBdoN3HfdSPRjBYbrY3Y9k36tkeSYmGy+uxrVkHXbnXK128a25ed6XYToRJIMzS2tRlDhd5qDgRelgivLYEE9COMxQl8AiMbGRvY3I4GQvdFGwtkefehLmF2XcZtKoBcFGRmNBw1dlB0OXUtvLz2Cl8HgmugmlMxDog0tbY7di3e8SRrQFA89kmi7bvSLiTsRQjBij+lLomkBv0sheY2Gry9lh7RPaJoAUoDFYWQ5bqqIAvstujTq315jmp7hfBpJcO6YOFNkEWXTMSero7VVyNG/etPjOFlw03Uztyvy5iOySNSBq1zhyI+C1x2m7ESxkgaTThRq9zuNm7ObRPqVd+ruDsuQg1moHUDOdc9dpv8K34MW0GnHLtrR2uiRsDz58lvYieMOpsligdeybI1FWVnjPa8r6c4G6NNaEgAi8t9q+rvd3gefwXQ8E4Lh5Icz3SGSnCgWxhjmmMNcAQSey8ktbrbe6lnDQa0B1BFgb8iPzWaWIxPNEZra64zmBIALXAjmNNfBSYlzZIejOHc7LTu0ctmR3bPX9WTEMvacG6U7nrrqFi4lwxuHEeTZz2E2Wk2JCztAAFppotpJIN692dnFHnOcwLn1d0To7PpY7Jza6VutXimLc8R5gBldG2wBZ+ku3EauNk6nVa1pje1vCZPoz/tJf+45b4kURww6O/wBpL/OVIMerC9sxmVrZdVQK0PvZVGOTiX0wjumhpkeedC6aDy2K5HA9IZGSl5cXBxtwJsGzrXcVMdIMI++tjBPZLHgb1rr8yoHAcFllIpjg3m8imjkdTufALlnbuadsJNXbvcZNmhf4sdXllKx8M4RDiH/ScQiwjyI2COSIuLw1rXMeHk5R2nOHeMqsxUYELm3sxwHkGkLl8fiwzEseReWNmn+6R+K3bpjGbdhjOgUrMaYG4rCdmKx+skQhzZnPaQ1oHadbXE0eYVvFegmOhlgYxsM7nvEgbC6sxiaHEW8gZcoGo/8A3nOl/HW4t+FlLXAthbE/MQc3VPcLFHuI3rW1udIuk7J+H4djHPEkErxsRTHtBZThzsPFdwWrcLausvDb6RdFcdBAXT4V4BGQXI2UgueCDQskk9kELB/k6ZrczsHiGMaGlxOHy1lZldroaJF3yW6zpUHcIlhM566MwSxFz3Z7D2l4YTrYIaRW1lSvQXptiJ45YcViXSmSObIJHAlrmRuLdTrqA4a94VkwuUntN2RxuC4sOrH0rs9PsF8mhzdjkW1lWfD43O6T6Rpa1zA3M2MmnZrd2qzAUNtdV0/s+9oErnMw80eH6loZDnEQbILGRri4GjtqSNdVpw8ZwcOPxEE/DYp3frM30mdzC1mbYMot0APduszGcZdre74Rrsa7KzXVzht2aGpohriDeXv2KxcV4nLHESxxadroHfuNaFdF0kGHwnEY+piAiexsmVmWj1sUzQ8B7XtG7TWWuyNlHe0Di+Hnw46nDthd1hcS3LTmnPTey1oGXMOWta7BM5x3Ex1dOPi6R4jsAzykMJyjO7TObdWvMr0/2YdIZ34+JjppXsIkzML3OBqJ5GjjW9H4Lx0L0f2Ny3xOL7Ex/wDqesfHd41r5J+X0GST4KgFK6laSsuSj3LWc6ydNvnosrzosRK1pGNywvKummA8zsBqT5BbGF4I+TWXsN+qPeP2jy+CddklvSOaHPdljGZ3hsPM8lL4Do00U6Xtu7v3R8OfxUth8K2NuVgAHgsqxfk9O2PxydqBtbKqIuTqIiICIiDjfbCP/BMX9mP/AL0a+W8bJZb9kL7E6RcBjxuGkw8t5JBRymjoQQQfMBebn9HfCl1meatqtm3/AArrjZx7Zt89OO6BdHeHycJmmxEcjsR9MA4F3YyMthYGmq2JLh3rjeE4hjWA9Y5kmvuvod2rTpt4L3pnsRwTWZY3Ts0o5ZXi73sXXyUNi/0eMOfcmkHmGH8LW94aklc/u3XmbcY4j9rm8DRHoAE6q9csX/LIPdvnXa4n9HR4/Z4hp82kfc78FET+wfHs9yRju6nub/ZV8f1PP9EFHC5rg5oAIIIp9CwbBoxuv1WPj0suImOIlOaQ0Cew1tE7A2K1P1dSVJz+zDi0f7rz5OY77yFpw8G4rhZWyiJ+ZhBGaLOLG1hoIK1N/tP+IR+CLtTCXVzaWu/ld8knhDiM7ZW0KHZcBV3yB5n5qY430ix0rw6aGNhAAOWJ0VgEm3XQvXdR8GPlc42RGKGxY6zZ11tSyb1/h5/qkOAcXgimi61olY00Y3EtLhWUCyN7o/BZH4glxymBos9mSFktW5xb2nRucDlyjldWtOV73NouBFtPu0eyQ761cu5Q+Nd9I+vDNV6jLtJ3DxCmX7XH9Ou4u6L9WjMLrxBf22hpEbGdW0HIXCxcjS7LZAzurKorFSaN+3H/ADhQIncKp3u7a6N7P/WFswzEtJJJuSM67e809nwUxs6XKXusuC4QyWSUuLtHv901faPeFn4nw9sEJfG6UEED3zWp8Fj4ZDKTIWOa0Z3A5mknf0WTi2DlELjJKHNFHKIwOYA1B8U/Bvz2w8AndPO2LrnsDv3i4Orwp2nzCleO8LxWElDGSsmtgkBDQLBLhp3+6T8R5CA4RE97+rgcQ51bFzBoQRbg+hrW66Q8VdhJcnEsPJIckbWuZOS+NjS8aWXNNknQ1q3lqs49+a1Z6iIxHEsVE5oni6vNeXrGObdGiR4XzpSOF4rI9o7LD4Z3Dn9ghV9pnTCHiOLjdh2yZWNy28AOJNGstnaq3WDhNdW086XWa34rnl4m9M+KxEha4dWdWkdl7DyPIkH5Ln+MxfSG9Kjj+ZaPxXT3zWn/AJMZO+YSPLBUQBABus5Iokae6s5S6MMtICWIOjZWtGTX4F2vof8AFLGyO4HeDozptqHNrz1CnY+j7WyNhbMHZmTPLi2gMzBG2xZ5k+qxDo06AtDnseJZIohkLr1eHEkEDkz5rlxrryiJwkNCQbdh488rmn8D6LHw6P6Rl7ZmHXUUTzClH9HsRCXySNGQNkLi17SNWktsA372XksM/BsQHMcyKQtLYSCGlwvI3XQHmSpqrtFsc5h0JGpGmmrQtziOKkGJfJmOc0S5xLiS4CyS6yde9W8RGXtN/ekmI+zYaPuKvxYBaX1syEV9okgf8LUVIScQkmdhzI7M5rRGDQFNY6QNGgG187Kv46y4wBzPMgD1OgUbg8Tbo/Bx08y86eq3uJ4xzA17TTmuDmnQ0RqDR0XeXeLjrWSCwELXSsbI7KwuaHO10BIBOgPLwK914N0Dj4bxzDCF7nxyxYlzRJRe0sjLXAloAI7Qo139y8Hj7TxZOpFnzOpte58H4b1HSZjBi5MUP1WRwdNJ1r2WHDq3OGnLMNBo8eZ5YVv5HqhWNxV7itUylzi2MZ3c/qt+0eXlutR51Z3ijmqqN3tR0N3yVkED5fcGVv13D+Uc/PbzW/heDCw6U53bgfujyHM+JUmApc5OnTH47e2nguFsj1At3NztSfyHgFuIi5W29u0knQiIooiIgIiICIiAiIgIiICIiAqFo7lVEGJ+EYd2tPwC0MT0YwsnvwRu82gqURa5X2nGenLYn2ZcPfvhmD7Iy/corE+xXAOumvZehyvdr4Gyu+RXnknCPLMT7BYDlyTyNy+7eUhvl2VDYv8AR/kF9ViGm3B1OZVkGxqDp6L2xFfqVOEeAxeyLiEAdlbHJmcXaPLavlq0qL4t0G4kY3MODdrXabI12xB2GvJfSSK/U/ScHyZg+jeOwj84w0wcOeQmvEUR3fMqWmn/AF1/+mzOw7msZHGZMO7IWhz3EPcx5LdXDXbfatfpsxg7gLDLw6N3vMafMBXHPGXZlja+Z/a4/DfrcTMIYcrGHMIcuQFxzbs0JO6h+GSfRt8vzX07iuhWCk9/DRHzY38lHT+yzhzhX6sxv2OyfVq39TG3bPG8dPARKoPiZf1hyvaBppmDToNzmpfQmL9ieDd7jpWeT8381qFxH6P8ZJInLrr32NNAcgWgEJcpeqmMsvmPC8PLNZc3U+7oQTp3C7pXtx82dpIcTHrVHQkVZ7l6ti/0epR7kkZ887f7R+5RGI9h2NjNsaT4slF/Ng+9Z+723vH04HFcfkewsdsavyBBr5KRHTN4GmlCh4dylsZ7M+IRuDiyckbHKH14WHk/JQ+O6L4pv7Rh3/ehc06d5DPxV+/0n2VscI6ViGFkXIWTfeSSfvVcBxqEunfKxjusc2muaCAGNLWkDkaKhZ8M7UGOMHva4jfbQu/DkrBg9NYpb5lpBHnWX8VN+4vGJHiUkLpmGBrWDQEN2vta/csPFCeqHfY+4rRwzKI5HNz3rVbOPlsNH8QW+8az1lGxHIwvETmjJ1Z0ETQ/rA05Rma3NV1z15r1zoLxHh7seThMCYT1TqkzvzOJLczWw2WtBve702C8jwzP9Lbfd/ZXvXsb6MsZhm4o6ySZg09zQ6q9QrlJJupbb4dlDw18mspyt+o06n7Th9w9SpSGBrAA0AAcgr0XmuVrrjjIIiLLQiIgIiICIiAiIgIiICIiAiIgIiICIiAiIgIiICIiAiIgIiICIiAiIgIiIFKx0LTuAfgr0V2ajRxHA4H+/Ex3m0FRGK9m/D5PewsV94aAfULpUV55e2eE9OFxHsY4c7/VvA7hI8DzrMua4/7AourLsLI/rAQWtkdbTR2Jq9l6+i19TJOEfN3+aPiQxGfqWkbe+O6u5e1+zvo5JgcAyCUgvBc45dhmN0LXTIrl8nKaJhq7ERFybEREBERAREQEREBERARE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BUUEhQVFRQWFxUUFhcUFxgWGBcXFBUVFBQVFBcXHCceGBklGhYVHy8gIycpLCwsFR4xNTAqNSgrLCkBCQoKDgwOGg8PGiwkHyQ1KSwpLCksLCwsKSwpKikpLCwpKSkpLCksLCktKSwpLCkpKSksLCwsKSksKSwpLCwpKf/AABEIAIsBagMBIgACEQEDEQH/xAAcAAEAAQUBAQAAAAAAAAAAAAAABQECAwQGBwj/xABKEAABBAAEAgcEBgcDCgcAAAABAAIDEQQSITEFQQYTIlFhcZEHMoGhI1JyscHRCBQzQmKy4cLS8BUXJENzgpKTorMlNFN0g6Px/8QAGAEBAQEBAQAAAAAAAAAAAAAAAAECAwT/xAAjEQEBAAICAgEFAQEAAAAAAAAAAQIREjEhUQMTIkFh8MGR/9oADAMBAAIRAxEAPwD29ERGRERAREQEREBERAREQEREBERAREQERCUBFrS8QY3nflr/AEWpLxc/ugDz1VTcSiKAdjHn94/A19yqMa/6xTSck8ihBxGT63yH5K4cUf4eiaOUTKKIHF39zfn+auHGD9UepTS8olUUYOM/w/P+iuHGW/VPyTRuJFFojjDO53oPzVw4tH3n0Q3G4i1RxOP63yP5K8Y+M/vt9VF2zosQxTPrN9QrxIO8eqC5ERAREQEREBERAREQEREBERAREQEREBERAREQERUc6t0FUWpNxRjeeby/PZaUvGHH3QG/Mom4mCVqy8SY3nZ8NfnsoaWZztyT5rGArpnkkZeLuPugDz1/otSWdzveJP8AjuWJVVTYiIiCIiAiIgKiIgKiqqKgqFEVFFS1VUUUVCqq0oFq4TuGznepVioU0MzcfIDYe74mx6HRZRxqXvB+AWkVQq6NpEcfk7mn4H81cOkbubB6kKKKtJTRupodJe+P0d/RXjpKzm13yP4rmcTjGs3OvcNT6KMxHEHu0HYHh73ry+HqtTDbN+TTsMZ01ijNEOPgKzH/AHfxtTuGmzsa8Cg5ocAdxmF0aXk78OAG5Dme7dvc7NTRe5J0PxXq+BZliY06EMaD8AAs54zFr48rkyoiLm6CIiAiIgIitfIALJAHjoguRRmL6Qwx7uFnayG35F2/wWnJx8u90tA8CCfVXSconnPAFk0PFac3FmDa3eX5lQb5S7UknzNqhCaZ5N+XjLj7tN+Z+f5LUklLveJPmsPVBVEIV0zur1VWdX4n1Vcniqi5VVuU96UfBDa5VtWaqtnuUFyK3N4FUzom19orcyZh3ou1yKlogIiogqqIiooqKqpaqqIUtUQFRCqIBVFVWqihVpVHzAefcN1ryOcf4R3Df1/JWTbNykVnxTW+J7hv/RaU2Je7+EeG/r+SyOYBt/jzWK/gtyRzuVrUkblBNXv8fXmtaVtg3sdPhWq3ZytSQrTC/hHDnukjbE1zshZ40GkaucfLnuvV1yHs992bzj+5669cPkvl6vimpsRFxHtT6ZT8OghfhxGXSSljusaXCgxztAHDW6WJN3Tpbp26Lw3h/wCkHMwn9ZgieNgIc8bs1jcuLhW/cVv/AOf6N5oxSR9+Ug15kgfktcKzyewSzNaLcQ0d5Nfeo2XpLCGBzXBzTs4EBhvanHQjyteYs9rmCfq50oP8TQfXtbLfg9oWAO0waR3tcNPgDonFm5uk4t0tnaHdVh5HEXQbkF13EuJ8NgvNuL9MOLSE/wCiTRN72gPdX23WB8Auzw/SjBO92eLXWry340QLW5DxGBx7E0fLaRuldzbofAK9M8nl2B6P4zGHM6N5/jnfp5tJ0P8Au2ur4X7NWN1mkLj9WPQeWY7+gXYRtadWuu9dDmvStSbPoVkMR7yD8vTRXaNXA8Hhh/Zxtaaq93V3ZjZrwW6rMp79vDfw1Ve1X7t/GvTf4LKrwFVWAnu9K19TogeeY79tRp3qIvVVZ1vgeQuu81tv8SKVS/uB+71tBcqPkA3P+PAK3ITua8G/mf6K5kQGw/x57oLM7jsK8XafLf1pVbGb1N+WnyCyoiMXUmqzO/6b+Byo2Ig+9YoUCL+N3ZWVEVi6t3eD32K9K2+aoQ7U03wFn5ur8FmRNowkG/d8yT9w1/DdW5tLyOvuFX63XzWxSJtWDONbsV3g18O/4KnWjSyRd1YIJrwKyiIXYvv3P5q5NowdcLIDm2N9Rp5q46d3h4q9zARRAI7jqPRWCBt3lF7XQtXamqoSe5WnCNojWibIDnC73uj8kEABBBIoVQ29CFdiudUzqwwGqD3A3dmj8ANh8AELXZtX6D90NAu/rEkn0r4oq/MEWACWqAYTe/aAAv6tamv4h8Fkw7Xl7mPyjKGOBYT2g/ONQR2SCx2lncaq6TarnfE9wVOqJ308Bv6rayBuywvcde5a0xcqxMDA4BwsHUtuiRoD48x6rXm302181mewGjQsbHuvdaPFcJ10bo872XXajOVw59l3LXu5Lcm2WN8NOvvFV49/pQ+AWN6zHTx8e/xWGRXSNaQrXkC2ZHKyDDPldljaXH5DzPJVl0vs9HZm82fc5deono1wh2HhyuNuJLjWwutB6KWXmzv3PZh4xgvKv0hP/J4b/wBwR6xP/Jeqrz/2vcE/W2YHD5wzrMY1mYi6BhlJIHM0NB30mHitXp85TCy37Ttee6xukAzDXU8j3HvrXfZTvTfgbcFjJcM1xeI30HOABNsa/UjY9qvgoWOUFzTJqwaOoDbfUD3jr7y6ZdsTpjLia1uqrkNDQAJ5+CNjvatarYa61QHun5FXtBB1Guh+sazAixsR47hS/CXytZnhgbdOb1xAfVU4ZCRlDm0O0BmGfcaVlraHAcNaqt9xRqu19U76jxV/6w4A6mtzr5chv9oKcx3BsRLI507i+W3dZmJJjcXBpLuQaXOvu+ain4Ki7t+6S0lpF3dUw/A6CxXMLWqm4rHxOUO0e8GtADmNXV9xHjutzDdK8SwDLM8a8nGtzsb7XluoxkJNgajU8w3QgnxDqHloq5NRfMj3gAbzEasHun+Lb1U3TUdFB7R8aNp3G6qyTe/u3z8HLfg9rONbVvae+2s7r1sdg+fyXGi/jpm1JNUf2hGhb4jkjWiu7SxtXu8ucg+5Q4x6DD7aMQAczIzX8JFbb5T8xd+Cl8L7YXEW+BoFht2W6uOlans7drZeTncb3RqtT7o/ZgaAeB5KV4W2mkaftmbE67akHYqzyzZI9bi9pgI1gJ+xIHfcxbUftGgHvRzN+DT95C8p4Xw2NzLexjjnksloJ0kcN6vkt4cIjHutLfsve3+VwWuDFeox+0PCHdz2+bP7pK3IumWEd/rgPNrx97V5EeHdz5R5SOP81rGcC7lK/wCIjd97FOA9qj6RYY7YiH4vaPvK248ZG73XsPk5p+4rw9uDl/8AUafB0X9x4VBh5NqiP/NZ+LlOA94DVReGunliaXZSA0Enq5qNDfR0Tb9Vmb0omY6hLiQQGHSbs1JeUU6RoJ0PLkpxHtioQvH8P7QZ203r5SSCQHR57AJs2Gvv1W6PahMz3nxf/I10f3tapxHqTWACgKCqvOMP7VXneKJ32JB/eKkY/ac397DyD7JzfgE40dqi5SL2l4Q+91jPtNH4Fb2H6b4N/uzD4td+AU40TiLQj4/h3bTxfF4B9DS22Yhrvdc0+RB+5TSr6VriskcbnaAWfBbUeA+sfgFdDSawk0NVsMwP1vQLc6sAUBStc8LUibYmtAGgpaDYyJ5DyMULQfFr8QXemdvqpHKTv6LHKKWtowFuiwPKzFYD5Vv96rDA9YHrYeFrSuWojXkWu88hqe4bqSwPCZJ/dGVv13f2RzXUcM4FHDqBbubnan+iXKTtrHC5Oc4Z0RfJTpuw36o94+fcutweBZE3LG0NHh+KzouGWdr0Y4TEREWGxeee2cDqMEHSGIHGwgyA0YwWSW8HkWiz8F0PtD4x+q8LxUwBJERaMpykGUiIOB5UXg/BfNGP6V4gshimnllhb1bnRveXtORwOzvDRbwn5S+m/wC0TDtbxPENErpsrmESPc1zn5ooz2nNAad60GwC3OJcEbiGRhk2EGRnVtIeIpH257y+QHQuslt2QQBque47xWLE4uWaGFuHie4ZImBoa0BrW6BoABJBdoN3HfdSPRjBYbrY3Y9k36tkeSYmGy+uxrVkHXbnXK128a25ed6XYToRJIMzS2tRlDhd5qDgRelgivLYEE9COMxQl8AiMbGRvY3I4GQvdFGwtkefehLmF2XcZtKoBcFGRmNBw1dlB0OXUtvLz2Cl8HgmugmlMxDog0tbY7di3e8SRrQFA89kmi7bvSLiTsRQjBij+lLomkBv0sheY2Gry9lh7RPaJoAUoDFYWQ5bqqIAvstujTq315jmp7hfBpJcO6YOFNkEWXTMSero7VVyNG/etPjOFlw03Uztyvy5iOySNSBq1zhyI+C1x2m7ESxkgaTThRq9zuNm7ObRPqVd+ruDsuQg1moHUDOdc9dpv8K34MW0GnHLtrR2uiRsDz58lvYieMOpsligdeybI1FWVnjPa8r6c4G6NNaEgAi8t9q+rvd3gefwXQ8E4Lh5Icz3SGSnCgWxhjmmMNcAQSey8ktbrbe6lnDQa0B1BFgb8iPzWaWIxPNEZra64zmBIALXAjmNNfBSYlzZIejOHc7LTu0ctmR3bPX9WTEMvacG6U7nrrqFi4lwxuHEeTZz2E2Wk2JCztAAFppotpJIN692dnFHnOcwLn1d0To7PpY7Jza6VutXimLc8R5gBldG2wBZ+ku3EauNk6nVa1pje1vCZPoz/tJf+45b4kURww6O/wBpL/OVIMerC9sxmVrZdVQK0PvZVGOTiX0wjumhpkeedC6aDy2K5HA9IZGSl5cXBxtwJsGzrXcVMdIMI++tjBPZLHgb1rr8yoHAcFllIpjg3m8imjkdTufALlnbuadsJNXbvcZNmhf4sdXllKx8M4RDiH/ScQiwjyI2COSIuLw1rXMeHk5R2nOHeMqsxUYELm3sxwHkGkLl8fiwzEseReWNmn+6R+K3bpjGbdhjOgUrMaYG4rCdmKx+skQhzZnPaQ1oHadbXE0eYVvFegmOhlgYxsM7nvEgbC6sxiaHEW8gZcoGo/8A3nOl/HW4t+FlLXAthbE/MQc3VPcLFHuI3rW1udIuk7J+H4djHPEkErxsRTHtBZThzsPFdwWrcLausvDb6RdFcdBAXT4V4BGQXI2UgueCDQskk9kELB/k6ZrczsHiGMaGlxOHy1lZldroaJF3yW6zpUHcIlhM566MwSxFz3Z7D2l4YTrYIaRW1lSvQXptiJ45YcViXSmSObIJHAlrmRuLdTrqA4a94VkwuUntN2RxuC4sOrH0rs9PsF8mhzdjkW1lWfD43O6T6Rpa1zA3M2MmnZrd2qzAUNtdV0/s+9oErnMw80eH6loZDnEQbILGRri4GjtqSNdVpw8ZwcOPxEE/DYp3frM30mdzC1mbYMot0APduszGcZdre74Rrsa7KzXVzht2aGpohriDeXv2KxcV4nLHESxxadroHfuNaFdF0kGHwnEY+piAiexsmVmWj1sUzQ8B7XtG7TWWuyNlHe0Di+Hnw46nDthd1hcS3LTmnPTey1oGXMOWta7BM5x3Ex1dOPi6R4jsAzykMJyjO7TObdWvMr0/2YdIZ34+JjppXsIkzML3OBqJ5GjjW9H4Lx0L0f2Ny3xOL7Ex/wDqesfHd41r5J+X0GST4KgFK6laSsuSj3LWc6ydNvnosrzosRK1pGNywvKummA8zsBqT5BbGF4I+TWXsN+qPeP2jy+CddklvSOaHPdljGZ3hsPM8lL4Do00U6Xtu7v3R8OfxUth8K2NuVgAHgsqxfk9O2PxydqBtbKqIuTqIiICIiDjfbCP/BMX9mP/AL0a+W8bJZb9kL7E6RcBjxuGkw8t5JBRymjoQQQfMBebn9HfCl1meatqtm3/AArrjZx7Zt89OO6BdHeHycJmmxEcjsR9MA4F3YyMthYGmq2JLh3rjeE4hjWA9Y5kmvuvod2rTpt4L3pnsRwTWZY3Ts0o5ZXi73sXXyUNi/0eMOfcmkHmGH8LW94aklc/u3XmbcY4j9rm8DRHoAE6q9csX/LIPdvnXa4n9HR4/Z4hp82kfc78FET+wfHs9yRju6nub/ZV8f1PP9EFHC5rg5oAIIIp9CwbBoxuv1WPj0suImOIlOaQ0Cew1tE7A2K1P1dSVJz+zDi0f7rz5OY77yFpw8G4rhZWyiJ+ZhBGaLOLG1hoIK1N/tP+IR+CLtTCXVzaWu/ld8knhDiM7ZW0KHZcBV3yB5n5qY430ix0rw6aGNhAAOWJ0VgEm3XQvXdR8GPlc42RGKGxY6zZ11tSyb1/h5/qkOAcXgimi61olY00Y3EtLhWUCyN7o/BZH4glxymBos9mSFktW5xb2nRucDlyjldWtOV73NouBFtPu0eyQ761cu5Q+Nd9I+vDNV6jLtJ3DxCmX7XH9Ou4u6L9WjMLrxBf22hpEbGdW0HIXCxcjS7LZAzurKorFSaN+3H/ADhQIncKp3u7a6N7P/WFswzEtJJJuSM67e809nwUxs6XKXusuC4QyWSUuLtHv901faPeFn4nw9sEJfG6UEED3zWp8Fj4ZDKTIWOa0Z3A5mknf0WTi2DlELjJKHNFHKIwOYA1B8U/Bvz2w8AndPO2LrnsDv3i4Orwp2nzCleO8LxWElDGSsmtgkBDQLBLhp3+6T8R5CA4RE97+rgcQ51bFzBoQRbg+hrW66Q8VdhJcnEsPJIckbWuZOS+NjS8aWXNNknQ1q3lqs49+a1Z6iIxHEsVE5oni6vNeXrGObdGiR4XzpSOF4rI9o7LD4Z3Dn9ghV9pnTCHiOLjdh2yZWNy28AOJNGstnaq3WDhNdW086XWa34rnl4m9M+KxEha4dWdWkdl7DyPIkH5Ln+MxfSG9Kjj+ZaPxXT3zWn/AJMZO+YSPLBUQBABus5Iokae6s5S6MMtICWIOjZWtGTX4F2vof8AFLGyO4HeDozptqHNrz1CnY+j7WyNhbMHZmTPLi2gMzBG2xZ5k+qxDo06AtDnseJZIohkLr1eHEkEDkz5rlxrryiJwkNCQbdh488rmn8D6LHw6P6Rl7ZmHXUUTzClH9HsRCXySNGQNkLi17SNWktsA372XksM/BsQHMcyKQtLYSCGlwvI3XQHmSpqrtFsc5h0JGpGmmrQtziOKkGJfJmOc0S5xLiS4CyS6yde9W8RGXtN/ekmI+zYaPuKvxYBaX1syEV9okgf8LUVIScQkmdhzI7M5rRGDQFNY6QNGgG187Kv46y4wBzPMgD1OgUbg8Tbo/Bx08y86eq3uJ4xzA17TTmuDmnQ0RqDR0XeXeLjrWSCwELXSsbI7KwuaHO10BIBOgPLwK914N0Dj4bxzDCF7nxyxYlzRJRe0sjLXAloAI7Qo139y8Hj7TxZOpFnzOpte58H4b1HSZjBi5MUP1WRwdNJ1r2WHDq3OGnLMNBo8eZ5YVv5HqhWNxV7itUylzi2MZ3c/qt+0eXlutR51Z3ijmqqN3tR0N3yVkED5fcGVv13D+Uc/PbzW/heDCw6U53bgfujyHM+JUmApc5OnTH47e2nguFsj1At3NztSfyHgFuIi5W29u0knQiIooiIgIiICIiAiIgIiICIiAqFo7lVEGJ+EYd2tPwC0MT0YwsnvwRu82gqURa5X2nGenLYn2ZcPfvhmD7Iy/corE+xXAOumvZehyvdr4Gyu+RXnknCPLMT7BYDlyTyNy+7eUhvl2VDYv8AR/kF9ViGm3B1OZVkGxqDp6L2xFfqVOEeAxeyLiEAdlbHJmcXaPLavlq0qL4t0G4kY3MODdrXabI12xB2GvJfSSK/U/ScHyZg+jeOwj84w0wcOeQmvEUR3fMqWmn/AF1/+mzOw7msZHGZMO7IWhz3EPcx5LdXDXbfatfpsxg7gLDLw6N3vMafMBXHPGXZlja+Z/a4/DfrcTMIYcrGHMIcuQFxzbs0JO6h+GSfRt8vzX07iuhWCk9/DRHzY38lHT+yzhzhX6sxv2OyfVq39TG3bPG8dPARKoPiZf1hyvaBppmDToNzmpfQmL9ieDd7jpWeT8381qFxH6P8ZJInLrr32NNAcgWgEJcpeqmMsvmPC8PLNZc3U+7oQTp3C7pXtx82dpIcTHrVHQkVZ7l6ti/0epR7kkZ887f7R+5RGI9h2NjNsaT4slF/Ng+9Z+723vH04HFcfkewsdsavyBBr5KRHTN4GmlCh4dylsZ7M+IRuDiyckbHKH14WHk/JQ+O6L4pv7Rh3/ehc06d5DPxV+/0n2VscI6ViGFkXIWTfeSSfvVcBxqEunfKxjusc2muaCAGNLWkDkaKhZ8M7UGOMHva4jfbQu/DkrBg9NYpb5lpBHnWX8VN+4vGJHiUkLpmGBrWDQEN2vta/csPFCeqHfY+4rRwzKI5HNz3rVbOPlsNH8QW+8az1lGxHIwvETmjJ1Z0ETQ/rA05Rma3NV1z15r1zoLxHh7seThMCYT1TqkzvzOJLczWw2WtBve702C8jwzP9Lbfd/ZXvXsb6MsZhm4o6ySZg09zQ6q9QrlJJupbb4dlDw18mspyt+o06n7Th9w9SpSGBrAA0AAcgr0XmuVrrjjIIiLLQiIgIiICIiAiIgIiICIiAiIgIiICIiAiIgIiICIiAiIgIiICIiAiIgIiIFKx0LTuAfgr0V2ajRxHA4H+/Ex3m0FRGK9m/D5PewsV94aAfULpUV55e2eE9OFxHsY4c7/VvA7hI8DzrMua4/7AourLsLI/rAQWtkdbTR2Jq9l6+i19TJOEfN3+aPiQxGfqWkbe+O6u5e1+zvo5JgcAyCUgvBc45dhmN0LXTIrl8nKaJhq7ERFybEREBERAREQEREBERARE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tesla-k20-seri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904999"/>
            <a:ext cx="3986213" cy="32791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r-Latn-RS" b="1" dirty="0" smtClean="0"/>
              <a:t>20</a:t>
            </a:r>
            <a:r>
              <a:rPr lang="en-US" b="1" dirty="0" smtClean="0"/>
              <a:t>1</a:t>
            </a:r>
            <a:r>
              <a:rPr lang="sr-Latn-RS" b="1" dirty="0" smtClean="0"/>
              <a:t>x:</a:t>
            </a:r>
            <a:r>
              <a:rPr lang="sr-Cyrl-RS" b="1" dirty="0" smtClean="0"/>
              <a:t> </a:t>
            </a:r>
            <a:r>
              <a:rPr lang="en-US" b="1" dirty="0" smtClean="0"/>
              <a:t> </a:t>
            </a:r>
            <a:r>
              <a:rPr lang="en-US" b="1" dirty="0" err="1" smtClean="0"/>
              <a:t>Maxeler</a:t>
            </a:r>
            <a:r>
              <a:rPr lang="en-US" b="1" dirty="0" smtClean="0"/>
              <a:t> MAX3 </a:t>
            </a:r>
            <a:r>
              <a:rPr lang="en-US" dirty="0" smtClean="0"/>
              <a:t>	</a:t>
            </a:r>
            <a:br>
              <a:rPr lang="en-US" dirty="0" smtClean="0"/>
            </a:br>
            <a:endParaRPr lang="en-US" b="1" dirty="0"/>
          </a:p>
        </p:txBody>
      </p:sp>
      <p:sp>
        <p:nvSpPr>
          <p:cNvPr id="1026" name="AutoShape 2" descr="data:image/jpeg;base64,/9j/4AAQSkZJRgABAQAAAQABAAD/2wCEAAkGBhQSEBUUEhQVFRQWFxUUFhcUFxgWGBcXFBUVFBQVFBcXHCceGBklGhYVHy8gIycpLCwsFR4xNTAqNSgrLCkBCQoKDgwOGg8PGiwkHyQ1KSwpLCksLCwsKSwpKikpLCwpKSkpLCksLCktKSwpLCkpKSksLCwsKSksKSwpLCwpKf/AABEIAIsBagMBIgACEQEDEQH/xAAcAAEAAQUBAQAAAAAAAAAAAAAABQECAwQGBwj/xABKEAABBAAEAgcEBgcDCgcAAAABAAIDEQQSITEFQQYTIlFhcZEHMoGhI1JyscHRCBQzQmKy4cLS8BUXJENzgpKTorMlNFN0g6Px/8QAGAEBAQEBAQAAAAAAAAAAAAAAAAECAwT/xAAjEQEBAAICAgEFAQEAAAAAAAAAAQIREjEhUQMTIkFh8MGR/9oADAMBAAIRAxEAPwD29ERGRERAREQEREBERAREQEREBERAREQERCUBFrS8QY3nflr/AEWpLxc/ugDz1VTcSiKAdjHn94/A19yqMa/6xTSck8ihBxGT63yH5K4cUf4eiaOUTKKIHF39zfn+auHGD9UepTS8olUUYOM/w/P+iuHGW/VPyTRuJFFojjDO53oPzVw4tH3n0Q3G4i1RxOP63yP5K8Y+M/vt9VF2zosQxTPrN9QrxIO8eqC5ERAREQEREBERAREQEREBERAREQEREBERAREQERUc6t0FUWpNxRjeeby/PZaUvGHH3QG/Mom4mCVqy8SY3nZ8NfnsoaWZztyT5rGArpnkkZeLuPugDz1/otSWdzveJP8AjuWJVVTYiIiCIiAiIgKiIgKiqqKgqFEVFFS1VUUUVCqq0oFq4TuGznepVioU0MzcfIDYe74mx6HRZRxqXvB+AWkVQq6NpEcfk7mn4H81cOkbubB6kKKKtJTRupodJe+P0d/RXjpKzm13yP4rmcTjGs3OvcNT6KMxHEHu0HYHh73ry+HqtTDbN+TTsMZ01ijNEOPgKzH/AHfxtTuGmzsa8Cg5ocAdxmF0aXk78OAG5Dme7dvc7NTRe5J0PxXq+BZliY06EMaD8AAs54zFr48rkyoiLm6CIiAiIgIitfIALJAHjoguRRmL6Qwx7uFnayG35F2/wWnJx8u90tA8CCfVXSconnPAFk0PFac3FmDa3eX5lQb5S7UknzNqhCaZ5N+XjLj7tN+Z+f5LUklLveJPmsPVBVEIV0zur1VWdX4n1Vcniqi5VVuU96UfBDa5VtWaqtnuUFyK3N4FUzom19orcyZh3ou1yKlogIiogqqIiooqKqpaqqIUtUQFRCqIBVFVWqihVpVHzAefcN1ryOcf4R3Df1/JWTbNykVnxTW+J7hv/RaU2Je7+EeG/r+SyOYBt/jzWK/gtyRzuVrUkblBNXv8fXmtaVtg3sdPhWq3ZytSQrTC/hHDnukjbE1zshZ40GkaucfLnuvV1yHs992bzj+5669cPkvl6vimpsRFxHtT6ZT8OghfhxGXSSljusaXCgxztAHDW6WJN3Tpbp26Lw3h/wCkHMwn9ZgieNgIc8bs1jcuLhW/cVv/AOf6N5oxSR9+Ug15kgfktcKzyewSzNaLcQ0d5Nfeo2XpLCGBzXBzTs4EBhvanHQjyteYs9rmCfq50oP8TQfXtbLfg9oWAO0waR3tcNPgDonFm5uk4t0tnaHdVh5HEXQbkF13EuJ8NgvNuL9MOLSE/wCiTRN72gPdX23WB8Auzw/SjBO92eLXWry340QLW5DxGBx7E0fLaRuldzbofAK9M8nl2B6P4zGHM6N5/jnfp5tJ0P8Au2ur4X7NWN1mkLj9WPQeWY7+gXYRtadWuu9dDmvStSbPoVkMR7yD8vTRXaNXA8Hhh/Zxtaaq93V3ZjZrwW6rMp79vDfw1Ve1X7t/GvTf4LKrwFVWAnu9K19TogeeY79tRp3qIvVVZ1vgeQuu81tv8SKVS/uB+71tBcqPkA3P+PAK3ITua8G/mf6K5kQGw/x57oLM7jsK8XafLf1pVbGb1N+WnyCyoiMXUmqzO/6b+Byo2Ig+9YoUCL+N3ZWVEVi6t3eD32K9K2+aoQ7U03wFn5ur8FmRNowkG/d8yT9w1/DdW5tLyOvuFX63XzWxSJtWDONbsV3g18O/4KnWjSyRd1YIJrwKyiIXYvv3P5q5NowdcLIDm2N9Rp5q46d3h4q9zARRAI7jqPRWCBt3lF7XQtXamqoSe5WnCNojWibIDnC73uj8kEABBBIoVQ29CFdiudUzqwwGqD3A3dmj8ANh8AELXZtX6D90NAu/rEkn0r4oq/MEWACWqAYTe/aAAv6tamv4h8Fkw7Xl7mPyjKGOBYT2g/ONQR2SCx2lncaq6TarnfE9wVOqJ308Bv6rayBuywvcde5a0xcqxMDA4BwsHUtuiRoD48x6rXm302181mewGjQsbHuvdaPFcJ10bo872XXajOVw59l3LXu5Lcm2WN8NOvvFV49/pQ+AWN6zHTx8e/xWGRXSNaQrXkC2ZHKyDDPldljaXH5DzPJVl0vs9HZm82fc5deono1wh2HhyuNuJLjWwutB6KWXmzv3PZh4xgvKv0hP/J4b/wBwR6xP/Jeqrz/2vcE/W2YHD5wzrMY1mYi6BhlJIHM0NB30mHitXp85TCy37Ttee6xukAzDXU8j3HvrXfZTvTfgbcFjJcM1xeI30HOABNsa/UjY9qvgoWOUFzTJqwaOoDbfUD3jr7y6ZdsTpjLia1uqrkNDQAJ5+CNjvatarYa61QHun5FXtBB1Guh+sazAixsR47hS/CXytZnhgbdOb1xAfVU4ZCRlDm0O0BmGfcaVlraHAcNaqt9xRqu19U76jxV/6w4A6mtzr5chv9oKcx3BsRLI507i+W3dZmJJjcXBpLuQaXOvu+ain4Ki7t+6S0lpF3dUw/A6CxXMLWqm4rHxOUO0e8GtADmNXV9xHjutzDdK8SwDLM8a8nGtzsb7XluoxkJNgajU8w3QgnxDqHloq5NRfMj3gAbzEasHun+Lb1U3TUdFB7R8aNp3G6qyTe/u3z8HLfg9rONbVvae+2s7r1sdg+fyXGi/jpm1JNUf2hGhb4jkjWiu7SxtXu8ucg+5Q4x6DD7aMQAczIzX8JFbb5T8xd+Cl8L7YXEW+BoFht2W6uOlans7drZeTncb3RqtT7o/ZgaAeB5KV4W2mkaftmbE67akHYqzyzZI9bi9pgI1gJ+xIHfcxbUftGgHvRzN+DT95C8p4Xw2NzLexjjnksloJ0kcN6vkt4cIjHutLfsve3+VwWuDFeox+0PCHdz2+bP7pK3IumWEd/rgPNrx97V5EeHdz5R5SOP81rGcC7lK/wCIjd97FOA9qj6RYY7YiH4vaPvK248ZG73XsPk5p+4rw9uDl/8AUafB0X9x4VBh5NqiP/NZ+LlOA94DVReGunliaXZSA0Enq5qNDfR0Tb9Vmb0omY6hLiQQGHSbs1JeUU6RoJ0PLkpxHtioQvH8P7QZ203r5SSCQHR57AJs2Gvv1W6PahMz3nxf/I10f3tapxHqTWACgKCqvOMP7VXneKJ32JB/eKkY/ac397DyD7JzfgE40dqi5SL2l4Q+91jPtNH4Fb2H6b4N/uzD4td+AU40TiLQj4/h3bTxfF4B9DS22Yhrvdc0+RB+5TSr6VriskcbnaAWfBbUeA+sfgFdDSawk0NVsMwP1vQLc6sAUBStc8LUibYmtAGgpaDYyJ5DyMULQfFr8QXemdvqpHKTv6LHKKWtowFuiwPKzFYD5Vv96rDA9YHrYeFrSuWojXkWu88hqe4bqSwPCZJ/dGVv13f2RzXUcM4FHDqBbubnan+iXKTtrHC5Oc4Z0RfJTpuw36o94+fcutweBZE3LG0NHh+KzouGWdr0Y4TEREWGxeee2cDqMEHSGIHGwgyA0YwWSW8HkWiz8F0PtD4x+q8LxUwBJERaMpykGUiIOB5UXg/BfNGP6V4gshimnllhb1bnRveXtORwOzvDRbwn5S+m/wC0TDtbxPENErpsrmESPc1zn5ooz2nNAad60GwC3OJcEbiGRhk2EGRnVtIeIpH257y+QHQuslt2QQBque47xWLE4uWaGFuHie4ZImBoa0BrW6BoABJBdoN3HfdSPRjBYbrY3Y9k36tkeSYmGy+uxrVkHXbnXK128a25ed6XYToRJIMzS2tRlDhd5qDgRelgivLYEE9COMxQl8AiMbGRvY3I4GQvdFGwtkefehLmF2XcZtKoBcFGRmNBw1dlB0OXUtvLz2Cl8HgmugmlMxDog0tbY7di3e8SRrQFA89kmi7bvSLiTsRQjBij+lLomkBv0sheY2Gry9lh7RPaJoAUoDFYWQ5bqqIAvstujTq315jmp7hfBpJcO6YOFNkEWXTMSero7VVyNG/etPjOFlw03Uztyvy5iOySNSBq1zhyI+C1x2m7ESxkgaTThRq9zuNm7ObRPqVd+ruDsuQg1moHUDOdc9dpv8K34MW0GnHLtrR2uiRsDz58lvYieMOpsligdeybI1FWVnjPa8r6c4G6NNaEgAi8t9q+rvd3gefwXQ8E4Lh5Icz3SGSnCgWxhjmmMNcAQSey8ktbrbe6lnDQa0B1BFgb8iPzWaWIxPNEZra64zmBIALXAjmNNfBSYlzZIejOHc7LTu0ctmR3bPX9WTEMvacG6U7nrrqFi4lwxuHEeTZz2E2Wk2JCztAAFppotpJIN692dnFHnOcwLn1d0To7PpY7Jza6VutXimLc8R5gBldG2wBZ+ku3EauNk6nVa1pje1vCZPoz/tJf+45b4kURww6O/wBpL/OVIMerC9sxmVrZdVQK0PvZVGOTiX0wjumhpkeedC6aDy2K5HA9IZGSl5cXBxtwJsGzrXcVMdIMI++tjBPZLHgb1rr8yoHAcFllIpjg3m8imjkdTufALlnbuadsJNXbvcZNmhf4sdXllKx8M4RDiH/ScQiwjyI2COSIuLw1rXMeHk5R2nOHeMqsxUYELm3sxwHkGkLl8fiwzEseReWNmn+6R+K3bpjGbdhjOgUrMaYG4rCdmKx+skQhzZnPaQ1oHadbXE0eYVvFegmOhlgYxsM7nvEgbC6sxiaHEW8gZcoGo/8A3nOl/HW4t+FlLXAthbE/MQc3VPcLFHuI3rW1udIuk7J+H4djHPEkErxsRTHtBZThzsPFdwWrcLausvDb6RdFcdBAXT4V4BGQXI2UgueCDQskk9kELB/k6ZrczsHiGMaGlxOHy1lZldroaJF3yW6zpUHcIlhM566MwSxFz3Z7D2l4YTrYIaRW1lSvQXptiJ45YcViXSmSObIJHAlrmRuLdTrqA4a94VkwuUntN2RxuC4sOrH0rs9PsF8mhzdjkW1lWfD43O6T6Rpa1zA3M2MmnZrd2qzAUNtdV0/s+9oErnMw80eH6loZDnEQbILGRri4GjtqSNdVpw8ZwcOPxEE/DYp3frM30mdzC1mbYMot0APduszGcZdre74Rrsa7KzXVzht2aGpohriDeXv2KxcV4nLHESxxadroHfuNaFdF0kGHwnEY+piAiexsmVmWj1sUzQ8B7XtG7TWWuyNlHe0Di+Hnw46nDthd1hcS3LTmnPTey1oGXMOWta7BM5x3Ex1dOPi6R4jsAzykMJyjO7TObdWvMr0/2YdIZ34+JjppXsIkzML3OBqJ5GjjW9H4Lx0L0f2Ny3xOL7Ex/wDqesfHd41r5J+X0GST4KgFK6laSsuSj3LWc6ydNvnosrzosRK1pGNywvKummA8zsBqT5BbGF4I+TWXsN+qPeP2jy+CddklvSOaHPdljGZ3hsPM8lL4Do00U6Xtu7v3R8OfxUth8K2NuVgAHgsqxfk9O2PxydqBtbKqIuTqIiICIiDjfbCP/BMX9mP/AL0a+W8bJZb9kL7E6RcBjxuGkw8t5JBRymjoQQQfMBebn9HfCl1meatqtm3/AArrjZx7Zt89OO6BdHeHycJmmxEcjsR9MA4F3YyMthYGmq2JLh3rjeE4hjWA9Y5kmvuvod2rTpt4L3pnsRwTWZY3Ts0o5ZXi73sXXyUNi/0eMOfcmkHmGH8LW94aklc/u3XmbcY4j9rm8DRHoAE6q9csX/LIPdvnXa4n9HR4/Z4hp82kfc78FET+wfHs9yRju6nub/ZV8f1PP9EFHC5rg5oAIIIp9CwbBoxuv1WPj0suImOIlOaQ0Cew1tE7A2K1P1dSVJz+zDi0f7rz5OY77yFpw8G4rhZWyiJ+ZhBGaLOLG1hoIK1N/tP+IR+CLtTCXVzaWu/ld8knhDiM7ZW0KHZcBV3yB5n5qY430ix0rw6aGNhAAOWJ0VgEm3XQvXdR8GPlc42RGKGxY6zZ11tSyb1/h5/qkOAcXgimi61olY00Y3EtLhWUCyN7o/BZH4glxymBos9mSFktW5xb2nRucDlyjldWtOV73NouBFtPu0eyQ761cu5Q+Nd9I+vDNV6jLtJ3DxCmX7XH9Ou4u6L9WjMLrxBf22hpEbGdW0HIXCxcjS7LZAzurKorFSaN+3H/ADhQIncKp3u7a6N7P/WFswzEtJJJuSM67e809nwUxs6XKXusuC4QyWSUuLtHv901faPeFn4nw9sEJfG6UEED3zWp8Fj4ZDKTIWOa0Z3A5mknf0WTi2DlELjJKHNFHKIwOYA1B8U/Bvz2w8AndPO2LrnsDv3i4Orwp2nzCleO8LxWElDGSsmtgkBDQLBLhp3+6T8R5CA4RE97+rgcQ51bFzBoQRbg+hrW66Q8VdhJcnEsPJIckbWuZOS+NjS8aWXNNknQ1q3lqs49+a1Z6iIxHEsVE5oni6vNeXrGObdGiR4XzpSOF4rI9o7LD4Z3Dn9ghV9pnTCHiOLjdh2yZWNy28AOJNGstnaq3WDhNdW086XWa34rnl4m9M+KxEha4dWdWkdl7DyPIkH5Ln+MxfSG9Kjj+ZaPxXT3zWn/AJMZO+YSPLBUQBABus5Iokae6s5S6MMtICWIOjZWtGTX4F2vof8AFLGyO4HeDozptqHNrz1CnY+j7WyNhbMHZmTPLi2gMzBG2xZ5k+qxDo06AtDnseJZIohkLr1eHEkEDkz5rlxrryiJwkNCQbdh488rmn8D6LHw6P6Rl7ZmHXUUTzClH9HsRCXySNGQNkLi17SNWktsA372XksM/BsQHMcyKQtLYSCGlwvI3XQHmSpqrtFsc5h0JGpGmmrQtziOKkGJfJmOc0S5xLiS4CyS6yde9W8RGXtN/ekmI+zYaPuKvxYBaX1syEV9okgf8LUVIScQkmdhzI7M5rRGDQFNY6QNGgG187Kv46y4wBzPMgD1OgUbg8Tbo/Bx08y86eq3uJ4xzA17TTmuDmnQ0RqDR0XeXeLjrWSCwELXSsbI7KwuaHO10BIBOgPLwK914N0Dj4bxzDCF7nxyxYlzRJRe0sjLXAloAI7Qo139y8Hj7TxZOpFnzOpte58H4b1HSZjBi5MUP1WRwdNJ1r2WHDq3OGnLMNBo8eZ5YVv5HqhWNxV7itUylzi2MZ3c/qt+0eXlutR51Z3ijmqqN3tR0N3yVkED5fcGVv13D+Uc/PbzW/heDCw6U53bgfujyHM+JUmApc5OnTH47e2nguFsj1At3NztSfyHgFuIi5W29u0knQiIooiIgIiICIiAiIgIiICIiAqFo7lVEGJ+EYd2tPwC0MT0YwsnvwRu82gqURa5X2nGenLYn2ZcPfvhmD7Iy/corE+xXAOumvZehyvdr4Gyu+RXnknCPLMT7BYDlyTyNy+7eUhvl2VDYv8AR/kF9ViGm3B1OZVkGxqDp6L2xFfqVOEeAxeyLiEAdlbHJmcXaPLavlq0qL4t0G4kY3MODdrXabI12xB2GvJfSSK/U/ScHyZg+jeOwj84w0wcOeQmvEUR3fMqWmn/AF1/+mzOw7msZHGZMO7IWhz3EPcx5LdXDXbfatfpsxg7gLDLw6N3vMafMBXHPGXZlja+Z/a4/DfrcTMIYcrGHMIcuQFxzbs0JO6h+GSfRt8vzX07iuhWCk9/DRHzY38lHT+yzhzhX6sxv2OyfVq39TG3bPG8dPARKoPiZf1hyvaBppmDToNzmpfQmL9ieDd7jpWeT8381qFxH6P8ZJInLrr32NNAcgWgEJcpeqmMsvmPC8PLNZc3U+7oQTp3C7pXtx82dpIcTHrVHQkVZ7l6ti/0epR7kkZ887f7R+5RGI9h2NjNsaT4slF/Ng+9Z+723vH04HFcfkewsdsavyBBr5KRHTN4GmlCh4dylsZ7M+IRuDiyckbHKH14WHk/JQ+O6L4pv7Rh3/ehc06d5DPxV+/0n2VscI6ViGFkXIWTfeSSfvVcBxqEunfKxjusc2muaCAGNLWkDkaKhZ8M7UGOMHva4jfbQu/DkrBg9NYpb5lpBHnWX8VN+4vGJHiUkLpmGBrWDQEN2vta/csPFCeqHfY+4rRwzKI5HNz3rVbOPlsNH8QW+8az1lGxHIwvETmjJ1Z0ETQ/rA05Rma3NV1z15r1zoLxHh7seThMCYT1TqkzvzOJLczWw2WtBve702C8jwzP9Lbfd/ZXvXsb6MsZhm4o6ySZg09zQ6q9QrlJJupbb4dlDw18mspyt+o06n7Th9w9SpSGBrAA0AAcgr0XmuVrrjjIIiLLQiIgIiICIiAiIgIiICIiAiIgIiICIiAiIgIiICIiAiIgIiICIiAiIgIiIFKx0LTuAfgr0V2ajRxHA4H+/Ex3m0FRGK9m/D5PewsV94aAfULpUV55e2eE9OFxHsY4c7/VvA7hI8DzrMua4/7AourLsLI/rAQWtkdbTR2Jq9l6+i19TJOEfN3+aPiQxGfqWkbe+O6u5e1+zvo5JgcAyCUgvBc45dhmN0LXTIrl8nKaJhq7ERFybEREBERAREQEREBERARE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BUUEhQVFRQWFxUUFhcUFxgWGBcXFBUVFBQVFBcXHCceGBklGhYVHy8gIycpLCwsFR4xNTAqNSgrLCkBCQoKDgwOGg8PGiwkHyQ1KSwpLCksLCwsKSwpKikpLCwpKSkpLCksLCktKSwpLCkpKSksLCwsKSksKSwpLCwpKf/AABEIAIsBagMBIgACEQEDEQH/xAAcAAEAAQUBAQAAAAAAAAAAAAAABQECAwQGBwj/xABKEAABBAAEAgcEBgcDCgcAAAABAAIDEQQSITEFQQYTIlFhcZEHMoGhI1JyscHRCBQzQmKy4cLS8BUXJENzgpKTorMlNFN0g6Px/8QAGAEBAQEBAQAAAAAAAAAAAAAAAAECAwT/xAAjEQEBAAICAgEFAQEAAAAAAAAAAQIREjEhUQMTIkFh8MGR/9oADAMBAAIRAxEAPwD29ERGRERAREQEREBERAREQEREBERAREQERCUBFrS8QY3nflr/AEWpLxc/ugDz1VTcSiKAdjHn94/A19yqMa/6xTSck8ihBxGT63yH5K4cUf4eiaOUTKKIHF39zfn+auHGD9UepTS8olUUYOM/w/P+iuHGW/VPyTRuJFFojjDO53oPzVw4tH3n0Q3G4i1RxOP63yP5K8Y+M/vt9VF2zosQxTPrN9QrxIO8eqC5ERAREQEREBERAREQEREBERAREQEREBERAREQERUc6t0FUWpNxRjeeby/PZaUvGHH3QG/Mom4mCVqy8SY3nZ8NfnsoaWZztyT5rGArpnkkZeLuPugDz1/otSWdzveJP8AjuWJVVTYiIiCIiAiIgKiIgKiqqKgqFEVFFS1VUUUVCqq0oFq4TuGznepVioU0MzcfIDYe74mx6HRZRxqXvB+AWkVQq6NpEcfk7mn4H81cOkbubB6kKKKtJTRupodJe+P0d/RXjpKzm13yP4rmcTjGs3OvcNT6KMxHEHu0HYHh73ry+HqtTDbN+TTsMZ01ijNEOPgKzH/AHfxtTuGmzsa8Cg5ocAdxmF0aXk78OAG5Dme7dvc7NTRe5J0PxXq+BZliY06EMaD8AAs54zFr48rkyoiLm6CIiAiIgIitfIALJAHjoguRRmL6Qwx7uFnayG35F2/wWnJx8u90tA8CCfVXSconnPAFk0PFac3FmDa3eX5lQb5S7UknzNqhCaZ5N+XjLj7tN+Z+f5LUklLveJPmsPVBVEIV0zur1VWdX4n1Vcniqi5VVuU96UfBDa5VtWaqtnuUFyK3N4FUzom19orcyZh3ou1yKlogIiogqqIiooqKqpaqqIUtUQFRCqIBVFVWqihVpVHzAefcN1ryOcf4R3Df1/JWTbNykVnxTW+J7hv/RaU2Je7+EeG/r+SyOYBt/jzWK/gtyRzuVrUkblBNXv8fXmtaVtg3sdPhWq3ZytSQrTC/hHDnukjbE1zshZ40GkaucfLnuvV1yHs992bzj+5669cPkvl6vimpsRFxHtT6ZT8OghfhxGXSSljusaXCgxztAHDW6WJN3Tpbp26Lw3h/wCkHMwn9ZgieNgIc8bs1jcuLhW/cVv/AOf6N5oxSR9+Ug15kgfktcKzyewSzNaLcQ0d5Nfeo2XpLCGBzXBzTs4EBhvanHQjyteYs9rmCfq50oP8TQfXtbLfg9oWAO0waR3tcNPgDonFm5uk4t0tnaHdVh5HEXQbkF13EuJ8NgvNuL9MOLSE/wCiTRN72gPdX23WB8Auzw/SjBO92eLXWry340QLW5DxGBx7E0fLaRuldzbofAK9M8nl2B6P4zGHM6N5/jnfp5tJ0P8Au2ur4X7NWN1mkLj9WPQeWY7+gXYRtadWuu9dDmvStSbPoVkMR7yD8vTRXaNXA8Hhh/Zxtaaq93V3ZjZrwW6rMp79vDfw1Ve1X7t/GvTf4LKrwFVWAnu9K19TogeeY79tRp3qIvVVZ1vgeQuu81tv8SKVS/uB+71tBcqPkA3P+PAK3ITua8G/mf6K5kQGw/x57oLM7jsK8XafLf1pVbGb1N+WnyCyoiMXUmqzO/6b+Byo2Ig+9YoUCL+N3ZWVEVi6t3eD32K9K2+aoQ7U03wFn5ur8FmRNowkG/d8yT9w1/DdW5tLyOvuFX63XzWxSJtWDONbsV3g18O/4KnWjSyRd1YIJrwKyiIXYvv3P5q5NowdcLIDm2N9Rp5q46d3h4q9zARRAI7jqPRWCBt3lF7XQtXamqoSe5WnCNojWibIDnC73uj8kEABBBIoVQ29CFdiudUzqwwGqD3A3dmj8ANh8AELXZtX6D90NAu/rEkn0r4oq/MEWACWqAYTe/aAAv6tamv4h8Fkw7Xl7mPyjKGOBYT2g/ONQR2SCx2lncaq6TarnfE9wVOqJ308Bv6rayBuywvcde5a0xcqxMDA4BwsHUtuiRoD48x6rXm302181mewGjQsbHuvdaPFcJ10bo872XXajOVw59l3LXu5Lcm2WN8NOvvFV49/pQ+AWN6zHTx8e/xWGRXSNaQrXkC2ZHKyDDPldljaXH5DzPJVl0vs9HZm82fc5deono1wh2HhyuNuJLjWwutB6KWXmzv3PZh4xgvKv0hP/J4b/wBwR6xP/Jeqrz/2vcE/W2YHD5wzrMY1mYi6BhlJIHM0NB30mHitXp85TCy37Ttee6xukAzDXU8j3HvrXfZTvTfgbcFjJcM1xeI30HOABNsa/UjY9qvgoWOUFzTJqwaOoDbfUD3jr7y6ZdsTpjLia1uqrkNDQAJ5+CNjvatarYa61QHun5FXtBB1Guh+sazAixsR47hS/CXytZnhgbdOb1xAfVU4ZCRlDm0O0BmGfcaVlraHAcNaqt9xRqu19U76jxV/6w4A6mtzr5chv9oKcx3BsRLI507i+W3dZmJJjcXBpLuQaXOvu+ain4Ki7t+6S0lpF3dUw/A6CxXMLWqm4rHxOUO0e8GtADmNXV9xHjutzDdK8SwDLM8a8nGtzsb7XluoxkJNgajU8w3QgnxDqHloq5NRfMj3gAbzEasHun+Lb1U3TUdFB7R8aNp3G6qyTe/u3z8HLfg9rONbVvae+2s7r1sdg+fyXGi/jpm1JNUf2hGhb4jkjWiu7SxtXu8ucg+5Q4x6DD7aMQAczIzX8JFbb5T8xd+Cl8L7YXEW+BoFht2W6uOlans7drZeTncb3RqtT7o/ZgaAeB5KV4W2mkaftmbE67akHYqzyzZI9bi9pgI1gJ+xIHfcxbUftGgHvRzN+DT95C8p4Xw2NzLexjjnksloJ0kcN6vkt4cIjHutLfsve3+VwWuDFeox+0PCHdz2+bP7pK3IumWEd/rgPNrx97V5EeHdz5R5SOP81rGcC7lK/wCIjd97FOA9qj6RYY7YiH4vaPvK248ZG73XsPk5p+4rw9uDl/8AUafB0X9x4VBh5NqiP/NZ+LlOA94DVReGunliaXZSA0Enq5qNDfR0Tb9Vmb0omY6hLiQQGHSbs1JeUU6RoJ0PLkpxHtioQvH8P7QZ203r5SSCQHR57AJs2Gvv1W6PahMz3nxf/I10f3tapxHqTWACgKCqvOMP7VXneKJ32JB/eKkY/ac397DyD7JzfgE40dqi5SL2l4Q+91jPtNH4Fb2H6b4N/uzD4td+AU40TiLQj4/h3bTxfF4B9DS22Yhrvdc0+RB+5TSr6VriskcbnaAWfBbUeA+sfgFdDSawk0NVsMwP1vQLc6sAUBStc8LUibYmtAGgpaDYyJ5DyMULQfFr8QXemdvqpHKTv6LHKKWtowFuiwPKzFYD5Vv96rDA9YHrYeFrSuWojXkWu88hqe4bqSwPCZJ/dGVv13f2RzXUcM4FHDqBbubnan+iXKTtrHC5Oc4Z0RfJTpuw36o94+fcutweBZE3LG0NHh+KzouGWdr0Y4TEREWGxeee2cDqMEHSGIHGwgyA0YwWSW8HkWiz8F0PtD4x+q8LxUwBJERaMpykGUiIOB5UXg/BfNGP6V4gshimnllhb1bnRveXtORwOzvDRbwn5S+m/wC0TDtbxPENErpsrmESPc1zn5ooz2nNAad60GwC3OJcEbiGRhk2EGRnVtIeIpH257y+QHQuslt2QQBque47xWLE4uWaGFuHie4ZImBoa0BrW6BoABJBdoN3HfdSPRjBYbrY3Y9k36tkeSYmGy+uxrVkHXbnXK128a25ed6XYToRJIMzS2tRlDhd5qDgRelgivLYEE9COMxQl8AiMbGRvY3I4GQvdFGwtkefehLmF2XcZtKoBcFGRmNBw1dlB0OXUtvLz2Cl8HgmugmlMxDog0tbY7di3e8SRrQFA89kmi7bvSLiTsRQjBij+lLomkBv0sheY2Gry9lh7RPaJoAUoDFYWQ5bqqIAvstujTq315jmp7hfBpJcO6YOFNkEWXTMSero7VVyNG/etPjOFlw03Uztyvy5iOySNSBq1zhyI+C1x2m7ESxkgaTThRq9zuNm7ObRPqVd+ruDsuQg1moHUDOdc9dpv8K34MW0GnHLtrR2uiRsDz58lvYieMOpsligdeybI1FWVnjPa8r6c4G6NNaEgAi8t9q+rvd3gefwXQ8E4Lh5Icz3SGSnCgWxhjmmMNcAQSey8ktbrbe6lnDQa0B1BFgb8iPzWaWIxPNEZra64zmBIALXAjmNNfBSYlzZIejOHc7LTu0ctmR3bPX9WTEMvacG6U7nrrqFi4lwxuHEeTZz2E2Wk2JCztAAFppotpJIN692dnFHnOcwLn1d0To7PpY7Jza6VutXimLc8R5gBldG2wBZ+ku3EauNk6nVa1pje1vCZPoz/tJf+45b4kURww6O/wBpL/OVIMerC9sxmVrZdVQK0PvZVGOTiX0wjumhpkeedC6aDy2K5HA9IZGSl5cXBxtwJsGzrXcVMdIMI++tjBPZLHgb1rr8yoHAcFllIpjg3m8imjkdTufALlnbuadsJNXbvcZNmhf4sdXllKx8M4RDiH/ScQiwjyI2COSIuLw1rXMeHk5R2nOHeMqsxUYELm3sxwHkGkLl8fiwzEseReWNmn+6R+K3bpjGbdhjOgUrMaYG4rCdmKx+skQhzZnPaQ1oHadbXE0eYVvFegmOhlgYxsM7nvEgbC6sxiaHEW8gZcoGo/8A3nOl/HW4t+FlLXAthbE/MQc3VPcLFHuI3rW1udIuk7J+H4djHPEkErxsRTHtBZThzsPFdwWrcLausvDb6RdFcdBAXT4V4BGQXI2UgueCDQskk9kELB/k6ZrczsHiGMaGlxOHy1lZldroaJF3yW6zpUHcIlhM566MwSxFz3Z7D2l4YTrYIaRW1lSvQXptiJ45YcViXSmSObIJHAlrmRuLdTrqA4a94VkwuUntN2RxuC4sOrH0rs9PsF8mhzdjkW1lWfD43O6T6Rpa1zA3M2MmnZrd2qzAUNtdV0/s+9oErnMw80eH6loZDnEQbILGRri4GjtqSNdVpw8ZwcOPxEE/DYp3frM30mdzC1mbYMot0APduszGcZdre74Rrsa7KzXVzht2aGpohriDeXv2KxcV4nLHESxxadroHfuNaFdF0kGHwnEY+piAiexsmVmWj1sUzQ8B7XtG7TWWuyNlHe0Di+Hnw46nDthd1hcS3LTmnPTey1oGXMOWta7BM5x3Ex1dOPi6R4jsAzykMJyjO7TObdWvMr0/2YdIZ34+JjppXsIkzML3OBqJ5GjjW9H4Lx0L0f2Ny3xOL7Ex/wDqesfHd41r5J+X0GST4KgFK6laSsuSj3LWc6ydNvnosrzosRK1pGNywvKummA8zsBqT5BbGF4I+TWXsN+qPeP2jy+CddklvSOaHPdljGZ3hsPM8lL4Do00U6Xtu7v3R8OfxUth8K2NuVgAHgsqxfk9O2PxydqBtbKqIuTqIiICIiDjfbCP/BMX9mP/AL0a+W8bJZb9kL7E6RcBjxuGkw8t5JBRymjoQQQfMBebn9HfCl1meatqtm3/AArrjZx7Zt89OO6BdHeHycJmmxEcjsR9MA4F3YyMthYGmq2JLh3rjeE4hjWA9Y5kmvuvod2rTpt4L3pnsRwTWZY3Ts0o5ZXi73sXXyUNi/0eMOfcmkHmGH8LW94aklc/u3XmbcY4j9rm8DRHoAE6q9csX/LIPdvnXa4n9HR4/Z4hp82kfc78FET+wfHs9yRju6nub/ZV8f1PP9EFHC5rg5oAIIIp9CwbBoxuv1WPj0suImOIlOaQ0Cew1tE7A2K1P1dSVJz+zDi0f7rz5OY77yFpw8G4rhZWyiJ+ZhBGaLOLG1hoIK1N/tP+IR+CLtTCXVzaWu/ld8knhDiM7ZW0KHZcBV3yB5n5qY430ix0rw6aGNhAAOWJ0VgEm3XQvXdR8GPlc42RGKGxY6zZ11tSyb1/h5/qkOAcXgimi61olY00Y3EtLhWUCyN7o/BZH4glxymBos9mSFktW5xb2nRucDlyjldWtOV73NouBFtPu0eyQ761cu5Q+Nd9I+vDNV6jLtJ3DxCmX7XH9Ou4u6L9WjMLrxBf22hpEbGdW0HIXCxcjS7LZAzurKorFSaN+3H/ADhQIncKp3u7a6N7P/WFswzEtJJJuSM67e809nwUxs6XKXusuC4QyWSUuLtHv901faPeFn4nw9sEJfG6UEED3zWp8Fj4ZDKTIWOa0Z3A5mknf0WTi2DlELjJKHNFHKIwOYA1B8U/Bvz2w8AndPO2LrnsDv3i4Orwp2nzCleO8LxWElDGSsmtgkBDQLBLhp3+6T8R5CA4RE97+rgcQ51bFzBoQRbg+hrW66Q8VdhJcnEsPJIckbWuZOS+NjS8aWXNNknQ1q3lqs49+a1Z6iIxHEsVE5oni6vNeXrGObdGiR4XzpSOF4rI9o7LD4Z3Dn9ghV9pnTCHiOLjdh2yZWNy28AOJNGstnaq3WDhNdW086XWa34rnl4m9M+KxEha4dWdWkdl7DyPIkH5Ln+MxfSG9Kjj+ZaPxXT3zWn/AJMZO+YSPLBUQBABus5Iokae6s5S6MMtICWIOjZWtGTX4F2vof8AFLGyO4HeDozptqHNrz1CnY+j7WyNhbMHZmTPLi2gMzBG2xZ5k+qxDo06AtDnseJZIohkLr1eHEkEDkz5rlxrryiJwkNCQbdh488rmn8D6LHw6P6Rl7ZmHXUUTzClH9HsRCXySNGQNkLi17SNWktsA372XksM/BsQHMcyKQtLYSCGlwvI3XQHmSpqrtFsc5h0JGpGmmrQtziOKkGJfJmOc0S5xLiS4CyS6yde9W8RGXtN/ekmI+zYaPuKvxYBaX1syEV9okgf8LUVIScQkmdhzI7M5rRGDQFNY6QNGgG187Kv46y4wBzPMgD1OgUbg8Tbo/Bx08y86eq3uJ4xzA17TTmuDmnQ0RqDR0XeXeLjrWSCwELXSsbI7KwuaHO10BIBOgPLwK914N0Dj4bxzDCF7nxyxYlzRJRe0sjLXAloAI7Qo139y8Hj7TxZOpFnzOpte58H4b1HSZjBi5MUP1WRwdNJ1r2WHDq3OGnLMNBo8eZ5YVv5HqhWNxV7itUylzi2MZ3c/qt+0eXlutR51Z3ijmqqN3tR0N3yVkED5fcGVv13D+Uc/PbzW/heDCw6U53bgfujyHM+JUmApc5OnTH47e2nguFsj1At3NztSfyHgFuIi5W29u0knQiIooiIgIiICIiAiIgIiICIiAqFo7lVEGJ+EYd2tPwC0MT0YwsnvwRu82gqURa5X2nGenLYn2ZcPfvhmD7Iy/corE+xXAOumvZehyvdr4Gyu+RXnknCPLMT7BYDlyTyNy+7eUhvl2VDYv8AR/kF9ViGm3B1OZVkGxqDp6L2xFfqVOEeAxeyLiEAdlbHJmcXaPLavlq0qL4t0G4kY3MODdrXabI12xB2GvJfSSK/U/ScHyZg+jeOwj84w0wcOeQmvEUR3fMqWmn/AF1/+mzOw7msZHGZMO7IWhz3EPcx5LdXDXbfatfpsxg7gLDLw6N3vMafMBXHPGXZlja+Z/a4/DfrcTMIYcrGHMIcuQFxzbs0JO6h+GSfRt8vzX07iuhWCk9/DRHzY38lHT+yzhzhX6sxv2OyfVq39TG3bPG8dPARKoPiZf1hyvaBppmDToNzmpfQmL9ieDd7jpWeT8381qFxH6P8ZJInLrr32NNAcgWgEJcpeqmMsvmPC8PLNZc3U+7oQTp3C7pXtx82dpIcTHrVHQkVZ7l6ti/0epR7kkZ887f7R+5RGI9h2NjNsaT4slF/Ng+9Z+723vH04HFcfkewsdsavyBBr5KRHTN4GmlCh4dylsZ7M+IRuDiyckbHKH14WHk/JQ+O6L4pv7Rh3/ehc06d5DPxV+/0n2VscI6ViGFkXIWTfeSSfvVcBxqEunfKxjusc2muaCAGNLWkDkaKhZ8M7UGOMHva4jfbQu/DkrBg9NYpb5lpBHnWX8VN+4vGJHiUkLpmGBrWDQEN2vta/csPFCeqHfY+4rRwzKI5HNz3rVbOPlsNH8QW+8az1lGxHIwvETmjJ1Z0ETQ/rA05Rma3NV1z15r1zoLxHh7seThMCYT1TqkzvzOJLczWw2WtBve702C8jwzP9Lbfd/ZXvXsb6MsZhm4o6ySZg09zQ6q9QrlJJupbb4dlDw18mspyt+o06n7Th9w9SpSGBrAA0AAcgr0XmuVrrjjIIiLLQiIgIiICIiAiIgIiICIiAiIgIiICIiAiIgIiICIiAiIgIiICIiAiIgIiIFKx0LTuAfgr0V2ajRxHA4H+/Ex3m0FRGK9m/D5PewsV94aAfULpUV55e2eE9OFxHsY4c7/VvA7hI8DzrMua4/7AourLsLI/rAQWtkdbTR2Jq9l6+i19TJOEfN3+aPiQxGfqWkbe+O6u5e1+zvo5JgcAyCUgvBc45dhmN0LXTIrl8nKaJhq7ERFybEREBERAREQEREBERAREV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maxel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362200"/>
            <a:ext cx="8057047" cy="229016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56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Математички институт САНУ </vt:lpstr>
      <vt:lpstr>‘50: Аритмометар (Феликс, СССР) </vt:lpstr>
      <vt:lpstr>‘60: IBM System/360 </vt:lpstr>
      <vt:lpstr>‘70: континуитет </vt:lpstr>
      <vt:lpstr>‘80: IBM PC </vt:lpstr>
      <vt:lpstr>‘90: Transputers (Inmos)</vt:lpstr>
      <vt:lpstr>200x: IBM cluster</vt:lpstr>
      <vt:lpstr>201x: NVIDIA Tesla GPU Accelerator</vt:lpstr>
      <vt:lpstr>201x:  Maxeler MAX3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ROOT</dc:creator>
  <cp:lastModifiedBy>zorano</cp:lastModifiedBy>
  <cp:revision>51</cp:revision>
  <dcterms:created xsi:type="dcterms:W3CDTF">2013-01-29T07:58:32Z</dcterms:created>
  <dcterms:modified xsi:type="dcterms:W3CDTF">2013-04-03T13:13:56Z</dcterms:modified>
</cp:coreProperties>
</file>