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0"/>
  </p:notesMasterIdLst>
  <p:sldIdLst>
    <p:sldId id="256" r:id="rId3"/>
    <p:sldId id="282" r:id="rId4"/>
    <p:sldId id="257" r:id="rId5"/>
    <p:sldId id="277" r:id="rId6"/>
    <p:sldId id="279" r:id="rId7"/>
    <p:sldId id="281" r:id="rId8"/>
    <p:sldId id="283" r:id="rId9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3" autoAdjust="0"/>
  </p:normalViewPr>
  <p:slideViewPr>
    <p:cSldViewPr>
      <p:cViewPr>
        <p:scale>
          <a:sx n="103" d="100"/>
          <a:sy n="103" d="100"/>
        </p:scale>
        <p:origin x="-918" y="-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375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8238" y="763588"/>
            <a:ext cx="5494337" cy="3768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0263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0262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0263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0262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EA989A74-ACF0-4F4D-9E8E-99F77D1B35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51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11BDAD-4E10-4D19-A0F9-9B8A784310EF}" type="slidenum">
              <a:rPr lang="en-US"/>
              <a:pPr/>
              <a:t>1</a:t>
            </a:fld>
            <a:endParaRPr 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3188" y="763588"/>
            <a:ext cx="5026025" cy="37703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00A541-B934-4582-BE2B-8FBF43B00269}" type="slidenum">
              <a:rPr lang="en-US"/>
              <a:pPr/>
              <a:t>2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3188" y="763588"/>
            <a:ext cx="5026025" cy="37703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00A541-B934-4582-BE2B-8FBF43B00269}" type="slidenum">
              <a:rPr lang="en-US"/>
              <a:pPr/>
              <a:t>3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3188" y="763588"/>
            <a:ext cx="5026025" cy="37703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00A541-B934-4582-BE2B-8FBF43B00269}" type="slidenum">
              <a:rPr lang="en-US"/>
              <a:pPr/>
              <a:t>4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3188" y="763588"/>
            <a:ext cx="5026025" cy="37703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00A541-B934-4582-BE2B-8FBF43B00269}" type="slidenum">
              <a:rPr lang="en-US"/>
              <a:pPr/>
              <a:t>5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3188" y="763588"/>
            <a:ext cx="5026025" cy="37703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00A541-B934-4582-BE2B-8FBF43B00269}" type="slidenum">
              <a:rPr lang="en-US"/>
              <a:pPr/>
              <a:t>6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3188" y="763588"/>
            <a:ext cx="5026025" cy="37703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17A9CB0-ECAF-4DC5-A74E-55A893666D8F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C5CCCEB-32F9-49F3-AA30-95D4DD786377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63DDF6E-39FA-4651-A62B-C2698B1087F1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60AA288-9592-48CF-A64E-DA6EA9520C36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E753158-B151-412F-8566-A83BD076FA9C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C87FE21-CD92-4CBC-8241-B52B38A41896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916489F-5030-487F-9C8A-479F03FF7DAC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EA2434F-4ACF-4E57-93AC-A4A5411AF129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1F760A4-EAB3-4B8F-996A-EEAB1F8E950B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DFF51FD-3063-4103-B95F-A152D260FDB1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3980336-96CD-4F06-8F27-65A3DEBB34AC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99EA0E3-19FE-4313-9BD6-E12B9718BD16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9998ECA-5F99-4A49-96A9-B7D9CB9B042E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83F7894-19ED-431C-855E-B343E56FB528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7738" y="0"/>
            <a:ext cx="2274887" cy="675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677025" cy="675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AC5F1E6-36E4-43B9-85B8-2C1415C944C7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6D804934-2958-470C-9B91-73B5EB1619D1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751824B-4F7B-49DE-B39C-916BA3E4D5DF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94E8AE8-56FF-46C4-BA37-84E0A84078FE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DE5793D-C6B5-4D56-B79D-A615B017172E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3D3C7CF-D53D-4EA1-BAEC-48C3DB8365BD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BC3FF09-44ED-4202-8570-7CE3644B8AB1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64E10CB-7A9F-4840-AE01-A5504A8F28DB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C81F8D5-018A-4F44-B447-2F9E0708F201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2A74F5BA-3E26-4D29-8E45-1F23C4EA0313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Muokkaa otsikon tekstimuotoa napsauttamalla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Muokkaa jäsennyksen tekstimuotoa napsauttamalla</a:t>
            </a:r>
          </a:p>
          <a:p>
            <a:pPr lvl="1"/>
            <a:r>
              <a:rPr lang="en-GB" smtClean="0"/>
              <a:t>Toinen jäsennystaso</a:t>
            </a:r>
          </a:p>
          <a:p>
            <a:pPr lvl="2"/>
            <a:r>
              <a:rPr lang="en-GB" smtClean="0"/>
              <a:t>Kolmas jäsennystaso</a:t>
            </a:r>
          </a:p>
          <a:p>
            <a:pPr lvl="3"/>
            <a:r>
              <a:rPr lang="en-GB" smtClean="0"/>
              <a:t>Neljäs jäsennystaso</a:t>
            </a:r>
          </a:p>
          <a:p>
            <a:pPr lvl="4"/>
            <a:r>
              <a:rPr lang="en-GB" smtClean="0"/>
              <a:t>Viides jäsennystaso</a:t>
            </a:r>
          </a:p>
          <a:p>
            <a:pPr lvl="4"/>
            <a:r>
              <a:rPr lang="en-GB" smtClean="0"/>
              <a:t>Kuudes jäsennystaso</a:t>
            </a:r>
          </a:p>
          <a:p>
            <a:pPr lvl="4"/>
            <a:r>
              <a:rPr lang="en-GB" smtClean="0"/>
              <a:t>Seitsemäs jäsennystaso</a:t>
            </a:r>
          </a:p>
          <a:p>
            <a:pPr lvl="4"/>
            <a:r>
              <a:rPr lang="en-GB" smtClean="0"/>
              <a:t>Kahdeksas jäsennystaso</a:t>
            </a:r>
          </a:p>
          <a:p>
            <a:pPr lvl="4"/>
            <a:r>
              <a:rPr lang="en-GB" smtClean="0"/>
              <a:t>Yhdeksäs jäsennystaso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fld id="{6D804934-2958-470C-9B91-73B5EB1619D1}" type="slidenum">
              <a:rPr lang="en-US" smtClean="0"/>
              <a:pPr/>
              <a:t>‹#›</a:t>
            </a:fld>
            <a:r>
              <a:rPr lang="en-US" dirty="0" smtClean="0"/>
              <a:t>/7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ea typeface="DejaVu Sans" charset="0"/>
          <a:cs typeface="DejaVu San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ea typeface="DejaVu Sans" charset="0"/>
          <a:cs typeface="DejaVu San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ea typeface="DejaVu Sans" charset="0"/>
          <a:cs typeface="DejaVu San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ea typeface="DejaVu Sans" charset="0"/>
          <a:cs typeface="DejaVu San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ea typeface="DejaVu Sans" charset="0"/>
          <a:cs typeface="DejaVu San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ea typeface="DejaVu Sans" charset="0"/>
          <a:cs typeface="DejaVu San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ea typeface="DejaVu Sans" charset="0"/>
          <a:cs typeface="DejaVu San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100" b="1">
          <a:solidFill>
            <a:srgbClr val="FFFFFF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idx="11"/>
          </p:nvPr>
        </p:nvSpPr>
        <p:spPr>
          <a:xfrm>
            <a:off x="7226300" y="6886575"/>
            <a:ext cx="2346325" cy="519113"/>
          </a:xfrm>
        </p:spPr>
        <p:txBody>
          <a:bodyPr/>
          <a:lstStyle/>
          <a:p>
            <a:fld id="{5DA8C7EF-8A2B-4087-AEC8-40C0107650D6}" type="slidenum">
              <a:rPr lang="en-US" smtClean="0"/>
              <a:pPr/>
              <a:t>1</a:t>
            </a:fld>
            <a:r>
              <a:rPr lang="en-US" dirty="0" smtClean="0"/>
              <a:t>/7</a:t>
            </a:r>
            <a:endParaRPr lang="en-US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419350"/>
            <a:ext cx="9070975" cy="1262063"/>
          </a:xfrm>
          <a:ln/>
        </p:spPr>
        <p:txBody>
          <a:bodyPr tIns="3616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rgbClr val="008000"/>
                </a:solidFill>
              </a:rPr>
              <a:t>Acceleration of the SAT Problem 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15912" y="4572000"/>
            <a:ext cx="9258301" cy="2185988"/>
          </a:xfrm>
          <a:prstGeom prst="rect">
            <a:avLst/>
          </a:prstGeom>
          <a:noFill/>
          <a:ln/>
        </p:spPr>
        <p:txBody>
          <a:bodyPr lIns="0" tIns="21168" rIns="0" bIns="0" anchor="ctr"/>
          <a:lstStyle/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err="1" smtClean="0"/>
              <a:t>Zivojin</a:t>
            </a:r>
            <a:r>
              <a:rPr lang="en-US" sz="2400" dirty="0" smtClean="0"/>
              <a:t> </a:t>
            </a:r>
            <a:r>
              <a:rPr lang="en-US" sz="2400" dirty="0" err="1" smtClean="0"/>
              <a:t>Sustran</a:t>
            </a:r>
            <a:r>
              <a:rPr lang="en-US" sz="2400" dirty="0" smtClean="0"/>
              <a:t>, ETF, University of Belgrade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err="1" smtClean="0"/>
              <a:t>Veljko</a:t>
            </a:r>
            <a:r>
              <a:rPr lang="en-US" sz="2400" dirty="0" smtClean="0"/>
              <a:t> </a:t>
            </a:r>
            <a:r>
              <a:rPr lang="en-US" sz="2400" dirty="0" err="1" smtClean="0"/>
              <a:t>Milutinovic</a:t>
            </a:r>
            <a:r>
              <a:rPr lang="en-US" sz="2400" dirty="0" smtClean="0"/>
              <a:t>, ETF, University of Belgrade </a:t>
            </a:r>
            <a:br>
              <a:rPr lang="en-US" sz="2400" dirty="0" smtClean="0"/>
            </a:br>
            <a:r>
              <a:rPr lang="en-US" sz="2400" dirty="0" err="1" smtClean="0"/>
              <a:t>Zoran</a:t>
            </a:r>
            <a:r>
              <a:rPr lang="en-US" sz="2400" dirty="0" smtClean="0"/>
              <a:t> </a:t>
            </a:r>
            <a:r>
              <a:rPr lang="en-US" sz="2400" dirty="0" err="1" smtClean="0"/>
              <a:t>Ognjanovic</a:t>
            </a:r>
            <a:r>
              <a:rPr lang="en-US" sz="2400" dirty="0" smtClean="0"/>
              <a:t>, 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/>
              <a:t>Mathematical Institute of the Serbian Academy of Sciences and Arts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>
          <a:xfrm>
            <a:off x="7226300" y="7299324"/>
            <a:ext cx="2346325" cy="519113"/>
          </a:xfrm>
        </p:spPr>
        <p:txBody>
          <a:bodyPr/>
          <a:lstStyle/>
          <a:p>
            <a:fld id="{602FA4DD-0E84-4982-9AE7-5245C0EDE30C}" type="slidenum">
              <a:rPr lang="en-US" smtClean="0"/>
              <a:pPr/>
              <a:t>2</a:t>
            </a:fld>
            <a:r>
              <a:rPr lang="en-US" dirty="0" smtClean="0"/>
              <a:t>/7</a:t>
            </a:r>
            <a:endParaRPr lang="en-US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503237"/>
            <a:ext cx="9070975" cy="1262063"/>
          </a:xfrm>
          <a:ln/>
        </p:spPr>
        <p:txBody>
          <a:bodyPr tIns="3616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 smtClean="0"/>
              <a:t>MyWork</a:t>
            </a:r>
            <a:r>
              <a:rPr lang="en-US" dirty="0" smtClean="0"/>
              <a:t> in a </a:t>
            </a:r>
            <a:r>
              <a:rPr lang="en-US" dirty="0" err="1" smtClean="0"/>
              <a:t>NutShell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8150" y="1862137"/>
            <a:ext cx="9250362" cy="5118100"/>
          </a:xfrm>
          <a:ln/>
        </p:spPr>
        <p:txBody>
          <a:bodyPr tIns="12347"/>
          <a:lstStyle/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Introduction: Synergy of Logics and CS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Problem: Moving SAT to </a:t>
            </a:r>
            <a:r>
              <a:rPr lang="en-US" dirty="0" err="1" smtClean="0"/>
              <a:t>Maxeler</a:t>
            </a:r>
            <a:r>
              <a:rPr lang="en-US" dirty="0" smtClean="0"/>
              <a:t>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Existing Solutions</a:t>
            </a:r>
            <a:r>
              <a:rPr lang="en-US" smtClean="0"/>
              <a:t>: </a:t>
            </a:r>
            <a:r>
              <a:rPr lang="en-US" smtClean="0"/>
              <a:t>M</a:t>
            </a:r>
            <a:r>
              <a:rPr lang="en-US" smtClean="0"/>
              <a:t>any </a:t>
            </a:r>
            <a:r>
              <a:rPr lang="en-US"/>
              <a:t>and none</a:t>
            </a:r>
            <a:r>
              <a:rPr lang="en-US" smtClean="0"/>
              <a:t> </a:t>
            </a:r>
            <a:endParaRPr lang="en-US" dirty="0" smtClean="0"/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Essence: </a:t>
            </a:r>
            <a:r>
              <a:rPr lang="en-US" dirty="0" err="1" smtClean="0"/>
              <a:t>Map+Optimize</a:t>
            </a:r>
            <a:r>
              <a:rPr lang="en-US" dirty="0" smtClean="0"/>
              <a:t> (PACT)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Details: </a:t>
            </a:r>
            <a:r>
              <a:rPr lang="en-US" dirty="0" err="1" smtClean="0"/>
              <a:t>MyPhD</a:t>
            </a:r>
            <a:r>
              <a:rPr lang="en-US" dirty="0" smtClean="0"/>
              <a:t>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Analysis: </a:t>
            </a:r>
            <a:r>
              <a:rPr lang="en-US" dirty="0" err="1" smtClean="0"/>
              <a:t>Math+Simulation</a:t>
            </a:r>
            <a:r>
              <a:rPr lang="en-US" dirty="0" smtClean="0"/>
              <a:t>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Conclusion:  Expected 10000 (SPC)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Full work on the web: </a:t>
            </a:r>
            <a:r>
              <a:rPr lang="en-US" sz="2400" dirty="0"/>
              <a:t>URL=http://home.etf.rs/~vm/os/vlsi/predavanja/maxeler.html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>
          <a:xfrm>
            <a:off x="7226300" y="7299324"/>
            <a:ext cx="2346325" cy="519113"/>
          </a:xfrm>
        </p:spPr>
        <p:txBody>
          <a:bodyPr/>
          <a:lstStyle/>
          <a:p>
            <a:fld id="{602FA4DD-0E84-4982-9AE7-5245C0EDE30C}" type="slidenum">
              <a:rPr lang="en-US" smtClean="0"/>
              <a:pPr/>
              <a:t>3</a:t>
            </a:fld>
            <a:r>
              <a:rPr lang="en-US" dirty="0" smtClean="0"/>
              <a:t>/7</a:t>
            </a:r>
          </a:p>
          <a:p>
            <a:endParaRPr lang="en-US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503237"/>
            <a:ext cx="9070975" cy="1262063"/>
          </a:xfrm>
          <a:ln/>
        </p:spPr>
        <p:txBody>
          <a:bodyPr tIns="3616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The </a:t>
            </a:r>
            <a:r>
              <a:rPr lang="en-US" dirty="0" err="1" smtClean="0"/>
              <a:t>SATisfiability</a:t>
            </a:r>
            <a:r>
              <a:rPr lang="en-US" dirty="0" smtClean="0"/>
              <a:t> Problem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862137"/>
            <a:ext cx="9917112" cy="5118100"/>
          </a:xfrm>
          <a:ln/>
        </p:spPr>
        <p:txBody>
          <a:bodyPr tIns="12347"/>
          <a:lstStyle/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Essence of SAT </a:t>
            </a:r>
            <a:br>
              <a:rPr lang="en-US" sz="3600" dirty="0" smtClean="0"/>
            </a:br>
            <a:r>
              <a:rPr lang="en-US" sz="2800" dirty="0" smtClean="0"/>
              <a:t>The </a:t>
            </a:r>
            <a:r>
              <a:rPr lang="en-US" sz="2800" dirty="0"/>
              <a:t>problem of determining if there exists </a:t>
            </a:r>
            <a:r>
              <a:rPr lang="en-US" sz="2800" dirty="0" smtClean="0"/>
              <a:t>an interpretation,</a:t>
            </a:r>
            <a:br>
              <a:rPr lang="en-US" sz="2800" dirty="0" smtClean="0"/>
            </a:br>
            <a:r>
              <a:rPr lang="en-US" sz="2800" dirty="0" smtClean="0"/>
              <a:t>which </a:t>
            </a:r>
            <a:r>
              <a:rPr lang="en-US" sz="2800" dirty="0"/>
              <a:t>satisfies the formula.</a:t>
            </a:r>
            <a:endParaRPr lang="en-US" sz="3600" dirty="0" smtClean="0"/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Formula for SAT</a:t>
            </a:r>
            <a:br>
              <a:rPr lang="en-US" sz="3600" dirty="0" smtClean="0"/>
            </a:br>
            <a:r>
              <a:rPr lang="en-US" sz="3600" dirty="0" smtClean="0"/>
              <a:t>F = </a:t>
            </a:r>
            <a:r>
              <a:rPr lang="en-US" sz="3600" dirty="0"/>
              <a:t>(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11</a:t>
            </a:r>
            <a:r>
              <a:rPr lang="en-US" sz="3600" dirty="0" smtClean="0"/>
              <a:t>·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12</a:t>
            </a:r>
            <a:r>
              <a:rPr lang="en-US" sz="3600" dirty="0" smtClean="0"/>
              <a:t>·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13</a:t>
            </a:r>
            <a:r>
              <a:rPr lang="en-US" sz="3600" dirty="0"/>
              <a:t>) </a:t>
            </a:r>
            <a:r>
              <a:rPr lang="en-US" sz="3600" dirty="0" smtClean="0"/>
              <a:t>+(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21</a:t>
            </a:r>
            <a:r>
              <a:rPr lang="en-US" sz="3600" dirty="0" smtClean="0"/>
              <a:t>·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22</a:t>
            </a:r>
            <a:r>
              <a:rPr lang="en-US" sz="3600" dirty="0" smtClean="0"/>
              <a:t>·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23</a:t>
            </a:r>
            <a:r>
              <a:rPr lang="en-US" sz="3600" dirty="0" smtClean="0"/>
              <a:t>)+(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31</a:t>
            </a:r>
            <a:r>
              <a:rPr lang="en-US" sz="3600" dirty="0" smtClean="0"/>
              <a:t>·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32</a:t>
            </a:r>
            <a:r>
              <a:rPr lang="en-US" sz="3600" dirty="0" smtClean="0"/>
              <a:t>·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33</a:t>
            </a:r>
            <a:r>
              <a:rPr lang="en-US" sz="3600" dirty="0" smtClean="0"/>
              <a:t>)+… 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Applications of SAT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    VLSI Design</a:t>
            </a:r>
            <a:endParaRPr lang="en-US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>
          <a:xfrm>
            <a:off x="7226300" y="7299324"/>
            <a:ext cx="2346325" cy="519113"/>
          </a:xfrm>
        </p:spPr>
        <p:txBody>
          <a:bodyPr/>
          <a:lstStyle/>
          <a:p>
            <a:fld id="{602FA4DD-0E84-4982-9AE7-5245C0EDE30C}" type="slidenum">
              <a:rPr lang="en-US" smtClean="0"/>
              <a:pPr/>
              <a:t>4</a:t>
            </a:fld>
            <a:r>
              <a:rPr lang="en-US" dirty="0" smtClean="0"/>
              <a:t>/7</a:t>
            </a:r>
            <a:endParaRPr lang="en-US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503237"/>
            <a:ext cx="9070975" cy="1262063"/>
          </a:xfrm>
          <a:ln/>
        </p:spPr>
        <p:txBody>
          <a:bodyPr tIns="3616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Implementation of SAT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9712" y="1862137"/>
            <a:ext cx="9677400" cy="5118100"/>
          </a:xfrm>
          <a:ln/>
        </p:spPr>
        <p:txBody>
          <a:bodyPr tIns="12347"/>
          <a:lstStyle/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Bad: Limited scalability. </a:t>
            </a:r>
            <a:br>
              <a:rPr lang="en-US" sz="3600" dirty="0" smtClean="0"/>
            </a:br>
            <a:endParaRPr lang="en-US" sz="3600" dirty="0" smtClean="0"/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Good: No data interdependencies </a:t>
            </a:r>
            <a:br>
              <a:rPr lang="en-US" sz="3600" dirty="0" smtClean="0"/>
            </a:br>
            <a:r>
              <a:rPr lang="en-US" sz="3600" dirty="0" smtClean="0"/>
              <a:t>among loop iterations. </a:t>
            </a:r>
            <a:br>
              <a:rPr lang="en-US" sz="3600" dirty="0" smtClean="0"/>
            </a:br>
            <a:endParaRPr lang="en-US" sz="3600" dirty="0" smtClean="0"/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Excellent: The best potentials </a:t>
            </a:r>
            <a:br>
              <a:rPr lang="en-US" sz="3600" dirty="0" smtClean="0"/>
            </a:br>
            <a:r>
              <a:rPr lang="en-US" sz="3600" dirty="0" smtClean="0"/>
              <a:t>for acceleration on </a:t>
            </a:r>
            <a:r>
              <a:rPr lang="en-US" sz="3600" dirty="0" err="1" smtClean="0"/>
              <a:t>DataFlow</a:t>
            </a:r>
            <a:r>
              <a:rPr lang="en-US" sz="3600" dirty="0" smtClean="0"/>
              <a:t> machines.</a:t>
            </a:r>
            <a:endParaRPr lang="en-US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>
          <a:xfrm>
            <a:off x="7226300" y="7299324"/>
            <a:ext cx="2346325" cy="519113"/>
          </a:xfrm>
        </p:spPr>
        <p:txBody>
          <a:bodyPr/>
          <a:lstStyle/>
          <a:p>
            <a:fld id="{602FA4DD-0E84-4982-9AE7-5245C0EDE30C}" type="slidenum">
              <a:rPr lang="en-US" smtClean="0"/>
              <a:pPr/>
              <a:t>5</a:t>
            </a:fld>
            <a:r>
              <a:rPr lang="en-US" dirty="0" smtClean="0"/>
              <a:t>/7</a:t>
            </a:r>
            <a:endParaRPr lang="en-US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503237"/>
            <a:ext cx="9070975" cy="1262063"/>
          </a:xfrm>
          <a:ln/>
        </p:spPr>
        <p:txBody>
          <a:bodyPr tIns="3616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Kernel(S)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112" y="1874837"/>
            <a:ext cx="2281783" cy="53864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4837"/>
            <a:ext cx="7404912" cy="16445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09" y="5456237"/>
            <a:ext cx="7254912" cy="18668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30312" y="3703637"/>
            <a:ext cx="419100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Generation of variables permutations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2906712" y="2560637"/>
            <a:ext cx="685800" cy="118148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06512" y="4846637"/>
            <a:ext cx="373380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Results checking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2220912" y="5196605"/>
            <a:ext cx="495300" cy="412032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887912" y="4389437"/>
            <a:ext cx="2631409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Function calculation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6997033" y="3519430"/>
            <a:ext cx="938879" cy="1090159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>
          <a:xfrm>
            <a:off x="7226300" y="7299324"/>
            <a:ext cx="2346325" cy="519113"/>
          </a:xfrm>
        </p:spPr>
        <p:txBody>
          <a:bodyPr/>
          <a:lstStyle/>
          <a:p>
            <a:fld id="{602FA4DD-0E84-4982-9AE7-5245C0EDE30C}" type="slidenum">
              <a:rPr lang="en-US" smtClean="0"/>
              <a:pPr/>
              <a:t>6</a:t>
            </a:fld>
            <a:r>
              <a:rPr lang="en-US" dirty="0" smtClean="0"/>
              <a:t>/7</a:t>
            </a:r>
            <a:endParaRPr lang="en-US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503237"/>
            <a:ext cx="9070975" cy="1262063"/>
          </a:xfrm>
          <a:ln/>
        </p:spPr>
        <p:txBody>
          <a:bodyPr tIns="3616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8150" y="1862137"/>
            <a:ext cx="9250362" cy="5118100"/>
          </a:xfrm>
          <a:ln/>
        </p:spPr>
        <p:txBody>
          <a:bodyPr tIns="12347"/>
          <a:lstStyle/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Run time on MAX 2 and MAX 3 </a:t>
            </a:r>
            <a:br>
              <a:rPr lang="en-US" sz="3600" dirty="0" smtClean="0"/>
            </a:br>
            <a:r>
              <a:rPr lang="en-US" sz="3600" dirty="0" smtClean="0"/>
              <a:t>= Z2 and Z3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Run time on i7 </a:t>
            </a:r>
            <a:br>
              <a:rPr lang="en-US" sz="3600" dirty="0" smtClean="0"/>
            </a:br>
            <a:r>
              <a:rPr lang="en-US" sz="3600" dirty="0" smtClean="0"/>
              <a:t>= Z7 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3600" dirty="0" smtClean="0"/>
              <a:t>Speedup on MAX 2 and MAX 3 </a:t>
            </a:r>
            <a:br>
              <a:rPr lang="en-US" sz="3600" dirty="0" smtClean="0"/>
            </a:br>
            <a:r>
              <a:rPr lang="en-US" sz="3600" dirty="0" smtClean="0"/>
              <a:t>= X2 and X3</a:t>
            </a:r>
          </a:p>
          <a:p>
            <a:pPr marL="431800" indent="-323850">
              <a:lnSpc>
                <a:spcPct val="100000"/>
              </a:lnSpc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dirty="0" smtClean="0"/>
              <a:t>Power reduction: </a:t>
            </a:r>
            <a:br>
              <a:rPr lang="en-US" dirty="0" smtClean="0"/>
            </a:br>
            <a:r>
              <a:rPr lang="en-US" dirty="0" err="1" smtClean="0"/>
              <a:t>Sasa</a:t>
            </a:r>
            <a:r>
              <a:rPr lang="en-US" dirty="0" smtClean="0"/>
              <a:t> </a:t>
            </a:r>
            <a:r>
              <a:rPr lang="en-US" dirty="0" err="1" smtClean="0"/>
              <a:t>Stojanovic</a:t>
            </a:r>
            <a:r>
              <a:rPr lang="en-US" dirty="0" smtClean="0"/>
              <a:t> is our expert!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Q+A: zika@etf.bg.ac.rs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idx="12"/>
          </p:nvPr>
        </p:nvSpPr>
        <p:spPr>
          <a:xfrm>
            <a:off x="7478712" y="7208837"/>
            <a:ext cx="2346325" cy="350838"/>
          </a:xfrm>
        </p:spPr>
        <p:txBody>
          <a:bodyPr/>
          <a:lstStyle/>
          <a:p>
            <a:fld id="{602FA4DD-0E84-4982-9AE7-5245C0EDE30C}" type="slidenum">
              <a:rPr lang="en-US" smtClean="0"/>
              <a:pPr/>
              <a:t>7</a:t>
            </a:fld>
            <a:r>
              <a:rPr lang="en-US" dirty="0" smtClean="0"/>
              <a:t>/7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122" y="2027237"/>
            <a:ext cx="6958381" cy="4648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123</Words>
  <Application>Microsoft Office PowerPoint</Application>
  <PresentationFormat>Custom</PresentationFormat>
  <Paragraphs>45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Office Theme</vt:lpstr>
      <vt:lpstr>Acceleration of the SAT Problem </vt:lpstr>
      <vt:lpstr>MyWork in a NutShell</vt:lpstr>
      <vt:lpstr>The SATisfiability Problem</vt:lpstr>
      <vt:lpstr>Implementation of SAT</vt:lpstr>
      <vt:lpstr>Kernel(S)</vt:lpstr>
      <vt:lpstr>Performance</vt:lpstr>
      <vt:lpstr>Q+A: zika@etf.bg.ac.rs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Lattice Boltzmann for Blood Flow: A Software Engineering Approach</dc:title>
  <dc:creator>Nenad Korolija</dc:creator>
  <cp:lastModifiedBy>Sule</cp:lastModifiedBy>
  <cp:revision>30</cp:revision>
  <cp:lastPrinted>1601-01-01T00:00:00Z</cp:lastPrinted>
  <dcterms:created xsi:type="dcterms:W3CDTF">2013-03-10T20:05:38Z</dcterms:created>
  <dcterms:modified xsi:type="dcterms:W3CDTF">2013-03-30T22:40:07Z</dcterms:modified>
</cp:coreProperties>
</file>