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4" r:id="rId19"/>
    <p:sldId id="273" r:id="rId20"/>
    <p:sldId id="275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FF"/>
    <a:srgbClr val="00FF00"/>
    <a:srgbClr val="FFFF00"/>
    <a:srgbClr val="FF8000"/>
    <a:srgbClr val="FF0000"/>
    <a:srgbClr val="FF80FF"/>
    <a:srgbClr val="8080FF"/>
    <a:srgbClr val="80FF80"/>
    <a:srgbClr val="FFFFC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746" autoAdjust="0"/>
  </p:normalViewPr>
  <p:slideViewPr>
    <p:cSldViewPr>
      <p:cViewPr varScale="1">
        <p:scale>
          <a:sx n="68" d="100"/>
          <a:sy n="68" d="100"/>
        </p:scale>
        <p:origin x="-90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B5C2F9C-DE67-496C-85D2-B53572F866CA}" type="datetimeFigureOut">
              <a:rPr lang="en-US"/>
              <a:pPr>
                <a:defRPr/>
              </a:pPr>
              <a:t>3/29/2013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BC0BF60-DA95-48EB-941C-C358919821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B347B3E-F71D-4A34-93FC-AFD9212AA18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BC0BF60-DA95-48EB-941C-C358919821C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850" y="2974975"/>
            <a:ext cx="7734300" cy="2571750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4610A-8525-404A-87D2-8CF598BD2A3E}" type="datetime1">
              <a:rPr lang="en-US" smtClean="0"/>
              <a:pPr>
                <a:defRPr/>
              </a:pPr>
              <a:t>3/29/2013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8F8DE-4A3E-4567-A085-02B69EE7F937}" type="slidenum">
              <a:rPr lang="en-US" smtClean="0"/>
              <a:pPr>
                <a:defRPr/>
              </a:pPr>
              <a:t>‹#›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/>
          <a:lstStyle>
            <a:lvl1pPr marL="347472" indent="-347472">
              <a:spcBef>
                <a:spcPts val="0"/>
              </a:spcBef>
              <a:buFont typeface="Arial" pitchFamily="34" charset="0"/>
              <a:buChar char="•"/>
              <a:defRPr/>
            </a:lvl1pPr>
            <a:lvl2pPr>
              <a:spcBef>
                <a:spcPts val="0"/>
              </a:spcBef>
              <a:buFont typeface="Arial" pitchFamily="34" charset="0"/>
              <a:buChar char="•"/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  <a:p>
            <a:pPr lvl="0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54629-C7A0-4E7F-A90C-06E6D1509691}" type="datetime1">
              <a:rPr lang="en-US" smtClean="0"/>
              <a:pPr>
                <a:defRPr/>
              </a:pPr>
              <a:t>3/29/2013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2E8E9-710A-43EB-8EF4-3133838037D0}" type="slidenum">
              <a:rPr lang="en-US" smtClean="0"/>
              <a:pPr>
                <a:defRPr/>
              </a:pPr>
              <a:t>‹#›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ario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48199-90D3-4352-9EEE-9E0266F7B8D2}" type="datetime1">
              <a:rPr lang="en-US" smtClean="0"/>
              <a:pPr>
                <a:defRPr/>
              </a:pPr>
              <a:t>3/29/2013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2E8E9-710A-43EB-8EF4-3133838037D0}" type="slidenum">
              <a:rPr lang="en-US" smtClean="0"/>
              <a:pPr>
                <a:defRPr/>
              </a:pPr>
              <a:t>‹#›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C705C3A-33F5-404F-A5F1-EF61331D05C5}" type="datetime1">
              <a:rPr lang="en-US" smtClean="0"/>
              <a:pPr>
                <a:defRPr/>
              </a:pPr>
              <a:t>3/29/2013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790A265-2B36-4A73-BAB3-DBE98CCC6F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ts val="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ts val="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ts val="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ts val="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ts val="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Spherical Code Construction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Vojin </a:t>
            </a:r>
            <a:r>
              <a:rPr lang="sr-Latn-CS" smtClean="0"/>
              <a:t>Šenk (vojin_senk</a:t>
            </a:r>
            <a:r>
              <a:rPr lang="en-US" smtClean="0"/>
              <a:t>@uns.ac.rs)</a:t>
            </a:r>
            <a:endParaRPr lang="sr-Latn-CS" smtClean="0"/>
          </a:p>
          <a:p>
            <a:r>
              <a:rPr lang="sr-Latn-CS" smtClean="0"/>
              <a:t>Ivan Stanojević</a:t>
            </a:r>
            <a:r>
              <a:rPr lang="en-US" smtClean="0"/>
              <a:t> (cet_ivan@uns.ac.rs)</a:t>
            </a:r>
          </a:p>
          <a:p>
            <a:r>
              <a:rPr lang="en-US" smtClean="0"/>
              <a:t>Mladen Kova</a:t>
            </a:r>
            <a:r>
              <a:rPr lang="sr-Latn-CS" smtClean="0"/>
              <a:t>čević</a:t>
            </a:r>
            <a:r>
              <a:rPr lang="en-US" smtClean="0"/>
              <a:t> (kmladen@uns.ac.rs)</a:t>
            </a:r>
            <a:endParaRPr lang="sr-Latn-CS" smtClean="0"/>
          </a:p>
          <a:p>
            <a:endParaRPr lang="sr-Latn-CS" smtClean="0"/>
          </a:p>
          <a:p>
            <a:r>
              <a:rPr lang="sr-Latn-CS" smtClean="0"/>
              <a:t>Universit</a:t>
            </a:r>
            <a:r>
              <a:rPr lang="en-US" smtClean="0"/>
              <a:t>y of Novi Sad</a:t>
            </a:r>
            <a:endParaRPr lang="sr-Latn-CS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8F8DE-4A3E-4567-A085-02B69EE7F937}" type="slidenum">
              <a:rPr lang="en-US" smtClean="0"/>
              <a:pPr>
                <a:defRPr/>
              </a:pPr>
              <a:t>1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Vector Operations</a:t>
            </a: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111635" y="2511437"/>
            <a:ext cx="457200" cy="457200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72010" y="2508262"/>
            <a:ext cx="457200" cy="457200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035560" y="2508262"/>
            <a:ext cx="457200" cy="457200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546342" y="3244862"/>
            <a:ext cx="368300" cy="3683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chemeClr val="tx1"/>
                </a:solidFill>
              </a:rPr>
              <a:t>+</a:t>
            </a: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3006717" y="3705237"/>
            <a:ext cx="368300" cy="3683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chemeClr val="tx1"/>
                </a:solidFill>
              </a:rPr>
              <a:t>+</a:t>
            </a: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3467092" y="4165612"/>
            <a:ext cx="368300" cy="3683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chemeClr val="tx1"/>
                </a:solidFill>
              </a:rPr>
              <a:t>+</a:t>
            </a:r>
            <a:endParaRPr lang="en-US" sz="2400">
              <a:solidFill>
                <a:schemeClr val="tx1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1117601" y="2968636"/>
            <a:ext cx="1428741" cy="460376"/>
            <a:chOff x="1117601" y="2968636"/>
            <a:chExt cx="1428741" cy="460376"/>
          </a:xfrm>
        </p:grpSpPr>
        <p:cxnSp>
          <p:nvCxnSpPr>
            <p:cNvPr id="19" name="Straight Connector 18"/>
            <p:cNvCxnSpPr/>
            <p:nvPr/>
          </p:nvCxnSpPr>
          <p:spPr>
            <a:xfrm rot="16200000" flipH="1">
              <a:off x="888192" y="3198045"/>
              <a:ext cx="460367" cy="155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endCxn id="15" idx="2"/>
            </p:cNvCxnSpPr>
            <p:nvPr/>
          </p:nvCxnSpPr>
          <p:spPr>
            <a:xfrm>
              <a:off x="1119150" y="3429002"/>
              <a:ext cx="1427192" cy="1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2914642" y="2968636"/>
            <a:ext cx="1427168" cy="460376"/>
            <a:chOff x="2914642" y="2968636"/>
            <a:chExt cx="1427168" cy="460376"/>
          </a:xfrm>
        </p:grpSpPr>
        <p:cxnSp>
          <p:nvCxnSpPr>
            <p:cNvPr id="29" name="Straight Connector 28"/>
            <p:cNvCxnSpPr>
              <a:stCxn id="12" idx="2"/>
            </p:cNvCxnSpPr>
            <p:nvPr/>
          </p:nvCxnSpPr>
          <p:spPr>
            <a:xfrm rot="16200000" flipH="1">
              <a:off x="4110841" y="3198030"/>
              <a:ext cx="460363" cy="157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endCxn id="15" idx="6"/>
            </p:cNvCxnSpPr>
            <p:nvPr/>
          </p:nvCxnSpPr>
          <p:spPr>
            <a:xfrm rot="10800000" flipV="1">
              <a:off x="2914642" y="3429000"/>
              <a:ext cx="1427168" cy="1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8" name="Straight Connector 37"/>
          <p:cNvCxnSpPr>
            <a:stCxn id="36" idx="2"/>
            <a:endCxn id="36" idx="2"/>
          </p:cNvCxnSpPr>
          <p:nvPr/>
        </p:nvCxnSpPr>
        <p:spPr>
          <a:xfrm rot="10800000">
            <a:off x="1580042" y="3519804"/>
            <a:ext cx="158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6" name="Group 75"/>
          <p:cNvGrpSpPr/>
          <p:nvPr/>
        </p:nvGrpSpPr>
        <p:grpSpPr>
          <a:xfrm>
            <a:off x="1488726" y="2965462"/>
            <a:ext cx="1517991" cy="923925"/>
            <a:chOff x="1488726" y="2965462"/>
            <a:chExt cx="1517991" cy="923925"/>
          </a:xfrm>
        </p:grpSpPr>
        <p:cxnSp>
          <p:nvCxnSpPr>
            <p:cNvPr id="35" name="Straight Connector 34"/>
            <p:cNvCxnSpPr/>
            <p:nvPr/>
          </p:nvCxnSpPr>
          <p:spPr>
            <a:xfrm rot="16200000" flipH="1">
              <a:off x="1393021" y="3150415"/>
              <a:ext cx="371462" cy="155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Arc 35"/>
            <p:cNvSpPr/>
            <p:nvPr/>
          </p:nvSpPr>
          <p:spPr>
            <a:xfrm>
              <a:off x="1488726" y="3336924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/>
            <p:cNvCxnSpPr>
              <a:stCxn id="36" idx="2"/>
            </p:cNvCxnSpPr>
            <p:nvPr/>
          </p:nvCxnSpPr>
          <p:spPr>
            <a:xfrm rot="10800000" flipV="1">
              <a:off x="1579530" y="3519804"/>
              <a:ext cx="512" cy="36957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endCxn id="16" idx="2"/>
            </p:cNvCxnSpPr>
            <p:nvPr/>
          </p:nvCxnSpPr>
          <p:spPr>
            <a:xfrm>
              <a:off x="1579530" y="3889380"/>
              <a:ext cx="1427187" cy="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76"/>
          <p:cNvGrpSpPr/>
          <p:nvPr/>
        </p:nvGrpSpPr>
        <p:grpSpPr>
          <a:xfrm>
            <a:off x="3375018" y="2965462"/>
            <a:ext cx="1427173" cy="923924"/>
            <a:chOff x="3375018" y="2965462"/>
            <a:chExt cx="1427173" cy="923924"/>
          </a:xfrm>
        </p:grpSpPr>
        <p:cxnSp>
          <p:nvCxnSpPr>
            <p:cNvPr id="58" name="Straight Connector 57"/>
            <p:cNvCxnSpPr>
              <a:stCxn id="13" idx="2"/>
            </p:cNvCxnSpPr>
            <p:nvPr/>
          </p:nvCxnSpPr>
          <p:spPr>
            <a:xfrm rot="16200000" flipH="1">
              <a:off x="4339441" y="3426631"/>
              <a:ext cx="923918" cy="1580"/>
            </a:xfrm>
            <a:prstGeom prst="line">
              <a:avLst/>
            </a:prstGeom>
            <a:ln w="25400">
              <a:solidFill>
                <a:schemeClr val="tx1"/>
              </a:solidFill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endCxn id="16" idx="6"/>
            </p:cNvCxnSpPr>
            <p:nvPr/>
          </p:nvCxnSpPr>
          <p:spPr>
            <a:xfrm rot="10800000" flipV="1">
              <a:off x="3375018" y="3889379"/>
              <a:ext cx="1427173" cy="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Group 82"/>
          <p:cNvGrpSpPr/>
          <p:nvPr/>
        </p:nvGrpSpPr>
        <p:grpSpPr>
          <a:xfrm>
            <a:off x="1949106" y="2965463"/>
            <a:ext cx="1517986" cy="1384299"/>
            <a:chOff x="1949106" y="2965463"/>
            <a:chExt cx="1517986" cy="1384299"/>
          </a:xfrm>
        </p:grpSpPr>
        <p:cxnSp>
          <p:nvCxnSpPr>
            <p:cNvPr id="63" name="Straight Connector 62"/>
            <p:cNvCxnSpPr/>
            <p:nvPr/>
          </p:nvCxnSpPr>
          <p:spPr>
            <a:xfrm rot="5400000">
              <a:off x="1854986" y="3150387"/>
              <a:ext cx="371464" cy="161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Arc 65"/>
            <p:cNvSpPr/>
            <p:nvPr/>
          </p:nvSpPr>
          <p:spPr>
            <a:xfrm>
              <a:off x="1949106" y="3336924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/>
            <p:nvPr/>
          </p:nvCxnSpPr>
          <p:spPr>
            <a:xfrm rot="5400000">
              <a:off x="1901024" y="3656802"/>
              <a:ext cx="279388" cy="161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Arc 69"/>
            <p:cNvSpPr/>
            <p:nvPr/>
          </p:nvSpPr>
          <p:spPr>
            <a:xfrm>
              <a:off x="1949106" y="3798576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2" name="Straight Connector 71"/>
            <p:cNvCxnSpPr/>
            <p:nvPr/>
          </p:nvCxnSpPr>
          <p:spPr>
            <a:xfrm rot="5400000">
              <a:off x="1854986" y="4163220"/>
              <a:ext cx="371464" cy="1616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>
              <a:endCxn id="17" idx="2"/>
            </p:cNvCxnSpPr>
            <p:nvPr/>
          </p:nvCxnSpPr>
          <p:spPr>
            <a:xfrm>
              <a:off x="2039910" y="4349760"/>
              <a:ext cx="1427182" cy="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 83"/>
          <p:cNvGrpSpPr/>
          <p:nvPr/>
        </p:nvGrpSpPr>
        <p:grpSpPr>
          <a:xfrm>
            <a:off x="3835392" y="2965462"/>
            <a:ext cx="1428768" cy="1384300"/>
            <a:chOff x="3835392" y="2965462"/>
            <a:chExt cx="1428768" cy="1384300"/>
          </a:xfrm>
        </p:grpSpPr>
        <p:cxnSp>
          <p:nvCxnSpPr>
            <p:cNvPr id="80" name="Straight Connector 79"/>
            <p:cNvCxnSpPr>
              <a:stCxn id="14" idx="2"/>
            </p:cNvCxnSpPr>
            <p:nvPr/>
          </p:nvCxnSpPr>
          <p:spPr>
            <a:xfrm rot="5400000">
              <a:off x="4571216" y="3656816"/>
              <a:ext cx="1384298" cy="159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>
              <a:endCxn id="17" idx="6"/>
            </p:cNvCxnSpPr>
            <p:nvPr/>
          </p:nvCxnSpPr>
          <p:spPr>
            <a:xfrm rot="10800000" flipV="1">
              <a:off x="3835392" y="4349760"/>
              <a:ext cx="1427178" cy="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Group 109"/>
          <p:cNvGrpSpPr/>
          <p:nvPr/>
        </p:nvGrpSpPr>
        <p:grpSpPr>
          <a:xfrm>
            <a:off x="2638404" y="3613162"/>
            <a:ext cx="182880" cy="1384304"/>
            <a:chOff x="2638404" y="3613162"/>
            <a:chExt cx="182880" cy="1384304"/>
          </a:xfrm>
        </p:grpSpPr>
        <p:cxnSp>
          <p:nvCxnSpPr>
            <p:cNvPr id="86" name="Straight Connector 85"/>
            <p:cNvCxnSpPr>
              <a:stCxn id="15" idx="4"/>
            </p:cNvCxnSpPr>
            <p:nvPr/>
          </p:nvCxnSpPr>
          <p:spPr>
            <a:xfrm rot="5400000">
              <a:off x="2638415" y="3705227"/>
              <a:ext cx="184142" cy="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Arc 86"/>
            <p:cNvSpPr/>
            <p:nvPr/>
          </p:nvSpPr>
          <p:spPr>
            <a:xfrm>
              <a:off x="2638404" y="3798576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8" name="Straight Connector 87"/>
            <p:cNvCxnSpPr/>
            <p:nvPr/>
          </p:nvCxnSpPr>
          <p:spPr>
            <a:xfrm rot="5400000">
              <a:off x="2592377" y="4119569"/>
              <a:ext cx="276218" cy="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Arc 90"/>
            <p:cNvSpPr/>
            <p:nvPr/>
          </p:nvSpPr>
          <p:spPr>
            <a:xfrm>
              <a:off x="2638404" y="4257684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2" name="Straight Connector 91"/>
            <p:cNvCxnSpPr>
              <a:endCxn id="94" idx="0"/>
            </p:cNvCxnSpPr>
            <p:nvPr/>
          </p:nvCxnSpPr>
          <p:spPr>
            <a:xfrm rot="5400000">
              <a:off x="2451881" y="4718855"/>
              <a:ext cx="555621" cy="1602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2500290" y="4997467"/>
            <a:ext cx="457200" cy="457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2960665" y="4994292"/>
            <a:ext cx="457200" cy="457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3424215" y="4994292"/>
            <a:ext cx="457200" cy="457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1" name="Group 110"/>
          <p:cNvGrpSpPr/>
          <p:nvPr/>
        </p:nvGrpSpPr>
        <p:grpSpPr>
          <a:xfrm>
            <a:off x="3100056" y="4073532"/>
            <a:ext cx="182880" cy="923925"/>
            <a:chOff x="3100056" y="4073532"/>
            <a:chExt cx="182880" cy="923925"/>
          </a:xfrm>
        </p:grpSpPr>
        <p:cxnSp>
          <p:nvCxnSpPr>
            <p:cNvPr id="98" name="Straight Connector 97"/>
            <p:cNvCxnSpPr/>
            <p:nvPr/>
          </p:nvCxnSpPr>
          <p:spPr>
            <a:xfrm rot="5400000">
              <a:off x="3098783" y="4165597"/>
              <a:ext cx="184142" cy="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Arc 98"/>
            <p:cNvSpPr/>
            <p:nvPr/>
          </p:nvSpPr>
          <p:spPr>
            <a:xfrm>
              <a:off x="3100056" y="4258956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0" name="Straight Connector 99"/>
            <p:cNvCxnSpPr/>
            <p:nvPr/>
          </p:nvCxnSpPr>
          <p:spPr>
            <a:xfrm rot="5400000">
              <a:off x="2912248" y="4718846"/>
              <a:ext cx="555621" cy="1602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1" name="Straight Connector 100"/>
          <p:cNvCxnSpPr>
            <a:stCxn id="17" idx="4"/>
            <a:endCxn id="96" idx="0"/>
          </p:cNvCxnSpPr>
          <p:nvPr/>
        </p:nvCxnSpPr>
        <p:spPr>
          <a:xfrm rot="16200000" flipH="1">
            <a:off x="3421838" y="4763315"/>
            <a:ext cx="460380" cy="1573"/>
          </a:xfrm>
          <a:prstGeom prst="line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Content Placeholder 2"/>
          <p:cNvSpPr txBox="1">
            <a:spLocks/>
          </p:cNvSpPr>
          <p:nvPr/>
        </p:nvSpPr>
        <p:spPr>
          <a:xfrm>
            <a:off x="457200" y="1509123"/>
            <a:ext cx="822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Addition</a:t>
            </a:r>
            <a:r>
              <a:rPr kumimoji="0" lang="en-US" sz="3200" b="0" i="0" u="none" strike="noStrike" kern="120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(Subtraction)</a:t>
            </a: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888960" y="2511420"/>
            <a:ext cx="457200" cy="4572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1349335" y="2508245"/>
            <a:ext cx="457200" cy="4572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1812885" y="2508245"/>
            <a:ext cx="457200" cy="4572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Slide Number Placeholder 5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2E8E9-710A-43EB-8EF4-3133838037D0}" type="slidenum">
              <a:rPr lang="en-US" smtClean="0"/>
              <a:pPr>
                <a:defRPr/>
              </a:pPr>
              <a:t>10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Vector Operations</a:t>
            </a:r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09123"/>
            <a:ext cx="822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Multiplication by a scalar</a:t>
            </a:r>
          </a:p>
        </p:txBody>
      </p:sp>
      <p:sp>
        <p:nvSpPr>
          <p:cNvPr id="5" name="Rectangle 4"/>
          <p:cNvSpPr/>
          <p:nvPr/>
        </p:nvSpPr>
        <p:spPr>
          <a:xfrm>
            <a:off x="3187710" y="2511437"/>
            <a:ext cx="457200" cy="457200"/>
          </a:xfrm>
          <a:prstGeom prst="rect">
            <a:avLst/>
          </a:prstGeom>
          <a:solidFill>
            <a:srgbClr val="00C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648085" y="2508262"/>
            <a:ext cx="457200" cy="457200"/>
          </a:xfrm>
          <a:prstGeom prst="rect">
            <a:avLst/>
          </a:prstGeom>
          <a:solidFill>
            <a:srgbClr val="00C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111635" y="2508262"/>
            <a:ext cx="457200" cy="457200"/>
          </a:xfrm>
          <a:prstGeom prst="rect">
            <a:avLst/>
          </a:prstGeom>
          <a:solidFill>
            <a:srgbClr val="00C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22417" y="3244862"/>
            <a:ext cx="368300" cy="3683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chemeClr val="tx1"/>
                </a:solidFill>
              </a:rPr>
              <a:t>×</a:t>
            </a: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082792" y="3705237"/>
            <a:ext cx="368300" cy="3683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chemeClr val="tx1"/>
                </a:solidFill>
              </a:rPr>
              <a:t>×</a:t>
            </a: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543167" y="4165612"/>
            <a:ext cx="368300" cy="3683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chemeClr val="tx1"/>
                </a:solidFill>
              </a:rPr>
              <a:t>×</a:t>
            </a:r>
            <a:endParaRPr lang="en-US" sz="240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>
            <a:endCxn id="8" idx="2"/>
          </p:cNvCxnSpPr>
          <p:nvPr/>
        </p:nvCxnSpPr>
        <p:spPr>
          <a:xfrm>
            <a:off x="1115985" y="3429000"/>
            <a:ext cx="506432" cy="12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1990717" y="2968636"/>
            <a:ext cx="1427168" cy="460376"/>
            <a:chOff x="2914642" y="2968636"/>
            <a:chExt cx="1427168" cy="460376"/>
          </a:xfrm>
        </p:grpSpPr>
        <p:cxnSp>
          <p:nvCxnSpPr>
            <p:cNvPr id="15" name="Straight Connector 14"/>
            <p:cNvCxnSpPr>
              <a:stCxn id="5" idx="2"/>
            </p:cNvCxnSpPr>
            <p:nvPr/>
          </p:nvCxnSpPr>
          <p:spPr>
            <a:xfrm rot="16200000" flipH="1">
              <a:off x="4110841" y="3198030"/>
              <a:ext cx="460363" cy="157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endCxn id="8" idx="6"/>
            </p:cNvCxnSpPr>
            <p:nvPr/>
          </p:nvCxnSpPr>
          <p:spPr>
            <a:xfrm rot="10800000" flipV="1">
              <a:off x="2914642" y="3429000"/>
              <a:ext cx="1427168" cy="1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Arrow Connector 21"/>
          <p:cNvCxnSpPr>
            <a:endCxn id="9" idx="2"/>
          </p:cNvCxnSpPr>
          <p:nvPr/>
        </p:nvCxnSpPr>
        <p:spPr>
          <a:xfrm>
            <a:off x="1115985" y="3889380"/>
            <a:ext cx="966807" cy="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451093" y="2965462"/>
            <a:ext cx="1427173" cy="923924"/>
            <a:chOff x="3375018" y="2965462"/>
            <a:chExt cx="1427173" cy="923924"/>
          </a:xfrm>
        </p:grpSpPr>
        <p:cxnSp>
          <p:nvCxnSpPr>
            <p:cNvPr id="24" name="Straight Connector 23"/>
            <p:cNvCxnSpPr>
              <a:stCxn id="6" idx="2"/>
            </p:cNvCxnSpPr>
            <p:nvPr/>
          </p:nvCxnSpPr>
          <p:spPr>
            <a:xfrm rot="16200000" flipH="1">
              <a:off x="4339441" y="3426631"/>
              <a:ext cx="923918" cy="1580"/>
            </a:xfrm>
            <a:prstGeom prst="line">
              <a:avLst/>
            </a:prstGeom>
            <a:ln w="25400">
              <a:solidFill>
                <a:schemeClr val="tx1"/>
              </a:solidFill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endCxn id="9" idx="6"/>
            </p:cNvCxnSpPr>
            <p:nvPr/>
          </p:nvCxnSpPr>
          <p:spPr>
            <a:xfrm rot="10800000" flipV="1">
              <a:off x="3375018" y="3889379"/>
              <a:ext cx="1427173" cy="7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" name="Straight Connector 26"/>
          <p:cNvCxnSpPr/>
          <p:nvPr/>
        </p:nvCxnSpPr>
        <p:spPr>
          <a:xfrm rot="5400000">
            <a:off x="424645" y="3656803"/>
            <a:ext cx="1384299" cy="161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10" idx="2"/>
          </p:cNvCxnSpPr>
          <p:nvPr/>
        </p:nvCxnSpPr>
        <p:spPr>
          <a:xfrm>
            <a:off x="1115985" y="4349760"/>
            <a:ext cx="1427182" cy="2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/>
          <p:cNvGrpSpPr/>
          <p:nvPr/>
        </p:nvGrpSpPr>
        <p:grpSpPr>
          <a:xfrm>
            <a:off x="2911467" y="2965462"/>
            <a:ext cx="1428768" cy="1384300"/>
            <a:chOff x="3835392" y="2965462"/>
            <a:chExt cx="1428768" cy="1384300"/>
          </a:xfrm>
        </p:grpSpPr>
        <p:cxnSp>
          <p:nvCxnSpPr>
            <p:cNvPr id="34" name="Straight Connector 33"/>
            <p:cNvCxnSpPr>
              <a:stCxn id="7" idx="2"/>
            </p:cNvCxnSpPr>
            <p:nvPr/>
          </p:nvCxnSpPr>
          <p:spPr>
            <a:xfrm rot="5400000">
              <a:off x="4571216" y="3656816"/>
              <a:ext cx="1384298" cy="159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endCxn id="10" idx="6"/>
            </p:cNvCxnSpPr>
            <p:nvPr/>
          </p:nvCxnSpPr>
          <p:spPr>
            <a:xfrm rot="10800000" flipV="1">
              <a:off x="3835392" y="4349760"/>
              <a:ext cx="1427178" cy="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1714479" y="3613162"/>
            <a:ext cx="182880" cy="1384304"/>
            <a:chOff x="2638404" y="3613162"/>
            <a:chExt cx="182880" cy="1384304"/>
          </a:xfrm>
        </p:grpSpPr>
        <p:cxnSp>
          <p:nvCxnSpPr>
            <p:cNvPr id="37" name="Straight Connector 36"/>
            <p:cNvCxnSpPr>
              <a:stCxn id="8" idx="4"/>
            </p:cNvCxnSpPr>
            <p:nvPr/>
          </p:nvCxnSpPr>
          <p:spPr>
            <a:xfrm rot="5400000">
              <a:off x="2638415" y="3705227"/>
              <a:ext cx="184142" cy="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Arc 37"/>
            <p:cNvSpPr/>
            <p:nvPr/>
          </p:nvSpPr>
          <p:spPr>
            <a:xfrm>
              <a:off x="2638404" y="3798576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38"/>
            <p:cNvCxnSpPr/>
            <p:nvPr/>
          </p:nvCxnSpPr>
          <p:spPr>
            <a:xfrm rot="5400000">
              <a:off x="2592377" y="4119569"/>
              <a:ext cx="276218" cy="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Arc 39"/>
            <p:cNvSpPr/>
            <p:nvPr/>
          </p:nvSpPr>
          <p:spPr>
            <a:xfrm>
              <a:off x="2638404" y="4257684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>
              <a:endCxn id="42" idx="0"/>
            </p:cNvCxnSpPr>
            <p:nvPr/>
          </p:nvCxnSpPr>
          <p:spPr>
            <a:xfrm rot="5400000">
              <a:off x="2451881" y="4718855"/>
              <a:ext cx="555621" cy="1602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1576365" y="4997467"/>
            <a:ext cx="457200" cy="457200"/>
          </a:xfrm>
          <a:prstGeom prst="rect">
            <a:avLst/>
          </a:prstGeom>
          <a:solidFill>
            <a:srgbClr val="000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2036740" y="4994292"/>
            <a:ext cx="457200" cy="457200"/>
          </a:xfrm>
          <a:prstGeom prst="rect">
            <a:avLst/>
          </a:prstGeom>
          <a:solidFill>
            <a:srgbClr val="000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2500290" y="4994292"/>
            <a:ext cx="457200" cy="457200"/>
          </a:xfrm>
          <a:prstGeom prst="rect">
            <a:avLst/>
          </a:prstGeom>
          <a:solidFill>
            <a:srgbClr val="000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/>
          <p:cNvGrpSpPr/>
          <p:nvPr/>
        </p:nvGrpSpPr>
        <p:grpSpPr>
          <a:xfrm>
            <a:off x="2176131" y="4073532"/>
            <a:ext cx="182880" cy="923925"/>
            <a:chOff x="3100056" y="4073532"/>
            <a:chExt cx="182880" cy="923925"/>
          </a:xfrm>
        </p:grpSpPr>
        <p:cxnSp>
          <p:nvCxnSpPr>
            <p:cNvPr id="46" name="Straight Connector 45"/>
            <p:cNvCxnSpPr/>
            <p:nvPr/>
          </p:nvCxnSpPr>
          <p:spPr>
            <a:xfrm rot="5400000">
              <a:off x="3098783" y="4165597"/>
              <a:ext cx="184142" cy="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Arc 46"/>
            <p:cNvSpPr/>
            <p:nvPr/>
          </p:nvSpPr>
          <p:spPr>
            <a:xfrm>
              <a:off x="3100056" y="4258956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Connector 47"/>
            <p:cNvCxnSpPr/>
            <p:nvPr/>
          </p:nvCxnSpPr>
          <p:spPr>
            <a:xfrm rot="5400000">
              <a:off x="2912248" y="4718846"/>
              <a:ext cx="555621" cy="1602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Straight Connector 48"/>
          <p:cNvCxnSpPr>
            <a:stCxn id="10" idx="4"/>
            <a:endCxn id="44" idx="0"/>
          </p:cNvCxnSpPr>
          <p:nvPr/>
        </p:nvCxnSpPr>
        <p:spPr>
          <a:xfrm rot="16200000" flipH="1">
            <a:off x="2497913" y="4763315"/>
            <a:ext cx="460380" cy="1573"/>
          </a:xfrm>
          <a:prstGeom prst="line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888960" y="2508245"/>
            <a:ext cx="457200" cy="457200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2E8E9-710A-43EB-8EF4-3133838037D0}" type="slidenum">
              <a:rPr lang="en-US" smtClean="0"/>
              <a:pPr>
                <a:defRPr/>
              </a:pPr>
              <a:t>11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Vector Operations</a:t>
            </a:r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09123"/>
            <a:ext cx="822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(Squared)</a:t>
            </a:r>
            <a:r>
              <a:rPr kumimoji="0" lang="en-US" sz="3200" b="0" i="0" u="none" strike="noStrike" kern="120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Norm calculation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888960" y="2511437"/>
            <a:ext cx="457200" cy="457200"/>
          </a:xfrm>
          <a:prstGeom prst="rect">
            <a:avLst/>
          </a:prstGeom>
          <a:solidFill>
            <a:srgbClr val="FFC0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49335" y="2508262"/>
            <a:ext cx="457200" cy="457200"/>
          </a:xfrm>
          <a:prstGeom prst="rect">
            <a:avLst/>
          </a:prstGeom>
          <a:solidFill>
            <a:srgbClr val="FFC0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12885" y="2508262"/>
            <a:ext cx="457200" cy="457200"/>
          </a:xfrm>
          <a:prstGeom prst="rect">
            <a:avLst/>
          </a:prstGeom>
          <a:solidFill>
            <a:srgbClr val="FFC0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398532" y="3429004"/>
            <a:ext cx="368300" cy="3683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aseline="30000" smtClean="0">
                <a:solidFill>
                  <a:schemeClr val="tx1"/>
                </a:solidFill>
              </a:rPr>
              <a:t>2</a:t>
            </a:r>
            <a:endParaRPr lang="en-US" sz="2400" baseline="3000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1858908" y="3429004"/>
            <a:ext cx="368300" cy="3683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aseline="30000" smtClean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0" name="Oval 39"/>
          <p:cNvSpPr/>
          <p:nvPr/>
        </p:nvSpPr>
        <p:spPr>
          <a:xfrm>
            <a:off x="938152" y="3429004"/>
            <a:ext cx="368300" cy="3683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aseline="30000" smtClean="0">
                <a:solidFill>
                  <a:schemeClr val="tx1"/>
                </a:solidFill>
              </a:rPr>
              <a:t>2</a:t>
            </a:r>
            <a:endParaRPr lang="en-US" sz="2400" baseline="30000">
              <a:solidFill>
                <a:schemeClr val="tx1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1398532" y="4257688"/>
            <a:ext cx="368300" cy="3683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chemeClr val="tx1"/>
                </a:solidFill>
              </a:rPr>
              <a:t>+</a:t>
            </a:r>
            <a:endParaRPr lang="en-US" sz="2400">
              <a:solidFill>
                <a:schemeClr val="tx1"/>
              </a:solidFill>
            </a:endParaRPr>
          </a:p>
        </p:txBody>
      </p:sp>
      <p:cxnSp>
        <p:nvCxnSpPr>
          <p:cNvPr id="43" name="Straight Arrow Connector 42"/>
          <p:cNvCxnSpPr>
            <a:stCxn id="5" idx="2"/>
            <a:endCxn id="40" idx="0"/>
          </p:cNvCxnSpPr>
          <p:nvPr/>
        </p:nvCxnSpPr>
        <p:spPr>
          <a:xfrm rot="16200000" flipH="1">
            <a:off x="889748" y="3196449"/>
            <a:ext cx="460367" cy="4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6200000" flipH="1">
            <a:off x="1350125" y="3196433"/>
            <a:ext cx="460367" cy="4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6200000" flipH="1">
            <a:off x="1810505" y="3196433"/>
            <a:ext cx="460367" cy="4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16200000" flipH="1">
            <a:off x="1350125" y="4025117"/>
            <a:ext cx="460367" cy="4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" name="Group 58"/>
          <p:cNvGrpSpPr/>
          <p:nvPr/>
        </p:nvGrpSpPr>
        <p:grpSpPr>
          <a:xfrm>
            <a:off x="1122300" y="3797304"/>
            <a:ext cx="330168" cy="514320"/>
            <a:chOff x="3421050" y="3797304"/>
            <a:chExt cx="330168" cy="514320"/>
          </a:xfrm>
        </p:grpSpPr>
        <p:cxnSp>
          <p:nvCxnSpPr>
            <p:cNvPr id="48" name="Straight Connector 47"/>
            <p:cNvCxnSpPr>
              <a:stCxn id="40" idx="4"/>
            </p:cNvCxnSpPr>
            <p:nvPr/>
          </p:nvCxnSpPr>
          <p:spPr>
            <a:xfrm rot="5400000">
              <a:off x="3328975" y="3889379"/>
              <a:ext cx="184152" cy="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>
              <a:endCxn id="41" idx="1"/>
            </p:cNvCxnSpPr>
            <p:nvPr/>
          </p:nvCxnSpPr>
          <p:spPr>
            <a:xfrm rot="16200000" flipH="1">
              <a:off x="3421050" y="3981456"/>
              <a:ext cx="330168" cy="33016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1712896" y="3797304"/>
            <a:ext cx="322264" cy="514320"/>
            <a:chOff x="4011646" y="3797304"/>
            <a:chExt cx="322264" cy="514320"/>
          </a:xfrm>
        </p:grpSpPr>
        <p:cxnSp>
          <p:nvCxnSpPr>
            <p:cNvPr id="53" name="Straight Connector 52"/>
            <p:cNvCxnSpPr/>
            <p:nvPr/>
          </p:nvCxnSpPr>
          <p:spPr>
            <a:xfrm rot="5400000">
              <a:off x="4241833" y="3889379"/>
              <a:ext cx="184152" cy="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endCxn id="41" idx="7"/>
            </p:cNvCxnSpPr>
            <p:nvPr/>
          </p:nvCxnSpPr>
          <p:spPr>
            <a:xfrm rot="5400000">
              <a:off x="4007693" y="3985409"/>
              <a:ext cx="330168" cy="322262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6" name="Straight Arrow Connector 55"/>
          <p:cNvCxnSpPr/>
          <p:nvPr/>
        </p:nvCxnSpPr>
        <p:spPr>
          <a:xfrm rot="16200000" flipH="1">
            <a:off x="1354868" y="4853801"/>
            <a:ext cx="460367" cy="4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1398528" y="5086372"/>
            <a:ext cx="368300" cy="3683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chemeClr val="tx1"/>
                </a:solidFill>
              </a:rPr>
              <a:t>√</a:t>
            </a:r>
            <a:endParaRPr lang="en-US" sz="2400">
              <a:solidFill>
                <a:schemeClr val="tx1"/>
              </a:solidFill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 rot="16200000" flipH="1">
            <a:off x="1354868" y="5682497"/>
            <a:ext cx="460367" cy="4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1355670" y="5918232"/>
            <a:ext cx="457200" cy="457200"/>
          </a:xfrm>
          <a:prstGeom prst="rect">
            <a:avLst/>
          </a:prstGeom>
          <a:solidFill>
            <a:srgbClr val="FF8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2E8E9-710A-43EB-8EF4-3133838037D0}" type="slidenum">
              <a:rPr lang="en-US" smtClean="0"/>
              <a:pPr>
                <a:defRPr/>
              </a:pPr>
              <a:t>12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High Level Pipeline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While </a:t>
            </a:r>
            <a:r>
              <a:rPr lang="en-US" b="1" i="1" smtClean="0"/>
              <a:t>r</a:t>
            </a:r>
            <a:r>
              <a:rPr lang="en-US" i="1" baseline="-25000" smtClean="0"/>
              <a:t>n</a:t>
            </a:r>
            <a:r>
              <a:rPr lang="en-US" smtClean="0"/>
              <a:t> is being calculated,</a:t>
            </a:r>
            <a:br>
              <a:rPr lang="en-US" smtClean="0"/>
            </a:br>
            <a:r>
              <a:rPr lang="el-GR" smtClean="0"/>
              <a:t>δ</a:t>
            </a:r>
            <a:r>
              <a:rPr lang="en-US" i="1" baseline="-25000" smtClean="0"/>
              <a:t>n</a:t>
            </a:r>
            <a:r>
              <a:rPr lang="en-US" baseline="-25000" smtClean="0"/>
              <a:t>+1</a:t>
            </a:r>
            <a:r>
              <a:rPr lang="en-US" smtClean="0"/>
              <a:t> can be calculated at the same time.</a:t>
            </a:r>
          </a:p>
          <a:p>
            <a:pPr>
              <a:buNone/>
            </a:pPr>
            <a:r>
              <a:rPr lang="en-US" smtClean="0"/>
              <a:t>		</a:t>
            </a:r>
            <a:r>
              <a:rPr lang="el-GR" smtClean="0"/>
              <a:t>δ</a:t>
            </a:r>
            <a:r>
              <a:rPr lang="en-US" baseline="-25000" smtClean="0"/>
              <a:t>1</a:t>
            </a:r>
          </a:p>
          <a:p>
            <a:pPr>
              <a:buNone/>
            </a:pPr>
            <a:r>
              <a:rPr lang="en-US" smtClean="0"/>
              <a:t>		</a:t>
            </a:r>
            <a:r>
              <a:rPr lang="en-US" b="1" i="1" smtClean="0"/>
              <a:t>r</a:t>
            </a:r>
            <a:r>
              <a:rPr lang="en-US" baseline="-25000" smtClean="0"/>
              <a:t>1</a:t>
            </a:r>
            <a:r>
              <a:rPr lang="en-US" smtClean="0"/>
              <a:t>	</a:t>
            </a:r>
            <a:r>
              <a:rPr lang="el-GR" smtClean="0"/>
              <a:t>δ</a:t>
            </a:r>
            <a:r>
              <a:rPr lang="en-US" baseline="-25000" smtClean="0"/>
              <a:t>2</a:t>
            </a:r>
            <a:endParaRPr lang="en-US" smtClean="0"/>
          </a:p>
          <a:p>
            <a:pPr>
              <a:buNone/>
            </a:pPr>
            <a:r>
              <a:rPr lang="en-US" smtClean="0"/>
              <a:t>			</a:t>
            </a:r>
            <a:r>
              <a:rPr lang="en-US" b="1" i="1" smtClean="0"/>
              <a:t>r</a:t>
            </a:r>
            <a:r>
              <a:rPr lang="en-US" baseline="-25000" smtClean="0"/>
              <a:t>2</a:t>
            </a:r>
            <a:r>
              <a:rPr lang="en-US" smtClean="0"/>
              <a:t>	</a:t>
            </a:r>
            <a:r>
              <a:rPr lang="el-GR" smtClean="0"/>
              <a:t>δ</a:t>
            </a:r>
            <a:r>
              <a:rPr lang="en-US" baseline="-25000" smtClean="0"/>
              <a:t>3</a:t>
            </a:r>
            <a:endParaRPr lang="en-US" smtClean="0"/>
          </a:p>
          <a:p>
            <a:pPr>
              <a:buNone/>
            </a:pPr>
            <a:r>
              <a:rPr lang="en-US" smtClean="0"/>
              <a:t>				</a:t>
            </a:r>
            <a:r>
              <a:rPr lang="en-US" b="1" i="1" smtClean="0"/>
              <a:t>r</a:t>
            </a:r>
            <a:r>
              <a:rPr lang="en-US" baseline="-25000" smtClean="0"/>
              <a:t>3</a:t>
            </a:r>
            <a:r>
              <a:rPr lang="en-US" smtClean="0"/>
              <a:t>	</a:t>
            </a:r>
            <a:r>
              <a:rPr lang="el-GR" smtClean="0"/>
              <a:t>δ</a:t>
            </a:r>
            <a:r>
              <a:rPr lang="en-US" baseline="-25000" smtClean="0"/>
              <a:t>4</a:t>
            </a:r>
            <a:endParaRPr lang="en-US" smtClean="0"/>
          </a:p>
          <a:p>
            <a:pPr>
              <a:buNone/>
            </a:pPr>
            <a:r>
              <a:rPr lang="en-US" smtClean="0"/>
              <a:t>					...	...</a:t>
            </a:r>
          </a:p>
          <a:p>
            <a:pPr>
              <a:buNone/>
            </a:pPr>
            <a:r>
              <a:rPr lang="en-US" smtClean="0"/>
              <a:t>						</a:t>
            </a:r>
            <a:r>
              <a:rPr lang="en-US" b="1" i="1" smtClean="0"/>
              <a:t>r</a:t>
            </a:r>
            <a:r>
              <a:rPr lang="en-US" i="1" baseline="-25000" smtClean="0"/>
              <a:t>N</a:t>
            </a:r>
            <a:r>
              <a:rPr lang="en-US" baseline="-25000" smtClean="0"/>
              <a:t>-1</a:t>
            </a:r>
            <a:r>
              <a:rPr lang="en-US" smtClean="0"/>
              <a:t>	</a:t>
            </a:r>
            <a:r>
              <a:rPr lang="el-GR" smtClean="0"/>
              <a:t>δ</a:t>
            </a:r>
            <a:r>
              <a:rPr lang="en-US" i="1" baseline="-25000" smtClean="0"/>
              <a:t>N</a:t>
            </a:r>
            <a:endParaRPr lang="en-US" i="1" smtClean="0"/>
          </a:p>
          <a:p>
            <a:pPr>
              <a:buNone/>
            </a:pPr>
            <a:r>
              <a:rPr lang="en-US" smtClean="0"/>
              <a:t>							</a:t>
            </a:r>
            <a:r>
              <a:rPr lang="en-US" b="1" i="1" smtClean="0"/>
              <a:t>r</a:t>
            </a:r>
            <a:r>
              <a:rPr lang="en-US" i="1" baseline="-25000" smtClean="0"/>
              <a:t>N</a:t>
            </a:r>
          </a:p>
          <a:p>
            <a:r>
              <a:rPr lang="en-US" smtClean="0"/>
              <a:t>Total time = </a:t>
            </a:r>
            <a:r>
              <a:rPr lang="en-US" i="1" smtClean="0"/>
              <a:t>N</a:t>
            </a:r>
            <a:r>
              <a:rPr lang="en-US" smtClean="0"/>
              <a:t>(</a:t>
            </a:r>
            <a:r>
              <a:rPr lang="en-US" i="1" smtClean="0"/>
              <a:t>N</a:t>
            </a:r>
            <a:r>
              <a:rPr lang="en-US" smtClean="0"/>
              <a:t>+1) cycles.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6414294" y="3613150"/>
            <a:ext cx="1840706" cy="794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334250" y="3152775"/>
            <a:ext cx="677108" cy="866584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US" sz="3200" smtClean="0">
                <a:latin typeface="+mn-lt"/>
              </a:rPr>
              <a:t>time</a:t>
            </a:r>
            <a:endParaRPr lang="en-US" sz="3200">
              <a:latin typeface="+mn-lt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2E8E9-710A-43EB-8EF4-3133838037D0}" type="slidenum">
              <a:rPr lang="en-US" smtClean="0"/>
              <a:pPr>
                <a:defRPr/>
              </a:pPr>
              <a:t>13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7" name="Group 826"/>
          <p:cNvGrpSpPr/>
          <p:nvPr/>
        </p:nvGrpSpPr>
        <p:grpSpPr>
          <a:xfrm>
            <a:off x="2730500" y="4902200"/>
            <a:ext cx="463550" cy="647065"/>
            <a:chOff x="885825" y="4899659"/>
            <a:chExt cx="463550" cy="647065"/>
          </a:xfrm>
        </p:grpSpPr>
        <p:cxnSp>
          <p:nvCxnSpPr>
            <p:cNvPr id="828" name="Straight Connector 827"/>
            <p:cNvCxnSpPr/>
            <p:nvPr/>
          </p:nvCxnSpPr>
          <p:spPr>
            <a:xfrm rot="16200000" flipH="1">
              <a:off x="1024255" y="5221604"/>
              <a:ext cx="647065" cy="317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9" name="Straight Arrow Connector 828"/>
            <p:cNvCxnSpPr>
              <a:endCxn id="79" idx="3"/>
            </p:cNvCxnSpPr>
            <p:nvPr/>
          </p:nvCxnSpPr>
          <p:spPr>
            <a:xfrm rot="10800000">
              <a:off x="885825" y="5542279"/>
              <a:ext cx="463550" cy="1906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1" name="Group 830"/>
          <p:cNvGrpSpPr/>
          <p:nvPr/>
        </p:nvGrpSpPr>
        <p:grpSpPr>
          <a:xfrm>
            <a:off x="2730500" y="4902200"/>
            <a:ext cx="463550" cy="647065"/>
            <a:chOff x="885825" y="4899659"/>
            <a:chExt cx="463550" cy="647065"/>
          </a:xfrm>
        </p:grpSpPr>
        <p:cxnSp>
          <p:nvCxnSpPr>
            <p:cNvPr id="832" name="Straight Connector 831"/>
            <p:cNvCxnSpPr/>
            <p:nvPr/>
          </p:nvCxnSpPr>
          <p:spPr>
            <a:xfrm rot="16200000" flipH="1">
              <a:off x="1024255" y="5221604"/>
              <a:ext cx="647065" cy="3175"/>
            </a:xfrm>
            <a:prstGeom prst="line">
              <a:avLst/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3" name="Straight Arrow Connector 832"/>
            <p:cNvCxnSpPr/>
            <p:nvPr/>
          </p:nvCxnSpPr>
          <p:spPr>
            <a:xfrm rot="10800000">
              <a:off x="885825" y="5542279"/>
              <a:ext cx="463550" cy="1906"/>
            </a:xfrm>
            <a:prstGeom prst="straightConnector1">
              <a:avLst/>
            </a:prstGeom>
            <a:ln w="25400">
              <a:solidFill>
                <a:srgbClr val="FF8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4" name="Group 833"/>
          <p:cNvGrpSpPr/>
          <p:nvPr/>
        </p:nvGrpSpPr>
        <p:grpSpPr>
          <a:xfrm>
            <a:off x="2730500" y="4902200"/>
            <a:ext cx="463550" cy="647065"/>
            <a:chOff x="885825" y="4899659"/>
            <a:chExt cx="463550" cy="647065"/>
          </a:xfrm>
        </p:grpSpPr>
        <p:cxnSp>
          <p:nvCxnSpPr>
            <p:cNvPr id="835" name="Straight Connector 834"/>
            <p:cNvCxnSpPr/>
            <p:nvPr/>
          </p:nvCxnSpPr>
          <p:spPr>
            <a:xfrm rot="16200000" flipH="1">
              <a:off x="1024255" y="5221604"/>
              <a:ext cx="647065" cy="3175"/>
            </a:xfrm>
            <a:prstGeom prst="line">
              <a:avLst/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6" name="Straight Arrow Connector 835"/>
            <p:cNvCxnSpPr/>
            <p:nvPr/>
          </p:nvCxnSpPr>
          <p:spPr>
            <a:xfrm rot="10800000">
              <a:off x="885825" y="5542279"/>
              <a:ext cx="463550" cy="1906"/>
            </a:xfrm>
            <a:prstGeom prst="straightConnector1">
              <a:avLst/>
            </a:prstGeom>
            <a:ln w="25400">
              <a:solidFill>
                <a:srgbClr val="FFC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7" name="Group 836"/>
          <p:cNvGrpSpPr/>
          <p:nvPr/>
        </p:nvGrpSpPr>
        <p:grpSpPr>
          <a:xfrm>
            <a:off x="2730500" y="4902200"/>
            <a:ext cx="463550" cy="647065"/>
            <a:chOff x="885825" y="4899659"/>
            <a:chExt cx="463550" cy="647065"/>
          </a:xfrm>
        </p:grpSpPr>
        <p:cxnSp>
          <p:nvCxnSpPr>
            <p:cNvPr id="838" name="Straight Connector 837"/>
            <p:cNvCxnSpPr/>
            <p:nvPr/>
          </p:nvCxnSpPr>
          <p:spPr>
            <a:xfrm rot="16200000" flipH="1">
              <a:off x="1024255" y="5221604"/>
              <a:ext cx="647065" cy="3175"/>
            </a:xfrm>
            <a:prstGeom prst="line">
              <a:avLst/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9" name="Straight Arrow Connector 838"/>
            <p:cNvCxnSpPr/>
            <p:nvPr/>
          </p:nvCxnSpPr>
          <p:spPr>
            <a:xfrm rot="10800000">
              <a:off x="885825" y="5542279"/>
              <a:ext cx="463550" cy="1906"/>
            </a:xfrm>
            <a:prstGeom prst="straightConnector1">
              <a:avLst/>
            </a:prstGeom>
            <a:ln w="25400">
              <a:solidFill>
                <a:srgbClr val="FFFFC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0" name="Group 839"/>
          <p:cNvGrpSpPr/>
          <p:nvPr/>
        </p:nvGrpSpPr>
        <p:grpSpPr>
          <a:xfrm>
            <a:off x="2730500" y="4902200"/>
            <a:ext cx="463550" cy="647065"/>
            <a:chOff x="885825" y="4899659"/>
            <a:chExt cx="463550" cy="647065"/>
          </a:xfrm>
        </p:grpSpPr>
        <p:cxnSp>
          <p:nvCxnSpPr>
            <p:cNvPr id="841" name="Straight Connector 840"/>
            <p:cNvCxnSpPr/>
            <p:nvPr/>
          </p:nvCxnSpPr>
          <p:spPr>
            <a:xfrm rot="16200000" flipH="1">
              <a:off x="1024255" y="5221604"/>
              <a:ext cx="647065" cy="3175"/>
            </a:xfrm>
            <a:prstGeom prst="line">
              <a:avLst/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2" name="Straight Arrow Connector 841"/>
            <p:cNvCxnSpPr/>
            <p:nvPr/>
          </p:nvCxnSpPr>
          <p:spPr>
            <a:xfrm rot="10800000">
              <a:off x="885825" y="5542279"/>
              <a:ext cx="463550" cy="1906"/>
            </a:xfrm>
            <a:prstGeom prst="straightConnector1">
              <a:avLst/>
            </a:prstGeom>
            <a:ln w="25400">
              <a:solidFill>
                <a:srgbClr val="80FF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3" name="Group 842"/>
          <p:cNvGrpSpPr/>
          <p:nvPr/>
        </p:nvGrpSpPr>
        <p:grpSpPr>
          <a:xfrm>
            <a:off x="2730500" y="4902200"/>
            <a:ext cx="463550" cy="647065"/>
            <a:chOff x="885825" y="4899659"/>
            <a:chExt cx="463550" cy="647065"/>
          </a:xfrm>
        </p:grpSpPr>
        <p:cxnSp>
          <p:nvCxnSpPr>
            <p:cNvPr id="844" name="Straight Connector 843"/>
            <p:cNvCxnSpPr/>
            <p:nvPr/>
          </p:nvCxnSpPr>
          <p:spPr>
            <a:xfrm rot="16200000" flipH="1">
              <a:off x="1024255" y="5221604"/>
              <a:ext cx="647065" cy="3175"/>
            </a:xfrm>
            <a:prstGeom prst="line">
              <a:avLst/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5" name="Straight Arrow Connector 844"/>
            <p:cNvCxnSpPr/>
            <p:nvPr/>
          </p:nvCxnSpPr>
          <p:spPr>
            <a:xfrm rot="10800000">
              <a:off x="885825" y="5542279"/>
              <a:ext cx="463550" cy="1906"/>
            </a:xfrm>
            <a:prstGeom prst="straightConnector1">
              <a:avLst/>
            </a:prstGeom>
            <a:ln w="25400">
              <a:solidFill>
                <a:srgbClr val="80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6" name="Group 845"/>
          <p:cNvGrpSpPr/>
          <p:nvPr/>
        </p:nvGrpSpPr>
        <p:grpSpPr>
          <a:xfrm>
            <a:off x="2730500" y="4902200"/>
            <a:ext cx="463550" cy="647065"/>
            <a:chOff x="885825" y="4899659"/>
            <a:chExt cx="463550" cy="647065"/>
          </a:xfrm>
        </p:grpSpPr>
        <p:cxnSp>
          <p:nvCxnSpPr>
            <p:cNvPr id="847" name="Straight Connector 846"/>
            <p:cNvCxnSpPr/>
            <p:nvPr/>
          </p:nvCxnSpPr>
          <p:spPr>
            <a:xfrm rot="16200000" flipH="1">
              <a:off x="1024255" y="5221604"/>
              <a:ext cx="647065" cy="3175"/>
            </a:xfrm>
            <a:prstGeom prst="line">
              <a:avLst/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8" name="Straight Arrow Connector 847"/>
            <p:cNvCxnSpPr/>
            <p:nvPr/>
          </p:nvCxnSpPr>
          <p:spPr>
            <a:xfrm rot="10800000">
              <a:off x="885825" y="5542279"/>
              <a:ext cx="463550" cy="1906"/>
            </a:xfrm>
            <a:prstGeom prst="straightConnector1">
              <a:avLst/>
            </a:prstGeom>
            <a:ln w="25400">
              <a:solidFill>
                <a:srgbClr val="FF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" name="Group 111"/>
          <p:cNvGrpSpPr/>
          <p:nvPr/>
        </p:nvGrpSpPr>
        <p:grpSpPr>
          <a:xfrm>
            <a:off x="1348581" y="4899660"/>
            <a:ext cx="467519" cy="647858"/>
            <a:chOff x="1348581" y="4899660"/>
            <a:chExt cx="467519" cy="647858"/>
          </a:xfrm>
        </p:grpSpPr>
        <p:cxnSp>
          <p:nvCxnSpPr>
            <p:cNvPr id="90" name="Straight Connector 89"/>
            <p:cNvCxnSpPr>
              <a:stCxn id="76" idx="2"/>
            </p:cNvCxnSpPr>
            <p:nvPr/>
          </p:nvCxnSpPr>
          <p:spPr>
            <a:xfrm rot="5400000">
              <a:off x="1025049" y="5223192"/>
              <a:ext cx="647858" cy="79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>
              <a:endCxn id="79" idx="1"/>
            </p:cNvCxnSpPr>
            <p:nvPr/>
          </p:nvCxnSpPr>
          <p:spPr>
            <a:xfrm>
              <a:off x="1349375" y="5544185"/>
              <a:ext cx="466725" cy="63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9" name="Group 808"/>
          <p:cNvGrpSpPr/>
          <p:nvPr/>
        </p:nvGrpSpPr>
        <p:grpSpPr>
          <a:xfrm>
            <a:off x="1349375" y="4902200"/>
            <a:ext cx="469900" cy="647065"/>
            <a:chOff x="1346200" y="4899659"/>
            <a:chExt cx="469900" cy="647065"/>
          </a:xfrm>
        </p:grpSpPr>
        <p:cxnSp>
          <p:nvCxnSpPr>
            <p:cNvPr id="810" name="Straight Connector 809"/>
            <p:cNvCxnSpPr/>
            <p:nvPr/>
          </p:nvCxnSpPr>
          <p:spPr>
            <a:xfrm rot="16200000" flipH="1">
              <a:off x="1024255" y="5221604"/>
              <a:ext cx="647065" cy="3175"/>
            </a:xfrm>
            <a:prstGeom prst="line">
              <a:avLst/>
            </a:prstGeom>
            <a:ln w="25400">
              <a:solidFill>
                <a:srgbClr val="8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1" name="Straight Arrow Connector 810"/>
            <p:cNvCxnSpPr/>
            <p:nvPr/>
          </p:nvCxnSpPr>
          <p:spPr>
            <a:xfrm>
              <a:off x="1349375" y="5544185"/>
              <a:ext cx="466725" cy="635"/>
            </a:xfrm>
            <a:prstGeom prst="straightConnector1">
              <a:avLst/>
            </a:prstGeom>
            <a:ln w="25400">
              <a:solidFill>
                <a:srgbClr val="80000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2" name="Group 811"/>
          <p:cNvGrpSpPr/>
          <p:nvPr/>
        </p:nvGrpSpPr>
        <p:grpSpPr>
          <a:xfrm>
            <a:off x="1349375" y="4902200"/>
            <a:ext cx="469900" cy="647065"/>
            <a:chOff x="1346200" y="4899659"/>
            <a:chExt cx="469900" cy="647065"/>
          </a:xfrm>
        </p:grpSpPr>
        <p:cxnSp>
          <p:nvCxnSpPr>
            <p:cNvPr id="813" name="Straight Connector 812"/>
            <p:cNvCxnSpPr/>
            <p:nvPr/>
          </p:nvCxnSpPr>
          <p:spPr>
            <a:xfrm rot="16200000" flipH="1">
              <a:off x="1024255" y="5221604"/>
              <a:ext cx="647065" cy="3175"/>
            </a:xfrm>
            <a:prstGeom prst="line">
              <a:avLst/>
            </a:prstGeom>
            <a:ln w="25400">
              <a:solidFill>
                <a:srgbClr val="804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4" name="Straight Arrow Connector 813"/>
            <p:cNvCxnSpPr/>
            <p:nvPr/>
          </p:nvCxnSpPr>
          <p:spPr>
            <a:xfrm>
              <a:off x="1349375" y="5544185"/>
              <a:ext cx="466725" cy="635"/>
            </a:xfrm>
            <a:prstGeom prst="straightConnector1">
              <a:avLst/>
            </a:prstGeom>
            <a:ln w="25400">
              <a:solidFill>
                <a:srgbClr val="80400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5" name="Group 814"/>
          <p:cNvGrpSpPr/>
          <p:nvPr/>
        </p:nvGrpSpPr>
        <p:grpSpPr>
          <a:xfrm>
            <a:off x="1349375" y="4902200"/>
            <a:ext cx="469900" cy="647065"/>
            <a:chOff x="1346200" y="4899659"/>
            <a:chExt cx="469900" cy="647065"/>
          </a:xfrm>
        </p:grpSpPr>
        <p:cxnSp>
          <p:nvCxnSpPr>
            <p:cNvPr id="816" name="Straight Connector 815"/>
            <p:cNvCxnSpPr/>
            <p:nvPr/>
          </p:nvCxnSpPr>
          <p:spPr>
            <a:xfrm rot="16200000" flipH="1">
              <a:off x="1024255" y="5221604"/>
              <a:ext cx="647065" cy="3175"/>
            </a:xfrm>
            <a:prstGeom prst="line">
              <a:avLst/>
            </a:prstGeom>
            <a:ln w="25400">
              <a:solidFill>
                <a:srgbClr val="E0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7" name="Straight Arrow Connector 816"/>
            <p:cNvCxnSpPr/>
            <p:nvPr/>
          </p:nvCxnSpPr>
          <p:spPr>
            <a:xfrm>
              <a:off x="1349375" y="5544185"/>
              <a:ext cx="466725" cy="635"/>
            </a:xfrm>
            <a:prstGeom prst="straightConnector1">
              <a:avLst/>
            </a:prstGeom>
            <a:ln w="25400">
              <a:solidFill>
                <a:srgbClr val="E0C00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8" name="Group 817"/>
          <p:cNvGrpSpPr/>
          <p:nvPr/>
        </p:nvGrpSpPr>
        <p:grpSpPr>
          <a:xfrm>
            <a:off x="1349375" y="4902200"/>
            <a:ext cx="469900" cy="647065"/>
            <a:chOff x="1346200" y="4899659"/>
            <a:chExt cx="469900" cy="647065"/>
          </a:xfrm>
        </p:grpSpPr>
        <p:cxnSp>
          <p:nvCxnSpPr>
            <p:cNvPr id="819" name="Straight Connector 818"/>
            <p:cNvCxnSpPr/>
            <p:nvPr/>
          </p:nvCxnSpPr>
          <p:spPr>
            <a:xfrm rot="16200000" flipH="1">
              <a:off x="1024255" y="5221604"/>
              <a:ext cx="647065" cy="3175"/>
            </a:xfrm>
            <a:prstGeom prst="line">
              <a:avLst/>
            </a:prstGeom>
            <a:ln w="254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0" name="Straight Arrow Connector 819"/>
            <p:cNvCxnSpPr/>
            <p:nvPr/>
          </p:nvCxnSpPr>
          <p:spPr>
            <a:xfrm>
              <a:off x="1349375" y="5544185"/>
              <a:ext cx="466725" cy="635"/>
            </a:xfrm>
            <a:prstGeom prst="straightConnector1">
              <a:avLst/>
            </a:prstGeom>
            <a:ln w="25400">
              <a:solidFill>
                <a:srgbClr val="00800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1" name="Group 820"/>
          <p:cNvGrpSpPr/>
          <p:nvPr/>
        </p:nvGrpSpPr>
        <p:grpSpPr>
          <a:xfrm>
            <a:off x="1349375" y="4902200"/>
            <a:ext cx="469900" cy="647065"/>
            <a:chOff x="1346200" y="4899659"/>
            <a:chExt cx="469900" cy="647065"/>
          </a:xfrm>
        </p:grpSpPr>
        <p:cxnSp>
          <p:nvCxnSpPr>
            <p:cNvPr id="822" name="Straight Connector 821"/>
            <p:cNvCxnSpPr/>
            <p:nvPr/>
          </p:nvCxnSpPr>
          <p:spPr>
            <a:xfrm rot="16200000" flipH="1">
              <a:off x="1024255" y="5221604"/>
              <a:ext cx="647065" cy="3175"/>
            </a:xfrm>
            <a:prstGeom prst="line">
              <a:avLst/>
            </a:prstGeom>
            <a:ln w="25400">
              <a:solidFill>
                <a:srgbClr val="000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3" name="Straight Arrow Connector 822"/>
            <p:cNvCxnSpPr/>
            <p:nvPr/>
          </p:nvCxnSpPr>
          <p:spPr>
            <a:xfrm>
              <a:off x="1349375" y="5544185"/>
              <a:ext cx="466725" cy="635"/>
            </a:xfrm>
            <a:prstGeom prst="straightConnector1">
              <a:avLst/>
            </a:prstGeom>
            <a:ln w="25400">
              <a:solidFill>
                <a:srgbClr val="0000C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4" name="Group 823"/>
          <p:cNvGrpSpPr/>
          <p:nvPr/>
        </p:nvGrpSpPr>
        <p:grpSpPr>
          <a:xfrm>
            <a:off x="1349375" y="4902200"/>
            <a:ext cx="469900" cy="647065"/>
            <a:chOff x="1346200" y="4899659"/>
            <a:chExt cx="469900" cy="647065"/>
          </a:xfrm>
        </p:grpSpPr>
        <p:cxnSp>
          <p:nvCxnSpPr>
            <p:cNvPr id="825" name="Straight Connector 824"/>
            <p:cNvCxnSpPr/>
            <p:nvPr/>
          </p:nvCxnSpPr>
          <p:spPr>
            <a:xfrm rot="16200000" flipH="1">
              <a:off x="1024255" y="5221604"/>
              <a:ext cx="647065" cy="3175"/>
            </a:xfrm>
            <a:prstGeom prst="line">
              <a:avLst/>
            </a:prstGeom>
            <a:ln w="25400">
              <a:solidFill>
                <a:srgbClr val="C00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6" name="Straight Arrow Connector 825"/>
            <p:cNvCxnSpPr/>
            <p:nvPr/>
          </p:nvCxnSpPr>
          <p:spPr>
            <a:xfrm>
              <a:off x="1349375" y="5544185"/>
              <a:ext cx="466725" cy="635"/>
            </a:xfrm>
            <a:prstGeom prst="straightConnector1">
              <a:avLst/>
            </a:prstGeom>
            <a:ln w="25400">
              <a:solidFill>
                <a:srgbClr val="C000C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7" name="Straight Arrow Connector 76"/>
          <p:cNvCxnSpPr/>
          <p:nvPr/>
        </p:nvCxnSpPr>
        <p:spPr>
          <a:xfrm rot="5400000">
            <a:off x="1166021" y="4348956"/>
            <a:ext cx="368300" cy="1592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Arrow Connector 379"/>
          <p:cNvCxnSpPr/>
          <p:nvPr/>
        </p:nvCxnSpPr>
        <p:spPr>
          <a:xfrm rot="5400000">
            <a:off x="1166021" y="4348954"/>
            <a:ext cx="368300" cy="1592"/>
          </a:xfrm>
          <a:prstGeom prst="straightConnector1">
            <a:avLst/>
          </a:prstGeom>
          <a:ln w="25400">
            <a:solidFill>
              <a:srgbClr val="80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Straight Arrow Connector 380"/>
          <p:cNvCxnSpPr/>
          <p:nvPr/>
        </p:nvCxnSpPr>
        <p:spPr>
          <a:xfrm rot="5400000">
            <a:off x="1166021" y="4348954"/>
            <a:ext cx="368300" cy="1592"/>
          </a:xfrm>
          <a:prstGeom prst="straightConnector1">
            <a:avLst/>
          </a:prstGeom>
          <a:ln w="25400">
            <a:solidFill>
              <a:srgbClr val="804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Straight Arrow Connector 381"/>
          <p:cNvCxnSpPr/>
          <p:nvPr/>
        </p:nvCxnSpPr>
        <p:spPr>
          <a:xfrm rot="5400000">
            <a:off x="1166021" y="4348954"/>
            <a:ext cx="368300" cy="1592"/>
          </a:xfrm>
          <a:prstGeom prst="straightConnector1">
            <a:avLst/>
          </a:prstGeom>
          <a:ln w="25400">
            <a:solidFill>
              <a:srgbClr val="E0C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Straight Arrow Connector 382"/>
          <p:cNvCxnSpPr/>
          <p:nvPr/>
        </p:nvCxnSpPr>
        <p:spPr>
          <a:xfrm rot="5400000">
            <a:off x="1166021" y="4348954"/>
            <a:ext cx="368300" cy="1592"/>
          </a:xfrm>
          <a:prstGeom prst="straightConnector1">
            <a:avLst/>
          </a:prstGeom>
          <a:ln w="254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Straight Arrow Connector 383"/>
          <p:cNvCxnSpPr/>
          <p:nvPr/>
        </p:nvCxnSpPr>
        <p:spPr>
          <a:xfrm rot="5400000">
            <a:off x="1166021" y="4348954"/>
            <a:ext cx="368300" cy="1592"/>
          </a:xfrm>
          <a:prstGeom prst="straightConnector1">
            <a:avLst/>
          </a:prstGeom>
          <a:ln w="25400">
            <a:solidFill>
              <a:srgbClr val="0000C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Straight Arrow Connector 384"/>
          <p:cNvCxnSpPr/>
          <p:nvPr/>
        </p:nvCxnSpPr>
        <p:spPr>
          <a:xfrm rot="5400000">
            <a:off x="1166021" y="4348954"/>
            <a:ext cx="368300" cy="1592"/>
          </a:xfrm>
          <a:prstGeom prst="straightConnector1">
            <a:avLst/>
          </a:prstGeom>
          <a:ln w="25400">
            <a:solidFill>
              <a:srgbClr val="C000C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1" name="Group 110"/>
          <p:cNvGrpSpPr/>
          <p:nvPr/>
        </p:nvGrpSpPr>
        <p:grpSpPr>
          <a:xfrm>
            <a:off x="1531937" y="3244850"/>
            <a:ext cx="6723063" cy="1289051"/>
            <a:chOff x="1531937" y="3244850"/>
            <a:chExt cx="6723063" cy="1289051"/>
          </a:xfrm>
        </p:grpSpPr>
        <p:cxnSp>
          <p:nvCxnSpPr>
            <p:cNvPr id="57" name="Straight Connector 56"/>
            <p:cNvCxnSpPr/>
            <p:nvPr/>
          </p:nvCxnSpPr>
          <p:spPr>
            <a:xfrm>
              <a:off x="1533525" y="3244850"/>
              <a:ext cx="6721475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 rot="5400000">
              <a:off x="1348581" y="3428206"/>
              <a:ext cx="36830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endCxn id="393" idx="0"/>
            </p:cNvCxnSpPr>
            <p:nvPr/>
          </p:nvCxnSpPr>
          <p:spPr>
            <a:xfrm rot="5400000">
              <a:off x="2544763" y="3887788"/>
              <a:ext cx="1289050" cy="3175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2" name="Group 681"/>
          <p:cNvGrpSpPr/>
          <p:nvPr/>
        </p:nvGrpSpPr>
        <p:grpSpPr>
          <a:xfrm>
            <a:off x="1533525" y="3244850"/>
            <a:ext cx="6723063" cy="1289051"/>
            <a:chOff x="1531937" y="3244850"/>
            <a:chExt cx="6723063" cy="1289051"/>
          </a:xfrm>
        </p:grpSpPr>
        <p:cxnSp>
          <p:nvCxnSpPr>
            <p:cNvPr id="683" name="Straight Connector 682"/>
            <p:cNvCxnSpPr/>
            <p:nvPr/>
          </p:nvCxnSpPr>
          <p:spPr>
            <a:xfrm>
              <a:off x="1533525" y="3244850"/>
              <a:ext cx="6721475" cy="1588"/>
            </a:xfrm>
            <a:prstGeom prst="line">
              <a:avLst/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4" name="Straight Arrow Connector 683"/>
            <p:cNvCxnSpPr/>
            <p:nvPr/>
          </p:nvCxnSpPr>
          <p:spPr>
            <a:xfrm rot="5400000">
              <a:off x="1348581" y="3428206"/>
              <a:ext cx="368300" cy="1588"/>
            </a:xfrm>
            <a:prstGeom prst="straightConnector1">
              <a:avLst/>
            </a:prstGeom>
            <a:ln w="25400">
              <a:solidFill>
                <a:srgbClr val="FF8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5" name="Straight Connector 684"/>
            <p:cNvCxnSpPr>
              <a:endCxn id="393" idx="0"/>
            </p:cNvCxnSpPr>
            <p:nvPr/>
          </p:nvCxnSpPr>
          <p:spPr>
            <a:xfrm rot="5400000">
              <a:off x="2543175" y="3887788"/>
              <a:ext cx="1289050" cy="3175"/>
            </a:xfrm>
            <a:prstGeom prst="line">
              <a:avLst/>
            </a:prstGeom>
            <a:ln w="25400">
              <a:solidFill>
                <a:srgbClr val="FF8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6" name="Group 685"/>
          <p:cNvGrpSpPr/>
          <p:nvPr/>
        </p:nvGrpSpPr>
        <p:grpSpPr>
          <a:xfrm>
            <a:off x="1533525" y="3244850"/>
            <a:ext cx="6723063" cy="1289051"/>
            <a:chOff x="1531937" y="3244850"/>
            <a:chExt cx="6723063" cy="1289051"/>
          </a:xfrm>
        </p:grpSpPr>
        <p:cxnSp>
          <p:nvCxnSpPr>
            <p:cNvPr id="687" name="Straight Connector 686"/>
            <p:cNvCxnSpPr/>
            <p:nvPr/>
          </p:nvCxnSpPr>
          <p:spPr>
            <a:xfrm>
              <a:off x="1533525" y="3244850"/>
              <a:ext cx="6721475" cy="1588"/>
            </a:xfrm>
            <a:prstGeom prst="line">
              <a:avLst/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8" name="Straight Arrow Connector 687"/>
            <p:cNvCxnSpPr/>
            <p:nvPr/>
          </p:nvCxnSpPr>
          <p:spPr>
            <a:xfrm rot="5400000">
              <a:off x="1348581" y="3428206"/>
              <a:ext cx="368300" cy="1588"/>
            </a:xfrm>
            <a:prstGeom prst="straightConnector1">
              <a:avLst/>
            </a:prstGeom>
            <a:ln w="25400">
              <a:solidFill>
                <a:srgbClr val="FFC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9" name="Straight Connector 688"/>
            <p:cNvCxnSpPr>
              <a:endCxn id="393" idx="0"/>
            </p:cNvCxnSpPr>
            <p:nvPr/>
          </p:nvCxnSpPr>
          <p:spPr>
            <a:xfrm rot="5400000">
              <a:off x="2543175" y="3887788"/>
              <a:ext cx="1289050" cy="3175"/>
            </a:xfrm>
            <a:prstGeom prst="line">
              <a:avLst/>
            </a:prstGeom>
            <a:ln w="25400">
              <a:solidFill>
                <a:srgbClr val="FFC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4" name="Group 693"/>
          <p:cNvGrpSpPr/>
          <p:nvPr/>
        </p:nvGrpSpPr>
        <p:grpSpPr>
          <a:xfrm>
            <a:off x="1533525" y="3244850"/>
            <a:ext cx="6723063" cy="1289051"/>
            <a:chOff x="1531937" y="3244850"/>
            <a:chExt cx="6723063" cy="1289051"/>
          </a:xfrm>
        </p:grpSpPr>
        <p:cxnSp>
          <p:nvCxnSpPr>
            <p:cNvPr id="695" name="Straight Connector 694"/>
            <p:cNvCxnSpPr/>
            <p:nvPr/>
          </p:nvCxnSpPr>
          <p:spPr>
            <a:xfrm>
              <a:off x="1533525" y="3244850"/>
              <a:ext cx="6721475" cy="1588"/>
            </a:xfrm>
            <a:prstGeom prst="line">
              <a:avLst/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6" name="Straight Arrow Connector 695"/>
            <p:cNvCxnSpPr/>
            <p:nvPr/>
          </p:nvCxnSpPr>
          <p:spPr>
            <a:xfrm rot="5400000">
              <a:off x="1348581" y="3428206"/>
              <a:ext cx="368300" cy="1588"/>
            </a:xfrm>
            <a:prstGeom prst="straightConnector1">
              <a:avLst/>
            </a:prstGeom>
            <a:ln w="25400">
              <a:solidFill>
                <a:srgbClr val="FFFFC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7" name="Straight Connector 696"/>
            <p:cNvCxnSpPr>
              <a:endCxn id="393" idx="0"/>
            </p:cNvCxnSpPr>
            <p:nvPr/>
          </p:nvCxnSpPr>
          <p:spPr>
            <a:xfrm rot="5400000">
              <a:off x="2543175" y="3887788"/>
              <a:ext cx="1289050" cy="3175"/>
            </a:xfrm>
            <a:prstGeom prst="line">
              <a:avLst/>
            </a:prstGeom>
            <a:ln w="25400">
              <a:solidFill>
                <a:srgbClr val="FFFFC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8" name="Group 697"/>
          <p:cNvGrpSpPr/>
          <p:nvPr/>
        </p:nvGrpSpPr>
        <p:grpSpPr>
          <a:xfrm>
            <a:off x="1533525" y="3244850"/>
            <a:ext cx="6723063" cy="1289051"/>
            <a:chOff x="1531937" y="3244850"/>
            <a:chExt cx="6723063" cy="1289051"/>
          </a:xfrm>
        </p:grpSpPr>
        <p:cxnSp>
          <p:nvCxnSpPr>
            <p:cNvPr id="699" name="Straight Connector 698"/>
            <p:cNvCxnSpPr/>
            <p:nvPr/>
          </p:nvCxnSpPr>
          <p:spPr>
            <a:xfrm>
              <a:off x="1533525" y="3244850"/>
              <a:ext cx="6721475" cy="1588"/>
            </a:xfrm>
            <a:prstGeom prst="line">
              <a:avLst/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0" name="Straight Arrow Connector 699"/>
            <p:cNvCxnSpPr/>
            <p:nvPr/>
          </p:nvCxnSpPr>
          <p:spPr>
            <a:xfrm rot="5400000">
              <a:off x="1348581" y="3428206"/>
              <a:ext cx="368300" cy="1588"/>
            </a:xfrm>
            <a:prstGeom prst="straightConnector1">
              <a:avLst/>
            </a:prstGeom>
            <a:ln w="25400">
              <a:solidFill>
                <a:srgbClr val="80FF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1" name="Straight Connector 700"/>
            <p:cNvCxnSpPr>
              <a:endCxn id="393" idx="0"/>
            </p:cNvCxnSpPr>
            <p:nvPr/>
          </p:nvCxnSpPr>
          <p:spPr>
            <a:xfrm rot="5400000">
              <a:off x="2543175" y="3887788"/>
              <a:ext cx="1289050" cy="3175"/>
            </a:xfrm>
            <a:prstGeom prst="line">
              <a:avLst/>
            </a:prstGeom>
            <a:ln w="25400">
              <a:solidFill>
                <a:srgbClr val="80FF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2" name="Group 701"/>
          <p:cNvGrpSpPr/>
          <p:nvPr/>
        </p:nvGrpSpPr>
        <p:grpSpPr>
          <a:xfrm>
            <a:off x="1533525" y="3244850"/>
            <a:ext cx="6723063" cy="1289051"/>
            <a:chOff x="1531937" y="3244850"/>
            <a:chExt cx="6723063" cy="1289051"/>
          </a:xfrm>
        </p:grpSpPr>
        <p:cxnSp>
          <p:nvCxnSpPr>
            <p:cNvPr id="703" name="Straight Connector 702"/>
            <p:cNvCxnSpPr/>
            <p:nvPr/>
          </p:nvCxnSpPr>
          <p:spPr>
            <a:xfrm>
              <a:off x="1533525" y="3244850"/>
              <a:ext cx="6721475" cy="1588"/>
            </a:xfrm>
            <a:prstGeom prst="line">
              <a:avLst/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4" name="Straight Arrow Connector 703"/>
            <p:cNvCxnSpPr/>
            <p:nvPr/>
          </p:nvCxnSpPr>
          <p:spPr>
            <a:xfrm rot="5400000">
              <a:off x="1348581" y="3428206"/>
              <a:ext cx="368300" cy="1588"/>
            </a:xfrm>
            <a:prstGeom prst="straightConnector1">
              <a:avLst/>
            </a:prstGeom>
            <a:ln w="25400">
              <a:solidFill>
                <a:srgbClr val="80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5" name="Straight Connector 704"/>
            <p:cNvCxnSpPr>
              <a:endCxn id="393" idx="0"/>
            </p:cNvCxnSpPr>
            <p:nvPr/>
          </p:nvCxnSpPr>
          <p:spPr>
            <a:xfrm rot="5400000">
              <a:off x="2543175" y="3887788"/>
              <a:ext cx="1289050" cy="3175"/>
            </a:xfrm>
            <a:prstGeom prst="line">
              <a:avLst/>
            </a:prstGeom>
            <a:ln w="25400">
              <a:solidFill>
                <a:srgbClr val="80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6" name="Group 705"/>
          <p:cNvGrpSpPr/>
          <p:nvPr/>
        </p:nvGrpSpPr>
        <p:grpSpPr>
          <a:xfrm>
            <a:off x="1533525" y="3244850"/>
            <a:ext cx="6723063" cy="1289051"/>
            <a:chOff x="1531937" y="3244850"/>
            <a:chExt cx="6723063" cy="1289051"/>
          </a:xfrm>
        </p:grpSpPr>
        <p:cxnSp>
          <p:nvCxnSpPr>
            <p:cNvPr id="707" name="Straight Connector 706"/>
            <p:cNvCxnSpPr/>
            <p:nvPr/>
          </p:nvCxnSpPr>
          <p:spPr>
            <a:xfrm>
              <a:off x="1533525" y="3244850"/>
              <a:ext cx="6721475" cy="1588"/>
            </a:xfrm>
            <a:prstGeom prst="line">
              <a:avLst/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8" name="Straight Arrow Connector 707"/>
            <p:cNvCxnSpPr/>
            <p:nvPr/>
          </p:nvCxnSpPr>
          <p:spPr>
            <a:xfrm rot="5400000">
              <a:off x="1348581" y="3428206"/>
              <a:ext cx="368300" cy="1588"/>
            </a:xfrm>
            <a:prstGeom prst="straightConnector1">
              <a:avLst/>
            </a:prstGeom>
            <a:ln w="25400">
              <a:solidFill>
                <a:srgbClr val="FF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9" name="Straight Connector 708"/>
            <p:cNvCxnSpPr>
              <a:endCxn id="393" idx="0"/>
            </p:cNvCxnSpPr>
            <p:nvPr/>
          </p:nvCxnSpPr>
          <p:spPr>
            <a:xfrm rot="5400000">
              <a:off x="2543175" y="3887788"/>
              <a:ext cx="1289050" cy="3175"/>
            </a:xfrm>
            <a:prstGeom prst="line">
              <a:avLst/>
            </a:prstGeom>
            <a:ln w="25400">
              <a:solidFill>
                <a:srgbClr val="FF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7" name="Group 616"/>
          <p:cNvGrpSpPr/>
          <p:nvPr/>
        </p:nvGrpSpPr>
        <p:grpSpPr>
          <a:xfrm>
            <a:off x="1165225" y="2876550"/>
            <a:ext cx="7090569" cy="2393950"/>
            <a:chOff x="1164431" y="2876549"/>
            <a:chExt cx="7090569" cy="2393950"/>
          </a:xfrm>
        </p:grpSpPr>
        <p:cxnSp>
          <p:nvCxnSpPr>
            <p:cNvPr id="618" name="Straight Connector 617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9" name="Straight Arrow Connector 618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0" name="Straight Connector 619"/>
            <p:cNvCxnSpPr/>
            <p:nvPr/>
          </p:nvCxnSpPr>
          <p:spPr>
            <a:xfrm rot="5400000">
              <a:off x="2131219" y="3014661"/>
              <a:ext cx="276225" cy="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1" name="Arc 620"/>
            <p:cNvSpPr/>
            <p:nvPr/>
          </p:nvSpPr>
          <p:spPr>
            <a:xfrm>
              <a:off x="2177255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22" name="Straight Connector 621"/>
            <p:cNvCxnSpPr/>
            <p:nvPr/>
          </p:nvCxnSpPr>
          <p:spPr>
            <a:xfrm rot="5400000">
              <a:off x="1303352" y="4302903"/>
              <a:ext cx="1933575" cy="1618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5" name="Group 574"/>
          <p:cNvGrpSpPr/>
          <p:nvPr/>
        </p:nvGrpSpPr>
        <p:grpSpPr>
          <a:xfrm>
            <a:off x="1165225" y="2876550"/>
            <a:ext cx="7090569" cy="2393950"/>
            <a:chOff x="1164431" y="2876549"/>
            <a:chExt cx="7090569" cy="2393950"/>
          </a:xfrm>
        </p:grpSpPr>
        <p:cxnSp>
          <p:nvCxnSpPr>
            <p:cNvPr id="576" name="Straight Connector 575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7" name="Straight Arrow Connector 576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8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8" name="Straight Connector 577"/>
            <p:cNvCxnSpPr/>
            <p:nvPr/>
          </p:nvCxnSpPr>
          <p:spPr>
            <a:xfrm rot="5400000">
              <a:off x="2131219" y="3014661"/>
              <a:ext cx="276225" cy="2"/>
            </a:xfrm>
            <a:prstGeom prst="line">
              <a:avLst/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9" name="Arc 578"/>
            <p:cNvSpPr/>
            <p:nvPr/>
          </p:nvSpPr>
          <p:spPr>
            <a:xfrm>
              <a:off x="2177255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0" name="Straight Connector 579"/>
            <p:cNvCxnSpPr/>
            <p:nvPr/>
          </p:nvCxnSpPr>
          <p:spPr>
            <a:xfrm rot="5400000">
              <a:off x="1303352" y="4302903"/>
              <a:ext cx="1933575" cy="1618"/>
            </a:xfrm>
            <a:prstGeom prst="line">
              <a:avLst/>
            </a:prstGeom>
            <a:ln w="25400">
              <a:solidFill>
                <a:srgbClr val="FF8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1" name="Group 580"/>
          <p:cNvGrpSpPr/>
          <p:nvPr/>
        </p:nvGrpSpPr>
        <p:grpSpPr>
          <a:xfrm>
            <a:off x="1166019" y="2876550"/>
            <a:ext cx="7090569" cy="2393950"/>
            <a:chOff x="1164431" y="2876549"/>
            <a:chExt cx="7090569" cy="2393950"/>
          </a:xfrm>
        </p:grpSpPr>
        <p:cxnSp>
          <p:nvCxnSpPr>
            <p:cNvPr id="582" name="Straight Connector 581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3" name="Straight Arrow Connector 582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C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4" name="Straight Connector 583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5" name="Arc 584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6" name="Straight Connector 585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FFC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7" name="Group 586"/>
          <p:cNvGrpSpPr/>
          <p:nvPr/>
        </p:nvGrpSpPr>
        <p:grpSpPr>
          <a:xfrm>
            <a:off x="1166019" y="2876550"/>
            <a:ext cx="7090569" cy="2393950"/>
            <a:chOff x="1164431" y="2876549"/>
            <a:chExt cx="7090569" cy="2393950"/>
          </a:xfrm>
        </p:grpSpPr>
        <p:cxnSp>
          <p:nvCxnSpPr>
            <p:cNvPr id="588" name="Straight Connector 587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9" name="Straight Arrow Connector 588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FFC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0" name="Straight Connector 589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1" name="Arc 590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2" name="Straight Connector 591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FFFFC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3" name="Group 592"/>
          <p:cNvGrpSpPr/>
          <p:nvPr/>
        </p:nvGrpSpPr>
        <p:grpSpPr>
          <a:xfrm>
            <a:off x="1166019" y="2876550"/>
            <a:ext cx="7090569" cy="2393950"/>
            <a:chOff x="1164431" y="2876549"/>
            <a:chExt cx="7090569" cy="2393950"/>
          </a:xfrm>
        </p:grpSpPr>
        <p:cxnSp>
          <p:nvCxnSpPr>
            <p:cNvPr id="594" name="Straight Connector 593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5" name="Straight Arrow Connector 594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80FF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6" name="Straight Connector 595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7" name="Arc 596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8" name="Straight Connector 597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80FF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9" name="Group 598"/>
          <p:cNvGrpSpPr/>
          <p:nvPr/>
        </p:nvGrpSpPr>
        <p:grpSpPr>
          <a:xfrm>
            <a:off x="1165225" y="2876550"/>
            <a:ext cx="7090569" cy="2393950"/>
            <a:chOff x="1164431" y="2876549"/>
            <a:chExt cx="7090569" cy="2393950"/>
          </a:xfrm>
        </p:grpSpPr>
        <p:cxnSp>
          <p:nvCxnSpPr>
            <p:cNvPr id="600" name="Straight Connector 599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1" name="Straight Arrow Connector 600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80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2" name="Straight Connector 601"/>
            <p:cNvCxnSpPr/>
            <p:nvPr/>
          </p:nvCxnSpPr>
          <p:spPr>
            <a:xfrm rot="5400000">
              <a:off x="2131219" y="3014661"/>
              <a:ext cx="276225" cy="2"/>
            </a:xfrm>
            <a:prstGeom prst="line">
              <a:avLst/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3" name="Arc 602"/>
            <p:cNvSpPr/>
            <p:nvPr/>
          </p:nvSpPr>
          <p:spPr>
            <a:xfrm>
              <a:off x="2177255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4" name="Straight Connector 603"/>
            <p:cNvCxnSpPr/>
            <p:nvPr/>
          </p:nvCxnSpPr>
          <p:spPr>
            <a:xfrm rot="5400000">
              <a:off x="1303352" y="4302903"/>
              <a:ext cx="1933575" cy="1618"/>
            </a:xfrm>
            <a:prstGeom prst="line">
              <a:avLst/>
            </a:prstGeom>
            <a:ln w="25400">
              <a:solidFill>
                <a:srgbClr val="80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5" name="Group 604"/>
          <p:cNvGrpSpPr/>
          <p:nvPr/>
        </p:nvGrpSpPr>
        <p:grpSpPr>
          <a:xfrm>
            <a:off x="1166019" y="2876550"/>
            <a:ext cx="7090569" cy="2393950"/>
            <a:chOff x="1164431" y="2876549"/>
            <a:chExt cx="7090569" cy="2393950"/>
          </a:xfrm>
        </p:grpSpPr>
        <p:cxnSp>
          <p:nvCxnSpPr>
            <p:cNvPr id="606" name="Straight Connector 605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7" name="Straight Arrow Connector 606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8" name="Straight Connector 607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9" name="Arc 608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0" name="Straight Connector 609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FF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3" name="Group 532"/>
          <p:cNvGrpSpPr/>
          <p:nvPr/>
        </p:nvGrpSpPr>
        <p:grpSpPr>
          <a:xfrm>
            <a:off x="1165225" y="2876550"/>
            <a:ext cx="7090569" cy="2393950"/>
            <a:chOff x="1164431" y="2876549"/>
            <a:chExt cx="7090569" cy="2393950"/>
          </a:xfrm>
        </p:grpSpPr>
        <p:cxnSp>
          <p:nvCxnSpPr>
            <p:cNvPr id="534" name="Straight Connector 533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Straight Arrow Connector 534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8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Straight Connector 535"/>
            <p:cNvCxnSpPr/>
            <p:nvPr/>
          </p:nvCxnSpPr>
          <p:spPr>
            <a:xfrm rot="5400000">
              <a:off x="2131219" y="3014661"/>
              <a:ext cx="276225" cy="2"/>
            </a:xfrm>
            <a:prstGeom prst="line">
              <a:avLst/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7" name="Arc 536"/>
            <p:cNvSpPr/>
            <p:nvPr/>
          </p:nvSpPr>
          <p:spPr>
            <a:xfrm>
              <a:off x="2177255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8" name="Straight Connector 537"/>
            <p:cNvCxnSpPr/>
            <p:nvPr/>
          </p:nvCxnSpPr>
          <p:spPr>
            <a:xfrm rot="5400000">
              <a:off x="1303352" y="4302903"/>
              <a:ext cx="1933575" cy="1618"/>
            </a:xfrm>
            <a:prstGeom prst="line">
              <a:avLst/>
            </a:prstGeom>
            <a:ln w="25400">
              <a:solidFill>
                <a:srgbClr val="FF8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9" name="Group 538"/>
          <p:cNvGrpSpPr/>
          <p:nvPr/>
        </p:nvGrpSpPr>
        <p:grpSpPr>
          <a:xfrm>
            <a:off x="1166019" y="2876550"/>
            <a:ext cx="7090569" cy="2393950"/>
            <a:chOff x="1164431" y="2876549"/>
            <a:chExt cx="7090569" cy="2393950"/>
          </a:xfrm>
        </p:grpSpPr>
        <p:cxnSp>
          <p:nvCxnSpPr>
            <p:cNvPr id="540" name="Straight Connector 539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1" name="Straight Arrow Connector 540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C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2" name="Straight Connector 541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3" name="Arc 542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44" name="Straight Connector 543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FFC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5" name="Group 544"/>
          <p:cNvGrpSpPr/>
          <p:nvPr/>
        </p:nvGrpSpPr>
        <p:grpSpPr>
          <a:xfrm>
            <a:off x="1166019" y="2876550"/>
            <a:ext cx="7090569" cy="2393950"/>
            <a:chOff x="1164431" y="2876549"/>
            <a:chExt cx="7090569" cy="2393950"/>
          </a:xfrm>
        </p:grpSpPr>
        <p:cxnSp>
          <p:nvCxnSpPr>
            <p:cNvPr id="546" name="Straight Connector 545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7" name="Straight Arrow Connector 546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FFC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8" name="Straight Connector 547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9" name="Arc 548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0" name="Straight Connector 549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FFFFC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1" name="Group 550"/>
          <p:cNvGrpSpPr/>
          <p:nvPr/>
        </p:nvGrpSpPr>
        <p:grpSpPr>
          <a:xfrm>
            <a:off x="1166019" y="2876550"/>
            <a:ext cx="7090569" cy="2393950"/>
            <a:chOff x="1164431" y="2876549"/>
            <a:chExt cx="7090569" cy="2393950"/>
          </a:xfrm>
        </p:grpSpPr>
        <p:cxnSp>
          <p:nvCxnSpPr>
            <p:cNvPr id="552" name="Straight Connector 551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3" name="Straight Arrow Connector 552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80FF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4" name="Straight Connector 553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5" name="Arc 554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6" name="Straight Connector 555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80FF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7" name="Group 556"/>
          <p:cNvGrpSpPr/>
          <p:nvPr/>
        </p:nvGrpSpPr>
        <p:grpSpPr>
          <a:xfrm>
            <a:off x="1165225" y="2876550"/>
            <a:ext cx="7090569" cy="2393950"/>
            <a:chOff x="1164431" y="2876549"/>
            <a:chExt cx="7090569" cy="2393950"/>
          </a:xfrm>
        </p:grpSpPr>
        <p:cxnSp>
          <p:nvCxnSpPr>
            <p:cNvPr id="558" name="Straight Connector 557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9" name="Straight Arrow Connector 558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80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0" name="Straight Connector 559"/>
            <p:cNvCxnSpPr/>
            <p:nvPr/>
          </p:nvCxnSpPr>
          <p:spPr>
            <a:xfrm rot="5400000">
              <a:off x="2131219" y="3014661"/>
              <a:ext cx="276225" cy="2"/>
            </a:xfrm>
            <a:prstGeom prst="line">
              <a:avLst/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1" name="Arc 560"/>
            <p:cNvSpPr/>
            <p:nvPr/>
          </p:nvSpPr>
          <p:spPr>
            <a:xfrm>
              <a:off x="2177255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2" name="Straight Connector 561"/>
            <p:cNvCxnSpPr/>
            <p:nvPr/>
          </p:nvCxnSpPr>
          <p:spPr>
            <a:xfrm rot="5400000">
              <a:off x="1303352" y="4302903"/>
              <a:ext cx="1933575" cy="1618"/>
            </a:xfrm>
            <a:prstGeom prst="line">
              <a:avLst/>
            </a:prstGeom>
            <a:ln w="25400">
              <a:solidFill>
                <a:srgbClr val="80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3" name="Group 562"/>
          <p:cNvGrpSpPr/>
          <p:nvPr/>
        </p:nvGrpSpPr>
        <p:grpSpPr>
          <a:xfrm>
            <a:off x="1166019" y="2876550"/>
            <a:ext cx="7090569" cy="2393950"/>
            <a:chOff x="1164431" y="2876549"/>
            <a:chExt cx="7090569" cy="2393950"/>
          </a:xfrm>
        </p:grpSpPr>
        <p:cxnSp>
          <p:nvCxnSpPr>
            <p:cNvPr id="564" name="Straight Connector 563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5" name="Straight Arrow Connector 564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6" name="Straight Connector 565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7" name="Arc 566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8" name="Straight Connector 567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FF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1" name="Group 490"/>
          <p:cNvGrpSpPr/>
          <p:nvPr/>
        </p:nvGrpSpPr>
        <p:grpSpPr>
          <a:xfrm>
            <a:off x="1165225" y="2876550"/>
            <a:ext cx="7090569" cy="2393950"/>
            <a:chOff x="1164431" y="2876549"/>
            <a:chExt cx="7090569" cy="2393950"/>
          </a:xfrm>
        </p:grpSpPr>
        <p:cxnSp>
          <p:nvCxnSpPr>
            <p:cNvPr id="492" name="Straight Connector 491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3" name="Straight Arrow Connector 492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8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4" name="Straight Connector 493"/>
            <p:cNvCxnSpPr/>
            <p:nvPr/>
          </p:nvCxnSpPr>
          <p:spPr>
            <a:xfrm rot="5400000">
              <a:off x="2131219" y="3014661"/>
              <a:ext cx="276225" cy="2"/>
            </a:xfrm>
            <a:prstGeom prst="line">
              <a:avLst/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5" name="Arc 494"/>
            <p:cNvSpPr/>
            <p:nvPr/>
          </p:nvSpPr>
          <p:spPr>
            <a:xfrm>
              <a:off x="2177255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6" name="Straight Connector 495"/>
            <p:cNvCxnSpPr/>
            <p:nvPr/>
          </p:nvCxnSpPr>
          <p:spPr>
            <a:xfrm rot="5400000">
              <a:off x="1303352" y="4302903"/>
              <a:ext cx="1933575" cy="1618"/>
            </a:xfrm>
            <a:prstGeom prst="line">
              <a:avLst/>
            </a:prstGeom>
            <a:ln w="25400">
              <a:solidFill>
                <a:srgbClr val="FF8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7" name="Group 496"/>
          <p:cNvGrpSpPr/>
          <p:nvPr/>
        </p:nvGrpSpPr>
        <p:grpSpPr>
          <a:xfrm>
            <a:off x="1166019" y="2876550"/>
            <a:ext cx="7090569" cy="2393950"/>
            <a:chOff x="1164431" y="2876549"/>
            <a:chExt cx="7090569" cy="2393950"/>
          </a:xfrm>
        </p:grpSpPr>
        <p:cxnSp>
          <p:nvCxnSpPr>
            <p:cNvPr id="498" name="Straight Connector 497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9" name="Straight Arrow Connector 498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C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0" name="Straight Connector 499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1" name="Arc 500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02" name="Straight Connector 501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FFC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3" name="Group 502"/>
          <p:cNvGrpSpPr/>
          <p:nvPr/>
        </p:nvGrpSpPr>
        <p:grpSpPr>
          <a:xfrm>
            <a:off x="1166019" y="2876550"/>
            <a:ext cx="7090569" cy="2393950"/>
            <a:chOff x="1164431" y="2876549"/>
            <a:chExt cx="7090569" cy="2393950"/>
          </a:xfrm>
        </p:grpSpPr>
        <p:cxnSp>
          <p:nvCxnSpPr>
            <p:cNvPr id="504" name="Straight Connector 503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5" name="Straight Arrow Connector 504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FFC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6" name="Straight Connector 505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7" name="Arc 506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08" name="Straight Connector 507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FFFFC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9" name="Group 508"/>
          <p:cNvGrpSpPr/>
          <p:nvPr/>
        </p:nvGrpSpPr>
        <p:grpSpPr>
          <a:xfrm>
            <a:off x="1166019" y="2876550"/>
            <a:ext cx="7090569" cy="2393950"/>
            <a:chOff x="1164431" y="2876549"/>
            <a:chExt cx="7090569" cy="2393950"/>
          </a:xfrm>
        </p:grpSpPr>
        <p:cxnSp>
          <p:nvCxnSpPr>
            <p:cNvPr id="510" name="Straight Connector 509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1" name="Straight Arrow Connector 510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80FF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2" name="Straight Connector 511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3" name="Arc 512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4" name="Straight Connector 513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80FF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5" name="Group 514"/>
          <p:cNvGrpSpPr/>
          <p:nvPr/>
        </p:nvGrpSpPr>
        <p:grpSpPr>
          <a:xfrm>
            <a:off x="1165225" y="2876550"/>
            <a:ext cx="7090569" cy="2393950"/>
            <a:chOff x="1164431" y="2876549"/>
            <a:chExt cx="7090569" cy="2393950"/>
          </a:xfrm>
        </p:grpSpPr>
        <p:cxnSp>
          <p:nvCxnSpPr>
            <p:cNvPr id="516" name="Straight Connector 515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7" name="Straight Arrow Connector 516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80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8" name="Straight Connector 517"/>
            <p:cNvCxnSpPr/>
            <p:nvPr/>
          </p:nvCxnSpPr>
          <p:spPr>
            <a:xfrm rot="5400000">
              <a:off x="2131219" y="3014661"/>
              <a:ext cx="276225" cy="2"/>
            </a:xfrm>
            <a:prstGeom prst="line">
              <a:avLst/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9" name="Arc 518"/>
            <p:cNvSpPr/>
            <p:nvPr/>
          </p:nvSpPr>
          <p:spPr>
            <a:xfrm>
              <a:off x="2177255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0" name="Straight Connector 519"/>
            <p:cNvCxnSpPr/>
            <p:nvPr/>
          </p:nvCxnSpPr>
          <p:spPr>
            <a:xfrm rot="5400000">
              <a:off x="1303352" y="4302903"/>
              <a:ext cx="1933575" cy="1618"/>
            </a:xfrm>
            <a:prstGeom prst="line">
              <a:avLst/>
            </a:prstGeom>
            <a:ln w="25400">
              <a:solidFill>
                <a:srgbClr val="80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1" name="Group 520"/>
          <p:cNvGrpSpPr/>
          <p:nvPr/>
        </p:nvGrpSpPr>
        <p:grpSpPr>
          <a:xfrm>
            <a:off x="1166019" y="2876550"/>
            <a:ext cx="7090569" cy="2393950"/>
            <a:chOff x="1164431" y="2876549"/>
            <a:chExt cx="7090569" cy="2393950"/>
          </a:xfrm>
        </p:grpSpPr>
        <p:cxnSp>
          <p:nvCxnSpPr>
            <p:cNvPr id="522" name="Straight Connector 521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3" name="Straight Arrow Connector 522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4" name="Straight Connector 523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5" name="Arc 524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6" name="Straight Connector 525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FF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9" name="Group 448"/>
          <p:cNvGrpSpPr/>
          <p:nvPr/>
        </p:nvGrpSpPr>
        <p:grpSpPr>
          <a:xfrm>
            <a:off x="1165225" y="2876550"/>
            <a:ext cx="7090569" cy="2393950"/>
            <a:chOff x="1164431" y="2876549"/>
            <a:chExt cx="7090569" cy="2393950"/>
          </a:xfrm>
        </p:grpSpPr>
        <p:cxnSp>
          <p:nvCxnSpPr>
            <p:cNvPr id="450" name="Straight Connector 449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1" name="Straight Arrow Connector 450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8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2" name="Straight Connector 451"/>
            <p:cNvCxnSpPr/>
            <p:nvPr/>
          </p:nvCxnSpPr>
          <p:spPr>
            <a:xfrm rot="5400000">
              <a:off x="2131219" y="3014661"/>
              <a:ext cx="276225" cy="2"/>
            </a:xfrm>
            <a:prstGeom prst="line">
              <a:avLst/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3" name="Arc 452"/>
            <p:cNvSpPr/>
            <p:nvPr/>
          </p:nvSpPr>
          <p:spPr>
            <a:xfrm>
              <a:off x="2177255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4" name="Straight Connector 453"/>
            <p:cNvCxnSpPr/>
            <p:nvPr/>
          </p:nvCxnSpPr>
          <p:spPr>
            <a:xfrm rot="5400000">
              <a:off x="1303352" y="4302903"/>
              <a:ext cx="1933575" cy="1618"/>
            </a:xfrm>
            <a:prstGeom prst="line">
              <a:avLst/>
            </a:prstGeom>
            <a:ln w="25400">
              <a:solidFill>
                <a:srgbClr val="FF8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5" name="Group 454"/>
          <p:cNvGrpSpPr/>
          <p:nvPr/>
        </p:nvGrpSpPr>
        <p:grpSpPr>
          <a:xfrm>
            <a:off x="1166019" y="2876550"/>
            <a:ext cx="7090569" cy="2393950"/>
            <a:chOff x="1164431" y="2876549"/>
            <a:chExt cx="7090569" cy="2393950"/>
          </a:xfrm>
        </p:grpSpPr>
        <p:cxnSp>
          <p:nvCxnSpPr>
            <p:cNvPr id="456" name="Straight Connector 455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7" name="Straight Arrow Connector 456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C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8" name="Straight Connector 457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9" name="Arc 458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0" name="Straight Connector 459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FFC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1" name="Group 460"/>
          <p:cNvGrpSpPr/>
          <p:nvPr/>
        </p:nvGrpSpPr>
        <p:grpSpPr>
          <a:xfrm>
            <a:off x="1166019" y="2876550"/>
            <a:ext cx="7090569" cy="2393950"/>
            <a:chOff x="1164431" y="2876549"/>
            <a:chExt cx="7090569" cy="2393950"/>
          </a:xfrm>
        </p:grpSpPr>
        <p:cxnSp>
          <p:nvCxnSpPr>
            <p:cNvPr id="462" name="Straight Connector 461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3" name="Straight Arrow Connector 462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FFC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4" name="Straight Connector 463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5" name="Arc 464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6" name="Straight Connector 465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FFFFC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7" name="Group 466"/>
          <p:cNvGrpSpPr/>
          <p:nvPr/>
        </p:nvGrpSpPr>
        <p:grpSpPr>
          <a:xfrm>
            <a:off x="1166019" y="2876550"/>
            <a:ext cx="7090569" cy="2393950"/>
            <a:chOff x="1164431" y="2876549"/>
            <a:chExt cx="7090569" cy="2393950"/>
          </a:xfrm>
        </p:grpSpPr>
        <p:cxnSp>
          <p:nvCxnSpPr>
            <p:cNvPr id="468" name="Straight Connector 467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9" name="Straight Arrow Connector 468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80FF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0" name="Straight Connector 469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1" name="Arc 470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2" name="Straight Connector 471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80FF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3" name="Group 472"/>
          <p:cNvGrpSpPr/>
          <p:nvPr/>
        </p:nvGrpSpPr>
        <p:grpSpPr>
          <a:xfrm>
            <a:off x="1165225" y="2876550"/>
            <a:ext cx="7090569" cy="2393950"/>
            <a:chOff x="1164431" y="2876549"/>
            <a:chExt cx="7090569" cy="2393950"/>
          </a:xfrm>
        </p:grpSpPr>
        <p:cxnSp>
          <p:nvCxnSpPr>
            <p:cNvPr id="474" name="Straight Connector 473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5" name="Straight Arrow Connector 474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80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6" name="Straight Connector 475"/>
            <p:cNvCxnSpPr/>
            <p:nvPr/>
          </p:nvCxnSpPr>
          <p:spPr>
            <a:xfrm rot="5400000">
              <a:off x="2131219" y="3014661"/>
              <a:ext cx="276225" cy="2"/>
            </a:xfrm>
            <a:prstGeom prst="line">
              <a:avLst/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7" name="Arc 476"/>
            <p:cNvSpPr/>
            <p:nvPr/>
          </p:nvSpPr>
          <p:spPr>
            <a:xfrm>
              <a:off x="2177255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8" name="Straight Connector 477"/>
            <p:cNvCxnSpPr/>
            <p:nvPr/>
          </p:nvCxnSpPr>
          <p:spPr>
            <a:xfrm rot="5400000">
              <a:off x="1303352" y="4302903"/>
              <a:ext cx="1933575" cy="1618"/>
            </a:xfrm>
            <a:prstGeom prst="line">
              <a:avLst/>
            </a:prstGeom>
            <a:ln w="25400">
              <a:solidFill>
                <a:srgbClr val="80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9" name="Group 478"/>
          <p:cNvGrpSpPr/>
          <p:nvPr/>
        </p:nvGrpSpPr>
        <p:grpSpPr>
          <a:xfrm>
            <a:off x="1166019" y="2876550"/>
            <a:ext cx="7090569" cy="2393950"/>
            <a:chOff x="1164431" y="2876549"/>
            <a:chExt cx="7090569" cy="2393950"/>
          </a:xfrm>
        </p:grpSpPr>
        <p:cxnSp>
          <p:nvCxnSpPr>
            <p:cNvPr id="480" name="Straight Connector 479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1" name="Straight Arrow Connector 480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2" name="Straight Connector 481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3" name="Arc 482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4" name="Straight Connector 483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FF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7" name="Group 406"/>
          <p:cNvGrpSpPr/>
          <p:nvPr/>
        </p:nvGrpSpPr>
        <p:grpSpPr>
          <a:xfrm>
            <a:off x="1165225" y="2876550"/>
            <a:ext cx="7090569" cy="2393950"/>
            <a:chOff x="1164431" y="2876549"/>
            <a:chExt cx="7090569" cy="2393950"/>
          </a:xfrm>
        </p:grpSpPr>
        <p:cxnSp>
          <p:nvCxnSpPr>
            <p:cNvPr id="408" name="Straight Connector 407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9" name="Straight Arrow Connector 408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8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0" name="Straight Connector 409"/>
            <p:cNvCxnSpPr/>
            <p:nvPr/>
          </p:nvCxnSpPr>
          <p:spPr>
            <a:xfrm rot="5400000">
              <a:off x="2131219" y="3014661"/>
              <a:ext cx="276225" cy="2"/>
            </a:xfrm>
            <a:prstGeom prst="line">
              <a:avLst/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1" name="Arc 410"/>
            <p:cNvSpPr/>
            <p:nvPr/>
          </p:nvSpPr>
          <p:spPr>
            <a:xfrm>
              <a:off x="2177255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2" name="Straight Connector 411"/>
            <p:cNvCxnSpPr/>
            <p:nvPr/>
          </p:nvCxnSpPr>
          <p:spPr>
            <a:xfrm rot="5400000">
              <a:off x="1303352" y="4302903"/>
              <a:ext cx="1933575" cy="1618"/>
            </a:xfrm>
            <a:prstGeom prst="line">
              <a:avLst/>
            </a:prstGeom>
            <a:ln w="25400">
              <a:solidFill>
                <a:srgbClr val="FF8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3" name="Group 412"/>
          <p:cNvGrpSpPr/>
          <p:nvPr/>
        </p:nvGrpSpPr>
        <p:grpSpPr>
          <a:xfrm>
            <a:off x="1166019" y="2876550"/>
            <a:ext cx="7090569" cy="2393950"/>
            <a:chOff x="1164431" y="2876549"/>
            <a:chExt cx="7090569" cy="2393950"/>
          </a:xfrm>
        </p:grpSpPr>
        <p:cxnSp>
          <p:nvCxnSpPr>
            <p:cNvPr id="414" name="Straight Connector 413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Straight Arrow Connector 414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C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Straight Connector 415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7" name="Arc 416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8" name="Straight Connector 417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FFC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9" name="Group 418"/>
          <p:cNvGrpSpPr/>
          <p:nvPr/>
        </p:nvGrpSpPr>
        <p:grpSpPr>
          <a:xfrm>
            <a:off x="1166019" y="2876550"/>
            <a:ext cx="7090569" cy="2393950"/>
            <a:chOff x="1164431" y="2876549"/>
            <a:chExt cx="7090569" cy="2393950"/>
          </a:xfrm>
        </p:grpSpPr>
        <p:cxnSp>
          <p:nvCxnSpPr>
            <p:cNvPr id="420" name="Straight Connector 419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1" name="Straight Arrow Connector 420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FFC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2" name="Straight Connector 421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3" name="Arc 422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4" name="Straight Connector 423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FFFFC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5" name="Group 424"/>
          <p:cNvGrpSpPr/>
          <p:nvPr/>
        </p:nvGrpSpPr>
        <p:grpSpPr>
          <a:xfrm>
            <a:off x="1166019" y="2876550"/>
            <a:ext cx="7090569" cy="2393950"/>
            <a:chOff x="1164431" y="2876549"/>
            <a:chExt cx="7090569" cy="2393950"/>
          </a:xfrm>
        </p:grpSpPr>
        <p:cxnSp>
          <p:nvCxnSpPr>
            <p:cNvPr id="426" name="Straight Connector 425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7" name="Straight Arrow Connector 426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80FF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8" name="Straight Connector 427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9" name="Arc 428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0" name="Straight Connector 429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80FF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1" name="Group 430"/>
          <p:cNvGrpSpPr/>
          <p:nvPr/>
        </p:nvGrpSpPr>
        <p:grpSpPr>
          <a:xfrm>
            <a:off x="1165225" y="2876550"/>
            <a:ext cx="7090569" cy="2393950"/>
            <a:chOff x="1164431" y="2876549"/>
            <a:chExt cx="7090569" cy="2393950"/>
          </a:xfrm>
        </p:grpSpPr>
        <p:cxnSp>
          <p:nvCxnSpPr>
            <p:cNvPr id="432" name="Straight Connector 431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3" name="Straight Arrow Connector 432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80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4" name="Straight Connector 433"/>
            <p:cNvCxnSpPr/>
            <p:nvPr/>
          </p:nvCxnSpPr>
          <p:spPr>
            <a:xfrm rot="5400000">
              <a:off x="2131219" y="3014661"/>
              <a:ext cx="276225" cy="2"/>
            </a:xfrm>
            <a:prstGeom prst="line">
              <a:avLst/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5" name="Arc 434"/>
            <p:cNvSpPr/>
            <p:nvPr/>
          </p:nvSpPr>
          <p:spPr>
            <a:xfrm>
              <a:off x="2177255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6" name="Straight Connector 435"/>
            <p:cNvCxnSpPr/>
            <p:nvPr/>
          </p:nvCxnSpPr>
          <p:spPr>
            <a:xfrm rot="5400000">
              <a:off x="1303352" y="4302903"/>
              <a:ext cx="1933575" cy="1618"/>
            </a:xfrm>
            <a:prstGeom prst="line">
              <a:avLst/>
            </a:prstGeom>
            <a:ln w="25400">
              <a:solidFill>
                <a:srgbClr val="80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7" name="Group 436"/>
          <p:cNvGrpSpPr/>
          <p:nvPr/>
        </p:nvGrpSpPr>
        <p:grpSpPr>
          <a:xfrm>
            <a:off x="1166019" y="2876550"/>
            <a:ext cx="7090569" cy="2393950"/>
            <a:chOff x="1164431" y="2876549"/>
            <a:chExt cx="7090569" cy="2393950"/>
          </a:xfrm>
        </p:grpSpPr>
        <p:cxnSp>
          <p:nvCxnSpPr>
            <p:cNvPr id="438" name="Straight Connector 437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9" name="Straight Arrow Connector 438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0" name="Straight Connector 439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1" name="Arc 440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2" name="Straight Connector 441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FF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Rectangle 55"/>
          <p:cNvSpPr/>
          <p:nvPr/>
        </p:nvSpPr>
        <p:spPr>
          <a:xfrm>
            <a:off x="889000" y="3616960"/>
            <a:ext cx="914400" cy="5486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smtClean="0">
                <a:solidFill>
                  <a:schemeClr val="tx1"/>
                </a:solidFill>
              </a:rPr>
              <a:t>δ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1165225" y="4533900"/>
            <a:ext cx="368300" cy="365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grpSp>
        <p:nvGrpSpPr>
          <p:cNvPr id="108" name="Group 107"/>
          <p:cNvGrpSpPr/>
          <p:nvPr/>
        </p:nvGrpSpPr>
        <p:grpSpPr>
          <a:xfrm>
            <a:off x="1164431" y="2876550"/>
            <a:ext cx="7090569" cy="2393950"/>
            <a:chOff x="1164431" y="2876550"/>
            <a:chExt cx="7090569" cy="2393950"/>
          </a:xfrm>
        </p:grpSpPr>
        <p:cxnSp>
          <p:nvCxnSpPr>
            <p:cNvPr id="52" name="Straight Connector 51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>
              <a:off x="2132013" y="3014662"/>
              <a:ext cx="276225" cy="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Arc 66"/>
            <p:cNvSpPr/>
            <p:nvPr/>
          </p:nvSpPr>
          <p:spPr>
            <a:xfrm>
              <a:off x="2178049" y="3152776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8" name="Straight Connector 67"/>
            <p:cNvCxnSpPr/>
            <p:nvPr/>
          </p:nvCxnSpPr>
          <p:spPr>
            <a:xfrm rot="5400000">
              <a:off x="1304146" y="4302904"/>
              <a:ext cx="1933575" cy="1618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" name="Group 112"/>
          <p:cNvGrpSpPr/>
          <p:nvPr/>
        </p:nvGrpSpPr>
        <p:grpSpPr>
          <a:xfrm>
            <a:off x="1164431" y="2876550"/>
            <a:ext cx="7090569" cy="2393950"/>
            <a:chOff x="1164431" y="2876549"/>
            <a:chExt cx="7090569" cy="2393950"/>
          </a:xfrm>
        </p:grpSpPr>
        <p:cxnSp>
          <p:nvCxnSpPr>
            <p:cNvPr id="114" name="Straight Connector 113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8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rot="5400000">
              <a:off x="2132013" y="3014661"/>
              <a:ext cx="276225" cy="2"/>
            </a:xfrm>
            <a:prstGeom prst="line">
              <a:avLst/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Arc 116"/>
            <p:cNvSpPr/>
            <p:nvPr/>
          </p:nvSpPr>
          <p:spPr>
            <a:xfrm>
              <a:off x="2178049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8" name="Straight Connector 117"/>
            <p:cNvCxnSpPr/>
            <p:nvPr/>
          </p:nvCxnSpPr>
          <p:spPr>
            <a:xfrm rot="5400000">
              <a:off x="1304146" y="4302903"/>
              <a:ext cx="1933575" cy="1618"/>
            </a:xfrm>
            <a:prstGeom prst="line">
              <a:avLst/>
            </a:prstGeom>
            <a:ln w="25400">
              <a:solidFill>
                <a:srgbClr val="FF8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/>
          <p:cNvGrpSpPr/>
          <p:nvPr/>
        </p:nvGrpSpPr>
        <p:grpSpPr>
          <a:xfrm>
            <a:off x="1165225" y="2876550"/>
            <a:ext cx="7090569" cy="2393950"/>
            <a:chOff x="1164431" y="2876549"/>
            <a:chExt cx="7090569" cy="2393950"/>
          </a:xfrm>
        </p:grpSpPr>
        <p:cxnSp>
          <p:nvCxnSpPr>
            <p:cNvPr id="120" name="Straight Connector 119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Arrow Connector 120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C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rot="5400000">
              <a:off x="2131219" y="3014661"/>
              <a:ext cx="276225" cy="2"/>
            </a:xfrm>
            <a:prstGeom prst="line">
              <a:avLst/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Arc 122"/>
            <p:cNvSpPr/>
            <p:nvPr/>
          </p:nvSpPr>
          <p:spPr>
            <a:xfrm>
              <a:off x="2177255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4" name="Straight Connector 123"/>
            <p:cNvCxnSpPr/>
            <p:nvPr/>
          </p:nvCxnSpPr>
          <p:spPr>
            <a:xfrm rot="5400000">
              <a:off x="1303352" y="4302903"/>
              <a:ext cx="1933575" cy="1618"/>
            </a:xfrm>
            <a:prstGeom prst="line">
              <a:avLst/>
            </a:prstGeom>
            <a:ln w="25400">
              <a:solidFill>
                <a:srgbClr val="FFC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5" name="Group 124"/>
          <p:cNvGrpSpPr/>
          <p:nvPr/>
        </p:nvGrpSpPr>
        <p:grpSpPr>
          <a:xfrm>
            <a:off x="1165225" y="2876550"/>
            <a:ext cx="7090569" cy="2393950"/>
            <a:chOff x="1164431" y="2876549"/>
            <a:chExt cx="7090569" cy="2393950"/>
          </a:xfrm>
        </p:grpSpPr>
        <p:cxnSp>
          <p:nvCxnSpPr>
            <p:cNvPr id="126" name="Straight Connector 125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FFC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5400000">
              <a:off x="2131219" y="3014661"/>
              <a:ext cx="276225" cy="2"/>
            </a:xfrm>
            <a:prstGeom prst="line">
              <a:avLst/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Arc 128"/>
            <p:cNvSpPr/>
            <p:nvPr/>
          </p:nvSpPr>
          <p:spPr>
            <a:xfrm>
              <a:off x="2177255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0" name="Straight Connector 129"/>
            <p:cNvCxnSpPr/>
            <p:nvPr/>
          </p:nvCxnSpPr>
          <p:spPr>
            <a:xfrm rot="5400000">
              <a:off x="1303352" y="4302903"/>
              <a:ext cx="1933575" cy="1618"/>
            </a:xfrm>
            <a:prstGeom prst="line">
              <a:avLst/>
            </a:prstGeom>
            <a:ln w="25400">
              <a:solidFill>
                <a:srgbClr val="FFFFC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1" name="Group 130"/>
          <p:cNvGrpSpPr/>
          <p:nvPr/>
        </p:nvGrpSpPr>
        <p:grpSpPr>
          <a:xfrm>
            <a:off x="1165225" y="2876550"/>
            <a:ext cx="7090569" cy="2393950"/>
            <a:chOff x="1164431" y="2876549"/>
            <a:chExt cx="7090569" cy="2393950"/>
          </a:xfrm>
        </p:grpSpPr>
        <p:cxnSp>
          <p:nvCxnSpPr>
            <p:cNvPr id="132" name="Straight Connector 131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Arrow Connector 132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80FF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5400000">
              <a:off x="2131219" y="3014661"/>
              <a:ext cx="276225" cy="2"/>
            </a:xfrm>
            <a:prstGeom prst="line">
              <a:avLst/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Arc 134"/>
            <p:cNvSpPr/>
            <p:nvPr/>
          </p:nvSpPr>
          <p:spPr>
            <a:xfrm>
              <a:off x="2177255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6" name="Straight Connector 135"/>
            <p:cNvCxnSpPr/>
            <p:nvPr/>
          </p:nvCxnSpPr>
          <p:spPr>
            <a:xfrm rot="5400000">
              <a:off x="1303352" y="4302903"/>
              <a:ext cx="1933575" cy="1618"/>
            </a:xfrm>
            <a:prstGeom prst="line">
              <a:avLst/>
            </a:prstGeom>
            <a:ln w="25400">
              <a:solidFill>
                <a:srgbClr val="80FF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7" name="Group 136"/>
          <p:cNvGrpSpPr/>
          <p:nvPr/>
        </p:nvGrpSpPr>
        <p:grpSpPr>
          <a:xfrm>
            <a:off x="1164431" y="2876550"/>
            <a:ext cx="7090569" cy="2393950"/>
            <a:chOff x="1164431" y="2876549"/>
            <a:chExt cx="7090569" cy="2393950"/>
          </a:xfrm>
        </p:grpSpPr>
        <p:cxnSp>
          <p:nvCxnSpPr>
            <p:cNvPr id="138" name="Straight Connector 137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80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5400000">
              <a:off x="2132013" y="3014661"/>
              <a:ext cx="276225" cy="2"/>
            </a:xfrm>
            <a:prstGeom prst="line">
              <a:avLst/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Arc 140"/>
            <p:cNvSpPr/>
            <p:nvPr/>
          </p:nvSpPr>
          <p:spPr>
            <a:xfrm>
              <a:off x="2178049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2" name="Straight Connector 141"/>
            <p:cNvCxnSpPr/>
            <p:nvPr/>
          </p:nvCxnSpPr>
          <p:spPr>
            <a:xfrm rot="5400000">
              <a:off x="1304146" y="4302903"/>
              <a:ext cx="1933575" cy="1618"/>
            </a:xfrm>
            <a:prstGeom prst="line">
              <a:avLst/>
            </a:prstGeom>
            <a:ln w="25400">
              <a:solidFill>
                <a:srgbClr val="80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3" name="Group 142"/>
          <p:cNvGrpSpPr/>
          <p:nvPr/>
        </p:nvGrpSpPr>
        <p:grpSpPr>
          <a:xfrm>
            <a:off x="1165225" y="2876550"/>
            <a:ext cx="7090569" cy="2393950"/>
            <a:chOff x="1164431" y="2876549"/>
            <a:chExt cx="7090569" cy="2393950"/>
          </a:xfrm>
        </p:grpSpPr>
        <p:cxnSp>
          <p:nvCxnSpPr>
            <p:cNvPr id="144" name="Straight Connector 143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 rot="5400000">
              <a:off x="2131219" y="3014661"/>
              <a:ext cx="276225" cy="2"/>
            </a:xfrm>
            <a:prstGeom prst="line">
              <a:avLst/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7" name="Arc 146"/>
            <p:cNvSpPr/>
            <p:nvPr/>
          </p:nvSpPr>
          <p:spPr>
            <a:xfrm>
              <a:off x="2177255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8" name="Straight Connector 147"/>
            <p:cNvCxnSpPr/>
            <p:nvPr/>
          </p:nvCxnSpPr>
          <p:spPr>
            <a:xfrm rot="5400000">
              <a:off x="1303352" y="4302903"/>
              <a:ext cx="1933575" cy="1618"/>
            </a:xfrm>
            <a:prstGeom prst="line">
              <a:avLst/>
            </a:prstGeom>
            <a:ln w="25400">
              <a:solidFill>
                <a:srgbClr val="FF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6" name="Group 375"/>
          <p:cNvGrpSpPr/>
          <p:nvPr/>
        </p:nvGrpSpPr>
        <p:grpSpPr>
          <a:xfrm>
            <a:off x="1533525" y="3244850"/>
            <a:ext cx="6723063" cy="1289050"/>
            <a:chOff x="1531937" y="3244850"/>
            <a:chExt cx="6723063" cy="1289050"/>
          </a:xfrm>
        </p:grpSpPr>
        <p:cxnSp>
          <p:nvCxnSpPr>
            <p:cNvPr id="377" name="Straight Connector 376"/>
            <p:cNvCxnSpPr/>
            <p:nvPr/>
          </p:nvCxnSpPr>
          <p:spPr>
            <a:xfrm>
              <a:off x="1533525" y="3244850"/>
              <a:ext cx="6721475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Straight Arrow Connector 377"/>
            <p:cNvCxnSpPr/>
            <p:nvPr/>
          </p:nvCxnSpPr>
          <p:spPr>
            <a:xfrm rot="5400000">
              <a:off x="1348581" y="3428206"/>
              <a:ext cx="36830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Straight Connector 378"/>
            <p:cNvCxnSpPr>
              <a:endCxn id="393" idx="0"/>
            </p:cNvCxnSpPr>
            <p:nvPr/>
          </p:nvCxnSpPr>
          <p:spPr>
            <a:xfrm rot="5400000">
              <a:off x="2543173" y="3887791"/>
              <a:ext cx="1289048" cy="3170"/>
            </a:xfrm>
            <a:prstGeom prst="line">
              <a:avLst/>
            </a:prstGeom>
            <a:ln w="25400">
              <a:solidFill>
                <a:schemeClr val="tx1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6" name="Rectangle 385"/>
          <p:cNvSpPr/>
          <p:nvPr/>
        </p:nvSpPr>
        <p:spPr>
          <a:xfrm>
            <a:off x="1165226" y="4533900"/>
            <a:ext cx="368300" cy="365760"/>
          </a:xfrm>
          <a:prstGeom prst="rect">
            <a:avLst/>
          </a:prstGeom>
          <a:solidFill>
            <a:srgbClr val="8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387" name="Rectangle 386"/>
          <p:cNvSpPr/>
          <p:nvPr/>
        </p:nvSpPr>
        <p:spPr>
          <a:xfrm>
            <a:off x="1165226" y="4533900"/>
            <a:ext cx="368300" cy="365760"/>
          </a:xfrm>
          <a:prstGeom prst="rect">
            <a:avLst/>
          </a:prstGeom>
          <a:solidFill>
            <a:srgbClr val="804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388" name="Rectangle 387"/>
          <p:cNvSpPr/>
          <p:nvPr/>
        </p:nvSpPr>
        <p:spPr>
          <a:xfrm>
            <a:off x="1165225" y="4533900"/>
            <a:ext cx="368300" cy="365760"/>
          </a:xfrm>
          <a:prstGeom prst="rect">
            <a:avLst/>
          </a:prstGeom>
          <a:solidFill>
            <a:srgbClr val="E0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389" name="Rectangle 388"/>
          <p:cNvSpPr/>
          <p:nvPr/>
        </p:nvSpPr>
        <p:spPr>
          <a:xfrm>
            <a:off x="1165225" y="4533900"/>
            <a:ext cx="368300" cy="365760"/>
          </a:xfrm>
          <a:prstGeom prst="rect">
            <a:avLst/>
          </a:prstGeom>
          <a:solidFill>
            <a:srgbClr val="008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390" name="Rectangle 389"/>
          <p:cNvSpPr/>
          <p:nvPr/>
        </p:nvSpPr>
        <p:spPr>
          <a:xfrm>
            <a:off x="1165225" y="4533900"/>
            <a:ext cx="368300" cy="365760"/>
          </a:xfrm>
          <a:prstGeom prst="rect">
            <a:avLst/>
          </a:prstGeom>
          <a:solidFill>
            <a:srgbClr val="000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391" name="Rectangle 390"/>
          <p:cNvSpPr/>
          <p:nvPr/>
        </p:nvSpPr>
        <p:spPr>
          <a:xfrm>
            <a:off x="1165225" y="4533900"/>
            <a:ext cx="368300" cy="365760"/>
          </a:xfrm>
          <a:prstGeom prst="rect">
            <a:avLst/>
          </a:prstGeom>
          <a:solidFill>
            <a:srgbClr val="C00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cxnSp>
        <p:nvCxnSpPr>
          <p:cNvPr id="392" name="Straight Arrow Connector 391"/>
          <p:cNvCxnSpPr/>
          <p:nvPr/>
        </p:nvCxnSpPr>
        <p:spPr>
          <a:xfrm rot="5400000">
            <a:off x="1166021" y="4348956"/>
            <a:ext cx="368300" cy="1592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3" name="Rectangle 392"/>
          <p:cNvSpPr/>
          <p:nvPr/>
        </p:nvSpPr>
        <p:spPr>
          <a:xfrm>
            <a:off x="2730500" y="4533900"/>
            <a:ext cx="914400" cy="365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grpSp>
        <p:nvGrpSpPr>
          <p:cNvPr id="767" name="Group 766"/>
          <p:cNvGrpSpPr/>
          <p:nvPr/>
        </p:nvGrpSpPr>
        <p:grpSpPr>
          <a:xfrm>
            <a:off x="1163637" y="2876550"/>
            <a:ext cx="7090569" cy="2393950"/>
            <a:chOff x="1164431" y="2876549"/>
            <a:chExt cx="7090569" cy="2393950"/>
          </a:xfrm>
        </p:grpSpPr>
        <p:cxnSp>
          <p:nvCxnSpPr>
            <p:cNvPr id="768" name="Straight Connector 767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9" name="Straight Arrow Connector 768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8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0" name="Straight Connector 769"/>
            <p:cNvCxnSpPr/>
            <p:nvPr/>
          </p:nvCxnSpPr>
          <p:spPr>
            <a:xfrm rot="5400000">
              <a:off x="2131219" y="3014661"/>
              <a:ext cx="276225" cy="2"/>
            </a:xfrm>
            <a:prstGeom prst="line">
              <a:avLst/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1" name="Arc 770"/>
            <p:cNvSpPr/>
            <p:nvPr/>
          </p:nvSpPr>
          <p:spPr>
            <a:xfrm>
              <a:off x="2177255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72" name="Straight Connector 771"/>
            <p:cNvCxnSpPr/>
            <p:nvPr/>
          </p:nvCxnSpPr>
          <p:spPr>
            <a:xfrm rot="5400000">
              <a:off x="1303352" y="4302903"/>
              <a:ext cx="1933575" cy="1618"/>
            </a:xfrm>
            <a:prstGeom prst="line">
              <a:avLst/>
            </a:prstGeom>
            <a:ln w="25400">
              <a:solidFill>
                <a:srgbClr val="FF8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3" name="Group 772"/>
          <p:cNvGrpSpPr/>
          <p:nvPr/>
        </p:nvGrpSpPr>
        <p:grpSpPr>
          <a:xfrm>
            <a:off x="1164431" y="2876550"/>
            <a:ext cx="7090569" cy="2393950"/>
            <a:chOff x="1164431" y="2876549"/>
            <a:chExt cx="7090569" cy="2393950"/>
          </a:xfrm>
        </p:grpSpPr>
        <p:cxnSp>
          <p:nvCxnSpPr>
            <p:cNvPr id="774" name="Straight Connector 773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5" name="Straight Arrow Connector 774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C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6" name="Straight Connector 775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7" name="Arc 776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78" name="Straight Connector 777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FFC0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9" name="Group 778"/>
          <p:cNvGrpSpPr/>
          <p:nvPr/>
        </p:nvGrpSpPr>
        <p:grpSpPr>
          <a:xfrm>
            <a:off x="1164431" y="2876550"/>
            <a:ext cx="7090569" cy="2393950"/>
            <a:chOff x="1164431" y="2876549"/>
            <a:chExt cx="7090569" cy="2393950"/>
          </a:xfrm>
        </p:grpSpPr>
        <p:cxnSp>
          <p:nvCxnSpPr>
            <p:cNvPr id="780" name="Straight Connector 779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1" name="Straight Arrow Connector 780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FFC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2" name="Straight Connector 781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3" name="Arc 782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84" name="Straight Connector 783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FFFFC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5" name="Group 784"/>
          <p:cNvGrpSpPr/>
          <p:nvPr/>
        </p:nvGrpSpPr>
        <p:grpSpPr>
          <a:xfrm>
            <a:off x="1164431" y="2876550"/>
            <a:ext cx="7090569" cy="2393950"/>
            <a:chOff x="1164431" y="2876549"/>
            <a:chExt cx="7090569" cy="2393950"/>
          </a:xfrm>
        </p:grpSpPr>
        <p:cxnSp>
          <p:nvCxnSpPr>
            <p:cNvPr id="786" name="Straight Connector 785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7" name="Straight Arrow Connector 786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80FF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8" name="Straight Connector 787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9" name="Arc 788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90" name="Straight Connector 789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80FF80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1" name="Group 790"/>
          <p:cNvGrpSpPr/>
          <p:nvPr/>
        </p:nvGrpSpPr>
        <p:grpSpPr>
          <a:xfrm>
            <a:off x="1163637" y="2876550"/>
            <a:ext cx="7090569" cy="2393950"/>
            <a:chOff x="1164431" y="2876549"/>
            <a:chExt cx="7090569" cy="2393950"/>
          </a:xfrm>
        </p:grpSpPr>
        <p:cxnSp>
          <p:nvCxnSpPr>
            <p:cNvPr id="792" name="Straight Connector 791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3" name="Straight Arrow Connector 792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80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4" name="Straight Connector 793"/>
            <p:cNvCxnSpPr/>
            <p:nvPr/>
          </p:nvCxnSpPr>
          <p:spPr>
            <a:xfrm rot="5400000">
              <a:off x="2131219" y="3014661"/>
              <a:ext cx="276225" cy="2"/>
            </a:xfrm>
            <a:prstGeom prst="line">
              <a:avLst/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5" name="Arc 794"/>
            <p:cNvSpPr/>
            <p:nvPr/>
          </p:nvSpPr>
          <p:spPr>
            <a:xfrm>
              <a:off x="2177255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96" name="Straight Connector 795"/>
            <p:cNvCxnSpPr/>
            <p:nvPr/>
          </p:nvCxnSpPr>
          <p:spPr>
            <a:xfrm rot="5400000">
              <a:off x="1303352" y="4302903"/>
              <a:ext cx="1933575" cy="1618"/>
            </a:xfrm>
            <a:prstGeom prst="line">
              <a:avLst/>
            </a:prstGeom>
            <a:ln w="25400">
              <a:solidFill>
                <a:srgbClr val="80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7" name="Group 796"/>
          <p:cNvGrpSpPr/>
          <p:nvPr/>
        </p:nvGrpSpPr>
        <p:grpSpPr>
          <a:xfrm>
            <a:off x="1164431" y="2876550"/>
            <a:ext cx="7090569" cy="2393950"/>
            <a:chOff x="1164431" y="2876549"/>
            <a:chExt cx="7090569" cy="2393950"/>
          </a:xfrm>
        </p:grpSpPr>
        <p:cxnSp>
          <p:nvCxnSpPr>
            <p:cNvPr id="798" name="Straight Connector 797"/>
            <p:cNvCxnSpPr/>
            <p:nvPr/>
          </p:nvCxnSpPr>
          <p:spPr>
            <a:xfrm>
              <a:off x="1165225" y="2876550"/>
              <a:ext cx="7089775" cy="1588"/>
            </a:xfrm>
            <a:prstGeom prst="line">
              <a:avLst/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9" name="Straight Arrow Connector 798"/>
            <p:cNvCxnSpPr/>
            <p:nvPr/>
          </p:nvCxnSpPr>
          <p:spPr>
            <a:xfrm rot="5400000">
              <a:off x="796925" y="3244850"/>
              <a:ext cx="736600" cy="1588"/>
            </a:xfrm>
            <a:prstGeom prst="straightConnector1">
              <a:avLst/>
            </a:prstGeom>
            <a:ln w="25400">
              <a:solidFill>
                <a:srgbClr val="FF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0" name="Straight Connector 799"/>
            <p:cNvCxnSpPr/>
            <p:nvPr/>
          </p:nvCxnSpPr>
          <p:spPr>
            <a:xfrm rot="5400000">
              <a:off x="2130425" y="3014661"/>
              <a:ext cx="276225" cy="2"/>
            </a:xfrm>
            <a:prstGeom prst="line">
              <a:avLst/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1" name="Arc 800"/>
            <p:cNvSpPr/>
            <p:nvPr/>
          </p:nvSpPr>
          <p:spPr>
            <a:xfrm>
              <a:off x="2176461" y="3152775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02" name="Straight Connector 801"/>
            <p:cNvCxnSpPr/>
            <p:nvPr/>
          </p:nvCxnSpPr>
          <p:spPr>
            <a:xfrm rot="5400000">
              <a:off x="1302558" y="4302903"/>
              <a:ext cx="1933575" cy="1618"/>
            </a:xfrm>
            <a:prstGeom prst="line">
              <a:avLst/>
            </a:prstGeom>
            <a:ln w="25400">
              <a:solidFill>
                <a:srgbClr val="FF80FF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2" name="Group 661"/>
          <p:cNvGrpSpPr/>
          <p:nvPr/>
        </p:nvGrpSpPr>
        <p:grpSpPr>
          <a:xfrm>
            <a:off x="4479925" y="2508250"/>
            <a:ext cx="182880" cy="736599"/>
            <a:chOff x="2638424" y="3429000"/>
            <a:chExt cx="182880" cy="736599"/>
          </a:xfrm>
        </p:grpSpPr>
        <p:cxnSp>
          <p:nvCxnSpPr>
            <p:cNvPr id="663" name="Straight Arrow Connector 662"/>
            <p:cNvCxnSpPr/>
            <p:nvPr/>
          </p:nvCxnSpPr>
          <p:spPr>
            <a:xfrm rot="5400000">
              <a:off x="2593181" y="3566319"/>
              <a:ext cx="276225" cy="1588"/>
            </a:xfrm>
            <a:prstGeom prst="straightConnector1">
              <a:avLst/>
            </a:prstGeom>
            <a:ln w="25400">
              <a:solidFill>
                <a:srgbClr val="FFFFC0"/>
              </a:solidFill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4" name="Arc 663"/>
            <p:cNvSpPr/>
            <p:nvPr/>
          </p:nvSpPr>
          <p:spPr>
            <a:xfrm>
              <a:off x="2638424" y="3705226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5" name="Straight Arrow Connector 664"/>
            <p:cNvCxnSpPr/>
            <p:nvPr/>
          </p:nvCxnSpPr>
          <p:spPr>
            <a:xfrm rot="5400000">
              <a:off x="2593182" y="4026693"/>
              <a:ext cx="276225" cy="1588"/>
            </a:xfrm>
            <a:prstGeom prst="straightConnector1">
              <a:avLst/>
            </a:prstGeom>
            <a:ln w="25400">
              <a:solidFill>
                <a:srgbClr val="FFFFC0"/>
              </a:solidFill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6" name="Group 665"/>
          <p:cNvGrpSpPr/>
          <p:nvPr/>
        </p:nvGrpSpPr>
        <p:grpSpPr>
          <a:xfrm>
            <a:off x="5401945" y="2508250"/>
            <a:ext cx="182880" cy="736599"/>
            <a:chOff x="2638424" y="3429000"/>
            <a:chExt cx="182880" cy="736599"/>
          </a:xfrm>
        </p:grpSpPr>
        <p:cxnSp>
          <p:nvCxnSpPr>
            <p:cNvPr id="667" name="Straight Arrow Connector 666"/>
            <p:cNvCxnSpPr/>
            <p:nvPr/>
          </p:nvCxnSpPr>
          <p:spPr>
            <a:xfrm rot="5400000">
              <a:off x="2593181" y="3566319"/>
              <a:ext cx="276225" cy="1588"/>
            </a:xfrm>
            <a:prstGeom prst="straightConnector1">
              <a:avLst/>
            </a:prstGeom>
            <a:ln w="25400">
              <a:solidFill>
                <a:srgbClr val="80FF80"/>
              </a:solidFill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8" name="Arc 667"/>
            <p:cNvSpPr/>
            <p:nvPr/>
          </p:nvSpPr>
          <p:spPr>
            <a:xfrm>
              <a:off x="2638424" y="3705226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9" name="Straight Arrow Connector 668"/>
            <p:cNvCxnSpPr/>
            <p:nvPr/>
          </p:nvCxnSpPr>
          <p:spPr>
            <a:xfrm rot="5400000">
              <a:off x="2593182" y="4026693"/>
              <a:ext cx="276225" cy="1588"/>
            </a:xfrm>
            <a:prstGeom prst="straightConnector1">
              <a:avLst/>
            </a:prstGeom>
            <a:ln w="25400">
              <a:solidFill>
                <a:srgbClr val="80FF80"/>
              </a:solidFill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0" name="Group 669"/>
          <p:cNvGrpSpPr/>
          <p:nvPr/>
        </p:nvGrpSpPr>
        <p:grpSpPr>
          <a:xfrm>
            <a:off x="6322695" y="2508250"/>
            <a:ext cx="182880" cy="736599"/>
            <a:chOff x="2638424" y="3429000"/>
            <a:chExt cx="182880" cy="736599"/>
          </a:xfrm>
        </p:grpSpPr>
        <p:cxnSp>
          <p:nvCxnSpPr>
            <p:cNvPr id="671" name="Straight Arrow Connector 670"/>
            <p:cNvCxnSpPr/>
            <p:nvPr/>
          </p:nvCxnSpPr>
          <p:spPr>
            <a:xfrm rot="5400000">
              <a:off x="2593181" y="3566319"/>
              <a:ext cx="276225" cy="1588"/>
            </a:xfrm>
            <a:prstGeom prst="straightConnector1">
              <a:avLst/>
            </a:prstGeom>
            <a:ln w="25400">
              <a:solidFill>
                <a:srgbClr val="8080FF"/>
              </a:solidFill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2" name="Arc 671"/>
            <p:cNvSpPr/>
            <p:nvPr/>
          </p:nvSpPr>
          <p:spPr>
            <a:xfrm>
              <a:off x="2638424" y="3705226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3" name="Straight Arrow Connector 672"/>
            <p:cNvCxnSpPr/>
            <p:nvPr/>
          </p:nvCxnSpPr>
          <p:spPr>
            <a:xfrm rot="5400000">
              <a:off x="2593182" y="4026693"/>
              <a:ext cx="276225" cy="1588"/>
            </a:xfrm>
            <a:prstGeom prst="straightConnector1">
              <a:avLst/>
            </a:prstGeom>
            <a:ln w="25400">
              <a:solidFill>
                <a:srgbClr val="8080FF"/>
              </a:solidFill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4" name="Group 673"/>
          <p:cNvGrpSpPr/>
          <p:nvPr/>
        </p:nvGrpSpPr>
        <p:grpSpPr>
          <a:xfrm>
            <a:off x="7243445" y="2508251"/>
            <a:ext cx="182880" cy="736599"/>
            <a:chOff x="2638424" y="3429000"/>
            <a:chExt cx="182880" cy="736599"/>
          </a:xfrm>
        </p:grpSpPr>
        <p:cxnSp>
          <p:nvCxnSpPr>
            <p:cNvPr id="675" name="Straight Arrow Connector 674"/>
            <p:cNvCxnSpPr/>
            <p:nvPr/>
          </p:nvCxnSpPr>
          <p:spPr>
            <a:xfrm rot="5400000">
              <a:off x="2593181" y="3566319"/>
              <a:ext cx="276225" cy="1588"/>
            </a:xfrm>
            <a:prstGeom prst="straightConnector1">
              <a:avLst/>
            </a:prstGeom>
            <a:ln w="25400">
              <a:solidFill>
                <a:srgbClr val="FF80FF"/>
              </a:solidFill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6" name="Arc 675"/>
            <p:cNvSpPr/>
            <p:nvPr/>
          </p:nvSpPr>
          <p:spPr>
            <a:xfrm>
              <a:off x="2638424" y="3705226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7" name="Straight Arrow Connector 676"/>
            <p:cNvCxnSpPr/>
            <p:nvPr/>
          </p:nvCxnSpPr>
          <p:spPr>
            <a:xfrm rot="5400000">
              <a:off x="2593182" y="4026693"/>
              <a:ext cx="276225" cy="1588"/>
            </a:xfrm>
            <a:prstGeom prst="straightConnector1">
              <a:avLst/>
            </a:prstGeom>
            <a:ln w="25400">
              <a:solidFill>
                <a:srgbClr val="FF80FF"/>
              </a:solidFill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Vector Update</a:t>
            </a:r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2730500" y="1403350"/>
            <a:ext cx="5524500" cy="369888"/>
            <a:chOff x="1809750" y="1403350"/>
            <a:chExt cx="5524500" cy="369888"/>
          </a:xfrm>
        </p:grpSpPr>
        <p:cxnSp>
          <p:nvCxnSpPr>
            <p:cNvPr id="11" name="Straight Connector 10"/>
            <p:cNvCxnSpPr/>
            <p:nvPr/>
          </p:nvCxnSpPr>
          <p:spPr>
            <a:xfrm rot="5400000">
              <a:off x="4389121" y="1586229"/>
              <a:ext cx="365760" cy="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809750" y="1771650"/>
              <a:ext cx="55245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" name="Straight Arrow Connector 16"/>
          <p:cNvCxnSpPr/>
          <p:nvPr/>
        </p:nvCxnSpPr>
        <p:spPr>
          <a:xfrm rot="5400000">
            <a:off x="2546350" y="1955800"/>
            <a:ext cx="3683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2547144" y="1955006"/>
            <a:ext cx="368300" cy="1588"/>
          </a:xfrm>
          <a:prstGeom prst="straightConnector1">
            <a:avLst/>
          </a:prstGeom>
          <a:ln w="25400">
            <a:solidFill>
              <a:srgbClr val="FF808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3466306" y="1955006"/>
            <a:ext cx="368300" cy="1588"/>
          </a:xfrm>
          <a:prstGeom prst="straightConnector1">
            <a:avLst/>
          </a:prstGeom>
          <a:ln w="25400">
            <a:solidFill>
              <a:srgbClr val="FFC08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4387056" y="1955006"/>
            <a:ext cx="368300" cy="1588"/>
          </a:xfrm>
          <a:prstGeom prst="straightConnector1">
            <a:avLst/>
          </a:prstGeom>
          <a:ln w="25400">
            <a:solidFill>
              <a:srgbClr val="FFFFC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5307806" y="1955006"/>
            <a:ext cx="368300" cy="1588"/>
          </a:xfrm>
          <a:prstGeom prst="straightConnector1">
            <a:avLst/>
          </a:prstGeom>
          <a:ln w="25400">
            <a:solidFill>
              <a:srgbClr val="80FF8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2730500" y="1403350"/>
            <a:ext cx="5524500" cy="369888"/>
            <a:chOff x="1809750" y="1403350"/>
            <a:chExt cx="5524500" cy="369888"/>
          </a:xfrm>
        </p:grpSpPr>
        <p:cxnSp>
          <p:nvCxnSpPr>
            <p:cNvPr id="30" name="Straight Connector 29"/>
            <p:cNvCxnSpPr/>
            <p:nvPr/>
          </p:nvCxnSpPr>
          <p:spPr>
            <a:xfrm rot="5400000">
              <a:off x="4389121" y="1586229"/>
              <a:ext cx="365760" cy="2"/>
            </a:xfrm>
            <a:prstGeom prst="line">
              <a:avLst/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1809750" y="1771650"/>
              <a:ext cx="5524500" cy="1588"/>
            </a:xfrm>
            <a:prstGeom prst="line">
              <a:avLst/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2730500" y="1403350"/>
            <a:ext cx="5524500" cy="369888"/>
            <a:chOff x="1809750" y="1403350"/>
            <a:chExt cx="5524500" cy="369888"/>
          </a:xfrm>
        </p:grpSpPr>
        <p:cxnSp>
          <p:nvCxnSpPr>
            <p:cNvPr id="33" name="Straight Connector 32"/>
            <p:cNvCxnSpPr/>
            <p:nvPr/>
          </p:nvCxnSpPr>
          <p:spPr>
            <a:xfrm rot="5400000">
              <a:off x="4389121" y="1586229"/>
              <a:ext cx="365760" cy="2"/>
            </a:xfrm>
            <a:prstGeom prst="line">
              <a:avLst/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809750" y="1771650"/>
              <a:ext cx="5524500" cy="1588"/>
            </a:xfrm>
            <a:prstGeom prst="line">
              <a:avLst/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2730500" y="1403350"/>
            <a:ext cx="5524500" cy="369888"/>
            <a:chOff x="1809750" y="1403350"/>
            <a:chExt cx="5524500" cy="369888"/>
          </a:xfrm>
        </p:grpSpPr>
        <p:cxnSp>
          <p:nvCxnSpPr>
            <p:cNvPr id="36" name="Straight Connector 35"/>
            <p:cNvCxnSpPr/>
            <p:nvPr/>
          </p:nvCxnSpPr>
          <p:spPr>
            <a:xfrm rot="5400000">
              <a:off x="4389121" y="1586229"/>
              <a:ext cx="365760" cy="2"/>
            </a:xfrm>
            <a:prstGeom prst="line">
              <a:avLst/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1809750" y="1771650"/>
              <a:ext cx="5524500" cy="1588"/>
            </a:xfrm>
            <a:prstGeom prst="line">
              <a:avLst/>
            </a:prstGeom>
            <a:ln w="25400">
              <a:solidFill>
                <a:srgbClr val="FFFF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2730500" y="1403350"/>
            <a:ext cx="5524500" cy="369888"/>
            <a:chOff x="1809750" y="1403350"/>
            <a:chExt cx="5524500" cy="369888"/>
          </a:xfrm>
        </p:grpSpPr>
        <p:cxnSp>
          <p:nvCxnSpPr>
            <p:cNvPr id="39" name="Straight Connector 38"/>
            <p:cNvCxnSpPr/>
            <p:nvPr/>
          </p:nvCxnSpPr>
          <p:spPr>
            <a:xfrm rot="5400000">
              <a:off x="4389121" y="1586229"/>
              <a:ext cx="365760" cy="2"/>
            </a:xfrm>
            <a:prstGeom prst="line">
              <a:avLst/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1809750" y="1771650"/>
              <a:ext cx="5524500" cy="1588"/>
            </a:xfrm>
            <a:prstGeom prst="line">
              <a:avLst/>
            </a:prstGeom>
            <a:ln w="25400">
              <a:solidFill>
                <a:srgbClr val="80FF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1" name="Straight Arrow Connector 40"/>
          <p:cNvCxnSpPr/>
          <p:nvPr/>
        </p:nvCxnSpPr>
        <p:spPr>
          <a:xfrm rot="5400000">
            <a:off x="6228556" y="1955006"/>
            <a:ext cx="368300" cy="1588"/>
          </a:xfrm>
          <a:prstGeom prst="straightConnector1">
            <a:avLst/>
          </a:prstGeom>
          <a:ln w="25400">
            <a:solidFill>
              <a:srgbClr val="808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2730500" y="1403350"/>
            <a:ext cx="5524500" cy="369888"/>
            <a:chOff x="1809750" y="1403350"/>
            <a:chExt cx="5524500" cy="369888"/>
          </a:xfrm>
        </p:grpSpPr>
        <p:cxnSp>
          <p:nvCxnSpPr>
            <p:cNvPr id="44" name="Straight Connector 43"/>
            <p:cNvCxnSpPr/>
            <p:nvPr/>
          </p:nvCxnSpPr>
          <p:spPr>
            <a:xfrm rot="5400000">
              <a:off x="4389121" y="1586229"/>
              <a:ext cx="365760" cy="2"/>
            </a:xfrm>
            <a:prstGeom prst="line">
              <a:avLst/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1809750" y="1771650"/>
              <a:ext cx="5524500" cy="1588"/>
            </a:xfrm>
            <a:prstGeom prst="line">
              <a:avLst/>
            </a:prstGeom>
            <a:ln w="25400">
              <a:solidFill>
                <a:srgbClr val="80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6" name="Straight Arrow Connector 45"/>
          <p:cNvCxnSpPr/>
          <p:nvPr/>
        </p:nvCxnSpPr>
        <p:spPr>
          <a:xfrm rot="5400000">
            <a:off x="7149306" y="1955006"/>
            <a:ext cx="368300" cy="1588"/>
          </a:xfrm>
          <a:prstGeom prst="straightConnector1">
            <a:avLst/>
          </a:prstGeom>
          <a:ln w="25400">
            <a:solidFill>
              <a:srgbClr val="FF8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>
            <a:off x="2730500" y="1403350"/>
            <a:ext cx="5524500" cy="369888"/>
            <a:chOff x="1809750" y="1403350"/>
            <a:chExt cx="5524500" cy="369888"/>
          </a:xfrm>
        </p:grpSpPr>
        <p:cxnSp>
          <p:nvCxnSpPr>
            <p:cNvPr id="49" name="Straight Connector 48"/>
            <p:cNvCxnSpPr/>
            <p:nvPr/>
          </p:nvCxnSpPr>
          <p:spPr>
            <a:xfrm rot="5400000">
              <a:off x="4389121" y="1586229"/>
              <a:ext cx="365760" cy="2"/>
            </a:xfrm>
            <a:prstGeom prst="line">
              <a:avLst/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1809750" y="1771650"/>
              <a:ext cx="5524500" cy="1588"/>
            </a:xfrm>
            <a:prstGeom prst="line">
              <a:avLst/>
            </a:prstGeom>
            <a:ln w="25400">
              <a:solidFill>
                <a:srgbClr val="FF8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27" name="Straight Arrow Connector 626"/>
          <p:cNvCxnSpPr>
            <a:endCxn id="623" idx="0"/>
          </p:cNvCxnSpPr>
          <p:nvPr/>
        </p:nvCxnSpPr>
        <p:spPr>
          <a:xfrm rot="5400000">
            <a:off x="2083118" y="6006783"/>
            <a:ext cx="370840" cy="3175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3" name="Group 652"/>
          <p:cNvGrpSpPr/>
          <p:nvPr/>
        </p:nvGrpSpPr>
        <p:grpSpPr>
          <a:xfrm>
            <a:off x="2638425" y="2508250"/>
            <a:ext cx="182880" cy="736599"/>
            <a:chOff x="2638424" y="3429000"/>
            <a:chExt cx="182880" cy="736599"/>
          </a:xfrm>
        </p:grpSpPr>
        <p:cxnSp>
          <p:nvCxnSpPr>
            <p:cNvPr id="640" name="Straight Arrow Connector 639"/>
            <p:cNvCxnSpPr/>
            <p:nvPr/>
          </p:nvCxnSpPr>
          <p:spPr>
            <a:xfrm rot="5400000">
              <a:off x="2593181" y="3566319"/>
              <a:ext cx="276225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9" name="Arc 648"/>
            <p:cNvSpPr/>
            <p:nvPr/>
          </p:nvSpPr>
          <p:spPr>
            <a:xfrm>
              <a:off x="2638424" y="3705226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2" name="Straight Arrow Connector 651"/>
            <p:cNvCxnSpPr/>
            <p:nvPr/>
          </p:nvCxnSpPr>
          <p:spPr>
            <a:xfrm rot="5400000">
              <a:off x="2593182" y="4026693"/>
              <a:ext cx="276225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4" name="Group 653"/>
          <p:cNvGrpSpPr/>
          <p:nvPr/>
        </p:nvGrpSpPr>
        <p:grpSpPr>
          <a:xfrm>
            <a:off x="2638425" y="2508250"/>
            <a:ext cx="182880" cy="736599"/>
            <a:chOff x="2638424" y="3429000"/>
            <a:chExt cx="182880" cy="736599"/>
          </a:xfrm>
        </p:grpSpPr>
        <p:cxnSp>
          <p:nvCxnSpPr>
            <p:cNvPr id="655" name="Straight Arrow Connector 654"/>
            <p:cNvCxnSpPr/>
            <p:nvPr/>
          </p:nvCxnSpPr>
          <p:spPr>
            <a:xfrm rot="5400000">
              <a:off x="2593181" y="3566319"/>
              <a:ext cx="276225" cy="1588"/>
            </a:xfrm>
            <a:prstGeom prst="straightConnector1">
              <a:avLst/>
            </a:prstGeom>
            <a:ln w="25400">
              <a:solidFill>
                <a:srgbClr val="FF8080"/>
              </a:solidFill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6" name="Arc 655"/>
            <p:cNvSpPr/>
            <p:nvPr/>
          </p:nvSpPr>
          <p:spPr>
            <a:xfrm>
              <a:off x="2638424" y="3705226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8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7" name="Straight Arrow Connector 656"/>
            <p:cNvCxnSpPr/>
            <p:nvPr/>
          </p:nvCxnSpPr>
          <p:spPr>
            <a:xfrm rot="5400000">
              <a:off x="2593182" y="4026693"/>
              <a:ext cx="276225" cy="1588"/>
            </a:xfrm>
            <a:prstGeom prst="straightConnector1">
              <a:avLst/>
            </a:prstGeom>
            <a:ln w="25400">
              <a:solidFill>
                <a:srgbClr val="FF8080"/>
              </a:solidFill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8" name="Group 657"/>
          <p:cNvGrpSpPr/>
          <p:nvPr/>
        </p:nvGrpSpPr>
        <p:grpSpPr>
          <a:xfrm>
            <a:off x="3559175" y="2508250"/>
            <a:ext cx="182880" cy="736599"/>
            <a:chOff x="2638424" y="3429000"/>
            <a:chExt cx="182880" cy="736599"/>
          </a:xfrm>
        </p:grpSpPr>
        <p:cxnSp>
          <p:nvCxnSpPr>
            <p:cNvPr id="659" name="Straight Arrow Connector 658"/>
            <p:cNvCxnSpPr/>
            <p:nvPr/>
          </p:nvCxnSpPr>
          <p:spPr>
            <a:xfrm rot="5400000">
              <a:off x="2593181" y="3566319"/>
              <a:ext cx="276225" cy="1588"/>
            </a:xfrm>
            <a:prstGeom prst="straightConnector1">
              <a:avLst/>
            </a:prstGeom>
            <a:ln w="25400">
              <a:solidFill>
                <a:srgbClr val="FFC080"/>
              </a:solidFill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0" name="Arc 659"/>
            <p:cNvSpPr/>
            <p:nvPr/>
          </p:nvSpPr>
          <p:spPr>
            <a:xfrm>
              <a:off x="2638424" y="3705226"/>
              <a:ext cx="182880" cy="182880"/>
            </a:xfrm>
            <a:prstGeom prst="arc">
              <a:avLst>
                <a:gd name="adj1" fmla="val 16200000"/>
                <a:gd name="adj2" fmla="val 5404658"/>
              </a:avLst>
            </a:prstGeom>
            <a:ln w="25400">
              <a:solidFill>
                <a:srgbClr val="FFC08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1" name="Straight Arrow Connector 660"/>
            <p:cNvCxnSpPr/>
            <p:nvPr/>
          </p:nvCxnSpPr>
          <p:spPr>
            <a:xfrm rot="5400000">
              <a:off x="2593182" y="4026693"/>
              <a:ext cx="276225" cy="1588"/>
            </a:xfrm>
            <a:prstGeom prst="straightConnector1">
              <a:avLst/>
            </a:prstGeom>
            <a:ln w="25400">
              <a:solidFill>
                <a:srgbClr val="FFC080"/>
              </a:solidFill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69" name="Straight Arrow Connector 568"/>
          <p:cNvCxnSpPr/>
          <p:nvPr/>
        </p:nvCxnSpPr>
        <p:spPr>
          <a:xfrm rot="5400000">
            <a:off x="2548732" y="2691606"/>
            <a:ext cx="368300" cy="1588"/>
          </a:xfrm>
          <a:prstGeom prst="straightConnector1">
            <a:avLst/>
          </a:prstGeom>
          <a:ln w="25400">
            <a:solidFill>
              <a:srgbClr val="FF808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0" name="Straight Arrow Connector 569"/>
          <p:cNvCxnSpPr/>
          <p:nvPr/>
        </p:nvCxnSpPr>
        <p:spPr>
          <a:xfrm rot="5400000">
            <a:off x="3467894" y="2691606"/>
            <a:ext cx="368300" cy="1588"/>
          </a:xfrm>
          <a:prstGeom prst="straightConnector1">
            <a:avLst/>
          </a:prstGeom>
          <a:ln w="25400">
            <a:solidFill>
              <a:srgbClr val="FFC08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1" name="Straight Arrow Connector 570"/>
          <p:cNvCxnSpPr/>
          <p:nvPr/>
        </p:nvCxnSpPr>
        <p:spPr>
          <a:xfrm rot="5400000">
            <a:off x="4388644" y="2691606"/>
            <a:ext cx="368300" cy="1588"/>
          </a:xfrm>
          <a:prstGeom prst="straightConnector1">
            <a:avLst/>
          </a:prstGeom>
          <a:ln w="25400">
            <a:solidFill>
              <a:srgbClr val="FFFFC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2" name="Straight Arrow Connector 571"/>
          <p:cNvCxnSpPr/>
          <p:nvPr/>
        </p:nvCxnSpPr>
        <p:spPr>
          <a:xfrm rot="5400000">
            <a:off x="5309394" y="2691606"/>
            <a:ext cx="368300" cy="1588"/>
          </a:xfrm>
          <a:prstGeom prst="straightConnector1">
            <a:avLst/>
          </a:prstGeom>
          <a:ln w="25400">
            <a:solidFill>
              <a:srgbClr val="80FF8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3" name="Straight Arrow Connector 572"/>
          <p:cNvCxnSpPr/>
          <p:nvPr/>
        </p:nvCxnSpPr>
        <p:spPr>
          <a:xfrm rot="5400000">
            <a:off x="6230144" y="2691606"/>
            <a:ext cx="368300" cy="1588"/>
          </a:xfrm>
          <a:prstGeom prst="straightConnector1">
            <a:avLst/>
          </a:prstGeom>
          <a:ln w="25400">
            <a:solidFill>
              <a:srgbClr val="8080FF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4" name="Straight Arrow Connector 573"/>
          <p:cNvCxnSpPr/>
          <p:nvPr/>
        </p:nvCxnSpPr>
        <p:spPr>
          <a:xfrm rot="5400000">
            <a:off x="7150894" y="2691606"/>
            <a:ext cx="368300" cy="1588"/>
          </a:xfrm>
          <a:prstGeom prst="straightConnector1">
            <a:avLst/>
          </a:prstGeom>
          <a:ln w="25400">
            <a:solidFill>
              <a:srgbClr val="FF80FF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7" name="Straight Arrow Connector 526"/>
          <p:cNvCxnSpPr/>
          <p:nvPr/>
        </p:nvCxnSpPr>
        <p:spPr>
          <a:xfrm rot="5400000">
            <a:off x="2548732" y="2691606"/>
            <a:ext cx="368300" cy="1588"/>
          </a:xfrm>
          <a:prstGeom prst="straightConnector1">
            <a:avLst/>
          </a:prstGeom>
          <a:ln w="25400">
            <a:solidFill>
              <a:srgbClr val="FF808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8" name="Straight Arrow Connector 527"/>
          <p:cNvCxnSpPr/>
          <p:nvPr/>
        </p:nvCxnSpPr>
        <p:spPr>
          <a:xfrm rot="5400000">
            <a:off x="3467894" y="2691606"/>
            <a:ext cx="368300" cy="1588"/>
          </a:xfrm>
          <a:prstGeom prst="straightConnector1">
            <a:avLst/>
          </a:prstGeom>
          <a:ln w="25400">
            <a:solidFill>
              <a:srgbClr val="FFC08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9" name="Straight Arrow Connector 528"/>
          <p:cNvCxnSpPr/>
          <p:nvPr/>
        </p:nvCxnSpPr>
        <p:spPr>
          <a:xfrm rot="5400000">
            <a:off x="4388644" y="2691606"/>
            <a:ext cx="368300" cy="1588"/>
          </a:xfrm>
          <a:prstGeom prst="straightConnector1">
            <a:avLst/>
          </a:prstGeom>
          <a:ln w="25400">
            <a:solidFill>
              <a:srgbClr val="FFFFC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0" name="Straight Arrow Connector 529"/>
          <p:cNvCxnSpPr/>
          <p:nvPr/>
        </p:nvCxnSpPr>
        <p:spPr>
          <a:xfrm rot="5400000">
            <a:off x="5309394" y="2691606"/>
            <a:ext cx="368300" cy="1588"/>
          </a:xfrm>
          <a:prstGeom prst="straightConnector1">
            <a:avLst/>
          </a:prstGeom>
          <a:ln w="25400">
            <a:solidFill>
              <a:srgbClr val="80FF8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1" name="Straight Arrow Connector 530"/>
          <p:cNvCxnSpPr/>
          <p:nvPr/>
        </p:nvCxnSpPr>
        <p:spPr>
          <a:xfrm rot="5400000">
            <a:off x="6230144" y="2691606"/>
            <a:ext cx="368300" cy="1588"/>
          </a:xfrm>
          <a:prstGeom prst="straightConnector1">
            <a:avLst/>
          </a:prstGeom>
          <a:ln w="25400">
            <a:solidFill>
              <a:srgbClr val="8080FF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2" name="Straight Arrow Connector 531"/>
          <p:cNvCxnSpPr/>
          <p:nvPr/>
        </p:nvCxnSpPr>
        <p:spPr>
          <a:xfrm rot="5400000">
            <a:off x="7150894" y="2691606"/>
            <a:ext cx="368300" cy="1588"/>
          </a:xfrm>
          <a:prstGeom prst="straightConnector1">
            <a:avLst/>
          </a:prstGeom>
          <a:ln w="25400">
            <a:solidFill>
              <a:srgbClr val="FF80FF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5" name="Straight Arrow Connector 484"/>
          <p:cNvCxnSpPr/>
          <p:nvPr/>
        </p:nvCxnSpPr>
        <p:spPr>
          <a:xfrm rot="5400000">
            <a:off x="2548732" y="2691606"/>
            <a:ext cx="368300" cy="1588"/>
          </a:xfrm>
          <a:prstGeom prst="straightConnector1">
            <a:avLst/>
          </a:prstGeom>
          <a:ln w="25400">
            <a:solidFill>
              <a:srgbClr val="FF808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6" name="Straight Arrow Connector 485"/>
          <p:cNvCxnSpPr/>
          <p:nvPr/>
        </p:nvCxnSpPr>
        <p:spPr>
          <a:xfrm rot="5400000">
            <a:off x="3467894" y="2691606"/>
            <a:ext cx="368300" cy="1588"/>
          </a:xfrm>
          <a:prstGeom prst="straightConnector1">
            <a:avLst/>
          </a:prstGeom>
          <a:ln w="25400">
            <a:solidFill>
              <a:srgbClr val="FFC08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7" name="Straight Arrow Connector 486"/>
          <p:cNvCxnSpPr/>
          <p:nvPr/>
        </p:nvCxnSpPr>
        <p:spPr>
          <a:xfrm rot="5400000">
            <a:off x="4388644" y="2691606"/>
            <a:ext cx="368300" cy="1588"/>
          </a:xfrm>
          <a:prstGeom prst="straightConnector1">
            <a:avLst/>
          </a:prstGeom>
          <a:ln w="25400">
            <a:solidFill>
              <a:srgbClr val="FFFFC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8" name="Straight Arrow Connector 487"/>
          <p:cNvCxnSpPr/>
          <p:nvPr/>
        </p:nvCxnSpPr>
        <p:spPr>
          <a:xfrm rot="5400000">
            <a:off x="5309394" y="2691606"/>
            <a:ext cx="368300" cy="1588"/>
          </a:xfrm>
          <a:prstGeom prst="straightConnector1">
            <a:avLst/>
          </a:prstGeom>
          <a:ln w="25400">
            <a:solidFill>
              <a:srgbClr val="80FF8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9" name="Straight Arrow Connector 488"/>
          <p:cNvCxnSpPr/>
          <p:nvPr/>
        </p:nvCxnSpPr>
        <p:spPr>
          <a:xfrm rot="5400000">
            <a:off x="6230144" y="2691606"/>
            <a:ext cx="368300" cy="1588"/>
          </a:xfrm>
          <a:prstGeom prst="straightConnector1">
            <a:avLst/>
          </a:prstGeom>
          <a:ln w="25400">
            <a:solidFill>
              <a:srgbClr val="8080FF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0" name="Straight Arrow Connector 489"/>
          <p:cNvCxnSpPr/>
          <p:nvPr/>
        </p:nvCxnSpPr>
        <p:spPr>
          <a:xfrm rot="5400000">
            <a:off x="7150894" y="2691606"/>
            <a:ext cx="368300" cy="1588"/>
          </a:xfrm>
          <a:prstGeom prst="straightConnector1">
            <a:avLst/>
          </a:prstGeom>
          <a:ln w="25400">
            <a:solidFill>
              <a:srgbClr val="FF80FF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Straight Arrow Connector 442"/>
          <p:cNvCxnSpPr/>
          <p:nvPr/>
        </p:nvCxnSpPr>
        <p:spPr>
          <a:xfrm rot="5400000">
            <a:off x="2548732" y="2691606"/>
            <a:ext cx="368300" cy="1588"/>
          </a:xfrm>
          <a:prstGeom prst="straightConnector1">
            <a:avLst/>
          </a:prstGeom>
          <a:ln w="25400">
            <a:solidFill>
              <a:srgbClr val="FF808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4" name="Straight Arrow Connector 443"/>
          <p:cNvCxnSpPr/>
          <p:nvPr/>
        </p:nvCxnSpPr>
        <p:spPr>
          <a:xfrm rot="5400000">
            <a:off x="3467894" y="2691606"/>
            <a:ext cx="368300" cy="1588"/>
          </a:xfrm>
          <a:prstGeom prst="straightConnector1">
            <a:avLst/>
          </a:prstGeom>
          <a:ln w="25400">
            <a:solidFill>
              <a:srgbClr val="FFC08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5" name="Straight Arrow Connector 444"/>
          <p:cNvCxnSpPr/>
          <p:nvPr/>
        </p:nvCxnSpPr>
        <p:spPr>
          <a:xfrm rot="5400000">
            <a:off x="4388644" y="2691606"/>
            <a:ext cx="368300" cy="1588"/>
          </a:xfrm>
          <a:prstGeom prst="straightConnector1">
            <a:avLst/>
          </a:prstGeom>
          <a:ln w="25400">
            <a:solidFill>
              <a:srgbClr val="FFFFC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6" name="Straight Arrow Connector 445"/>
          <p:cNvCxnSpPr/>
          <p:nvPr/>
        </p:nvCxnSpPr>
        <p:spPr>
          <a:xfrm rot="5400000">
            <a:off x="5309394" y="2691606"/>
            <a:ext cx="368300" cy="1588"/>
          </a:xfrm>
          <a:prstGeom prst="straightConnector1">
            <a:avLst/>
          </a:prstGeom>
          <a:ln w="25400">
            <a:solidFill>
              <a:srgbClr val="80FF8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Arrow Connector 446"/>
          <p:cNvCxnSpPr/>
          <p:nvPr/>
        </p:nvCxnSpPr>
        <p:spPr>
          <a:xfrm rot="5400000">
            <a:off x="6230144" y="2691606"/>
            <a:ext cx="368300" cy="1588"/>
          </a:xfrm>
          <a:prstGeom prst="straightConnector1">
            <a:avLst/>
          </a:prstGeom>
          <a:ln w="25400">
            <a:solidFill>
              <a:srgbClr val="8080FF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8" name="Straight Arrow Connector 447"/>
          <p:cNvCxnSpPr/>
          <p:nvPr/>
        </p:nvCxnSpPr>
        <p:spPr>
          <a:xfrm rot="5400000">
            <a:off x="7150894" y="2691606"/>
            <a:ext cx="368300" cy="1588"/>
          </a:xfrm>
          <a:prstGeom prst="straightConnector1">
            <a:avLst/>
          </a:prstGeom>
          <a:ln w="25400">
            <a:solidFill>
              <a:srgbClr val="FF80FF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1" name="Straight Arrow Connector 400"/>
          <p:cNvCxnSpPr/>
          <p:nvPr/>
        </p:nvCxnSpPr>
        <p:spPr>
          <a:xfrm rot="5400000">
            <a:off x="2548732" y="2691606"/>
            <a:ext cx="368300" cy="1588"/>
          </a:xfrm>
          <a:prstGeom prst="straightConnector1">
            <a:avLst/>
          </a:prstGeom>
          <a:ln w="25400">
            <a:solidFill>
              <a:srgbClr val="FF808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rot="5400000">
            <a:off x="3467894" y="2691606"/>
            <a:ext cx="368300" cy="1588"/>
          </a:xfrm>
          <a:prstGeom prst="straightConnector1">
            <a:avLst/>
          </a:prstGeom>
          <a:ln w="25400">
            <a:solidFill>
              <a:srgbClr val="FFC08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rot="5400000">
            <a:off x="4388644" y="2691606"/>
            <a:ext cx="368300" cy="1588"/>
          </a:xfrm>
          <a:prstGeom prst="straightConnector1">
            <a:avLst/>
          </a:prstGeom>
          <a:ln w="25400">
            <a:solidFill>
              <a:srgbClr val="FFFFC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Straight Arrow Connector 403"/>
          <p:cNvCxnSpPr/>
          <p:nvPr/>
        </p:nvCxnSpPr>
        <p:spPr>
          <a:xfrm rot="5400000">
            <a:off x="5309394" y="2691606"/>
            <a:ext cx="368300" cy="1588"/>
          </a:xfrm>
          <a:prstGeom prst="straightConnector1">
            <a:avLst/>
          </a:prstGeom>
          <a:ln w="25400">
            <a:solidFill>
              <a:srgbClr val="80FF8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" name="Straight Arrow Connector 404"/>
          <p:cNvCxnSpPr/>
          <p:nvPr/>
        </p:nvCxnSpPr>
        <p:spPr>
          <a:xfrm rot="5400000">
            <a:off x="6230144" y="2691606"/>
            <a:ext cx="368300" cy="1588"/>
          </a:xfrm>
          <a:prstGeom prst="straightConnector1">
            <a:avLst/>
          </a:prstGeom>
          <a:ln w="25400">
            <a:solidFill>
              <a:srgbClr val="8080FF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Straight Arrow Connector 405"/>
          <p:cNvCxnSpPr/>
          <p:nvPr/>
        </p:nvCxnSpPr>
        <p:spPr>
          <a:xfrm rot="5400000">
            <a:off x="7150894" y="2691606"/>
            <a:ext cx="368300" cy="1588"/>
          </a:xfrm>
          <a:prstGeom prst="straightConnector1">
            <a:avLst/>
          </a:prstGeom>
          <a:ln w="25400">
            <a:solidFill>
              <a:srgbClr val="FF80FF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5400000">
            <a:off x="2547144" y="2691606"/>
            <a:ext cx="368300" cy="1588"/>
          </a:xfrm>
          <a:prstGeom prst="straightConnector1">
            <a:avLst/>
          </a:prstGeom>
          <a:ln w="25400">
            <a:solidFill>
              <a:schemeClr val="tx1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5400000">
            <a:off x="2547938" y="2691606"/>
            <a:ext cx="368300" cy="1588"/>
          </a:xfrm>
          <a:prstGeom prst="straightConnector1">
            <a:avLst/>
          </a:prstGeom>
          <a:ln w="25400">
            <a:solidFill>
              <a:srgbClr val="FF808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5400000">
            <a:off x="3467100" y="2691606"/>
            <a:ext cx="368300" cy="1588"/>
          </a:xfrm>
          <a:prstGeom prst="straightConnector1">
            <a:avLst/>
          </a:prstGeom>
          <a:ln w="25400">
            <a:solidFill>
              <a:srgbClr val="FFC08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rot="5400000">
            <a:off x="4387850" y="2691606"/>
            <a:ext cx="368300" cy="1588"/>
          </a:xfrm>
          <a:prstGeom prst="straightConnector1">
            <a:avLst/>
          </a:prstGeom>
          <a:ln w="25400">
            <a:solidFill>
              <a:srgbClr val="FFFFC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rot="5400000">
            <a:off x="5308600" y="2691606"/>
            <a:ext cx="368300" cy="1588"/>
          </a:xfrm>
          <a:prstGeom prst="straightConnector1">
            <a:avLst/>
          </a:prstGeom>
          <a:ln w="25400">
            <a:solidFill>
              <a:srgbClr val="80FF8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5400000">
            <a:off x="6229350" y="2691606"/>
            <a:ext cx="368300" cy="1588"/>
          </a:xfrm>
          <a:prstGeom prst="straightConnector1">
            <a:avLst/>
          </a:prstGeom>
          <a:ln w="25400">
            <a:solidFill>
              <a:srgbClr val="8080FF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5400000">
            <a:off x="7150100" y="2691606"/>
            <a:ext cx="368300" cy="1588"/>
          </a:xfrm>
          <a:prstGeom prst="straightConnector1">
            <a:avLst/>
          </a:prstGeom>
          <a:ln w="25400">
            <a:solidFill>
              <a:srgbClr val="FF80FF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1" name="Straight Arrow Connector 760"/>
          <p:cNvCxnSpPr/>
          <p:nvPr/>
        </p:nvCxnSpPr>
        <p:spPr>
          <a:xfrm rot="5400000">
            <a:off x="2547144" y="2691606"/>
            <a:ext cx="368300" cy="1588"/>
          </a:xfrm>
          <a:prstGeom prst="straightConnector1">
            <a:avLst/>
          </a:prstGeom>
          <a:ln w="25400">
            <a:solidFill>
              <a:srgbClr val="FF808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2" name="Straight Arrow Connector 761"/>
          <p:cNvCxnSpPr/>
          <p:nvPr/>
        </p:nvCxnSpPr>
        <p:spPr>
          <a:xfrm rot="5400000">
            <a:off x="3466306" y="2691606"/>
            <a:ext cx="368300" cy="1588"/>
          </a:xfrm>
          <a:prstGeom prst="straightConnector1">
            <a:avLst/>
          </a:prstGeom>
          <a:ln w="25400">
            <a:solidFill>
              <a:srgbClr val="FFC08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3" name="Straight Arrow Connector 762"/>
          <p:cNvCxnSpPr/>
          <p:nvPr/>
        </p:nvCxnSpPr>
        <p:spPr>
          <a:xfrm rot="5400000">
            <a:off x="4387056" y="2691606"/>
            <a:ext cx="368300" cy="1588"/>
          </a:xfrm>
          <a:prstGeom prst="straightConnector1">
            <a:avLst/>
          </a:prstGeom>
          <a:ln w="25400">
            <a:solidFill>
              <a:srgbClr val="FFFFC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4" name="Straight Arrow Connector 763"/>
          <p:cNvCxnSpPr/>
          <p:nvPr/>
        </p:nvCxnSpPr>
        <p:spPr>
          <a:xfrm rot="5400000">
            <a:off x="5307806" y="2691606"/>
            <a:ext cx="368300" cy="1588"/>
          </a:xfrm>
          <a:prstGeom prst="straightConnector1">
            <a:avLst/>
          </a:prstGeom>
          <a:ln w="25400">
            <a:solidFill>
              <a:srgbClr val="80FF80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5" name="Straight Arrow Connector 764"/>
          <p:cNvCxnSpPr/>
          <p:nvPr/>
        </p:nvCxnSpPr>
        <p:spPr>
          <a:xfrm rot="5400000">
            <a:off x="6228556" y="2691606"/>
            <a:ext cx="368300" cy="1588"/>
          </a:xfrm>
          <a:prstGeom prst="straightConnector1">
            <a:avLst/>
          </a:prstGeom>
          <a:ln w="25400">
            <a:solidFill>
              <a:srgbClr val="8080FF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6" name="Straight Arrow Connector 765"/>
          <p:cNvCxnSpPr/>
          <p:nvPr/>
        </p:nvCxnSpPr>
        <p:spPr>
          <a:xfrm rot="5400000">
            <a:off x="7149306" y="2691606"/>
            <a:ext cx="368300" cy="1588"/>
          </a:xfrm>
          <a:prstGeom prst="straightConnector1">
            <a:avLst/>
          </a:prstGeom>
          <a:ln w="25400">
            <a:solidFill>
              <a:srgbClr val="FF80FF"/>
            </a:solidFill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2730460" y="2139936"/>
            <a:ext cx="914400" cy="365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651250" y="2139950"/>
            <a:ext cx="914400" cy="365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78350" y="2139950"/>
            <a:ext cx="914400" cy="365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499100" y="2139950"/>
            <a:ext cx="914400" cy="365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419850" y="2139950"/>
            <a:ext cx="914400" cy="365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340600" y="2139950"/>
            <a:ext cx="914400" cy="365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730500" y="2139950"/>
            <a:ext cx="914400" cy="365760"/>
          </a:xfrm>
          <a:prstGeom prst="rect">
            <a:avLst/>
          </a:prstGeom>
          <a:solidFill>
            <a:srgbClr val="FF80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651250" y="2139950"/>
            <a:ext cx="914400" cy="365760"/>
          </a:xfrm>
          <a:prstGeom prst="rect">
            <a:avLst/>
          </a:prstGeom>
          <a:solidFill>
            <a:srgbClr val="FFC0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572000" y="2139950"/>
            <a:ext cx="914400" cy="365760"/>
          </a:xfrm>
          <a:prstGeom prst="rect">
            <a:avLst/>
          </a:prstGeom>
          <a:solidFill>
            <a:srgbClr val="FFFF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5492750" y="2139950"/>
            <a:ext cx="914400" cy="365760"/>
          </a:xfrm>
          <a:prstGeom prst="rect">
            <a:avLst/>
          </a:prstGeom>
          <a:solidFill>
            <a:srgbClr val="80FF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6413500" y="2139950"/>
            <a:ext cx="914400" cy="365760"/>
          </a:xfrm>
          <a:prstGeom prst="rect">
            <a:avLst/>
          </a:prstGeom>
          <a:solidFill>
            <a:srgbClr val="808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7334250" y="2139950"/>
            <a:ext cx="914400" cy="365760"/>
          </a:xfrm>
          <a:prstGeom prst="rect">
            <a:avLst/>
          </a:prstGeom>
          <a:solidFill>
            <a:srgbClr val="FF8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" name="Rectangle 802"/>
          <p:cNvSpPr/>
          <p:nvPr/>
        </p:nvSpPr>
        <p:spPr>
          <a:xfrm>
            <a:off x="2730500" y="4533900"/>
            <a:ext cx="914400" cy="365760"/>
          </a:xfrm>
          <a:prstGeom prst="rect">
            <a:avLst/>
          </a:prstGeom>
          <a:solidFill>
            <a:srgbClr val="FF80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804" name="Rectangle 803"/>
          <p:cNvSpPr/>
          <p:nvPr/>
        </p:nvSpPr>
        <p:spPr>
          <a:xfrm>
            <a:off x="2730500" y="4533900"/>
            <a:ext cx="914400" cy="365760"/>
          </a:xfrm>
          <a:prstGeom prst="rect">
            <a:avLst/>
          </a:prstGeom>
          <a:solidFill>
            <a:srgbClr val="FFC0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805" name="Rectangle 804"/>
          <p:cNvSpPr/>
          <p:nvPr/>
        </p:nvSpPr>
        <p:spPr>
          <a:xfrm>
            <a:off x="2730500" y="4533900"/>
            <a:ext cx="914400" cy="365760"/>
          </a:xfrm>
          <a:prstGeom prst="rect">
            <a:avLst/>
          </a:prstGeom>
          <a:solidFill>
            <a:srgbClr val="FFFF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806" name="Rectangle 805"/>
          <p:cNvSpPr/>
          <p:nvPr/>
        </p:nvSpPr>
        <p:spPr>
          <a:xfrm>
            <a:off x="2730500" y="4533900"/>
            <a:ext cx="914400" cy="365760"/>
          </a:xfrm>
          <a:prstGeom prst="rect">
            <a:avLst/>
          </a:prstGeom>
          <a:solidFill>
            <a:srgbClr val="80FF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807" name="Rectangle 806"/>
          <p:cNvSpPr/>
          <p:nvPr/>
        </p:nvSpPr>
        <p:spPr>
          <a:xfrm>
            <a:off x="2730500" y="4533900"/>
            <a:ext cx="914400" cy="365760"/>
          </a:xfrm>
          <a:prstGeom prst="rect">
            <a:avLst/>
          </a:prstGeom>
          <a:solidFill>
            <a:srgbClr val="808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808" name="Rectangle 807"/>
          <p:cNvSpPr/>
          <p:nvPr/>
        </p:nvSpPr>
        <p:spPr>
          <a:xfrm>
            <a:off x="2730500" y="4533900"/>
            <a:ext cx="914400" cy="365760"/>
          </a:xfrm>
          <a:prstGeom prst="rect">
            <a:avLst/>
          </a:prstGeom>
          <a:solidFill>
            <a:srgbClr val="FF8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cxnSp>
        <p:nvCxnSpPr>
          <p:cNvPr id="849" name="Straight Arrow Connector 848"/>
          <p:cNvCxnSpPr/>
          <p:nvPr/>
        </p:nvCxnSpPr>
        <p:spPr>
          <a:xfrm rot="5400000">
            <a:off x="2086293" y="6006783"/>
            <a:ext cx="370840" cy="3175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0" name="Straight Arrow Connector 849"/>
          <p:cNvCxnSpPr/>
          <p:nvPr/>
        </p:nvCxnSpPr>
        <p:spPr>
          <a:xfrm rot="5400000">
            <a:off x="2086293" y="6006783"/>
            <a:ext cx="370840" cy="3175"/>
          </a:xfrm>
          <a:prstGeom prst="straightConnector1">
            <a:avLst/>
          </a:prstGeom>
          <a:ln w="25400">
            <a:solidFill>
              <a:srgbClr val="FF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1" name="Straight Arrow Connector 850"/>
          <p:cNvCxnSpPr/>
          <p:nvPr/>
        </p:nvCxnSpPr>
        <p:spPr>
          <a:xfrm rot="5400000">
            <a:off x="2086293" y="6006783"/>
            <a:ext cx="370840" cy="3175"/>
          </a:xfrm>
          <a:prstGeom prst="straightConnector1">
            <a:avLst/>
          </a:prstGeom>
          <a:ln w="25400">
            <a:solidFill>
              <a:srgbClr val="FFFF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2" name="Straight Arrow Connector 851"/>
          <p:cNvCxnSpPr/>
          <p:nvPr/>
        </p:nvCxnSpPr>
        <p:spPr>
          <a:xfrm rot="5400000">
            <a:off x="2086293" y="6006783"/>
            <a:ext cx="370840" cy="3175"/>
          </a:xfrm>
          <a:prstGeom prst="straightConnector1">
            <a:avLst/>
          </a:prstGeom>
          <a:ln w="25400">
            <a:solidFill>
              <a:srgbClr val="00FF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3" name="Straight Arrow Connector 852"/>
          <p:cNvCxnSpPr/>
          <p:nvPr/>
        </p:nvCxnSpPr>
        <p:spPr>
          <a:xfrm rot="5400000">
            <a:off x="2086293" y="6006783"/>
            <a:ext cx="370840" cy="3175"/>
          </a:xfrm>
          <a:prstGeom prst="straightConnector1">
            <a:avLst/>
          </a:prstGeom>
          <a:ln w="254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4" name="Straight Arrow Connector 853"/>
          <p:cNvCxnSpPr/>
          <p:nvPr/>
        </p:nvCxnSpPr>
        <p:spPr>
          <a:xfrm rot="5400000">
            <a:off x="2086293" y="6006783"/>
            <a:ext cx="370840" cy="3175"/>
          </a:xfrm>
          <a:prstGeom prst="straightConnector1">
            <a:avLst/>
          </a:prstGeom>
          <a:ln w="25400">
            <a:solidFill>
              <a:srgbClr val="FF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78"/>
          <p:cNvSpPr/>
          <p:nvPr/>
        </p:nvSpPr>
        <p:spPr>
          <a:xfrm>
            <a:off x="1816100" y="5270500"/>
            <a:ext cx="914400" cy="5486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smtClean="0">
                <a:solidFill>
                  <a:schemeClr val="tx1"/>
                </a:solidFill>
              </a:rPr>
              <a:t>F</a:t>
            </a:r>
            <a:r>
              <a:rPr lang="en-US" sz="3200" smtClean="0">
                <a:solidFill>
                  <a:schemeClr val="tx1"/>
                </a:solidFill>
              </a:rPr>
              <a:t>,</a:t>
            </a:r>
            <a:r>
              <a:rPr lang="en-US" sz="3200" b="1" i="1" smtClean="0">
                <a:solidFill>
                  <a:schemeClr val="tx1"/>
                </a:solidFill>
              </a:rPr>
              <a:t>r'</a:t>
            </a:r>
            <a:endParaRPr lang="en-US" sz="3200" b="1" i="1">
              <a:solidFill>
                <a:schemeClr val="tx1"/>
              </a:solidFill>
            </a:endParaRPr>
          </a:p>
        </p:txBody>
      </p:sp>
      <p:sp>
        <p:nvSpPr>
          <p:cNvPr id="623" name="Rectangle 622"/>
          <p:cNvSpPr/>
          <p:nvPr/>
        </p:nvSpPr>
        <p:spPr>
          <a:xfrm>
            <a:off x="1809750" y="6193790"/>
            <a:ext cx="91440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856" name="Rectangle 855"/>
          <p:cNvSpPr/>
          <p:nvPr/>
        </p:nvSpPr>
        <p:spPr>
          <a:xfrm>
            <a:off x="1809750" y="6191250"/>
            <a:ext cx="914400" cy="36576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857" name="Rectangle 856"/>
          <p:cNvSpPr/>
          <p:nvPr/>
        </p:nvSpPr>
        <p:spPr>
          <a:xfrm>
            <a:off x="1809750" y="6191250"/>
            <a:ext cx="914400" cy="365760"/>
          </a:xfrm>
          <a:prstGeom prst="rect">
            <a:avLst/>
          </a:prstGeom>
          <a:solidFill>
            <a:srgbClr val="FF8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858" name="Rectangle 857"/>
          <p:cNvSpPr/>
          <p:nvPr/>
        </p:nvSpPr>
        <p:spPr>
          <a:xfrm>
            <a:off x="1809750" y="6191250"/>
            <a:ext cx="914400" cy="36576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859" name="Rectangle 858"/>
          <p:cNvSpPr/>
          <p:nvPr/>
        </p:nvSpPr>
        <p:spPr>
          <a:xfrm>
            <a:off x="1809750" y="6191250"/>
            <a:ext cx="914400" cy="365760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860" name="Rectangle 859"/>
          <p:cNvSpPr/>
          <p:nvPr/>
        </p:nvSpPr>
        <p:spPr>
          <a:xfrm>
            <a:off x="1809750" y="6191250"/>
            <a:ext cx="914400" cy="365760"/>
          </a:xfrm>
          <a:prstGeom prst="rect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861" name="Rectangle 860"/>
          <p:cNvSpPr/>
          <p:nvPr/>
        </p:nvSpPr>
        <p:spPr>
          <a:xfrm>
            <a:off x="1809750" y="6191250"/>
            <a:ext cx="914400" cy="365760"/>
          </a:xfrm>
          <a:prstGeom prst="rect">
            <a:avLst/>
          </a:prstGeom>
          <a:solidFill>
            <a:srgbClr val="FF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611" name="Slide Number Placeholder 6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2E8E9-710A-43EB-8EF4-3133838037D0}" type="slidenum">
              <a:rPr lang="en-US" smtClean="0"/>
              <a:pPr>
                <a:defRPr/>
              </a:pPr>
              <a:t>14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4.72929E-6 L 0.01007 -4.72929E-6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6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6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6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07 2.52198E-6 L 0.0316 -0.00047 " pathEditMode="relative" rAng="0" ptsTypes="AA">
                                      <p:cBhvr>
                                        <p:cTn id="67" dur="1000" fill="hold"/>
                                        <p:tgtEl>
                                          <p:spTgt spid="6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9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59 -0.00047 L 0.05156 -0.00047 " pathEditMode="relative" rAng="0" ptsTypes="AA">
                                      <p:cBhvr>
                                        <p:cTn id="94" dur="1000" fill="hold"/>
                                        <p:tgtEl>
                                          <p:spTgt spid="6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000"/>
                            </p:stCondLst>
                            <p:childTnLst>
                              <p:par>
                                <p:cTn id="9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16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1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118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11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156 -0.00046 L 0.07153 -0.00046 " pathEditMode="relative" rAng="0" ptsTypes="AA">
                                      <p:cBhvr>
                                        <p:cTn id="121" dur="1000" fill="hold"/>
                                        <p:tgtEl>
                                          <p:spTgt spid="6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4000"/>
                            </p:stCondLst>
                            <p:childTnLst>
                              <p:par>
                                <p:cTn id="1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4000"/>
                            </p:stCondLst>
                            <p:childTnLst>
                              <p:par>
                                <p:cTn id="1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000"/>
                            </p:stCondLst>
                            <p:childTnLst>
                              <p:par>
                                <p:cTn id="143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14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14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14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153 -0.00046 L 0.09149 -0.00046 " pathEditMode="relative" rAng="0" ptsTypes="AA">
                                      <p:cBhvr>
                                        <p:cTn id="148" dur="1000" fill="hold"/>
                                        <p:tgtEl>
                                          <p:spTgt spid="6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0"/>
                            </p:stCondLst>
                            <p:childTnLst>
                              <p:par>
                                <p:cTn id="15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0"/>
                            </p:stCondLst>
                            <p:childTnLst>
                              <p:par>
                                <p:cTn id="1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000"/>
                            </p:stCondLst>
                            <p:childTnLst>
                              <p:par>
                                <p:cTn id="170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17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172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17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174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49 -0.00046 L 0.10139 -0.00046 " pathEditMode="relative" rAng="0" ptsTypes="AA">
                                      <p:cBhvr>
                                        <p:cTn id="175" dur="1000" fill="hold"/>
                                        <p:tgtEl>
                                          <p:spTgt spid="6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6000"/>
                            </p:stCondLst>
                            <p:childTnLst>
                              <p:par>
                                <p:cTn id="219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220" dur="10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221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4.72929E-6 L 0.01007 -4.72929E-6 " pathEditMode="relative" rAng="0" ptsTypes="AA">
                                      <p:cBhvr>
                                        <p:cTn id="222" dur="1000" fill="hold"/>
                                        <p:tgtEl>
                                          <p:spTgt spid="6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7000"/>
                            </p:stCondLst>
                            <p:childTnLst>
                              <p:par>
                                <p:cTn id="234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235" dur="1000" fill="hold"/>
                                        <p:tgtEl>
                                          <p:spTgt spid="4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236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07 2.52198E-6 L 0.0316 -0.00047 " pathEditMode="relative" rAng="0" ptsTypes="AA">
                                      <p:cBhvr>
                                        <p:cTn id="237" dur="1000" fill="hold"/>
                                        <p:tgtEl>
                                          <p:spTgt spid="6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8000"/>
                            </p:stCondLst>
                            <p:childTnLst>
                              <p:par>
                                <p:cTn id="2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8000"/>
                            </p:stCondLst>
                            <p:childTnLst>
                              <p:par>
                                <p:cTn id="249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250" dur="1000" fill="hold"/>
                                        <p:tgtEl>
                                          <p:spTgt spid="4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251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59 -0.00047 L 0.05156 -0.00047 " pathEditMode="relative" rAng="0" ptsTypes="AA">
                                      <p:cBhvr>
                                        <p:cTn id="252" dur="1000" fill="hold"/>
                                        <p:tgtEl>
                                          <p:spTgt spid="6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9000"/>
                            </p:stCondLst>
                            <p:childTnLst>
                              <p:par>
                                <p:cTn id="25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9000"/>
                            </p:stCondLst>
                            <p:childTnLst>
                              <p:par>
                                <p:cTn id="2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9000"/>
                            </p:stCondLst>
                            <p:childTnLst>
                              <p:par>
                                <p:cTn id="264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265" dur="100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266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156 -0.00046 L 0.07153 -0.00046 " pathEditMode="relative" rAng="0" ptsTypes="AA">
                                      <p:cBhvr>
                                        <p:cTn id="267" dur="1000" fill="hold"/>
                                        <p:tgtEl>
                                          <p:spTgt spid="6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6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10000"/>
                            </p:stCondLst>
                            <p:childTnLst>
                              <p:par>
                                <p:cTn id="27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79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280" dur="1000" fill="hold"/>
                                        <p:tgtEl>
                                          <p:spTgt spid="4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281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153 -0.00046 L 0.09149 -0.00046 " pathEditMode="relative" rAng="0" ptsTypes="AA">
                                      <p:cBhvr>
                                        <p:cTn id="282" dur="1000" fill="hold"/>
                                        <p:tgtEl>
                                          <p:spTgt spid="6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11000"/>
                            </p:stCondLst>
                            <p:childTnLst>
                              <p:par>
                                <p:cTn id="28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11000"/>
                            </p:stCondLst>
                            <p:childTnLst>
                              <p:par>
                                <p:cTn id="28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11000"/>
                            </p:stCondLst>
                            <p:childTnLst>
                              <p:par>
                                <p:cTn id="294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295" dur="1000" fill="hold"/>
                                        <p:tgtEl>
                                          <p:spTgt spid="4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296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49 -0.00046 L 0.10139 -0.00046 " pathEditMode="relative" rAng="0" ptsTypes="AA">
                                      <p:cBhvr>
                                        <p:cTn id="297" dur="1000" fill="hold"/>
                                        <p:tgtEl>
                                          <p:spTgt spid="6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12000"/>
                            </p:stCondLst>
                            <p:childTnLst>
                              <p:par>
                                <p:cTn id="3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12000"/>
                            </p:stCondLst>
                            <p:childTnLst>
                              <p:par>
                                <p:cTn id="345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346" dur="1000" fill="hold"/>
                                        <p:tgtEl>
                                          <p:spTgt spid="4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347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4.72929E-6 L 0.01007 -4.72929E-6 " pathEditMode="relative" rAng="0" ptsTypes="AA">
                                      <p:cBhvr>
                                        <p:cTn id="348" dur="1000" fill="hold"/>
                                        <p:tgtEl>
                                          <p:spTgt spid="6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13000"/>
                            </p:stCondLst>
                            <p:childTnLst>
                              <p:par>
                                <p:cTn id="35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>
                            <p:stCondLst>
                              <p:cond delay="13000"/>
                            </p:stCondLst>
                            <p:childTnLst>
                              <p:par>
                                <p:cTn id="3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>
                            <p:stCondLst>
                              <p:cond delay="13000"/>
                            </p:stCondLst>
                            <p:childTnLst>
                              <p:par>
                                <p:cTn id="360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361" dur="1000" fill="hold"/>
                                        <p:tgtEl>
                                          <p:spTgt spid="4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362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07 2.52198E-6 L 0.0316 -0.00047 " pathEditMode="relative" rAng="0" ptsTypes="AA">
                                      <p:cBhvr>
                                        <p:cTn id="363" dur="1000" fill="hold"/>
                                        <p:tgtEl>
                                          <p:spTgt spid="6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14000"/>
                            </p:stCondLst>
                            <p:childTnLst>
                              <p:par>
                                <p:cTn id="36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9" fill="hold">
                            <p:stCondLst>
                              <p:cond delay="14000"/>
                            </p:stCondLst>
                            <p:childTnLst>
                              <p:par>
                                <p:cTn id="3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14000"/>
                            </p:stCondLst>
                            <p:childTnLst>
                              <p:par>
                                <p:cTn id="375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376" dur="1000" fill="hold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377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59 -0.00047 L 0.05156 -0.00047 " pathEditMode="relative" rAng="0" ptsTypes="AA">
                                      <p:cBhvr>
                                        <p:cTn id="378" dur="1000" fill="hold"/>
                                        <p:tgtEl>
                                          <p:spTgt spid="6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9" fill="hold">
                            <p:stCondLst>
                              <p:cond delay="15000"/>
                            </p:stCondLst>
                            <p:childTnLst>
                              <p:par>
                                <p:cTn id="38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15000"/>
                            </p:stCondLst>
                            <p:childTnLst>
                              <p:par>
                                <p:cTn id="38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15000"/>
                            </p:stCondLst>
                            <p:childTnLst>
                              <p:par>
                                <p:cTn id="390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391" dur="1000" fill="hold"/>
                                        <p:tgtEl>
                                          <p:spTgt spid="4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392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156 -0.00046 L 0.07153 -0.00046 " pathEditMode="relative" rAng="0" ptsTypes="AA">
                                      <p:cBhvr>
                                        <p:cTn id="393" dur="1000" fill="hold"/>
                                        <p:tgtEl>
                                          <p:spTgt spid="6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4" fill="hold">
                            <p:stCondLst>
                              <p:cond delay="16000"/>
                            </p:stCondLst>
                            <p:childTnLst>
                              <p:par>
                                <p:cTn id="39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9" fill="hold">
                            <p:stCondLst>
                              <p:cond delay="16000"/>
                            </p:stCondLst>
                            <p:childTnLst>
                              <p:par>
                                <p:cTn id="40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>
                            <p:stCondLst>
                              <p:cond delay="16000"/>
                            </p:stCondLst>
                            <p:childTnLst>
                              <p:par>
                                <p:cTn id="405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406" dur="1000" fill="hold"/>
                                        <p:tgtEl>
                                          <p:spTgt spid="4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407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153 -0.00046 L 0.09149 -0.00046 " pathEditMode="relative" rAng="0" ptsTypes="AA">
                                      <p:cBhvr>
                                        <p:cTn id="408" dur="1000" fill="hold"/>
                                        <p:tgtEl>
                                          <p:spTgt spid="6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9" fill="hold">
                            <p:stCondLst>
                              <p:cond delay="17000"/>
                            </p:stCondLst>
                            <p:childTnLst>
                              <p:par>
                                <p:cTn id="41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4" fill="hold">
                            <p:stCondLst>
                              <p:cond delay="17000"/>
                            </p:stCondLst>
                            <p:childTnLst>
                              <p:par>
                                <p:cTn id="4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9" fill="hold">
                            <p:stCondLst>
                              <p:cond delay="17000"/>
                            </p:stCondLst>
                            <p:childTnLst>
                              <p:par>
                                <p:cTn id="420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421" dur="1000" fill="hold"/>
                                        <p:tgtEl>
                                          <p:spTgt spid="4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422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49 -0.00046 L 0.10139 -0.00046 " pathEditMode="relative" rAng="0" ptsTypes="AA">
                                      <p:cBhvr>
                                        <p:cTn id="423" dur="1000" fill="hold"/>
                                        <p:tgtEl>
                                          <p:spTgt spid="6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4" fill="hold">
                            <p:stCondLst>
                              <p:cond delay="18000"/>
                            </p:stCondLst>
                            <p:childTnLst>
                              <p:par>
                                <p:cTn id="42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>
                            <p:stCondLst>
                              <p:cond delay="18000"/>
                            </p:stCondLst>
                            <p:childTnLst>
                              <p:par>
                                <p:cTn id="4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71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472" dur="1000" fill="hold"/>
                                        <p:tgtEl>
                                          <p:spTgt spid="4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473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4.72929E-6 L 0.01007 -4.72929E-6 " pathEditMode="relative" rAng="0" ptsTypes="AA">
                                      <p:cBhvr>
                                        <p:cTn id="474" dur="1000" fill="hold"/>
                                        <p:tgtEl>
                                          <p:spTgt spid="6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5" fill="hold">
                            <p:stCondLst>
                              <p:cond delay="19000"/>
                            </p:stCondLst>
                            <p:childTnLst>
                              <p:par>
                                <p:cTn id="47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0" fill="hold">
                            <p:stCondLst>
                              <p:cond delay="19000"/>
                            </p:stCondLst>
                            <p:childTnLst>
                              <p:par>
                                <p:cTn id="48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5" fill="hold">
                            <p:stCondLst>
                              <p:cond delay="19000"/>
                            </p:stCondLst>
                            <p:childTnLst>
                              <p:par>
                                <p:cTn id="486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487" dur="1000" fill="hold"/>
                                        <p:tgtEl>
                                          <p:spTgt spid="4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488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07 2.52198E-6 L 0.0316 -0.00047 " pathEditMode="relative" rAng="0" ptsTypes="AA">
                                      <p:cBhvr>
                                        <p:cTn id="489" dur="1000" fill="hold"/>
                                        <p:tgtEl>
                                          <p:spTgt spid="6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>
                            <p:stCondLst>
                              <p:cond delay="20000"/>
                            </p:stCondLst>
                            <p:childTnLst>
                              <p:par>
                                <p:cTn id="49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5" fill="hold">
                            <p:stCondLst>
                              <p:cond delay="20000"/>
                            </p:stCondLst>
                            <p:childTnLst>
                              <p:par>
                                <p:cTn id="49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0" fill="hold">
                            <p:stCondLst>
                              <p:cond delay="20000"/>
                            </p:stCondLst>
                            <p:childTnLst>
                              <p:par>
                                <p:cTn id="501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502" dur="1000" fill="hold"/>
                                        <p:tgtEl>
                                          <p:spTgt spid="4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503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59 -0.00047 L 0.05156 -0.00047 " pathEditMode="relative" rAng="0" ptsTypes="AA">
                                      <p:cBhvr>
                                        <p:cTn id="504" dur="1000" fill="hold"/>
                                        <p:tgtEl>
                                          <p:spTgt spid="6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5" fill="hold">
                            <p:stCondLst>
                              <p:cond delay="21000"/>
                            </p:stCondLst>
                            <p:childTnLst>
                              <p:par>
                                <p:cTn id="50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0" fill="hold">
                            <p:stCondLst>
                              <p:cond delay="21000"/>
                            </p:stCondLst>
                            <p:childTnLst>
                              <p:par>
                                <p:cTn id="5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5" fill="hold">
                            <p:stCondLst>
                              <p:cond delay="21000"/>
                            </p:stCondLst>
                            <p:childTnLst>
                              <p:par>
                                <p:cTn id="516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517" dur="1000" fill="hold"/>
                                        <p:tgtEl>
                                          <p:spTgt spid="4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518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156 -0.00046 L 0.07153 -0.00046 " pathEditMode="relative" rAng="0" ptsTypes="AA">
                                      <p:cBhvr>
                                        <p:cTn id="519" dur="1000" fill="hold"/>
                                        <p:tgtEl>
                                          <p:spTgt spid="6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0" fill="hold">
                            <p:stCondLst>
                              <p:cond delay="22000"/>
                            </p:stCondLst>
                            <p:childTnLst>
                              <p:par>
                                <p:cTn id="52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5" fill="hold">
                            <p:stCondLst>
                              <p:cond delay="22000"/>
                            </p:stCondLst>
                            <p:childTnLst>
                              <p:par>
                                <p:cTn id="5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0" fill="hold">
                            <p:stCondLst>
                              <p:cond delay="22000"/>
                            </p:stCondLst>
                            <p:childTnLst>
                              <p:par>
                                <p:cTn id="531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532" dur="1000" fill="hold"/>
                                        <p:tgtEl>
                                          <p:spTgt spid="4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533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153 -0.00046 L 0.09149 -0.00046 " pathEditMode="relative" rAng="0" ptsTypes="AA">
                                      <p:cBhvr>
                                        <p:cTn id="534" dur="1000" fill="hold"/>
                                        <p:tgtEl>
                                          <p:spTgt spid="6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5" fill="hold">
                            <p:stCondLst>
                              <p:cond delay="23000"/>
                            </p:stCondLst>
                            <p:childTnLst>
                              <p:par>
                                <p:cTn id="53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0" fill="hold">
                            <p:stCondLst>
                              <p:cond delay="23000"/>
                            </p:stCondLst>
                            <p:childTnLst>
                              <p:par>
                                <p:cTn id="5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5" fill="hold">
                            <p:stCondLst>
                              <p:cond delay="23000"/>
                            </p:stCondLst>
                            <p:childTnLst>
                              <p:par>
                                <p:cTn id="546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547" dur="1000" fill="hold"/>
                                        <p:tgtEl>
                                          <p:spTgt spid="4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548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49 -0.00046 L 0.10139 -0.00046 " pathEditMode="relative" rAng="0" ptsTypes="AA">
                                      <p:cBhvr>
                                        <p:cTn id="549" dur="1000" fill="hold"/>
                                        <p:tgtEl>
                                          <p:spTgt spid="6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0" fill="hold">
                            <p:stCondLst>
                              <p:cond delay="24000"/>
                            </p:stCondLst>
                            <p:childTnLst>
                              <p:par>
                                <p:cTn id="55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>
                            <p:stCondLst>
                              <p:cond delay="24000"/>
                            </p:stCondLst>
                            <p:childTnLst>
                              <p:par>
                                <p:cTn id="57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6" fill="hold">
                            <p:stCondLst>
                              <p:cond delay="24000"/>
                            </p:stCondLst>
                            <p:childTnLst>
                              <p:par>
                                <p:cTn id="597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598" dur="1000" fill="hold"/>
                                        <p:tgtEl>
                                          <p:spTgt spid="5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599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4.72929E-6 L 0.01007 -4.72929E-6 " pathEditMode="relative" rAng="0" ptsTypes="AA">
                                      <p:cBhvr>
                                        <p:cTn id="600" dur="1000" fill="hold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1" fill="hold">
                            <p:stCondLst>
                              <p:cond delay="25000"/>
                            </p:stCondLst>
                            <p:childTnLst>
                              <p:par>
                                <p:cTn id="60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6" fill="hold">
                            <p:stCondLst>
                              <p:cond delay="25000"/>
                            </p:stCondLst>
                            <p:childTnLst>
                              <p:par>
                                <p:cTn id="60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1" fill="hold">
                            <p:stCondLst>
                              <p:cond delay="25000"/>
                            </p:stCondLst>
                            <p:childTnLst>
                              <p:par>
                                <p:cTn id="612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613" dur="1000" fill="hold"/>
                                        <p:tgtEl>
                                          <p:spTgt spid="5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614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07 2.52198E-6 L 0.0316 -0.00047 " pathEditMode="relative" rAng="0" ptsTypes="AA">
                                      <p:cBhvr>
                                        <p:cTn id="615" dur="1000" fill="hold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6" fill="hold">
                            <p:stCondLst>
                              <p:cond delay="26000"/>
                            </p:stCondLst>
                            <p:childTnLst>
                              <p:par>
                                <p:cTn id="61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1" fill="hold">
                            <p:stCondLst>
                              <p:cond delay="26000"/>
                            </p:stCondLst>
                            <p:childTnLst>
                              <p:par>
                                <p:cTn id="6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6" fill="hold">
                            <p:stCondLst>
                              <p:cond delay="26000"/>
                            </p:stCondLst>
                            <p:childTnLst>
                              <p:par>
                                <p:cTn id="627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628" dur="1000" fill="hold"/>
                                        <p:tgtEl>
                                          <p:spTgt spid="5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629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59 -0.00047 L 0.05156 -0.00047 " pathEditMode="relative" rAng="0" ptsTypes="AA">
                                      <p:cBhvr>
                                        <p:cTn id="630" dur="1000" fill="hold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1" fill="hold">
                            <p:stCondLst>
                              <p:cond delay="27000"/>
                            </p:stCondLst>
                            <p:childTnLst>
                              <p:par>
                                <p:cTn id="63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6" fill="hold">
                            <p:stCondLst>
                              <p:cond delay="27000"/>
                            </p:stCondLst>
                            <p:childTnLst>
                              <p:par>
                                <p:cTn id="6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1" fill="hold">
                            <p:stCondLst>
                              <p:cond delay="27000"/>
                            </p:stCondLst>
                            <p:childTnLst>
                              <p:par>
                                <p:cTn id="642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643" dur="1000" fill="hold"/>
                                        <p:tgtEl>
                                          <p:spTgt spid="5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644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156 -0.00046 L 0.07153 -0.00046 " pathEditMode="relative" rAng="0" ptsTypes="AA">
                                      <p:cBhvr>
                                        <p:cTn id="645" dur="1000" fill="hold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6" fill="hold">
                            <p:stCondLst>
                              <p:cond delay="28000"/>
                            </p:stCondLst>
                            <p:childTnLst>
                              <p:par>
                                <p:cTn id="64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1" fill="hold">
                            <p:stCondLst>
                              <p:cond delay="28000"/>
                            </p:stCondLst>
                            <p:childTnLst>
                              <p:par>
                                <p:cTn id="6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6" fill="hold">
                            <p:stCondLst>
                              <p:cond delay="28000"/>
                            </p:stCondLst>
                            <p:childTnLst>
                              <p:par>
                                <p:cTn id="657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658" dur="1000" fill="hold"/>
                                        <p:tgtEl>
                                          <p:spTgt spid="5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659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153 -0.00046 L 0.09149 -0.00046 " pathEditMode="relative" rAng="0" ptsTypes="AA">
                                      <p:cBhvr>
                                        <p:cTn id="660" dur="1000" fill="hold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1" fill="hold">
                            <p:stCondLst>
                              <p:cond delay="29000"/>
                            </p:stCondLst>
                            <p:childTnLst>
                              <p:par>
                                <p:cTn id="6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6" fill="hold">
                            <p:stCondLst>
                              <p:cond delay="29000"/>
                            </p:stCondLst>
                            <p:childTnLst>
                              <p:par>
                                <p:cTn id="66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1" fill="hold">
                            <p:stCondLst>
                              <p:cond delay="29000"/>
                            </p:stCondLst>
                            <p:childTnLst>
                              <p:par>
                                <p:cTn id="672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673" dur="1000" fill="hold"/>
                                        <p:tgtEl>
                                          <p:spTgt spid="5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674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49 -0.00046 L 0.10139 -0.00046 " pathEditMode="relative" rAng="0" ptsTypes="AA">
                                      <p:cBhvr>
                                        <p:cTn id="675" dur="1000" fill="hold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6" fill="hold">
                            <p:stCondLst>
                              <p:cond delay="30000"/>
                            </p:stCondLst>
                            <p:childTnLst>
                              <p:par>
                                <p:cTn id="67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9" fill="hold">
                            <p:stCondLst>
                              <p:cond delay="30000"/>
                            </p:stCondLst>
                            <p:childTnLst>
                              <p:par>
                                <p:cTn id="70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2" fill="hold">
                            <p:stCondLst>
                              <p:cond delay="30000"/>
                            </p:stCondLst>
                            <p:childTnLst>
                              <p:par>
                                <p:cTn id="723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724" dur="1000" fill="hold"/>
                                        <p:tgtEl>
                                          <p:spTgt spid="5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72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4.72929E-6 L 0.01007 -4.72929E-6 " pathEditMode="relative" rAng="0" ptsTypes="AA">
                                      <p:cBhvr>
                                        <p:cTn id="726" dur="1000" fill="hold"/>
                                        <p:tgtEl>
                                          <p:spTgt spid="6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7" fill="hold">
                            <p:stCondLst>
                              <p:cond delay="31000"/>
                            </p:stCondLst>
                            <p:childTnLst>
                              <p:par>
                                <p:cTn id="7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2" fill="hold">
                            <p:stCondLst>
                              <p:cond delay="31000"/>
                            </p:stCondLst>
                            <p:childTnLst>
                              <p:par>
                                <p:cTn id="7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7" fill="hold">
                            <p:stCondLst>
                              <p:cond delay="31000"/>
                            </p:stCondLst>
                            <p:childTnLst>
                              <p:par>
                                <p:cTn id="738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739" dur="1000" fill="hold"/>
                                        <p:tgtEl>
                                          <p:spTgt spid="5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740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07 2.52198E-6 L 0.0316 -0.00047 " pathEditMode="relative" rAng="0" ptsTypes="AA">
                                      <p:cBhvr>
                                        <p:cTn id="741" dur="1000" fill="hold"/>
                                        <p:tgtEl>
                                          <p:spTgt spid="6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2" fill="hold">
                            <p:stCondLst>
                              <p:cond delay="32000"/>
                            </p:stCondLst>
                            <p:childTnLst>
                              <p:par>
                                <p:cTn id="74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7" fill="hold">
                            <p:stCondLst>
                              <p:cond delay="32000"/>
                            </p:stCondLst>
                            <p:childTnLst>
                              <p:par>
                                <p:cTn id="7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2" fill="hold">
                            <p:stCondLst>
                              <p:cond delay="32000"/>
                            </p:stCondLst>
                            <p:childTnLst>
                              <p:par>
                                <p:cTn id="753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754" dur="1000" fill="hold"/>
                                        <p:tgtEl>
                                          <p:spTgt spid="5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75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159 -0.00047 L 0.05156 -0.00047 " pathEditMode="relative" rAng="0" ptsTypes="AA">
                                      <p:cBhvr>
                                        <p:cTn id="756" dur="1000" fill="hold"/>
                                        <p:tgtEl>
                                          <p:spTgt spid="6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7" fill="hold">
                            <p:stCondLst>
                              <p:cond delay="33000"/>
                            </p:stCondLst>
                            <p:childTnLst>
                              <p:par>
                                <p:cTn id="75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2" fill="hold">
                            <p:stCondLst>
                              <p:cond delay="33000"/>
                            </p:stCondLst>
                            <p:childTnLst>
                              <p:par>
                                <p:cTn id="7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7" fill="hold">
                            <p:stCondLst>
                              <p:cond delay="33000"/>
                            </p:stCondLst>
                            <p:childTnLst>
                              <p:par>
                                <p:cTn id="768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769" dur="1000" fill="hold"/>
                                        <p:tgtEl>
                                          <p:spTgt spid="5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770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156 -0.00046 L 0.07153 -0.00046 " pathEditMode="relative" rAng="0" ptsTypes="AA">
                                      <p:cBhvr>
                                        <p:cTn id="771" dur="1000" fill="hold"/>
                                        <p:tgtEl>
                                          <p:spTgt spid="6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2" fill="hold">
                            <p:stCondLst>
                              <p:cond delay="34000"/>
                            </p:stCondLst>
                            <p:childTnLst>
                              <p:par>
                                <p:cTn id="77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7" fill="hold">
                            <p:stCondLst>
                              <p:cond delay="34000"/>
                            </p:stCondLst>
                            <p:childTnLst>
                              <p:par>
                                <p:cTn id="77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2" fill="hold">
                            <p:stCondLst>
                              <p:cond delay="34000"/>
                            </p:stCondLst>
                            <p:childTnLst>
                              <p:par>
                                <p:cTn id="783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784" dur="1000" fill="hold"/>
                                        <p:tgtEl>
                                          <p:spTgt spid="5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78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153 -0.00046 L 0.09149 -0.00046 " pathEditMode="relative" rAng="0" ptsTypes="AA">
                                      <p:cBhvr>
                                        <p:cTn id="786" dur="1000" fill="hold"/>
                                        <p:tgtEl>
                                          <p:spTgt spid="6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7" fill="hold">
                            <p:stCondLst>
                              <p:cond delay="35000"/>
                            </p:stCondLst>
                            <p:childTnLst>
                              <p:par>
                                <p:cTn id="78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2" fill="hold">
                            <p:stCondLst>
                              <p:cond delay="35000"/>
                            </p:stCondLst>
                            <p:childTnLst>
                              <p:par>
                                <p:cTn id="79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7" fill="hold">
                            <p:stCondLst>
                              <p:cond delay="35000"/>
                            </p:stCondLst>
                            <p:childTnLst>
                              <p:par>
                                <p:cTn id="798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799" dur="1000" fill="hold"/>
                                        <p:tgtEl>
                                          <p:spTgt spid="5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  <p:par>
                                <p:cTn id="800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49 -0.00046 L 0.10139 -0.00046 " pathEditMode="relative" rAng="0" ptsTypes="AA">
                                      <p:cBhvr>
                                        <p:cTn id="801" dur="1000" fill="hold"/>
                                        <p:tgtEl>
                                          <p:spTgt spid="6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2" fill="hold">
                            <p:stCondLst>
                              <p:cond delay="36000"/>
                            </p:stCondLst>
                            <p:childTnLst>
                              <p:par>
                                <p:cTn id="80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5" fill="hold">
                            <p:stCondLst>
                              <p:cond delay="36000"/>
                            </p:stCondLst>
                            <p:childTnLst>
                              <p:par>
                                <p:cTn id="8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2" fill="hold">
                            <p:stCondLst>
                              <p:cond delay="36000"/>
                            </p:stCondLst>
                            <p:childTnLst>
                              <p:par>
                                <p:cTn id="8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7" fill="hold">
                            <p:stCondLst>
                              <p:cond delay="36000"/>
                            </p:stCondLst>
                            <p:childTnLst>
                              <p:par>
                                <p:cTn id="848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849" dur="1000" fill="hold"/>
                                        <p:tgtEl>
                                          <p:spTgt spid="7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0" fill="hold">
                            <p:stCondLst>
                              <p:cond delay="37000"/>
                            </p:stCondLst>
                            <p:childTnLst>
                              <p:par>
                                <p:cTn id="85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5" fill="hold">
                            <p:stCondLst>
                              <p:cond delay="37000"/>
                            </p:stCondLst>
                            <p:childTnLst>
                              <p:par>
                                <p:cTn id="8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0" fill="hold">
                            <p:stCondLst>
                              <p:cond delay="37000"/>
                            </p:stCondLst>
                            <p:childTnLst>
                              <p:par>
                                <p:cTn id="861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862" dur="1000" fill="hold"/>
                                        <p:tgtEl>
                                          <p:spTgt spid="7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3" fill="hold">
                            <p:stCondLst>
                              <p:cond delay="38000"/>
                            </p:stCondLst>
                            <p:childTnLst>
                              <p:par>
                                <p:cTn id="86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8" fill="hold">
                            <p:stCondLst>
                              <p:cond delay="38000"/>
                            </p:stCondLst>
                            <p:childTnLst>
                              <p:par>
                                <p:cTn id="86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3" fill="hold">
                            <p:stCondLst>
                              <p:cond delay="38000"/>
                            </p:stCondLst>
                            <p:childTnLst>
                              <p:par>
                                <p:cTn id="874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875" dur="1000" fill="hold"/>
                                        <p:tgtEl>
                                          <p:spTgt spid="7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6" fill="hold">
                            <p:stCondLst>
                              <p:cond delay="39000"/>
                            </p:stCondLst>
                            <p:childTnLst>
                              <p:par>
                                <p:cTn id="87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1" fill="hold">
                            <p:stCondLst>
                              <p:cond delay="39000"/>
                            </p:stCondLst>
                            <p:childTnLst>
                              <p:par>
                                <p:cTn id="88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6" fill="hold">
                            <p:stCondLst>
                              <p:cond delay="39000"/>
                            </p:stCondLst>
                            <p:childTnLst>
                              <p:par>
                                <p:cTn id="887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888" dur="1000" fill="hold"/>
                                        <p:tgtEl>
                                          <p:spTgt spid="7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9" fill="hold">
                            <p:stCondLst>
                              <p:cond delay="40000"/>
                            </p:stCondLst>
                            <p:childTnLst>
                              <p:par>
                                <p:cTn id="89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4" fill="hold">
                            <p:stCondLst>
                              <p:cond delay="40000"/>
                            </p:stCondLst>
                            <p:childTnLst>
                              <p:par>
                                <p:cTn id="89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9" fill="hold">
                            <p:stCondLst>
                              <p:cond delay="40000"/>
                            </p:stCondLst>
                            <p:childTnLst>
                              <p:par>
                                <p:cTn id="900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901" dur="1000" fill="hold"/>
                                        <p:tgtEl>
                                          <p:spTgt spid="7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2" fill="hold">
                            <p:stCondLst>
                              <p:cond delay="41000"/>
                            </p:stCondLst>
                            <p:childTnLst>
                              <p:par>
                                <p:cTn id="90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7" fill="hold">
                            <p:stCondLst>
                              <p:cond delay="41000"/>
                            </p:stCondLst>
                            <p:childTnLst>
                              <p:par>
                                <p:cTn id="90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2" fill="hold">
                            <p:stCondLst>
                              <p:cond delay="41000"/>
                            </p:stCondLst>
                            <p:childTnLst>
                              <p:par>
                                <p:cTn id="913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6994E-6 L 0.1 -2.36994E-6 " pathEditMode="relative" rAng="0" ptsTypes="AA">
                                      <p:cBhvr>
                                        <p:cTn id="914" dur="1000" fill="hold"/>
                                        <p:tgtEl>
                                          <p:spTgt spid="7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5" fill="hold">
                            <p:stCondLst>
                              <p:cond delay="42000"/>
                            </p:stCondLst>
                            <p:childTnLst>
                              <p:par>
                                <p:cTn id="9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4" fill="hold">
                            <p:stCondLst>
                              <p:cond delay="42000"/>
                            </p:stCondLst>
                            <p:childTnLst>
                              <p:par>
                                <p:cTn id="9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386" grpId="0" animBg="1"/>
      <p:bldP spid="386" grpId="1" animBg="1"/>
      <p:bldP spid="387" grpId="0" animBg="1"/>
      <p:bldP spid="387" grpId="1" animBg="1"/>
      <p:bldP spid="388" grpId="0" animBg="1"/>
      <p:bldP spid="388" grpId="1" animBg="1"/>
      <p:bldP spid="389" grpId="0" animBg="1"/>
      <p:bldP spid="389" grpId="1" animBg="1"/>
      <p:bldP spid="390" grpId="0" animBg="1"/>
      <p:bldP spid="390" grpId="1" animBg="1"/>
      <p:bldP spid="393" grpId="0" animBg="1"/>
      <p:bldP spid="21" grpId="0" animBg="1"/>
      <p:bldP spid="22" grpId="1" animBg="1"/>
      <p:bldP spid="26" grpId="0" animBg="1"/>
      <p:bldP spid="28" grpId="0" animBg="1"/>
      <p:bldP spid="42" grpId="0" animBg="1"/>
      <p:bldP spid="47" grpId="0" animBg="1"/>
      <p:bldP spid="803" grpId="0" animBg="1"/>
      <p:bldP spid="803" grpId="1" animBg="1"/>
      <p:bldP spid="804" grpId="0" animBg="1"/>
      <p:bldP spid="804" grpId="1" animBg="1"/>
      <p:bldP spid="805" grpId="0" animBg="1"/>
      <p:bldP spid="805" grpId="1" animBg="1"/>
      <p:bldP spid="806" grpId="0" animBg="1"/>
      <p:bldP spid="806" grpId="1" animBg="1"/>
      <p:bldP spid="807" grpId="0" animBg="1"/>
      <p:bldP spid="807" grpId="1" animBg="1"/>
      <p:bldP spid="808" grpId="0" animBg="1"/>
      <p:bldP spid="623" grpId="0" animBg="1"/>
      <p:bldP spid="856" grpId="0" animBg="1"/>
      <p:bldP spid="856" grpId="1" animBg="1"/>
      <p:bldP spid="857" grpId="0" animBg="1"/>
      <p:bldP spid="857" grpId="1" animBg="1"/>
      <p:bldP spid="858" grpId="0" animBg="1"/>
      <p:bldP spid="858" grpId="1" animBg="1"/>
      <p:bldP spid="859" grpId="0" animBg="1"/>
      <p:bldP spid="859" grpId="1" animBg="1"/>
      <p:bldP spid="860" grpId="0" animBg="1"/>
      <p:bldP spid="860" grpId="1" animBg="1"/>
      <p:bldP spid="861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Implementation Considerations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7472" indent="-34747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Maximum dimension of vectors, </a:t>
            </a:r>
            <a:r>
              <a:rPr lang="en-US" i="1" smtClean="0"/>
              <a:t>D</a:t>
            </a:r>
            <a:r>
              <a:rPr lang="en-US" baseline="-25000" smtClean="0"/>
              <a:t>max</a:t>
            </a:r>
            <a:r>
              <a:rPr lang="en-US" smtClean="0"/>
              <a:t>,</a:t>
            </a:r>
            <a:br>
              <a:rPr lang="en-US" smtClean="0"/>
            </a:br>
            <a:r>
              <a:rPr lang="en-US" smtClean="0"/>
              <a:t>and their maximum number, </a:t>
            </a:r>
            <a:r>
              <a:rPr lang="en-US" i="1" smtClean="0"/>
              <a:t>N</a:t>
            </a:r>
            <a:r>
              <a:rPr lang="en-US" baseline="-25000" smtClean="0"/>
              <a:t>max</a:t>
            </a:r>
            <a:r>
              <a:rPr lang="en-US" smtClean="0"/>
              <a:t>,</a:t>
            </a:r>
            <a:br>
              <a:rPr lang="en-US" smtClean="0"/>
            </a:br>
            <a:r>
              <a:rPr lang="en-US" smtClean="0"/>
              <a:t>must be hardcoded in the dataflow structure.</a:t>
            </a:r>
          </a:p>
          <a:p>
            <a:pPr marL="347472" indent="-34747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After fine tuning for MAX2,</a:t>
            </a:r>
            <a:br>
              <a:rPr lang="en-US" smtClean="0"/>
            </a:br>
            <a:r>
              <a:rPr lang="en-US" i="1" smtClean="0"/>
              <a:t>D</a:t>
            </a:r>
            <a:r>
              <a:rPr lang="en-US" baseline="-25000" smtClean="0"/>
              <a:t>max</a:t>
            </a:r>
            <a:r>
              <a:rPr lang="en-US" smtClean="0"/>
              <a:t>=6,</a:t>
            </a:r>
            <a:br>
              <a:rPr lang="en-US" smtClean="0"/>
            </a:br>
            <a:r>
              <a:rPr lang="en-US" i="1" smtClean="0"/>
              <a:t>N</a:t>
            </a:r>
            <a:r>
              <a:rPr lang="en-US" baseline="-25000" smtClean="0"/>
              <a:t>max</a:t>
            </a:r>
            <a:r>
              <a:rPr lang="en-US" smtClean="0"/>
              <a:t>=16384,</a:t>
            </a:r>
            <a:br>
              <a:rPr lang="en-US" smtClean="0"/>
            </a:br>
            <a:r>
              <a:rPr lang="en-US" smtClean="0"/>
              <a:t>with real numbers as signed fixed point [3].[44] (bits).</a:t>
            </a:r>
          </a:p>
          <a:p>
            <a:pPr marL="347472" indent="-34747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1" smtClean="0"/>
              <a:t>N</a:t>
            </a:r>
            <a:r>
              <a:rPr lang="en-US" smtClean="0"/>
              <a:t> and </a:t>
            </a:r>
            <a:r>
              <a:rPr lang="en-US" i="1" smtClean="0"/>
              <a:t>D</a:t>
            </a:r>
            <a:r>
              <a:rPr lang="en-US" smtClean="0"/>
              <a:t> for a particular problem instance</a:t>
            </a:r>
            <a:br>
              <a:rPr lang="en-US" smtClean="0"/>
            </a:br>
            <a:r>
              <a:rPr lang="en-US" smtClean="0"/>
              <a:t>are given as scalar inputs.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2E8E9-710A-43EB-8EF4-3133838037D0}" type="slidenum">
              <a:rPr lang="en-US" smtClean="0"/>
              <a:pPr>
                <a:defRPr/>
              </a:pPr>
              <a:t>15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Results</a:t>
            </a:r>
            <a:endParaRPr lang="en-US"/>
          </a:p>
        </p:txBody>
      </p:sp>
      <p:pic>
        <p:nvPicPr>
          <p:cNvPr id="4099" name="Picture 3" descr="Z:\docs\papers\mine\Maxeler\res\mindist.ep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6114" y="1070610"/>
            <a:ext cx="7271773" cy="5120640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2E8E9-710A-43EB-8EF4-3133838037D0}" type="slidenum">
              <a:rPr lang="en-US" smtClean="0"/>
              <a:pPr>
                <a:defRPr/>
              </a:pPr>
              <a:t>16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Execution Times</a:t>
            </a:r>
            <a:endParaRPr lang="en-US"/>
          </a:p>
        </p:txBody>
      </p:sp>
      <p:pic>
        <p:nvPicPr>
          <p:cNvPr id="6146" name="Picture 2" descr="Z:\docs\papers\mine\Maxeler\res\exectimes.ep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9113" y="1070610"/>
            <a:ext cx="7265774" cy="5120640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2E8E9-710A-43EB-8EF4-3133838037D0}" type="slidenum">
              <a:rPr lang="en-US" smtClean="0"/>
              <a:pPr>
                <a:defRPr/>
              </a:pPr>
              <a:t>17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Power Consumption</a:t>
            </a:r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066800"/>
          <a:ext cx="8229600" cy="23164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864225"/>
                <a:gridCol w="236537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smtClean="0">
                          <a:solidFill>
                            <a:schemeClr val="tx1"/>
                          </a:solidFill>
                        </a:rPr>
                        <a:t>Operation Mode</a:t>
                      </a:r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smtClean="0">
                          <a:solidFill>
                            <a:schemeClr val="tx1"/>
                          </a:solidFill>
                        </a:rPr>
                        <a:t>Power [W]</a:t>
                      </a:r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smtClean="0"/>
                        <a:t>Idle</a:t>
                      </a:r>
                      <a:endParaRPr lang="en-US" sz="3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smtClean="0"/>
                        <a:t>68</a:t>
                      </a:r>
                      <a:endParaRPr lang="en-US" sz="3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smtClean="0"/>
                        <a:t>Software only</a:t>
                      </a:r>
                      <a:r>
                        <a:rPr lang="en-US" sz="3200" baseline="0" smtClean="0"/>
                        <a:t> execution</a:t>
                      </a:r>
                      <a:endParaRPr lang="en-US" sz="3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smtClean="0"/>
                        <a:t>88</a:t>
                      </a:r>
                      <a:endParaRPr lang="en-US" sz="3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smtClean="0"/>
                        <a:t>Hardware accelerated</a:t>
                      </a:r>
                      <a:r>
                        <a:rPr lang="en-US" sz="3200" baseline="0" smtClean="0"/>
                        <a:t> execution</a:t>
                      </a:r>
                      <a:endParaRPr lang="en-US" sz="3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smtClean="0"/>
                        <a:t>74</a:t>
                      </a:r>
                      <a:endParaRPr lang="en-US" sz="3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Content Placeholder 3"/>
          <p:cNvSpPr txBox="1">
            <a:spLocks/>
          </p:cNvSpPr>
          <p:nvPr/>
        </p:nvSpPr>
        <p:spPr bwMode="auto">
          <a:xfrm>
            <a:off x="457200" y="3705225"/>
            <a:ext cx="8229600" cy="2543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7472" marR="0" lvl="0" indent="-34747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smtClean="0">
                <a:latin typeface="+mn-lt"/>
              </a:rPr>
              <a:t>CPU = Intel i7-3770K@3.5GHz.</a:t>
            </a:r>
          </a:p>
          <a:p>
            <a:pPr marL="347472" marR="0" lvl="0" indent="-34747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smtClean="0">
                <a:latin typeface="+mn-lt"/>
              </a:rPr>
              <a:t>All measurements are performed</a:t>
            </a:r>
            <a:br>
              <a:rPr lang="en-US" sz="3200" smtClean="0">
                <a:latin typeface="+mn-lt"/>
              </a:rPr>
            </a:br>
            <a:r>
              <a:rPr lang="en-US" sz="3200" smtClean="0">
                <a:latin typeface="+mn-lt"/>
              </a:rPr>
              <a:t>on the host mains cable.</a:t>
            </a:r>
          </a:p>
          <a:p>
            <a:pPr marL="347472" indent="-347472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smtClean="0">
                <a:latin typeface="+mn-lt"/>
              </a:rPr>
              <a:t>Relative additional power savings:</a:t>
            </a:r>
          </a:p>
          <a:p>
            <a:pPr marL="347472" indent="-34747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mtClean="0">
                <a:latin typeface="+mn-lt"/>
              </a:rPr>
              <a:t>	(88-68)/(74-68)=3.33×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2E8E9-710A-43EB-8EF4-3133838037D0}" type="slidenum">
              <a:rPr lang="en-US" smtClean="0"/>
              <a:pPr>
                <a:defRPr/>
              </a:pPr>
              <a:t>18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7472" indent="-34747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Asymptotic acceleration = (18÷24)× .</a:t>
            </a:r>
          </a:p>
          <a:p>
            <a:pPr marL="347472" indent="-34747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More powerful hardware (e.g., MAX3)</a:t>
            </a:r>
            <a:br>
              <a:rPr lang="en-US" smtClean="0"/>
            </a:br>
            <a:r>
              <a:rPr lang="en-US" smtClean="0"/>
              <a:t>would enable higher </a:t>
            </a:r>
            <a:r>
              <a:rPr lang="en-US" i="1" smtClean="0"/>
              <a:t>D</a:t>
            </a:r>
            <a:r>
              <a:rPr lang="en-US" baseline="-25000" smtClean="0"/>
              <a:t>max</a:t>
            </a:r>
            <a:r>
              <a:rPr lang="en-US" smtClean="0"/>
              <a:t> and </a:t>
            </a:r>
            <a:r>
              <a:rPr lang="en-US" i="1" smtClean="0"/>
              <a:t>N</a:t>
            </a:r>
            <a:r>
              <a:rPr lang="en-US" baseline="-25000" smtClean="0"/>
              <a:t>max</a:t>
            </a:r>
            <a:br>
              <a:rPr lang="en-US" baseline="-25000" smtClean="0"/>
            </a:br>
            <a:r>
              <a:rPr lang="en-US" smtClean="0"/>
              <a:t>and higher speed.</a:t>
            </a:r>
          </a:p>
          <a:p>
            <a:pPr marL="347472" indent="-34747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Changing the dataflow structure</a:t>
            </a:r>
            <a:br>
              <a:rPr lang="en-US" smtClean="0"/>
            </a:br>
            <a:r>
              <a:rPr lang="en-US" smtClean="0"/>
              <a:t>(e.g., to do vector operations serially)</a:t>
            </a:r>
            <a:br>
              <a:rPr lang="en-US" smtClean="0"/>
            </a:br>
            <a:r>
              <a:rPr lang="en-US" smtClean="0"/>
              <a:t>could also enable higher </a:t>
            </a:r>
            <a:r>
              <a:rPr lang="en-US" i="1" smtClean="0"/>
              <a:t>D</a:t>
            </a:r>
            <a:r>
              <a:rPr lang="en-US" baseline="-25000" smtClean="0"/>
              <a:t>max</a:t>
            </a:r>
            <a:r>
              <a:rPr lang="en-US" smtClean="0"/>
              <a:t> and </a:t>
            </a:r>
            <a:r>
              <a:rPr lang="en-US" i="1" smtClean="0"/>
              <a:t>N</a:t>
            </a:r>
            <a:r>
              <a:rPr lang="en-US" baseline="-25000" smtClean="0"/>
              <a:t>max</a:t>
            </a:r>
            <a:br>
              <a:rPr lang="en-US" baseline="-25000" smtClean="0"/>
            </a:br>
            <a:r>
              <a:rPr lang="en-US" smtClean="0"/>
              <a:t>at the cost of lower speed.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2E8E9-710A-43EB-8EF4-3133838037D0}" type="slidenum">
              <a:rPr lang="en-US" smtClean="0"/>
              <a:pPr>
                <a:defRPr/>
              </a:pPr>
              <a:t>19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Problem Formulation</a:t>
            </a:r>
          </a:p>
        </p:txBody>
      </p:sp>
      <p:sp>
        <p:nvSpPr>
          <p:cNvPr id="5123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Given the dimension, </a:t>
            </a:r>
            <a:r>
              <a:rPr lang="en-US" i="1" smtClean="0"/>
              <a:t>D</a:t>
            </a:r>
            <a:r>
              <a:rPr lang="en-US" smtClean="0"/>
              <a:t>,</a:t>
            </a:r>
            <a:br>
              <a:rPr lang="en-US" smtClean="0"/>
            </a:br>
            <a:r>
              <a:rPr lang="en-US" smtClean="0"/>
              <a:t>and the number of points, </a:t>
            </a:r>
            <a:r>
              <a:rPr lang="en-US" i="1" smtClean="0"/>
              <a:t>N</a:t>
            </a:r>
            <a:r>
              <a:rPr lang="en-US" smtClean="0"/>
              <a:t>, find vectors 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b="1" i="1" smtClean="0"/>
              <a:t>r</a:t>
            </a:r>
            <a:r>
              <a:rPr lang="en-US" baseline="-25000" smtClean="0"/>
              <a:t>1</a:t>
            </a:r>
            <a:r>
              <a:rPr lang="en-US" smtClean="0"/>
              <a:t>,</a:t>
            </a:r>
            <a:r>
              <a:rPr lang="en-US" b="1" i="1" smtClean="0"/>
              <a:t>r</a:t>
            </a:r>
            <a:r>
              <a:rPr lang="en-US" baseline="-25000" smtClean="0"/>
              <a:t>2</a:t>
            </a:r>
            <a:r>
              <a:rPr lang="en-US" smtClean="0"/>
              <a:t>,...,</a:t>
            </a:r>
            <a:r>
              <a:rPr lang="en-US" b="1" i="1" smtClean="0"/>
              <a:t>r</a:t>
            </a:r>
            <a:r>
              <a:rPr lang="en-US" i="1" baseline="-25000" smtClean="0"/>
              <a:t>N</a:t>
            </a:r>
            <a:r>
              <a:rPr lang="en-US" smtClean="0"/>
              <a:t>,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/>
              <a:t>	on the unit sphere,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mtClean="0"/>
              <a:t>|</a:t>
            </a:r>
            <a:r>
              <a:rPr lang="en-US" b="1" i="1" smtClean="0"/>
              <a:t>r</a:t>
            </a:r>
            <a:r>
              <a:rPr lang="en-US" i="1" baseline="-25000" smtClean="0"/>
              <a:t>n</a:t>
            </a:r>
            <a:r>
              <a:rPr lang="en-US" smtClean="0"/>
              <a:t>|=((</a:t>
            </a:r>
            <a:r>
              <a:rPr lang="en-US" i="1" smtClean="0"/>
              <a:t>r</a:t>
            </a:r>
            <a:r>
              <a:rPr lang="en-US" i="1" baseline="-25000" smtClean="0"/>
              <a:t>n</a:t>
            </a:r>
            <a:r>
              <a:rPr lang="en-US" baseline="30000" smtClean="0"/>
              <a:t>(1)</a:t>
            </a:r>
            <a:r>
              <a:rPr lang="en-US" smtClean="0"/>
              <a:t>)</a:t>
            </a:r>
            <a:r>
              <a:rPr lang="en-US" baseline="30000" smtClean="0"/>
              <a:t>2</a:t>
            </a:r>
            <a:r>
              <a:rPr lang="en-US" smtClean="0"/>
              <a:t>+(</a:t>
            </a:r>
            <a:r>
              <a:rPr lang="en-US" i="1" smtClean="0"/>
              <a:t>r</a:t>
            </a:r>
            <a:r>
              <a:rPr lang="en-US" i="1" baseline="-25000" smtClean="0"/>
              <a:t>n</a:t>
            </a:r>
            <a:r>
              <a:rPr lang="en-US" baseline="30000" smtClean="0"/>
              <a:t>(2)</a:t>
            </a:r>
            <a:r>
              <a:rPr lang="en-US" smtClean="0"/>
              <a:t>)</a:t>
            </a:r>
            <a:r>
              <a:rPr lang="en-US" baseline="30000" smtClean="0"/>
              <a:t>2</a:t>
            </a:r>
            <a:r>
              <a:rPr lang="en-US" smtClean="0"/>
              <a:t>+...+ (</a:t>
            </a:r>
            <a:r>
              <a:rPr lang="en-US" i="1" smtClean="0"/>
              <a:t>r</a:t>
            </a:r>
            <a:r>
              <a:rPr lang="en-US" i="1" baseline="-25000" smtClean="0"/>
              <a:t>n</a:t>
            </a:r>
            <a:r>
              <a:rPr lang="en-US" baseline="30000" smtClean="0"/>
              <a:t>(</a:t>
            </a:r>
            <a:r>
              <a:rPr lang="en-US" i="1" baseline="30000" smtClean="0"/>
              <a:t>D</a:t>
            </a:r>
            <a:r>
              <a:rPr lang="en-US" baseline="30000" smtClean="0"/>
              <a:t>)</a:t>
            </a:r>
            <a:r>
              <a:rPr lang="en-US" smtClean="0"/>
              <a:t>)</a:t>
            </a:r>
            <a:r>
              <a:rPr lang="en-US" baseline="30000" smtClean="0"/>
              <a:t>2</a:t>
            </a:r>
            <a:r>
              <a:rPr lang="en-US" smtClean="0"/>
              <a:t>)</a:t>
            </a:r>
            <a:r>
              <a:rPr lang="en-US" baseline="30000" smtClean="0"/>
              <a:t>1/2</a:t>
            </a:r>
            <a:r>
              <a:rPr lang="en-US" smtClean="0"/>
              <a:t>=1,</a:t>
            </a:r>
          </a:p>
          <a:p>
            <a:pPr>
              <a:spcBef>
                <a:spcPct val="0"/>
              </a:spcBef>
              <a:buNone/>
            </a:pPr>
            <a:r>
              <a:rPr lang="en-US" smtClean="0"/>
              <a:t>	such that their minimum distance,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i="1" smtClean="0"/>
              <a:t>d</a:t>
            </a:r>
            <a:r>
              <a:rPr lang="en-US" baseline="-25000" smtClean="0"/>
              <a:t>min</a:t>
            </a:r>
            <a:r>
              <a:rPr lang="en-US" smtClean="0"/>
              <a:t>=min</a:t>
            </a:r>
            <a:r>
              <a:rPr lang="en-US" i="1" baseline="-25000" smtClean="0"/>
              <a:t>n</a:t>
            </a:r>
            <a:r>
              <a:rPr lang="en-US" baseline="-25000" smtClean="0"/>
              <a:t>≠</a:t>
            </a:r>
            <a:r>
              <a:rPr lang="en-US" i="1" baseline="-25000" smtClean="0"/>
              <a:t>m</a:t>
            </a:r>
            <a:r>
              <a:rPr lang="en-US" smtClean="0"/>
              <a:t>|</a:t>
            </a:r>
            <a:r>
              <a:rPr lang="en-US" b="1" i="1" smtClean="0"/>
              <a:t>r</a:t>
            </a:r>
            <a:r>
              <a:rPr lang="en-US" i="1" baseline="-25000" smtClean="0"/>
              <a:t>n</a:t>
            </a:r>
            <a:r>
              <a:rPr lang="en-US" baseline="-25000" smtClean="0"/>
              <a:t> </a:t>
            </a:r>
            <a:r>
              <a:rPr lang="en-US" smtClean="0"/>
              <a:t>-</a:t>
            </a:r>
            <a:r>
              <a:rPr lang="en-US" b="1" i="1" smtClean="0"/>
              <a:t> r</a:t>
            </a:r>
            <a:r>
              <a:rPr lang="en-US" i="1" baseline="-25000" smtClean="0"/>
              <a:t>m</a:t>
            </a:r>
            <a:r>
              <a:rPr lang="en-US" smtClean="0"/>
              <a:t>|,</a:t>
            </a:r>
          </a:p>
          <a:p>
            <a:pPr>
              <a:spcBef>
                <a:spcPct val="0"/>
              </a:spcBef>
              <a:buNone/>
            </a:pPr>
            <a:r>
              <a:rPr lang="en-US" smtClean="0"/>
              <a:t>	is maximized.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2E8E9-710A-43EB-8EF4-3133838037D0}" type="slidenum">
              <a:rPr lang="en-US" smtClean="0"/>
              <a:pPr>
                <a:defRPr/>
              </a:pPr>
              <a:t>2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Z:\docs\faks\maxeler\prezentacija - SANU\meteor-jatuh-ke-bumi-setiap-hari-croppe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bg1"/>
                </a:solidFill>
              </a:rPr>
              <a:t>Q&amp;A: cet_ivan@uns.ac.rs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2E8E9-710A-43EB-8EF4-3133838037D0}" type="slidenum">
              <a:rPr lang="en-US" smtClean="0"/>
              <a:pPr>
                <a:defRPr/>
              </a:pPr>
              <a:t>20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Variable Repulsion Force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/>
              <a:t>Algorithm overview:</a:t>
            </a:r>
          </a:p>
          <a:p>
            <a:pPr lvl="1" indent="-347472" fontAlgn="auto">
              <a:spcAft>
                <a:spcPts val="0"/>
              </a:spcAft>
              <a:defRPr/>
            </a:pPr>
            <a:r>
              <a:rPr lang="en-US" smtClean="0"/>
              <a:t>Randomly select initial vectors.</a:t>
            </a:r>
          </a:p>
          <a:p>
            <a:pPr lvl="1" indent="-347472" fontAlgn="auto">
              <a:spcAft>
                <a:spcPts val="0"/>
              </a:spcAft>
              <a:defRPr/>
            </a:pPr>
            <a:r>
              <a:rPr lang="en-US" smtClean="0"/>
              <a:t>Iteratively move every vector</a:t>
            </a:r>
            <a:br>
              <a:rPr lang="en-US" smtClean="0"/>
            </a:br>
            <a:r>
              <a:rPr lang="en-US" smtClean="0"/>
              <a:t>in the direction of the repulsion force</a:t>
            </a:r>
            <a:br>
              <a:rPr lang="en-US" smtClean="0"/>
            </a:br>
            <a:r>
              <a:rPr lang="en-US" smtClean="0"/>
              <a:t>of other vectors,</a:t>
            </a:r>
            <a:br>
              <a:rPr lang="en-US" smtClean="0"/>
            </a:br>
            <a:r>
              <a:rPr lang="en-US" smtClean="0"/>
              <a:t>constraining it to the unit sphere.</a:t>
            </a:r>
          </a:p>
          <a:p>
            <a:pPr lvl="1" indent="-347472" fontAlgn="auto">
              <a:spcAft>
                <a:spcPts val="0"/>
              </a:spcAft>
              <a:defRPr/>
            </a:pPr>
            <a:r>
              <a:rPr lang="en-US" smtClean="0"/>
              <a:t>Change the dependence of the force</a:t>
            </a:r>
            <a:br>
              <a:rPr lang="en-US" smtClean="0"/>
            </a:br>
            <a:r>
              <a:rPr lang="en-US" smtClean="0"/>
              <a:t>on the distance,</a:t>
            </a:r>
            <a:br>
              <a:rPr lang="en-US" smtClean="0"/>
            </a:br>
            <a:r>
              <a:rPr lang="en-US" smtClean="0"/>
              <a:t>such that closer vectors have greater influence and repeat.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2E8E9-710A-43EB-8EF4-3133838037D0}" type="slidenum">
              <a:rPr lang="en-US" smtClean="0"/>
              <a:pPr>
                <a:defRPr/>
              </a:pPr>
              <a:t>3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Variable Repulsion Force Method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Initial vector coordinates are chosen</a:t>
            </a:r>
            <a:br>
              <a:rPr lang="en-US" smtClean="0"/>
            </a:br>
            <a:r>
              <a:rPr lang="en-US" smtClean="0"/>
              <a:t>according to the normal distribution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i="1" smtClean="0"/>
              <a:t>r'</a:t>
            </a:r>
            <a:r>
              <a:rPr lang="en-US" i="1" baseline="-25000" smtClean="0"/>
              <a:t>n</a:t>
            </a:r>
            <a:r>
              <a:rPr lang="en-US" baseline="30000" smtClean="0"/>
              <a:t>(</a:t>
            </a:r>
            <a:r>
              <a:rPr lang="en-US" i="1" baseline="30000" smtClean="0"/>
              <a:t>d</a:t>
            </a:r>
            <a:r>
              <a:rPr lang="en-US" baseline="30000" smtClean="0"/>
              <a:t>)</a:t>
            </a:r>
            <a:r>
              <a:rPr lang="en-US" smtClean="0"/>
              <a:t>:</a:t>
            </a:r>
            <a:r>
              <a:rPr lang="en-US" smtClean="0">
                <a:latin typeface="Monotype Corsiva" pitchFamily="66" charset="0"/>
              </a:rPr>
              <a:t>N</a:t>
            </a:r>
            <a:r>
              <a:rPr lang="en-US" smtClean="0"/>
              <a:t>(0,1),</a:t>
            </a:r>
          </a:p>
          <a:p>
            <a:pPr>
              <a:spcBef>
                <a:spcPct val="0"/>
              </a:spcBef>
              <a:buNone/>
            </a:pPr>
            <a:r>
              <a:rPr lang="en-US" smtClean="0"/>
              <a:t>	and vectors are then</a:t>
            </a:r>
            <a:br>
              <a:rPr lang="en-US" smtClean="0"/>
            </a:br>
            <a:r>
              <a:rPr lang="en-US" smtClean="0"/>
              <a:t>projected on the unit sphere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b="1" i="1" smtClean="0"/>
              <a:t>r</a:t>
            </a:r>
            <a:r>
              <a:rPr lang="en-US" i="1" baseline="-25000" smtClean="0"/>
              <a:t>n</a:t>
            </a:r>
            <a:r>
              <a:rPr lang="en-US" smtClean="0"/>
              <a:t>=</a:t>
            </a:r>
            <a:r>
              <a:rPr lang="en-US" b="1" i="1" smtClean="0"/>
              <a:t>r</a:t>
            </a:r>
            <a:r>
              <a:rPr lang="en-US" i="1" smtClean="0"/>
              <a:t>'</a:t>
            </a:r>
            <a:r>
              <a:rPr lang="en-US" i="1" baseline="-25000" smtClean="0"/>
              <a:t>n</a:t>
            </a:r>
            <a:r>
              <a:rPr lang="en-US" smtClean="0"/>
              <a:t>/|</a:t>
            </a:r>
            <a:r>
              <a:rPr lang="en-US" b="1" i="1" smtClean="0"/>
              <a:t>r</a:t>
            </a:r>
            <a:r>
              <a:rPr lang="en-US" i="1" smtClean="0"/>
              <a:t>'</a:t>
            </a:r>
            <a:r>
              <a:rPr lang="en-US" i="1" baseline="-25000" smtClean="0"/>
              <a:t>n</a:t>
            </a:r>
            <a:r>
              <a:rPr lang="en-US" smtClean="0"/>
              <a:t>|.</a:t>
            </a:r>
          </a:p>
          <a:p>
            <a:pPr>
              <a:spcBef>
                <a:spcPct val="0"/>
              </a:spcBef>
            </a:pPr>
            <a:r>
              <a:rPr lang="en-US" smtClean="0"/>
              <a:t>No directions are privileged.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2E8E9-710A-43EB-8EF4-3133838037D0}" type="slidenum">
              <a:rPr lang="en-US" smtClean="0"/>
              <a:pPr>
                <a:defRPr/>
              </a:pPr>
              <a:t>4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Variable Repulsion Force Method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Force from other vectors is calculated according to the inverse power law</a:t>
            </a:r>
            <a:br>
              <a:rPr lang="en-US" smtClean="0"/>
            </a:br>
            <a:r>
              <a:rPr lang="en-US" smtClean="0"/>
              <a:t>of the distance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b="1" i="1" smtClean="0"/>
              <a:t>F</a:t>
            </a:r>
            <a:r>
              <a:rPr lang="en-US" i="1" smtClean="0"/>
              <a:t>'</a:t>
            </a:r>
            <a:r>
              <a:rPr lang="en-US" i="1" baseline="-25000" smtClean="0"/>
              <a:t>n</a:t>
            </a:r>
            <a:r>
              <a:rPr lang="en-US" smtClean="0"/>
              <a:t>=∑</a:t>
            </a:r>
            <a:r>
              <a:rPr lang="en-US" i="1" baseline="-25000" smtClean="0"/>
              <a:t>m</a:t>
            </a:r>
            <a:r>
              <a:rPr lang="en-US" baseline="-25000" smtClean="0"/>
              <a:t>≠n </a:t>
            </a:r>
            <a:r>
              <a:rPr lang="en-US" smtClean="0"/>
              <a:t>(</a:t>
            </a:r>
            <a:r>
              <a:rPr lang="en-US" b="1" i="1" smtClean="0"/>
              <a:t>r</a:t>
            </a:r>
            <a:r>
              <a:rPr lang="en-US" i="1" baseline="-25000" smtClean="0"/>
              <a:t>n</a:t>
            </a:r>
            <a:r>
              <a:rPr lang="en-US" smtClean="0"/>
              <a:t>-</a:t>
            </a:r>
            <a:r>
              <a:rPr lang="en-US" b="1" i="1" smtClean="0"/>
              <a:t>r</a:t>
            </a:r>
            <a:r>
              <a:rPr lang="en-US" i="1" baseline="-25000" smtClean="0"/>
              <a:t>m</a:t>
            </a:r>
            <a:r>
              <a:rPr lang="en-US" smtClean="0"/>
              <a:t>)/|</a:t>
            </a:r>
            <a:r>
              <a:rPr lang="en-US" b="1" i="1" smtClean="0"/>
              <a:t>r</a:t>
            </a:r>
            <a:r>
              <a:rPr lang="en-US" i="1" baseline="-25000" smtClean="0"/>
              <a:t>n</a:t>
            </a:r>
            <a:r>
              <a:rPr lang="en-US" smtClean="0"/>
              <a:t>-</a:t>
            </a:r>
            <a:r>
              <a:rPr lang="en-US" b="1" i="1" smtClean="0"/>
              <a:t>r</a:t>
            </a:r>
            <a:r>
              <a:rPr lang="en-US" i="1" baseline="-25000" smtClean="0"/>
              <a:t>m</a:t>
            </a:r>
            <a:r>
              <a:rPr lang="en-US" smtClean="0"/>
              <a:t>|</a:t>
            </a:r>
            <a:r>
              <a:rPr lang="el-GR" baseline="30000" smtClean="0"/>
              <a:t>β</a:t>
            </a:r>
            <a:r>
              <a:rPr lang="en-US" smtClean="0"/>
              <a:t>.</a:t>
            </a:r>
          </a:p>
          <a:p>
            <a:pPr>
              <a:spcBef>
                <a:spcPct val="0"/>
              </a:spcBef>
            </a:pPr>
            <a:r>
              <a:rPr lang="en-US" smtClean="0"/>
              <a:t>To avoid numerical difficulties,</a:t>
            </a:r>
            <a:br>
              <a:rPr lang="en-US" smtClean="0"/>
            </a:br>
            <a:r>
              <a:rPr lang="en-US" smtClean="0"/>
              <a:t>the force is normalized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b="1" i="1" smtClean="0"/>
              <a:t>F</a:t>
            </a:r>
            <a:r>
              <a:rPr lang="en-US" i="1" baseline="-25000" smtClean="0"/>
              <a:t>n</a:t>
            </a:r>
            <a:r>
              <a:rPr lang="en-US" smtClean="0"/>
              <a:t>=</a:t>
            </a:r>
            <a:r>
              <a:rPr lang="en-US" b="1" i="1" smtClean="0"/>
              <a:t>F</a:t>
            </a:r>
            <a:r>
              <a:rPr lang="en-US" i="1" smtClean="0"/>
              <a:t>'</a:t>
            </a:r>
            <a:r>
              <a:rPr lang="en-US" i="1" baseline="-25000" smtClean="0"/>
              <a:t>n</a:t>
            </a:r>
            <a:r>
              <a:rPr lang="en-US" smtClean="0"/>
              <a:t>/|</a:t>
            </a:r>
            <a:r>
              <a:rPr lang="en-US" b="1" i="1" smtClean="0"/>
              <a:t>F</a:t>
            </a:r>
            <a:r>
              <a:rPr lang="en-US" i="1" smtClean="0"/>
              <a:t>'</a:t>
            </a:r>
            <a:r>
              <a:rPr lang="en-US" i="1" baseline="-25000" smtClean="0"/>
              <a:t>n</a:t>
            </a:r>
            <a:r>
              <a:rPr lang="en-US" smtClean="0"/>
              <a:t>|.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2E8E9-710A-43EB-8EF4-3133838037D0}" type="slidenum">
              <a:rPr lang="en-US" smtClean="0"/>
              <a:pPr>
                <a:defRPr/>
              </a:pPr>
              <a:t>5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Variable Repulsion Force Method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point is moved in the direction</a:t>
            </a:r>
            <a:br>
              <a:rPr lang="en-US" smtClean="0"/>
            </a:br>
            <a:r>
              <a:rPr lang="en-US" smtClean="0"/>
              <a:t>of the normalized force</a:t>
            </a:r>
            <a:br>
              <a:rPr lang="en-US" smtClean="0"/>
            </a:br>
            <a:r>
              <a:rPr lang="en-US" smtClean="0"/>
              <a:t>and projected on the unit sphere,</a:t>
            </a:r>
          </a:p>
          <a:p>
            <a:pPr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-US" b="1" i="1" smtClean="0"/>
              <a:t>r</a:t>
            </a:r>
            <a:r>
              <a:rPr lang="en-US" i="1" smtClean="0"/>
              <a:t>'</a:t>
            </a:r>
            <a:r>
              <a:rPr lang="en-US" i="1" baseline="-25000" smtClean="0"/>
              <a:t>n</a:t>
            </a:r>
            <a:r>
              <a:rPr lang="en-US" smtClean="0"/>
              <a:t>=</a:t>
            </a:r>
            <a:r>
              <a:rPr lang="en-US" b="1" i="1" smtClean="0"/>
              <a:t>r</a:t>
            </a:r>
            <a:r>
              <a:rPr lang="en-US" i="1" baseline="-25000" smtClean="0"/>
              <a:t>n</a:t>
            </a:r>
            <a:r>
              <a:rPr lang="en-US" smtClean="0"/>
              <a:t>+</a:t>
            </a:r>
            <a:r>
              <a:rPr lang="en-US" i="1" smtClean="0"/>
              <a:t>t</a:t>
            </a:r>
            <a:r>
              <a:rPr lang="en-US" i="1" baseline="-25000" smtClean="0"/>
              <a:t>n</a:t>
            </a:r>
            <a:r>
              <a:rPr lang="en-US" b="1" i="1" smtClean="0"/>
              <a:t>F</a:t>
            </a:r>
            <a:r>
              <a:rPr lang="en-US" i="1" baseline="-25000" smtClean="0"/>
              <a:t>n</a:t>
            </a:r>
            <a:r>
              <a:rPr lang="en-US" smtClean="0"/>
              <a:t>,</a:t>
            </a:r>
          </a:p>
          <a:p>
            <a:pPr algn="ctr">
              <a:spcAft>
                <a:spcPts val="1200"/>
              </a:spcAft>
              <a:buNone/>
            </a:pPr>
            <a:r>
              <a:rPr lang="en-US" b="1" i="1" smtClean="0"/>
              <a:t>r</a:t>
            </a:r>
            <a:r>
              <a:rPr lang="en-US" i="1" baseline="-25000" smtClean="0"/>
              <a:t>n</a:t>
            </a:r>
            <a:r>
              <a:rPr lang="en-US" smtClean="0"/>
              <a:t>:=</a:t>
            </a:r>
            <a:r>
              <a:rPr lang="en-US" b="1" i="1" smtClean="0"/>
              <a:t>r</a:t>
            </a:r>
            <a:r>
              <a:rPr lang="en-US" i="1" smtClean="0"/>
              <a:t>'</a:t>
            </a:r>
            <a:r>
              <a:rPr lang="en-US" i="1" baseline="-25000" smtClean="0"/>
              <a:t>n</a:t>
            </a:r>
            <a:r>
              <a:rPr lang="en-US" smtClean="0"/>
              <a:t>/|</a:t>
            </a:r>
            <a:r>
              <a:rPr lang="en-US" b="1" i="1" smtClean="0"/>
              <a:t>r</a:t>
            </a:r>
            <a:r>
              <a:rPr lang="en-US" i="1" smtClean="0"/>
              <a:t>'</a:t>
            </a:r>
            <a:r>
              <a:rPr lang="en-US" i="1" baseline="-25000" smtClean="0"/>
              <a:t>n</a:t>
            </a:r>
            <a:r>
              <a:rPr lang="en-US" smtClean="0"/>
              <a:t>|,</a:t>
            </a:r>
          </a:p>
          <a:p>
            <a:pPr>
              <a:buNone/>
            </a:pPr>
            <a:r>
              <a:rPr lang="en-US" smtClean="0"/>
              <a:t>	where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i="1" smtClean="0"/>
              <a:t>t</a:t>
            </a:r>
            <a:r>
              <a:rPr lang="en-US" i="1" baseline="-25000" smtClean="0"/>
              <a:t>n</a:t>
            </a:r>
            <a:r>
              <a:rPr lang="en-US" smtClean="0"/>
              <a:t>=</a:t>
            </a:r>
            <a:r>
              <a:rPr lang="el-GR" smtClean="0"/>
              <a:t>δ</a:t>
            </a:r>
            <a:r>
              <a:rPr lang="en-US" i="1" baseline="-25000" smtClean="0"/>
              <a:t>n</a:t>
            </a:r>
            <a:r>
              <a:rPr lang="en-US" smtClean="0"/>
              <a:t>/(2</a:t>
            </a:r>
            <a:r>
              <a:rPr lang="el-GR" smtClean="0"/>
              <a:t>β</a:t>
            </a:r>
            <a:r>
              <a:rPr lang="en-US" smtClean="0"/>
              <a:t>),</a:t>
            </a:r>
          </a:p>
          <a:p>
            <a:pPr>
              <a:buNone/>
            </a:pPr>
            <a:r>
              <a:rPr lang="en-US" smtClean="0"/>
              <a:t>	and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l-GR" smtClean="0"/>
              <a:t>δ</a:t>
            </a:r>
            <a:r>
              <a:rPr lang="en-US" i="1" baseline="-25000" smtClean="0"/>
              <a:t>n</a:t>
            </a:r>
            <a:r>
              <a:rPr lang="en-US" smtClean="0"/>
              <a:t>=min</a:t>
            </a:r>
            <a:r>
              <a:rPr lang="en-US" i="1" baseline="-25000" smtClean="0"/>
              <a:t>m</a:t>
            </a:r>
            <a:r>
              <a:rPr lang="en-US" baseline="-25000" smtClean="0"/>
              <a:t>≠</a:t>
            </a:r>
            <a:r>
              <a:rPr lang="en-US" i="1" baseline="-25000" smtClean="0"/>
              <a:t>n</a:t>
            </a:r>
            <a:r>
              <a:rPr lang="en-US" smtClean="0"/>
              <a:t>|</a:t>
            </a:r>
            <a:r>
              <a:rPr lang="en-US" b="1" i="1" smtClean="0"/>
              <a:t>r</a:t>
            </a:r>
            <a:r>
              <a:rPr lang="en-US" i="1" baseline="-25000" smtClean="0"/>
              <a:t>n</a:t>
            </a:r>
            <a:r>
              <a:rPr lang="en-US" baseline="-25000" smtClean="0"/>
              <a:t> </a:t>
            </a:r>
            <a:r>
              <a:rPr lang="en-US" smtClean="0"/>
              <a:t>-</a:t>
            </a:r>
            <a:r>
              <a:rPr lang="en-US" b="1" i="1" smtClean="0"/>
              <a:t> r</a:t>
            </a:r>
            <a:r>
              <a:rPr lang="en-US" i="1" baseline="-25000" smtClean="0"/>
              <a:t>m</a:t>
            </a:r>
            <a:r>
              <a:rPr lang="en-US" smtClean="0"/>
              <a:t>|</a:t>
            </a:r>
            <a:r>
              <a:rPr lang="en-US" baseline="30000" smtClean="0"/>
              <a:t>2</a:t>
            </a:r>
            <a:r>
              <a:rPr lang="en-US" smtClean="0"/>
              <a:t>.</a:t>
            </a:r>
            <a:endParaRPr lang="en-US" baseline="300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2E8E9-710A-43EB-8EF4-3133838037D0}" type="slidenum">
              <a:rPr lang="en-US" smtClean="0"/>
              <a:pPr>
                <a:defRPr/>
              </a:pPr>
              <a:t>6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Variable Repulsion Force Method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Since the force is being normalized,</a:t>
            </a:r>
            <a:br>
              <a:rPr lang="en-US" smtClean="0"/>
            </a:br>
            <a:r>
              <a:rPr lang="en-US" smtClean="0"/>
              <a:t>it can be scaled before that.</a:t>
            </a:r>
            <a:br>
              <a:rPr lang="en-US" smtClean="0"/>
            </a:br>
            <a:r>
              <a:rPr lang="en-US" smtClean="0"/>
              <a:t>A convenient way to do it is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b="1" i="1" smtClean="0"/>
              <a:t>F</a:t>
            </a:r>
            <a:r>
              <a:rPr lang="en-US" i="1" smtClean="0"/>
              <a:t>'</a:t>
            </a:r>
            <a:r>
              <a:rPr lang="en-US" i="1" baseline="-25000" smtClean="0"/>
              <a:t>n</a:t>
            </a:r>
            <a:r>
              <a:rPr lang="en-US" smtClean="0"/>
              <a:t>=∑</a:t>
            </a:r>
            <a:r>
              <a:rPr lang="en-US" i="1" baseline="-25000" smtClean="0"/>
              <a:t>m</a:t>
            </a:r>
            <a:r>
              <a:rPr lang="en-US" baseline="-25000" smtClean="0"/>
              <a:t>≠</a:t>
            </a:r>
            <a:r>
              <a:rPr lang="en-US" i="1" baseline="-25000" smtClean="0"/>
              <a:t>n</a:t>
            </a:r>
            <a:r>
              <a:rPr lang="en-US" smtClean="0"/>
              <a:t>(</a:t>
            </a:r>
            <a:r>
              <a:rPr lang="el-GR" smtClean="0"/>
              <a:t>δ</a:t>
            </a:r>
            <a:r>
              <a:rPr lang="en-US" i="1" baseline="-25000" smtClean="0"/>
              <a:t>n</a:t>
            </a:r>
            <a:r>
              <a:rPr lang="en-US" smtClean="0"/>
              <a:t>/|</a:t>
            </a:r>
            <a:r>
              <a:rPr lang="en-US" b="1" i="1" smtClean="0"/>
              <a:t>r</a:t>
            </a:r>
            <a:r>
              <a:rPr lang="en-US" i="1" baseline="-25000" smtClean="0"/>
              <a:t>n</a:t>
            </a:r>
            <a:r>
              <a:rPr lang="en-US" baseline="-25000" smtClean="0"/>
              <a:t> </a:t>
            </a:r>
            <a:r>
              <a:rPr lang="en-US" smtClean="0"/>
              <a:t>-</a:t>
            </a:r>
            <a:r>
              <a:rPr lang="en-US" b="1" i="1" smtClean="0"/>
              <a:t> r</a:t>
            </a:r>
            <a:r>
              <a:rPr lang="en-US" i="1" baseline="-25000" smtClean="0"/>
              <a:t>m</a:t>
            </a:r>
            <a:r>
              <a:rPr lang="en-US" smtClean="0"/>
              <a:t>|</a:t>
            </a:r>
            <a:r>
              <a:rPr lang="en-US" baseline="30000" smtClean="0"/>
              <a:t>2</a:t>
            </a:r>
            <a:r>
              <a:rPr lang="en-US" smtClean="0"/>
              <a:t>)</a:t>
            </a:r>
            <a:r>
              <a:rPr lang="el-GR" baseline="30000" smtClean="0"/>
              <a:t>β</a:t>
            </a:r>
            <a:r>
              <a:rPr lang="en-US" baseline="30000" smtClean="0"/>
              <a:t>/2</a:t>
            </a:r>
            <a:r>
              <a:rPr lang="en-US" smtClean="0"/>
              <a:t>(</a:t>
            </a:r>
            <a:r>
              <a:rPr lang="en-US" b="1" i="1" smtClean="0"/>
              <a:t>r</a:t>
            </a:r>
            <a:r>
              <a:rPr lang="en-US" i="1" baseline="-25000" smtClean="0"/>
              <a:t>n</a:t>
            </a:r>
            <a:r>
              <a:rPr lang="en-US" baseline="-25000" smtClean="0"/>
              <a:t> </a:t>
            </a:r>
            <a:r>
              <a:rPr lang="en-US" smtClean="0"/>
              <a:t>-</a:t>
            </a:r>
            <a:r>
              <a:rPr lang="en-US" b="1" i="1" smtClean="0"/>
              <a:t> r</a:t>
            </a:r>
            <a:r>
              <a:rPr lang="en-US" i="1" baseline="-25000" smtClean="0"/>
              <a:t>m</a:t>
            </a:r>
            <a:r>
              <a:rPr lang="en-US" smtClean="0"/>
              <a:t>),</a:t>
            </a:r>
          </a:p>
          <a:p>
            <a:pPr>
              <a:buNone/>
            </a:pPr>
            <a:r>
              <a:rPr lang="en-US" smtClean="0"/>
              <a:t>	since squared distances are easier to calculate, and the expression in the first pair of parentheses is always ≤1.</a:t>
            </a:r>
          </a:p>
          <a:p>
            <a:r>
              <a:rPr lang="en-US" smtClean="0"/>
              <a:t>As </a:t>
            </a:r>
            <a:r>
              <a:rPr lang="el-GR" smtClean="0"/>
              <a:t>β→∞</a:t>
            </a:r>
            <a:r>
              <a:rPr lang="en-US" smtClean="0"/>
              <a:t>,</a:t>
            </a:r>
            <a:br>
              <a:rPr lang="en-US" smtClean="0"/>
            </a:br>
            <a:r>
              <a:rPr lang="en-US" smtClean="0"/>
              <a:t>the closest points have the greatest influence,</a:t>
            </a:r>
            <a:br>
              <a:rPr lang="en-US" smtClean="0"/>
            </a:br>
            <a:r>
              <a:rPr lang="en-US" smtClean="0"/>
              <a:t>and the minimum distance is maximized.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2E8E9-710A-43EB-8EF4-3133838037D0}" type="slidenum">
              <a:rPr lang="en-US" smtClean="0"/>
              <a:pPr>
                <a:defRPr/>
              </a:pPr>
              <a:t>7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Variable Repulsion Force Method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Overview of steps for a single vector: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mtClean="0"/>
              <a:t>1. </a:t>
            </a:r>
            <a:r>
              <a:rPr lang="el-GR" smtClean="0"/>
              <a:t>δ</a:t>
            </a:r>
            <a:r>
              <a:rPr lang="en-US" i="1" baseline="-25000" smtClean="0"/>
              <a:t>n</a:t>
            </a:r>
            <a:r>
              <a:rPr lang="en-US" smtClean="0"/>
              <a:t>=min</a:t>
            </a:r>
            <a:r>
              <a:rPr lang="en-US" i="1" baseline="-25000" smtClean="0"/>
              <a:t>m</a:t>
            </a:r>
            <a:r>
              <a:rPr lang="en-US" baseline="-25000" smtClean="0"/>
              <a:t>≠</a:t>
            </a:r>
            <a:r>
              <a:rPr lang="en-US" i="1" baseline="-25000" smtClean="0"/>
              <a:t>n</a:t>
            </a:r>
            <a:r>
              <a:rPr lang="en-US" smtClean="0"/>
              <a:t>|</a:t>
            </a:r>
            <a:r>
              <a:rPr lang="en-US" b="1" i="1" smtClean="0"/>
              <a:t>r</a:t>
            </a:r>
            <a:r>
              <a:rPr lang="en-US" i="1" baseline="-25000" smtClean="0"/>
              <a:t>n</a:t>
            </a:r>
            <a:r>
              <a:rPr lang="en-US" baseline="-25000" smtClean="0"/>
              <a:t> </a:t>
            </a:r>
            <a:r>
              <a:rPr lang="en-US" smtClean="0"/>
              <a:t>-</a:t>
            </a:r>
            <a:r>
              <a:rPr lang="en-US" b="1" i="1" smtClean="0"/>
              <a:t> r</a:t>
            </a:r>
            <a:r>
              <a:rPr lang="en-US" i="1" baseline="-25000" smtClean="0"/>
              <a:t>m</a:t>
            </a:r>
            <a:r>
              <a:rPr lang="en-US" smtClean="0"/>
              <a:t>|</a:t>
            </a:r>
            <a:r>
              <a:rPr lang="en-US" baseline="30000" smtClean="0"/>
              <a:t>2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mtClean="0"/>
              <a:t>2. </a:t>
            </a:r>
            <a:r>
              <a:rPr lang="en-US" b="1" i="1" smtClean="0"/>
              <a:t>F</a:t>
            </a:r>
            <a:r>
              <a:rPr lang="en-US" i="1" smtClean="0"/>
              <a:t>'</a:t>
            </a:r>
            <a:r>
              <a:rPr lang="en-US" i="1" baseline="-25000" smtClean="0"/>
              <a:t>n</a:t>
            </a:r>
            <a:r>
              <a:rPr lang="en-US" smtClean="0"/>
              <a:t>=∑</a:t>
            </a:r>
            <a:r>
              <a:rPr lang="en-US" i="1" baseline="-25000" smtClean="0"/>
              <a:t>m</a:t>
            </a:r>
            <a:r>
              <a:rPr lang="en-US" baseline="-25000" smtClean="0"/>
              <a:t>≠</a:t>
            </a:r>
            <a:r>
              <a:rPr lang="en-US" i="1" baseline="-25000" smtClean="0"/>
              <a:t>n</a:t>
            </a:r>
            <a:r>
              <a:rPr lang="en-US" smtClean="0"/>
              <a:t>(</a:t>
            </a:r>
            <a:r>
              <a:rPr lang="el-GR" smtClean="0"/>
              <a:t>δ</a:t>
            </a:r>
            <a:r>
              <a:rPr lang="en-US" i="1" baseline="-25000" smtClean="0"/>
              <a:t>n</a:t>
            </a:r>
            <a:r>
              <a:rPr lang="en-US" smtClean="0"/>
              <a:t>/|</a:t>
            </a:r>
            <a:r>
              <a:rPr lang="en-US" b="1" i="1" smtClean="0"/>
              <a:t>r</a:t>
            </a:r>
            <a:r>
              <a:rPr lang="en-US" i="1" baseline="-25000" smtClean="0"/>
              <a:t>n</a:t>
            </a:r>
            <a:r>
              <a:rPr lang="en-US" baseline="-25000" smtClean="0"/>
              <a:t> </a:t>
            </a:r>
            <a:r>
              <a:rPr lang="en-US" smtClean="0"/>
              <a:t>-</a:t>
            </a:r>
            <a:r>
              <a:rPr lang="en-US" b="1" i="1" smtClean="0"/>
              <a:t> r</a:t>
            </a:r>
            <a:r>
              <a:rPr lang="en-US" i="1" baseline="-25000" smtClean="0"/>
              <a:t>m</a:t>
            </a:r>
            <a:r>
              <a:rPr lang="en-US" smtClean="0"/>
              <a:t>|</a:t>
            </a:r>
            <a:r>
              <a:rPr lang="en-US" baseline="30000" smtClean="0"/>
              <a:t>2</a:t>
            </a:r>
            <a:r>
              <a:rPr lang="en-US" smtClean="0"/>
              <a:t>)</a:t>
            </a:r>
            <a:r>
              <a:rPr lang="el-GR" baseline="30000" smtClean="0"/>
              <a:t>β</a:t>
            </a:r>
            <a:r>
              <a:rPr lang="en-US" baseline="30000" smtClean="0"/>
              <a:t>/2</a:t>
            </a:r>
            <a:r>
              <a:rPr lang="en-US" smtClean="0"/>
              <a:t>(</a:t>
            </a:r>
            <a:r>
              <a:rPr lang="en-US" b="1" i="1" smtClean="0"/>
              <a:t>r</a:t>
            </a:r>
            <a:r>
              <a:rPr lang="en-US" i="1" baseline="-25000" smtClean="0"/>
              <a:t>n</a:t>
            </a:r>
            <a:r>
              <a:rPr lang="en-US" baseline="-25000" smtClean="0"/>
              <a:t> </a:t>
            </a:r>
            <a:r>
              <a:rPr lang="en-US" smtClean="0"/>
              <a:t>-</a:t>
            </a:r>
            <a:r>
              <a:rPr lang="en-US" b="1" i="1" smtClean="0"/>
              <a:t> r</a:t>
            </a:r>
            <a:r>
              <a:rPr lang="en-US" i="1" baseline="-25000" smtClean="0"/>
              <a:t>m</a:t>
            </a:r>
            <a:r>
              <a:rPr lang="en-US" smtClean="0"/>
              <a:t>)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mtClean="0"/>
              <a:t>3. </a:t>
            </a:r>
            <a:r>
              <a:rPr lang="en-US" b="1" i="1" smtClean="0"/>
              <a:t>F</a:t>
            </a:r>
            <a:r>
              <a:rPr lang="en-US" i="1" baseline="-25000" smtClean="0"/>
              <a:t>n</a:t>
            </a:r>
            <a:r>
              <a:rPr lang="en-US" smtClean="0"/>
              <a:t>=</a:t>
            </a:r>
            <a:r>
              <a:rPr lang="en-US" b="1" i="1" smtClean="0"/>
              <a:t>F</a:t>
            </a:r>
            <a:r>
              <a:rPr lang="en-US" i="1" smtClean="0"/>
              <a:t>'</a:t>
            </a:r>
            <a:r>
              <a:rPr lang="en-US" i="1" baseline="-25000" smtClean="0"/>
              <a:t>n</a:t>
            </a:r>
            <a:r>
              <a:rPr lang="en-US" smtClean="0"/>
              <a:t>/|</a:t>
            </a:r>
            <a:r>
              <a:rPr lang="en-US" b="1" i="1" smtClean="0"/>
              <a:t>F</a:t>
            </a:r>
            <a:r>
              <a:rPr lang="en-US" i="1" smtClean="0"/>
              <a:t>'</a:t>
            </a:r>
            <a:r>
              <a:rPr lang="en-US" i="1" baseline="-25000" smtClean="0"/>
              <a:t>n</a:t>
            </a:r>
            <a:r>
              <a:rPr lang="en-US" smtClean="0"/>
              <a:t>|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mtClean="0"/>
              <a:t>4. </a:t>
            </a:r>
            <a:r>
              <a:rPr lang="en-US" b="1" i="1" smtClean="0"/>
              <a:t>r</a:t>
            </a:r>
            <a:r>
              <a:rPr lang="en-US" i="1" smtClean="0"/>
              <a:t>'</a:t>
            </a:r>
            <a:r>
              <a:rPr lang="en-US" i="1" baseline="-25000" smtClean="0"/>
              <a:t>n</a:t>
            </a:r>
            <a:r>
              <a:rPr lang="en-US" smtClean="0"/>
              <a:t>=</a:t>
            </a:r>
            <a:r>
              <a:rPr lang="en-US" b="1" i="1" smtClean="0"/>
              <a:t>r</a:t>
            </a:r>
            <a:r>
              <a:rPr lang="en-US" i="1" baseline="-25000" smtClean="0"/>
              <a:t>n</a:t>
            </a:r>
            <a:r>
              <a:rPr lang="en-US" smtClean="0"/>
              <a:t>+(</a:t>
            </a:r>
            <a:r>
              <a:rPr lang="el-GR" smtClean="0"/>
              <a:t>δ</a:t>
            </a:r>
            <a:r>
              <a:rPr lang="en-US" i="1" baseline="-25000" smtClean="0"/>
              <a:t>n</a:t>
            </a:r>
            <a:r>
              <a:rPr lang="en-US" smtClean="0"/>
              <a:t>/(2</a:t>
            </a:r>
            <a:r>
              <a:rPr lang="el-GR" smtClean="0"/>
              <a:t>β</a:t>
            </a:r>
            <a:r>
              <a:rPr lang="en-US" smtClean="0"/>
              <a:t>))</a:t>
            </a:r>
            <a:r>
              <a:rPr lang="en-US" b="1" i="1" smtClean="0"/>
              <a:t>F</a:t>
            </a:r>
            <a:r>
              <a:rPr lang="en-US" i="1" baseline="-25000" smtClean="0"/>
              <a:t>n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mtClean="0"/>
              <a:t>5. </a:t>
            </a:r>
            <a:r>
              <a:rPr lang="en-US" b="1" i="1" smtClean="0"/>
              <a:t>r</a:t>
            </a:r>
            <a:r>
              <a:rPr lang="en-US" i="1" baseline="-25000" smtClean="0"/>
              <a:t>n</a:t>
            </a:r>
            <a:r>
              <a:rPr lang="en-US" smtClean="0"/>
              <a:t>:=</a:t>
            </a:r>
            <a:r>
              <a:rPr lang="en-US" b="1" i="1" smtClean="0"/>
              <a:t>r</a:t>
            </a:r>
            <a:r>
              <a:rPr lang="en-US" i="1" smtClean="0"/>
              <a:t>'</a:t>
            </a:r>
            <a:r>
              <a:rPr lang="en-US" i="1" baseline="-25000" smtClean="0"/>
              <a:t>n</a:t>
            </a:r>
            <a:r>
              <a:rPr lang="en-US" smtClean="0"/>
              <a:t>/|</a:t>
            </a:r>
            <a:r>
              <a:rPr lang="en-US" b="1" i="1" smtClean="0"/>
              <a:t>r</a:t>
            </a:r>
            <a:r>
              <a:rPr lang="en-US" i="1" smtClean="0"/>
              <a:t>'</a:t>
            </a:r>
            <a:r>
              <a:rPr lang="en-US" i="1" baseline="-25000" smtClean="0"/>
              <a:t>n</a:t>
            </a:r>
            <a:r>
              <a:rPr lang="en-US" smtClean="0"/>
              <a:t>|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2E8E9-710A-43EB-8EF4-3133838037D0}" type="slidenum">
              <a:rPr lang="en-US" smtClean="0"/>
              <a:pPr>
                <a:defRPr/>
              </a:pPr>
              <a:t>8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55"/>
          <p:cNvSpPr/>
          <p:nvPr/>
        </p:nvSpPr>
        <p:spPr>
          <a:xfrm>
            <a:off x="3657600" y="1554480"/>
            <a:ext cx="4572000" cy="457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3200" smtClean="0">
                <a:solidFill>
                  <a:schemeClr val="tx1"/>
                </a:solidFill>
              </a:rPr>
              <a:t>dataflow engine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Implementation Architecture</a:t>
            </a:r>
            <a:endParaRPr lang="en-US"/>
          </a:p>
        </p:txBody>
      </p:sp>
      <p:grpSp>
        <p:nvGrpSpPr>
          <p:cNvPr id="236" name="Group 235"/>
          <p:cNvGrpSpPr/>
          <p:nvPr/>
        </p:nvGrpSpPr>
        <p:grpSpPr>
          <a:xfrm>
            <a:off x="1809750" y="2324100"/>
            <a:ext cx="4143375" cy="1699260"/>
            <a:chOff x="1809750" y="2324100"/>
            <a:chExt cx="4143375" cy="1699260"/>
          </a:xfrm>
        </p:grpSpPr>
        <p:cxnSp>
          <p:nvCxnSpPr>
            <p:cNvPr id="104" name="Straight Connector 103"/>
            <p:cNvCxnSpPr>
              <a:stCxn id="5" idx="0"/>
            </p:cNvCxnSpPr>
            <p:nvPr/>
          </p:nvCxnSpPr>
          <p:spPr>
            <a:xfrm rot="16200000" flipV="1">
              <a:off x="960120" y="3173730"/>
              <a:ext cx="1699260" cy="0"/>
            </a:xfrm>
            <a:prstGeom prst="line">
              <a:avLst/>
            </a:prstGeom>
            <a:ln w="25400">
              <a:solidFill>
                <a:schemeClr val="tx2">
                  <a:lumMod val="60000"/>
                  <a:lumOff val="4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1809750" y="2324100"/>
              <a:ext cx="4143375" cy="1588"/>
            </a:xfrm>
            <a:prstGeom prst="line">
              <a:avLst/>
            </a:prstGeom>
            <a:ln w="25400">
              <a:solidFill>
                <a:schemeClr val="tx2">
                  <a:lumMod val="60000"/>
                  <a:lumOff val="4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>
              <a:endCxn id="38" idx="0"/>
            </p:cNvCxnSpPr>
            <p:nvPr/>
          </p:nvCxnSpPr>
          <p:spPr>
            <a:xfrm rot="5400000">
              <a:off x="5743576" y="2533651"/>
              <a:ext cx="419098" cy="0"/>
            </a:xfrm>
            <a:prstGeom prst="line">
              <a:avLst/>
            </a:prstGeom>
            <a:ln w="25400">
              <a:solidFill>
                <a:schemeClr val="tx2">
                  <a:lumMod val="60000"/>
                  <a:lumOff val="40000"/>
                </a:schemeClr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7" name="Group 236"/>
          <p:cNvGrpSpPr/>
          <p:nvPr/>
        </p:nvGrpSpPr>
        <p:grpSpPr>
          <a:xfrm>
            <a:off x="1809750" y="4663440"/>
            <a:ext cx="4143375" cy="1713548"/>
            <a:chOff x="1809750" y="4663440"/>
            <a:chExt cx="4143375" cy="1713548"/>
          </a:xfrm>
        </p:grpSpPr>
        <p:cxnSp>
          <p:nvCxnSpPr>
            <p:cNvPr id="211" name="Straight Connector 210"/>
            <p:cNvCxnSpPr/>
            <p:nvPr/>
          </p:nvCxnSpPr>
          <p:spPr>
            <a:xfrm>
              <a:off x="1809750" y="6375400"/>
              <a:ext cx="4143375" cy="1588"/>
            </a:xfrm>
            <a:prstGeom prst="line">
              <a:avLst/>
            </a:prstGeom>
            <a:ln w="25400">
              <a:solidFill>
                <a:schemeClr val="tx2">
                  <a:lumMod val="60000"/>
                  <a:lumOff val="40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>
              <a:endCxn id="5" idx="2"/>
            </p:cNvCxnSpPr>
            <p:nvPr/>
          </p:nvCxnSpPr>
          <p:spPr>
            <a:xfrm rot="5400000" flipH="1" flipV="1">
              <a:off x="972820" y="5519420"/>
              <a:ext cx="1711960" cy="0"/>
            </a:xfrm>
            <a:prstGeom prst="line">
              <a:avLst/>
            </a:prstGeom>
            <a:ln w="25400">
              <a:solidFill>
                <a:schemeClr val="tx2">
                  <a:lumMod val="60000"/>
                  <a:lumOff val="40000"/>
                </a:schemeClr>
              </a:solidFill>
              <a:round/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>
              <a:stCxn id="40" idx="2"/>
            </p:cNvCxnSpPr>
            <p:nvPr/>
          </p:nvCxnSpPr>
          <p:spPr>
            <a:xfrm rot="16200000" flipH="1">
              <a:off x="5727699" y="6159500"/>
              <a:ext cx="431802" cy="0"/>
            </a:xfrm>
            <a:prstGeom prst="line">
              <a:avLst/>
            </a:prstGeom>
            <a:ln w="25400">
              <a:solidFill>
                <a:schemeClr val="tx2">
                  <a:lumMod val="60000"/>
                  <a:lumOff val="40000"/>
                </a:schemeClr>
              </a:solidFill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9" name="Straight Arrow Connector 238"/>
          <p:cNvCxnSpPr>
            <a:stCxn id="38" idx="2"/>
            <a:endCxn id="39" idx="0"/>
          </p:cNvCxnSpPr>
          <p:nvPr/>
        </p:nvCxnSpPr>
        <p:spPr>
          <a:xfrm rot="5400000">
            <a:off x="5623560" y="3703320"/>
            <a:ext cx="640080" cy="1588"/>
          </a:xfrm>
          <a:prstGeom prst="straightConnector1">
            <a:avLst/>
          </a:prstGeom>
          <a:ln w="25400">
            <a:solidFill>
              <a:srgbClr val="00B05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Arrow Connector 240"/>
          <p:cNvCxnSpPr>
            <a:stCxn id="39" idx="2"/>
            <a:endCxn id="40" idx="0"/>
          </p:cNvCxnSpPr>
          <p:nvPr/>
        </p:nvCxnSpPr>
        <p:spPr>
          <a:xfrm rot="5400000">
            <a:off x="5623560" y="4983480"/>
            <a:ext cx="640080" cy="1588"/>
          </a:xfrm>
          <a:prstGeom prst="straightConnector1">
            <a:avLst/>
          </a:prstGeom>
          <a:ln w="25400">
            <a:solidFill>
              <a:srgbClr val="00B05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6" name="Group 245"/>
          <p:cNvGrpSpPr/>
          <p:nvPr/>
        </p:nvGrpSpPr>
        <p:grpSpPr>
          <a:xfrm>
            <a:off x="934998" y="1817670"/>
            <a:ext cx="1933574" cy="5040330"/>
            <a:chOff x="888960" y="1817670"/>
            <a:chExt cx="1933574" cy="5040330"/>
          </a:xfrm>
        </p:grpSpPr>
        <p:sp>
          <p:nvSpPr>
            <p:cNvPr id="242" name="TextBox 241"/>
            <p:cNvSpPr txBox="1"/>
            <p:nvPr/>
          </p:nvSpPr>
          <p:spPr>
            <a:xfrm>
              <a:off x="888960" y="1817670"/>
              <a:ext cx="19335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floating point</a:t>
              </a:r>
              <a:endParaRPr lang="en-US" sz="240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244" name="TextBox 243"/>
            <p:cNvSpPr txBox="1"/>
            <p:nvPr/>
          </p:nvSpPr>
          <p:spPr>
            <a:xfrm>
              <a:off x="888960" y="6396335"/>
              <a:ext cx="19335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floating point</a:t>
              </a:r>
              <a:endParaRPr lang="en-US" sz="240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247" name="Group 246"/>
          <p:cNvGrpSpPr/>
          <p:nvPr/>
        </p:nvGrpSpPr>
        <p:grpSpPr>
          <a:xfrm>
            <a:off x="6045216" y="3475038"/>
            <a:ext cx="1588897" cy="1750729"/>
            <a:chOff x="6045216" y="3475038"/>
            <a:chExt cx="1588897" cy="1750729"/>
          </a:xfrm>
        </p:grpSpPr>
        <p:sp>
          <p:nvSpPr>
            <p:cNvPr id="243" name="TextBox 242"/>
            <p:cNvSpPr txBox="1"/>
            <p:nvPr/>
          </p:nvSpPr>
          <p:spPr>
            <a:xfrm>
              <a:off x="6045216" y="3475038"/>
              <a:ext cx="1588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solidFill>
                    <a:srgbClr val="00B050"/>
                  </a:solidFill>
                </a:rPr>
                <a:t>fixed point</a:t>
              </a:r>
              <a:endParaRPr lang="en-US" sz="2400">
                <a:solidFill>
                  <a:srgbClr val="00B050"/>
                </a:solidFill>
              </a:endParaRPr>
            </a:p>
          </p:txBody>
        </p:sp>
        <p:sp>
          <p:nvSpPr>
            <p:cNvPr id="245" name="TextBox 244"/>
            <p:cNvSpPr txBox="1"/>
            <p:nvPr/>
          </p:nvSpPr>
          <p:spPr>
            <a:xfrm>
              <a:off x="6045216" y="4764102"/>
              <a:ext cx="15888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solidFill>
                    <a:srgbClr val="00B050"/>
                  </a:solidFill>
                </a:rPr>
                <a:t>fixed point</a:t>
              </a:r>
              <a:endParaRPr lang="en-US" sz="2400">
                <a:solidFill>
                  <a:srgbClr val="00B050"/>
                </a:solidFill>
              </a:endParaRPr>
            </a:p>
          </p:txBody>
        </p:sp>
      </p:grpSp>
      <p:sp>
        <p:nvSpPr>
          <p:cNvPr id="248" name="Rectangle 247"/>
          <p:cNvSpPr/>
          <p:nvPr/>
        </p:nvSpPr>
        <p:spPr>
          <a:xfrm>
            <a:off x="1625568" y="4165608"/>
            <a:ext cx="365760" cy="365760"/>
          </a:xfrm>
          <a:prstGeom prst="rect">
            <a:avLst/>
          </a:prstGeom>
          <a:solidFill>
            <a:srgbClr val="FF80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2" name="Group 251"/>
          <p:cNvGrpSpPr/>
          <p:nvPr/>
        </p:nvGrpSpPr>
        <p:grpSpPr>
          <a:xfrm>
            <a:off x="5400684" y="2876544"/>
            <a:ext cx="1102368" cy="365760"/>
            <a:chOff x="5400684" y="2876544"/>
            <a:chExt cx="1102368" cy="365760"/>
          </a:xfrm>
        </p:grpSpPr>
        <p:sp>
          <p:nvSpPr>
            <p:cNvPr id="249" name="Rectangle 248"/>
            <p:cNvSpPr/>
            <p:nvPr/>
          </p:nvSpPr>
          <p:spPr>
            <a:xfrm>
              <a:off x="5400684" y="2876544"/>
              <a:ext cx="365760" cy="365760"/>
            </a:xfrm>
            <a:prstGeom prst="rect">
              <a:avLst/>
            </a:prstGeom>
            <a:solidFill>
              <a:srgbClr val="FF808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Rectangle 249"/>
            <p:cNvSpPr/>
            <p:nvPr/>
          </p:nvSpPr>
          <p:spPr>
            <a:xfrm>
              <a:off x="5768988" y="2876544"/>
              <a:ext cx="365760" cy="365760"/>
            </a:xfrm>
            <a:prstGeom prst="rect">
              <a:avLst/>
            </a:prstGeom>
            <a:solidFill>
              <a:srgbClr val="FF808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Rectangle 250"/>
            <p:cNvSpPr/>
            <p:nvPr/>
          </p:nvSpPr>
          <p:spPr>
            <a:xfrm>
              <a:off x="6137292" y="2876544"/>
              <a:ext cx="365760" cy="365760"/>
            </a:xfrm>
            <a:prstGeom prst="rect">
              <a:avLst/>
            </a:prstGeom>
            <a:solidFill>
              <a:srgbClr val="FF808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3" name="Group 252"/>
          <p:cNvGrpSpPr/>
          <p:nvPr/>
        </p:nvGrpSpPr>
        <p:grpSpPr>
          <a:xfrm>
            <a:off x="5400684" y="4165608"/>
            <a:ext cx="1102368" cy="365760"/>
            <a:chOff x="5400684" y="2876544"/>
            <a:chExt cx="1102368" cy="365760"/>
          </a:xfrm>
          <a:solidFill>
            <a:srgbClr val="FF0000"/>
          </a:solidFill>
        </p:grpSpPr>
        <p:sp>
          <p:nvSpPr>
            <p:cNvPr id="254" name="Rectangle 253"/>
            <p:cNvSpPr/>
            <p:nvPr/>
          </p:nvSpPr>
          <p:spPr>
            <a:xfrm>
              <a:off x="5400684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Rectangle 254"/>
            <p:cNvSpPr/>
            <p:nvPr/>
          </p:nvSpPr>
          <p:spPr>
            <a:xfrm>
              <a:off x="5768988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Rectangle 255"/>
            <p:cNvSpPr/>
            <p:nvPr/>
          </p:nvSpPr>
          <p:spPr>
            <a:xfrm>
              <a:off x="6137292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Rectangle 34"/>
          <p:cNvSpPr/>
          <p:nvPr/>
        </p:nvSpPr>
        <p:spPr>
          <a:xfrm>
            <a:off x="1625568" y="4165608"/>
            <a:ext cx="365760" cy="365760"/>
          </a:xfrm>
          <a:prstGeom prst="rect">
            <a:avLst/>
          </a:prstGeom>
          <a:solidFill>
            <a:srgbClr val="FF80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625568" y="4165608"/>
            <a:ext cx="365760" cy="365760"/>
          </a:xfrm>
          <a:prstGeom prst="rect">
            <a:avLst/>
          </a:prstGeom>
          <a:solidFill>
            <a:srgbClr val="FF80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768988" y="5454672"/>
            <a:ext cx="365760" cy="36576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768988" y="5454672"/>
            <a:ext cx="365760" cy="36576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5768988" y="5454672"/>
            <a:ext cx="365760" cy="36576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1625568" y="4165608"/>
            <a:ext cx="365760" cy="365760"/>
          </a:xfrm>
          <a:prstGeom prst="rect">
            <a:avLst/>
          </a:prstGeom>
          <a:solidFill>
            <a:srgbClr val="FFC0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/>
          <p:cNvGrpSpPr/>
          <p:nvPr/>
        </p:nvGrpSpPr>
        <p:grpSpPr>
          <a:xfrm>
            <a:off x="5400684" y="2876544"/>
            <a:ext cx="1102368" cy="365760"/>
            <a:chOff x="5400684" y="2876544"/>
            <a:chExt cx="1102368" cy="365760"/>
          </a:xfrm>
          <a:solidFill>
            <a:srgbClr val="FFC080"/>
          </a:solidFill>
        </p:grpSpPr>
        <p:sp>
          <p:nvSpPr>
            <p:cNvPr id="47" name="Rectangle 46"/>
            <p:cNvSpPr/>
            <p:nvPr/>
          </p:nvSpPr>
          <p:spPr>
            <a:xfrm>
              <a:off x="5400684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768988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137292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5400684" y="4165608"/>
            <a:ext cx="1102368" cy="365760"/>
            <a:chOff x="5400684" y="2876544"/>
            <a:chExt cx="1102368" cy="365760"/>
          </a:xfrm>
          <a:solidFill>
            <a:srgbClr val="FF8000"/>
          </a:solidFill>
        </p:grpSpPr>
        <p:sp>
          <p:nvSpPr>
            <p:cNvPr id="51" name="Rectangle 50"/>
            <p:cNvSpPr/>
            <p:nvPr/>
          </p:nvSpPr>
          <p:spPr>
            <a:xfrm>
              <a:off x="5400684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768988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137292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Rectangle 53"/>
          <p:cNvSpPr/>
          <p:nvPr/>
        </p:nvSpPr>
        <p:spPr>
          <a:xfrm>
            <a:off x="1625568" y="4165608"/>
            <a:ext cx="365760" cy="365760"/>
          </a:xfrm>
          <a:prstGeom prst="rect">
            <a:avLst/>
          </a:prstGeom>
          <a:solidFill>
            <a:srgbClr val="FFC0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1625568" y="4165608"/>
            <a:ext cx="365760" cy="365760"/>
          </a:xfrm>
          <a:prstGeom prst="rect">
            <a:avLst/>
          </a:prstGeom>
          <a:solidFill>
            <a:srgbClr val="FFC0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5768988" y="5454672"/>
            <a:ext cx="365760" cy="365760"/>
          </a:xfrm>
          <a:prstGeom prst="rect">
            <a:avLst/>
          </a:prstGeom>
          <a:solidFill>
            <a:srgbClr val="FF8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5768988" y="5454672"/>
            <a:ext cx="365760" cy="365760"/>
          </a:xfrm>
          <a:prstGeom prst="rect">
            <a:avLst/>
          </a:prstGeom>
          <a:solidFill>
            <a:srgbClr val="FF8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5768988" y="5454672"/>
            <a:ext cx="365760" cy="365760"/>
          </a:xfrm>
          <a:prstGeom prst="rect">
            <a:avLst/>
          </a:prstGeom>
          <a:solidFill>
            <a:srgbClr val="FF8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1625568" y="4165608"/>
            <a:ext cx="365760" cy="365760"/>
          </a:xfrm>
          <a:prstGeom prst="rect">
            <a:avLst/>
          </a:prstGeom>
          <a:solidFill>
            <a:srgbClr val="FFFF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Group 60"/>
          <p:cNvGrpSpPr/>
          <p:nvPr/>
        </p:nvGrpSpPr>
        <p:grpSpPr>
          <a:xfrm>
            <a:off x="5400684" y="2876544"/>
            <a:ext cx="1102368" cy="365760"/>
            <a:chOff x="5400684" y="2876544"/>
            <a:chExt cx="1102368" cy="365760"/>
          </a:xfrm>
          <a:solidFill>
            <a:srgbClr val="FFFFC0"/>
          </a:solidFill>
        </p:grpSpPr>
        <p:sp>
          <p:nvSpPr>
            <p:cNvPr id="62" name="Rectangle 61"/>
            <p:cNvSpPr/>
            <p:nvPr/>
          </p:nvSpPr>
          <p:spPr>
            <a:xfrm>
              <a:off x="5400684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768988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137292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400684" y="4165608"/>
            <a:ext cx="1102368" cy="365760"/>
            <a:chOff x="5400684" y="2876544"/>
            <a:chExt cx="1102368" cy="365760"/>
          </a:xfrm>
          <a:solidFill>
            <a:srgbClr val="FFFF00"/>
          </a:solidFill>
        </p:grpSpPr>
        <p:sp>
          <p:nvSpPr>
            <p:cNvPr id="66" name="Rectangle 65"/>
            <p:cNvSpPr/>
            <p:nvPr/>
          </p:nvSpPr>
          <p:spPr>
            <a:xfrm>
              <a:off x="5400684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768988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137292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9" name="Rectangle 68"/>
          <p:cNvSpPr/>
          <p:nvPr/>
        </p:nvSpPr>
        <p:spPr>
          <a:xfrm>
            <a:off x="1625568" y="4165608"/>
            <a:ext cx="365760" cy="365760"/>
          </a:xfrm>
          <a:prstGeom prst="rect">
            <a:avLst/>
          </a:prstGeom>
          <a:solidFill>
            <a:srgbClr val="FFFF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1625568" y="4165608"/>
            <a:ext cx="365760" cy="365760"/>
          </a:xfrm>
          <a:prstGeom prst="rect">
            <a:avLst/>
          </a:prstGeom>
          <a:solidFill>
            <a:srgbClr val="FFFF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5768988" y="5454672"/>
            <a:ext cx="365760" cy="36576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5768988" y="5454672"/>
            <a:ext cx="365760" cy="36576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5768988" y="5454672"/>
            <a:ext cx="365760" cy="36576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1625568" y="4165608"/>
            <a:ext cx="365760" cy="365760"/>
          </a:xfrm>
          <a:prstGeom prst="rect">
            <a:avLst/>
          </a:prstGeom>
          <a:solidFill>
            <a:srgbClr val="80FF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5" name="Group 74"/>
          <p:cNvGrpSpPr/>
          <p:nvPr/>
        </p:nvGrpSpPr>
        <p:grpSpPr>
          <a:xfrm>
            <a:off x="5400684" y="2876544"/>
            <a:ext cx="1102368" cy="365760"/>
            <a:chOff x="5400684" y="2876544"/>
            <a:chExt cx="1102368" cy="365760"/>
          </a:xfrm>
          <a:solidFill>
            <a:srgbClr val="80FF80"/>
          </a:solidFill>
        </p:grpSpPr>
        <p:sp>
          <p:nvSpPr>
            <p:cNvPr id="76" name="Rectangle 75"/>
            <p:cNvSpPr/>
            <p:nvPr/>
          </p:nvSpPr>
          <p:spPr>
            <a:xfrm>
              <a:off x="5400684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5768988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6137292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5400684" y="4165608"/>
            <a:ext cx="1102368" cy="365760"/>
            <a:chOff x="5400684" y="2876544"/>
            <a:chExt cx="1102368" cy="365760"/>
          </a:xfrm>
          <a:solidFill>
            <a:srgbClr val="00FF00"/>
          </a:solidFill>
        </p:grpSpPr>
        <p:sp>
          <p:nvSpPr>
            <p:cNvPr id="80" name="Rectangle 79"/>
            <p:cNvSpPr/>
            <p:nvPr/>
          </p:nvSpPr>
          <p:spPr>
            <a:xfrm>
              <a:off x="5400684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5768988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137292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3" name="Rectangle 82"/>
          <p:cNvSpPr/>
          <p:nvPr/>
        </p:nvSpPr>
        <p:spPr>
          <a:xfrm>
            <a:off x="1625568" y="4165608"/>
            <a:ext cx="365760" cy="365760"/>
          </a:xfrm>
          <a:prstGeom prst="rect">
            <a:avLst/>
          </a:prstGeom>
          <a:solidFill>
            <a:srgbClr val="80FF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1625568" y="4165608"/>
            <a:ext cx="365760" cy="365760"/>
          </a:xfrm>
          <a:prstGeom prst="rect">
            <a:avLst/>
          </a:prstGeom>
          <a:solidFill>
            <a:srgbClr val="80FF8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5768988" y="5454672"/>
            <a:ext cx="365760" cy="365760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5768988" y="5454672"/>
            <a:ext cx="365760" cy="365760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5768988" y="5454672"/>
            <a:ext cx="365760" cy="365760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1625568" y="4165608"/>
            <a:ext cx="365760" cy="365760"/>
          </a:xfrm>
          <a:prstGeom prst="rect">
            <a:avLst/>
          </a:prstGeom>
          <a:solidFill>
            <a:srgbClr val="808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9" name="Group 88"/>
          <p:cNvGrpSpPr/>
          <p:nvPr/>
        </p:nvGrpSpPr>
        <p:grpSpPr>
          <a:xfrm>
            <a:off x="5400684" y="2876544"/>
            <a:ext cx="1102368" cy="365760"/>
            <a:chOff x="5400684" y="2876544"/>
            <a:chExt cx="1102368" cy="365760"/>
          </a:xfrm>
          <a:solidFill>
            <a:srgbClr val="8080FF"/>
          </a:solidFill>
        </p:grpSpPr>
        <p:sp>
          <p:nvSpPr>
            <p:cNvPr id="90" name="Rectangle 89"/>
            <p:cNvSpPr/>
            <p:nvPr/>
          </p:nvSpPr>
          <p:spPr>
            <a:xfrm>
              <a:off x="5400684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5768988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137292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400684" y="4165608"/>
            <a:ext cx="1102368" cy="365760"/>
            <a:chOff x="5400684" y="2876544"/>
            <a:chExt cx="1102368" cy="365760"/>
          </a:xfrm>
          <a:solidFill>
            <a:srgbClr val="0000FF"/>
          </a:solidFill>
        </p:grpSpPr>
        <p:sp>
          <p:nvSpPr>
            <p:cNvPr id="94" name="Rectangle 93"/>
            <p:cNvSpPr/>
            <p:nvPr/>
          </p:nvSpPr>
          <p:spPr>
            <a:xfrm>
              <a:off x="5400684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5768988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137292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7" name="Rectangle 96"/>
          <p:cNvSpPr/>
          <p:nvPr/>
        </p:nvSpPr>
        <p:spPr>
          <a:xfrm>
            <a:off x="1625568" y="4165608"/>
            <a:ext cx="365760" cy="365760"/>
          </a:xfrm>
          <a:prstGeom prst="rect">
            <a:avLst/>
          </a:prstGeom>
          <a:solidFill>
            <a:srgbClr val="808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1625568" y="4165608"/>
            <a:ext cx="365760" cy="365760"/>
          </a:xfrm>
          <a:prstGeom prst="rect">
            <a:avLst/>
          </a:prstGeom>
          <a:solidFill>
            <a:srgbClr val="808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5768988" y="5454672"/>
            <a:ext cx="365760" cy="365760"/>
          </a:xfrm>
          <a:prstGeom prst="rect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5768988" y="5454672"/>
            <a:ext cx="365760" cy="365760"/>
          </a:xfrm>
          <a:prstGeom prst="rect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5768988" y="5454672"/>
            <a:ext cx="365760" cy="365760"/>
          </a:xfrm>
          <a:prstGeom prst="rect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1625568" y="4165608"/>
            <a:ext cx="365760" cy="365760"/>
          </a:xfrm>
          <a:prstGeom prst="rect">
            <a:avLst/>
          </a:prstGeom>
          <a:solidFill>
            <a:srgbClr val="FF8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3" name="Group 102"/>
          <p:cNvGrpSpPr/>
          <p:nvPr/>
        </p:nvGrpSpPr>
        <p:grpSpPr>
          <a:xfrm>
            <a:off x="5400684" y="2876544"/>
            <a:ext cx="1102368" cy="365760"/>
            <a:chOff x="5400684" y="2876544"/>
            <a:chExt cx="1102368" cy="365760"/>
          </a:xfrm>
          <a:solidFill>
            <a:srgbClr val="FF80FF"/>
          </a:solidFill>
        </p:grpSpPr>
        <p:sp>
          <p:nvSpPr>
            <p:cNvPr id="105" name="Rectangle 104"/>
            <p:cNvSpPr/>
            <p:nvPr/>
          </p:nvSpPr>
          <p:spPr>
            <a:xfrm>
              <a:off x="5400684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5768988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6137292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8" name="Group 107"/>
          <p:cNvGrpSpPr/>
          <p:nvPr/>
        </p:nvGrpSpPr>
        <p:grpSpPr>
          <a:xfrm>
            <a:off x="5400684" y="4165608"/>
            <a:ext cx="1102368" cy="365760"/>
            <a:chOff x="5400684" y="2876544"/>
            <a:chExt cx="1102368" cy="365760"/>
          </a:xfrm>
          <a:solidFill>
            <a:srgbClr val="FF00FF"/>
          </a:solidFill>
        </p:grpSpPr>
        <p:sp>
          <p:nvSpPr>
            <p:cNvPr id="109" name="Rectangle 108"/>
            <p:cNvSpPr/>
            <p:nvPr/>
          </p:nvSpPr>
          <p:spPr>
            <a:xfrm>
              <a:off x="5400684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5768988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6137292" y="2876544"/>
              <a:ext cx="365760" cy="36576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3" name="Rectangle 112"/>
          <p:cNvSpPr/>
          <p:nvPr/>
        </p:nvSpPr>
        <p:spPr>
          <a:xfrm>
            <a:off x="1625568" y="4165608"/>
            <a:ext cx="365760" cy="365760"/>
          </a:xfrm>
          <a:prstGeom prst="rect">
            <a:avLst/>
          </a:prstGeom>
          <a:solidFill>
            <a:srgbClr val="FF8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/>
          <p:cNvSpPr/>
          <p:nvPr/>
        </p:nvSpPr>
        <p:spPr>
          <a:xfrm>
            <a:off x="1625568" y="4165608"/>
            <a:ext cx="365760" cy="365760"/>
          </a:xfrm>
          <a:prstGeom prst="rect">
            <a:avLst/>
          </a:prstGeom>
          <a:solidFill>
            <a:srgbClr val="FF8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>
          <a:xfrm>
            <a:off x="5768988" y="5454672"/>
            <a:ext cx="365760" cy="365760"/>
          </a:xfrm>
          <a:prstGeom prst="rect">
            <a:avLst/>
          </a:prstGeom>
          <a:solidFill>
            <a:srgbClr val="FF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/>
        </p:nvSpPr>
        <p:spPr>
          <a:xfrm>
            <a:off x="5768988" y="5454672"/>
            <a:ext cx="365760" cy="365760"/>
          </a:xfrm>
          <a:prstGeom prst="rect">
            <a:avLst/>
          </a:prstGeom>
          <a:solidFill>
            <a:srgbClr val="FF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/>
        </p:nvSpPr>
        <p:spPr>
          <a:xfrm>
            <a:off x="5768988" y="5454672"/>
            <a:ext cx="365760" cy="365760"/>
          </a:xfrm>
          <a:prstGeom prst="rect">
            <a:avLst/>
          </a:prstGeom>
          <a:solidFill>
            <a:srgbClr val="FF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>
            <a:spLocks/>
          </p:cNvSpPr>
          <p:nvPr/>
        </p:nvSpPr>
        <p:spPr>
          <a:xfrm>
            <a:off x="914400" y="4023360"/>
            <a:ext cx="1828800" cy="640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chemeClr val="tx1"/>
                </a:solidFill>
              </a:rPr>
              <a:t>host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>
            <a:spLocks/>
          </p:cNvSpPr>
          <p:nvPr/>
        </p:nvSpPr>
        <p:spPr>
          <a:xfrm>
            <a:off x="3840480" y="2743200"/>
            <a:ext cx="4206240" cy="64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chemeClr val="tx1"/>
                </a:solidFill>
              </a:rPr>
              <a:t>S/P and type conversion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>
            <a:spLocks/>
          </p:cNvSpPr>
          <p:nvPr/>
        </p:nvSpPr>
        <p:spPr>
          <a:xfrm>
            <a:off x="3840480" y="4023360"/>
            <a:ext cx="4206240" cy="64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chemeClr val="tx1"/>
                </a:solidFill>
              </a:rPr>
              <a:t>vector update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>
            <a:spLocks/>
          </p:cNvSpPr>
          <p:nvPr/>
        </p:nvSpPr>
        <p:spPr>
          <a:xfrm>
            <a:off x="3840480" y="5303520"/>
            <a:ext cx="4206240" cy="64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chemeClr val="tx1"/>
                </a:solidFill>
              </a:rPr>
              <a:t>P/S and type conversion</a:t>
            </a:r>
          </a:p>
        </p:txBody>
      </p:sp>
      <p:sp>
        <p:nvSpPr>
          <p:cNvPr id="119" name="Slide Number Placeholder 1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2E8E9-710A-43EB-8EF4-3133838037D0}" type="slidenum">
              <a:rPr lang="en-US" smtClean="0"/>
              <a:pPr>
                <a:defRPr/>
              </a:pPr>
              <a:t>9</a:t>
            </a:fld>
            <a:r>
              <a:rPr lang="en-US" smtClean="0"/>
              <a:t>/20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4" presetClass="pat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139 L 0.00052 -0.29537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3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29494 L 0.45226 -0.29378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226 -0.29398 L 0.45226 -0.18727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139 L 0.00052 -0.29537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63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29494 L 0.45226 -0.29378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226 -0.29398 L 0.45226 -0.18727 " pathEditMode="relative" rAng="0" ptsTypes="AA">
                                      <p:cBhvr>
                                        <p:cTn id="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139 L 0.00052 -0.29537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63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29494 L 0.45226 -0.29378 " pathEditMode="relative" rAng="0" ptsTypes="AA">
                                      <p:cBhvr>
                                        <p:cTn id="3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226 -0.29398 L 0.45226 -0.18727 " pathEditMode="relative" rAng="0" ptsTypes="AA">
                                      <p:cBhvr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8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0046 L -0.00174 0.18751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139 L 0.00052 -0.29537 " pathEditMode="relative" rAng="0" ptsTypes="AA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63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29494 L 0.45226 -0.29378 " pathEditMode="relative" rAng="0" ptsTypes="AA">
                                      <p:cBhvr>
                                        <p:cTn id="4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226 -0.29398 L 0.45226 -0.18727 " pathEditMode="relative" rAng="0" ptsTypes="AA">
                                      <p:cBhvr>
                                        <p:cTn id="4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139 L 0.00052 -0.29537 " pathEditMode="relative" rAng="0" ptsTypes="AA">
                                      <p:cBhvr>
                                        <p:cTn id="5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63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29494 L 0.45226 -0.29378 " pathEditMode="relative" rAng="0" ptsTypes="AA">
                                      <p:cBhvr>
                                        <p:cTn id="5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000"/>
                            </p:stCondLst>
                            <p:childTnLst>
                              <p:par>
                                <p:cTn id="56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226 -0.29398 L 0.45226 -0.18727 " pathEditMode="relative" rAng="0" ptsTypes="AA">
                                      <p:cBhvr>
                                        <p:cTn id="5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500"/>
                            </p:stCondLst>
                            <p:childTnLst>
                              <p:par>
                                <p:cTn id="59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139 L 0.00052 -0.29537 " pathEditMode="relative" rAng="0" ptsTypes="AA">
                                      <p:cBhvr>
                                        <p:cTn id="6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000"/>
                            </p:stCondLst>
                            <p:childTnLst>
                              <p:par>
                                <p:cTn id="62" presetID="63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29494 L 0.45226 -0.29378 " pathEditMode="relative" rAng="0" ptsTypes="AA">
                                      <p:cBhvr>
                                        <p:cTn id="6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500"/>
                            </p:stCondLst>
                            <p:childTnLst>
                              <p:par>
                                <p:cTn id="65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226 -0.29398 L 0.45226 -0.18727 " pathEditMode="relative" rAng="0" ptsTypes="AA">
                                      <p:cBhvr>
                                        <p:cTn id="6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0"/>
                            </p:stCondLst>
                            <p:childTnLst>
                              <p:par>
                                <p:cTn id="68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0046 L -0.00174 0.18751 " pathEditMode="relative" rAng="0" ptsTypes="AA">
                                      <p:cBhvr>
                                        <p:cTn id="6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139 L 0.00052 -0.29537 " pathEditMode="relative" rAng="0" ptsTypes="AA">
                                      <p:cBhvr>
                                        <p:cTn id="7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1500"/>
                            </p:stCondLst>
                            <p:childTnLst>
                              <p:par>
                                <p:cTn id="74" presetID="63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29494 L 0.45226 -0.29378 " pathEditMode="relative" rAng="0" ptsTypes="AA">
                                      <p:cBhvr>
                                        <p:cTn id="7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226 -0.29398 L 0.45226 -0.18727 " pathEditMode="relative" rAng="0" ptsTypes="AA">
                                      <p:cBhvr>
                                        <p:cTn id="7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2500"/>
                            </p:stCondLst>
                            <p:childTnLst>
                              <p:par>
                                <p:cTn id="80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139 L 0.00052 -0.29537 " pathEditMode="relative" rAng="0" ptsTypes="AA">
                                      <p:cBhvr>
                                        <p:cTn id="8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3000"/>
                            </p:stCondLst>
                            <p:childTnLst>
                              <p:par>
                                <p:cTn id="83" presetID="63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29494 L 0.45226 -0.29378 " pathEditMode="relative" rAng="0" ptsTypes="AA">
                                      <p:cBhvr>
                                        <p:cTn id="8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3500"/>
                            </p:stCondLst>
                            <p:childTnLst>
                              <p:par>
                                <p:cTn id="86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226 -0.29398 L 0.45226 -0.18727 " pathEditMode="relative" rAng="0" ptsTypes="AA">
                                      <p:cBhvr>
                                        <p:cTn id="8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4000"/>
                            </p:stCondLst>
                            <p:childTnLst>
                              <p:par>
                                <p:cTn id="89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139 L 0.00052 -0.29537 " pathEditMode="relative" rAng="0" ptsTypes="AA">
                                      <p:cBhvr>
                                        <p:cTn id="9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4500"/>
                            </p:stCondLst>
                            <p:childTnLst>
                              <p:par>
                                <p:cTn id="92" presetID="63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29494 L 0.45226 -0.29378 " pathEditMode="relative" rAng="0" ptsTypes="AA">
                                      <p:cBhvr>
                                        <p:cTn id="9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5000"/>
                            </p:stCondLst>
                            <p:childTnLst>
                              <p:par>
                                <p:cTn id="95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226 -0.29398 L 0.45226 -0.18727 " pathEditMode="relative" rAng="0" ptsTypes="AA">
                                      <p:cBhvr>
                                        <p:cTn id="9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500"/>
                            </p:stCondLst>
                            <p:childTnLst>
                              <p:par>
                                <p:cTn id="98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0046 L -0.00174 0.18751 " pathEditMode="relative" rAng="0" ptsTypes="AA">
                                      <p:cBhvr>
                                        <p:cTn id="9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6500"/>
                            </p:stCondLst>
                            <p:childTnLst>
                              <p:par>
                                <p:cTn id="101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139 L 0.00052 -0.29537 " pathEditMode="relative" rAng="0" ptsTypes="AA">
                                      <p:cBhvr>
                                        <p:cTn id="10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7000"/>
                            </p:stCondLst>
                            <p:childTnLst>
                              <p:par>
                                <p:cTn id="104" presetID="63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29494 L 0.45226 -0.29378 " pathEditMode="relative" rAng="0" ptsTypes="AA">
                                      <p:cBhvr>
                                        <p:cTn id="10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7500"/>
                            </p:stCondLst>
                            <p:childTnLst>
                              <p:par>
                                <p:cTn id="107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226 -0.29398 L 0.45226 -0.18727 " pathEditMode="relative" rAng="0" ptsTypes="AA">
                                      <p:cBhvr>
                                        <p:cTn id="10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8000"/>
                            </p:stCondLst>
                            <p:childTnLst>
                              <p:par>
                                <p:cTn id="110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139 L 0.00052 -0.29537 " pathEditMode="relative" rAng="0" ptsTypes="AA">
                                      <p:cBhvr>
                                        <p:cTn id="11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8500"/>
                            </p:stCondLst>
                            <p:childTnLst>
                              <p:par>
                                <p:cTn id="113" presetID="63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29494 L 0.45226 -0.29378 " pathEditMode="relative" rAng="0" ptsTypes="AA">
                                      <p:cBhvr>
                                        <p:cTn id="11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9000"/>
                            </p:stCondLst>
                            <p:childTnLst>
                              <p:par>
                                <p:cTn id="116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226 -0.29398 L 0.45226 -0.18727 " pathEditMode="relative" rAng="0" ptsTypes="AA">
                                      <p:cBhvr>
                                        <p:cTn id="11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9500"/>
                            </p:stCondLst>
                            <p:childTnLst>
                              <p:par>
                                <p:cTn id="119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139 L 0.00052 -0.29537 " pathEditMode="relative" rAng="0" ptsTypes="AA">
                                      <p:cBhvr>
                                        <p:cTn id="12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0"/>
                            </p:stCondLst>
                            <p:childTnLst>
                              <p:par>
                                <p:cTn id="122" presetID="63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29494 L 0.45226 -0.29378 " pathEditMode="relative" rAng="0" ptsTypes="AA">
                                      <p:cBhvr>
                                        <p:cTn id="12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20500"/>
                            </p:stCondLst>
                            <p:childTnLst>
                              <p:par>
                                <p:cTn id="125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226 -0.29398 L 0.45226 -0.18727 " pathEditMode="relative" rAng="0" ptsTypes="AA">
                                      <p:cBhvr>
                                        <p:cTn id="12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1000"/>
                            </p:stCondLst>
                            <p:childTnLst>
                              <p:par>
                                <p:cTn id="128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0046 L -0.00174 0.18751 " pathEditMode="relative" rAng="0" ptsTypes="AA">
                                      <p:cBhvr>
                                        <p:cTn id="12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2000"/>
                            </p:stCondLst>
                            <p:childTnLst>
                              <p:par>
                                <p:cTn id="131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139 L 0.00052 -0.29537 " pathEditMode="relative" rAng="0" ptsTypes="AA">
                                      <p:cBhvr>
                                        <p:cTn id="13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2500"/>
                            </p:stCondLst>
                            <p:childTnLst>
                              <p:par>
                                <p:cTn id="134" presetID="63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29494 L 0.45226 -0.29378 " pathEditMode="relative" rAng="0" ptsTypes="AA">
                                      <p:cBhvr>
                                        <p:cTn id="135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23000"/>
                            </p:stCondLst>
                            <p:childTnLst>
                              <p:par>
                                <p:cTn id="137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226 -0.29398 L 0.45226 -0.18727 " pathEditMode="relative" rAng="0" ptsTypes="AA">
                                      <p:cBhvr>
                                        <p:cTn id="13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3500"/>
                            </p:stCondLst>
                            <p:childTnLst>
                              <p:par>
                                <p:cTn id="140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139 L 0.00052 -0.29537 " pathEditMode="relative" rAng="0" ptsTypes="AA">
                                      <p:cBhvr>
                                        <p:cTn id="14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4000"/>
                            </p:stCondLst>
                            <p:childTnLst>
                              <p:par>
                                <p:cTn id="143" presetID="63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29494 L 0.45226 -0.29378 " pathEditMode="relative" rAng="0" ptsTypes="AA">
                                      <p:cBhvr>
                                        <p:cTn id="14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4500"/>
                            </p:stCondLst>
                            <p:childTnLst>
                              <p:par>
                                <p:cTn id="146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226 -0.29398 L 0.45226 -0.18727 " pathEditMode="relative" rAng="0" ptsTypes="AA">
                                      <p:cBhvr>
                                        <p:cTn id="14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5000"/>
                            </p:stCondLst>
                            <p:childTnLst>
                              <p:par>
                                <p:cTn id="149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139 L 0.00052 -0.29537 " pathEditMode="relative" rAng="0" ptsTypes="AA">
                                      <p:cBhvr>
                                        <p:cTn id="15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5500"/>
                            </p:stCondLst>
                            <p:childTnLst>
                              <p:par>
                                <p:cTn id="152" presetID="63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29494 L 0.45226 -0.29378 " pathEditMode="relative" rAng="0" ptsTypes="AA">
                                      <p:cBhvr>
                                        <p:cTn id="15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6000"/>
                            </p:stCondLst>
                            <p:childTnLst>
                              <p:par>
                                <p:cTn id="155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226 -0.29398 L 0.45226 -0.18727 " pathEditMode="relative" rAng="0" ptsTypes="AA">
                                      <p:cBhvr>
                                        <p:cTn id="156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6500"/>
                            </p:stCondLst>
                            <p:childTnLst>
                              <p:par>
                                <p:cTn id="158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0046 L -0.00174 0.18751 " pathEditMode="relative" rAng="0" ptsTypes="AA">
                                      <p:cBhvr>
                                        <p:cTn id="159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7500"/>
                            </p:stCondLst>
                            <p:childTnLst>
                              <p:par>
                                <p:cTn id="161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139 L 0.00052 -0.29537 " pathEditMode="relative" rAng="0" ptsTypes="AA">
                                      <p:cBhvr>
                                        <p:cTn id="16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8000"/>
                            </p:stCondLst>
                            <p:childTnLst>
                              <p:par>
                                <p:cTn id="164" presetID="63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29494 L 0.45226 -0.29378 " pathEditMode="relative" rAng="0" ptsTypes="AA">
                                      <p:cBhvr>
                                        <p:cTn id="16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28500"/>
                            </p:stCondLst>
                            <p:childTnLst>
                              <p:par>
                                <p:cTn id="167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226 -0.29398 L 0.45226 -0.18727 " pathEditMode="relative" rAng="0" ptsTypes="AA">
                                      <p:cBhvr>
                                        <p:cTn id="16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29000"/>
                            </p:stCondLst>
                            <p:childTnLst>
                              <p:par>
                                <p:cTn id="170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139 L 0.00052 -0.29537 " pathEditMode="relative" rAng="0" ptsTypes="AA">
                                      <p:cBhvr>
                                        <p:cTn id="17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29500"/>
                            </p:stCondLst>
                            <p:childTnLst>
                              <p:par>
                                <p:cTn id="173" presetID="63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29494 L 0.45226 -0.29378 " pathEditMode="relative" rAng="0" ptsTypes="AA">
                                      <p:cBhvr>
                                        <p:cTn id="174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30000"/>
                            </p:stCondLst>
                            <p:childTnLst>
                              <p:par>
                                <p:cTn id="176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226 -0.29398 L 0.45226 -0.18727 " pathEditMode="relative" rAng="0" ptsTypes="AA">
                                      <p:cBhvr>
                                        <p:cTn id="17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30500"/>
                            </p:stCondLst>
                            <p:childTnLst>
                              <p:par>
                                <p:cTn id="179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139 L 0.00052 -0.29537 " pathEditMode="relative" rAng="0" ptsTypes="AA">
                                      <p:cBhvr>
                                        <p:cTn id="180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31000"/>
                            </p:stCondLst>
                            <p:childTnLst>
                              <p:par>
                                <p:cTn id="182" presetID="63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-0.29494 L 0.45226 -0.29378 " pathEditMode="relative" rAng="0" ptsTypes="AA">
                                      <p:cBhvr>
                                        <p:cTn id="183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31500"/>
                            </p:stCondLst>
                            <p:childTnLst>
                              <p:par>
                                <p:cTn id="185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226 -0.29398 L 0.45226 -0.18727 " pathEditMode="relative" rAng="0" ptsTypes="AA">
                                      <p:cBhvr>
                                        <p:cTn id="186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32000"/>
                            </p:stCondLst>
                            <p:childTnLst>
                              <p:par>
                                <p:cTn id="188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0046 L -0.00174 0.18751 " pathEditMode="relative" rAng="0" ptsTypes="AA">
                                      <p:cBhvr>
                                        <p:cTn id="189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33000"/>
                            </p:stCondLst>
                            <p:childTnLst>
                              <p:par>
                                <p:cTn id="191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0046 L -0.00174 0.18751 " pathEditMode="relative" rAng="0" ptsTypes="AA">
                                      <p:cBhvr>
                                        <p:cTn id="192" dur="10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34000"/>
                            </p:stCondLst>
                            <p:childTnLst>
                              <p:par>
                                <p:cTn id="194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-0.00023 L -0.0026 0.11098 " pathEditMode="relative" rAng="0" ptsTypes="AA">
                                      <p:cBhvr>
                                        <p:cTn id="19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34500"/>
                            </p:stCondLst>
                            <p:childTnLst>
                              <p:par>
                                <p:cTn id="197" presetID="35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11098 L -0.45087 0.10451 " pathEditMode="relative" rAng="0" ptsTypes="AA">
                                      <p:cBhvr>
                                        <p:cTn id="19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35000"/>
                            </p:stCondLst>
                            <p:childTnLst>
                              <p:par>
                                <p:cTn id="200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087 0.10451 L -0.45087 -0.19514 " pathEditMode="relative" rAng="0" ptsTypes="AA">
                                      <p:cBhvr>
                                        <p:cTn id="20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35500"/>
                            </p:stCondLst>
                            <p:childTnLst>
                              <p:par>
                                <p:cTn id="203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-0.00023 L -0.0026 0.11098 " pathEditMode="relative" rAng="0" ptsTypes="AA">
                                      <p:cBhvr>
                                        <p:cTn id="20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36000"/>
                            </p:stCondLst>
                            <p:childTnLst>
                              <p:par>
                                <p:cTn id="206" presetID="35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11098 L -0.45087 0.10451 " pathEditMode="relative" rAng="0" ptsTypes="AA">
                                      <p:cBhvr>
                                        <p:cTn id="20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36500"/>
                            </p:stCondLst>
                            <p:childTnLst>
                              <p:par>
                                <p:cTn id="209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087 0.10451 L -0.45087 -0.19514 " pathEditMode="relative" rAng="0" ptsTypes="AA">
                                      <p:cBhvr>
                                        <p:cTn id="21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37000"/>
                            </p:stCondLst>
                            <p:childTnLst>
                              <p:par>
                                <p:cTn id="212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-0.00023 L -0.0026 0.11098 " pathEditMode="relative" rAng="0" ptsTypes="AA">
                                      <p:cBhvr>
                                        <p:cTn id="21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37500"/>
                            </p:stCondLst>
                            <p:childTnLst>
                              <p:par>
                                <p:cTn id="215" presetID="35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11098 L -0.45087 0.10451 " pathEditMode="relative" rAng="0" ptsTypes="AA">
                                      <p:cBhvr>
                                        <p:cTn id="21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38000"/>
                            </p:stCondLst>
                            <p:childTnLst>
                              <p:par>
                                <p:cTn id="218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087 0.10451 L -0.45087 -0.19514 " pathEditMode="relative" rAng="0" ptsTypes="AA">
                                      <p:cBhvr>
                                        <p:cTn id="21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38500"/>
                            </p:stCondLst>
                            <p:childTnLst>
                              <p:par>
                                <p:cTn id="221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0046 L -0.00174 0.18751 " pathEditMode="relative" rAng="0" ptsTypes="AA">
                                      <p:cBhvr>
                                        <p:cTn id="22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39500"/>
                            </p:stCondLst>
                            <p:childTnLst>
                              <p:par>
                                <p:cTn id="224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-0.00023 L -0.0026 0.11098 " pathEditMode="relative" rAng="0" ptsTypes="AA">
                                      <p:cBhvr>
                                        <p:cTn id="22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40000"/>
                            </p:stCondLst>
                            <p:childTnLst>
                              <p:par>
                                <p:cTn id="227" presetID="35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11098 L -0.45087 0.10451 " pathEditMode="relative" rAng="0" ptsTypes="AA">
                                      <p:cBhvr>
                                        <p:cTn id="22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40500"/>
                            </p:stCondLst>
                            <p:childTnLst>
                              <p:par>
                                <p:cTn id="230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087 0.10451 L -0.45087 -0.19514 " pathEditMode="relative" rAng="0" ptsTypes="AA">
                                      <p:cBhvr>
                                        <p:cTn id="2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41000"/>
                            </p:stCondLst>
                            <p:childTnLst>
                              <p:par>
                                <p:cTn id="233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-0.00023 L -0.0026 0.11098 " pathEditMode="relative" rAng="0" ptsTypes="AA">
                                      <p:cBhvr>
                                        <p:cTn id="23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41500"/>
                            </p:stCondLst>
                            <p:childTnLst>
                              <p:par>
                                <p:cTn id="236" presetID="35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11098 L -0.45087 0.10451 " pathEditMode="relative" rAng="0" ptsTypes="AA">
                                      <p:cBhvr>
                                        <p:cTn id="2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42000"/>
                            </p:stCondLst>
                            <p:childTnLst>
                              <p:par>
                                <p:cTn id="239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087 0.10451 L -0.45087 -0.19514 " pathEditMode="relative" rAng="0" ptsTypes="AA">
                                      <p:cBhvr>
                                        <p:cTn id="24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42500"/>
                            </p:stCondLst>
                            <p:childTnLst>
                              <p:par>
                                <p:cTn id="242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-0.00023 L -0.0026 0.11098 " pathEditMode="relative" rAng="0" ptsTypes="AA">
                                      <p:cBhvr>
                                        <p:cTn id="24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43000"/>
                            </p:stCondLst>
                            <p:childTnLst>
                              <p:par>
                                <p:cTn id="245" presetID="35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11098 L -0.45087 0.10451 " pathEditMode="relative" rAng="0" ptsTypes="AA">
                                      <p:cBhvr>
                                        <p:cTn id="24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43500"/>
                            </p:stCondLst>
                            <p:childTnLst>
                              <p:par>
                                <p:cTn id="248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087 0.10451 L -0.45087 -0.19514 " pathEditMode="relative" rAng="0" ptsTypes="AA">
                                      <p:cBhvr>
                                        <p:cTn id="24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44000"/>
                            </p:stCondLst>
                            <p:childTnLst>
                              <p:par>
                                <p:cTn id="251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0046 L -0.00174 0.18751 " pathEditMode="relative" rAng="0" ptsTypes="AA">
                                      <p:cBhvr>
                                        <p:cTn id="25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45000"/>
                            </p:stCondLst>
                            <p:childTnLst>
                              <p:par>
                                <p:cTn id="254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-0.00023 L -0.0026 0.11098 " pathEditMode="relative" rAng="0" ptsTypes="AA">
                                      <p:cBhvr>
                                        <p:cTn id="25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45500"/>
                            </p:stCondLst>
                            <p:childTnLst>
                              <p:par>
                                <p:cTn id="257" presetID="35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11098 L -0.45087 0.10451 " pathEditMode="relative" rAng="0" ptsTypes="AA">
                                      <p:cBhvr>
                                        <p:cTn id="25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46000"/>
                            </p:stCondLst>
                            <p:childTnLst>
                              <p:par>
                                <p:cTn id="260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087 0.10451 L -0.45087 -0.19514 " pathEditMode="relative" rAng="0" ptsTypes="AA">
                                      <p:cBhvr>
                                        <p:cTn id="26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46500"/>
                            </p:stCondLst>
                            <p:childTnLst>
                              <p:par>
                                <p:cTn id="263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-0.00023 L -0.0026 0.11098 " pathEditMode="relative" rAng="0" ptsTypes="AA">
                                      <p:cBhvr>
                                        <p:cTn id="26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47000"/>
                            </p:stCondLst>
                            <p:childTnLst>
                              <p:par>
                                <p:cTn id="266" presetID="35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11098 L -0.45087 0.10451 " pathEditMode="relative" rAng="0" ptsTypes="AA">
                                      <p:cBhvr>
                                        <p:cTn id="26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47500"/>
                            </p:stCondLst>
                            <p:childTnLst>
                              <p:par>
                                <p:cTn id="269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087 0.10451 L -0.45087 -0.19514 " pathEditMode="relative" rAng="0" ptsTypes="AA">
                                      <p:cBhvr>
                                        <p:cTn id="27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48000"/>
                            </p:stCondLst>
                            <p:childTnLst>
                              <p:par>
                                <p:cTn id="272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-0.00023 L -0.0026 0.11098 " pathEditMode="relative" rAng="0" ptsTypes="AA">
                                      <p:cBhvr>
                                        <p:cTn id="27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48500"/>
                            </p:stCondLst>
                            <p:childTnLst>
                              <p:par>
                                <p:cTn id="275" presetID="35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11098 L -0.45087 0.10451 " pathEditMode="relative" rAng="0" ptsTypes="AA">
                                      <p:cBhvr>
                                        <p:cTn id="27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49000"/>
                            </p:stCondLst>
                            <p:childTnLst>
                              <p:par>
                                <p:cTn id="278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087 0.10451 L -0.45087 -0.19514 " pathEditMode="relative" rAng="0" ptsTypes="AA">
                                      <p:cBhvr>
                                        <p:cTn id="27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49500"/>
                            </p:stCondLst>
                            <p:childTnLst>
                              <p:par>
                                <p:cTn id="281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0046 L -0.00174 0.18751 " pathEditMode="relative" rAng="0" ptsTypes="AA">
                                      <p:cBhvr>
                                        <p:cTn id="28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50500"/>
                            </p:stCondLst>
                            <p:childTnLst>
                              <p:par>
                                <p:cTn id="284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-0.00023 L -0.0026 0.11098 " pathEditMode="relative" rAng="0" ptsTypes="AA">
                                      <p:cBhvr>
                                        <p:cTn id="28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51000"/>
                            </p:stCondLst>
                            <p:childTnLst>
                              <p:par>
                                <p:cTn id="287" presetID="35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11098 L -0.45087 0.10451 " pathEditMode="relative" rAng="0" ptsTypes="AA">
                                      <p:cBhvr>
                                        <p:cTn id="28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51500"/>
                            </p:stCondLst>
                            <p:childTnLst>
                              <p:par>
                                <p:cTn id="290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087 0.10451 L -0.45087 -0.19514 " pathEditMode="relative" rAng="0" ptsTypes="AA">
                                      <p:cBhvr>
                                        <p:cTn id="29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52000"/>
                            </p:stCondLst>
                            <p:childTnLst>
                              <p:par>
                                <p:cTn id="293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-0.00023 L -0.0026 0.11098 " pathEditMode="relative" rAng="0" ptsTypes="AA">
                                      <p:cBhvr>
                                        <p:cTn id="29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52500"/>
                            </p:stCondLst>
                            <p:childTnLst>
                              <p:par>
                                <p:cTn id="296" presetID="35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11098 L -0.45087 0.10451 " pathEditMode="relative" rAng="0" ptsTypes="AA">
                                      <p:cBhvr>
                                        <p:cTn id="29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53000"/>
                            </p:stCondLst>
                            <p:childTnLst>
                              <p:par>
                                <p:cTn id="299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087 0.10451 L -0.45087 -0.19514 " pathEditMode="relative" rAng="0" ptsTypes="AA">
                                      <p:cBhvr>
                                        <p:cTn id="30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53500"/>
                            </p:stCondLst>
                            <p:childTnLst>
                              <p:par>
                                <p:cTn id="302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-0.00023 L -0.0026 0.11098 " pathEditMode="relative" rAng="0" ptsTypes="AA">
                                      <p:cBhvr>
                                        <p:cTn id="30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54000"/>
                            </p:stCondLst>
                            <p:childTnLst>
                              <p:par>
                                <p:cTn id="305" presetID="35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11098 L -0.45087 0.10451 " pathEditMode="relative" rAng="0" ptsTypes="AA">
                                      <p:cBhvr>
                                        <p:cTn id="30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54500"/>
                            </p:stCondLst>
                            <p:childTnLst>
                              <p:par>
                                <p:cTn id="308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087 0.10451 L -0.45087 -0.19514 " pathEditMode="relative" rAng="0" ptsTypes="AA">
                                      <p:cBhvr>
                                        <p:cTn id="30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55000"/>
                            </p:stCondLst>
                            <p:childTnLst>
                              <p:par>
                                <p:cTn id="311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0046 L -0.00174 0.18751 " pathEditMode="relative" rAng="0" ptsTypes="AA">
                                      <p:cBhvr>
                                        <p:cTn id="312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56000"/>
                            </p:stCondLst>
                            <p:childTnLst>
                              <p:par>
                                <p:cTn id="314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-0.00023 L -0.0026 0.11098 " pathEditMode="relative" rAng="0" ptsTypes="AA">
                                      <p:cBhvr>
                                        <p:cTn id="31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56500"/>
                            </p:stCondLst>
                            <p:childTnLst>
                              <p:par>
                                <p:cTn id="317" presetID="35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11098 L -0.45087 0.10451 " pathEditMode="relative" rAng="0" ptsTypes="AA">
                                      <p:cBhvr>
                                        <p:cTn id="31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57000"/>
                            </p:stCondLst>
                            <p:childTnLst>
                              <p:par>
                                <p:cTn id="320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087 0.10451 L -0.45087 -0.19514 " pathEditMode="relative" rAng="0" ptsTypes="AA">
                                      <p:cBhvr>
                                        <p:cTn id="32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57500"/>
                            </p:stCondLst>
                            <p:childTnLst>
                              <p:par>
                                <p:cTn id="323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-0.00023 L -0.0026 0.11098 " pathEditMode="relative" rAng="0" ptsTypes="AA">
                                      <p:cBhvr>
                                        <p:cTn id="32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58000"/>
                            </p:stCondLst>
                            <p:childTnLst>
                              <p:par>
                                <p:cTn id="326" presetID="35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11098 L -0.45087 0.10451 " pathEditMode="relative" rAng="0" ptsTypes="AA">
                                      <p:cBhvr>
                                        <p:cTn id="32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58500"/>
                            </p:stCondLst>
                            <p:childTnLst>
                              <p:par>
                                <p:cTn id="329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087 0.10451 L -0.45087 -0.19514 " pathEditMode="relative" rAng="0" ptsTypes="AA">
                                      <p:cBhvr>
                                        <p:cTn id="33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59000"/>
                            </p:stCondLst>
                            <p:childTnLst>
                              <p:par>
                                <p:cTn id="332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-0.00023 L -0.0026 0.11098 " pathEditMode="relative" rAng="0" ptsTypes="AA">
                                      <p:cBhvr>
                                        <p:cTn id="333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>
                            <p:stCondLst>
                              <p:cond delay="59500"/>
                            </p:stCondLst>
                            <p:childTnLst>
                              <p:par>
                                <p:cTn id="335" presetID="35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11098 L -0.45087 0.10451 " pathEditMode="relative" rAng="0" ptsTypes="AA">
                                      <p:cBhvr>
                                        <p:cTn id="33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60000"/>
                            </p:stCondLst>
                            <p:childTnLst>
                              <p:par>
                                <p:cTn id="338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087 0.10451 L -0.45087 -0.19514 " pathEditMode="relative" rAng="0" ptsTypes="AA">
                                      <p:cBhvr>
                                        <p:cTn id="33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60500"/>
                            </p:stCondLst>
                            <p:childTnLst>
                              <p:par>
                                <p:cTn id="341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0046 L -0.00174 0.18751 " pathEditMode="relative" rAng="0" ptsTypes="AA">
                                      <p:cBhvr>
                                        <p:cTn id="342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61500"/>
                            </p:stCondLst>
                            <p:childTnLst>
                              <p:par>
                                <p:cTn id="344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-0.00023 L -0.0026 0.11098 " pathEditMode="relative" rAng="0" ptsTypes="AA">
                                      <p:cBhvr>
                                        <p:cTn id="345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6" fill="hold">
                            <p:stCondLst>
                              <p:cond delay="62000"/>
                            </p:stCondLst>
                            <p:childTnLst>
                              <p:par>
                                <p:cTn id="347" presetID="35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11098 L -0.45087 0.10451 " pathEditMode="relative" rAng="0" ptsTypes="AA">
                                      <p:cBhvr>
                                        <p:cTn id="348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62500"/>
                            </p:stCondLst>
                            <p:childTnLst>
                              <p:par>
                                <p:cTn id="350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087 0.10451 L -0.45087 -0.19514 " pathEditMode="relative" rAng="0" ptsTypes="AA">
                                      <p:cBhvr>
                                        <p:cTn id="351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63000"/>
                            </p:stCondLst>
                            <p:childTnLst>
                              <p:par>
                                <p:cTn id="353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-0.00023 L -0.0026 0.11098 " pathEditMode="relative" rAng="0" ptsTypes="AA">
                                      <p:cBhvr>
                                        <p:cTn id="354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>
                            <p:stCondLst>
                              <p:cond delay="63500"/>
                            </p:stCondLst>
                            <p:childTnLst>
                              <p:par>
                                <p:cTn id="356" presetID="35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11098 L -0.45087 0.10451 " pathEditMode="relative" rAng="0" ptsTypes="AA">
                                      <p:cBhvr>
                                        <p:cTn id="35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64000"/>
                            </p:stCondLst>
                            <p:childTnLst>
                              <p:par>
                                <p:cTn id="359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087 0.10451 L -0.45087 -0.19514 " pathEditMode="relative" rAng="0" ptsTypes="AA">
                                      <p:cBhvr>
                                        <p:cTn id="360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>
                            <p:stCondLst>
                              <p:cond delay="64500"/>
                            </p:stCondLst>
                            <p:childTnLst>
                              <p:par>
                                <p:cTn id="362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-0.00023 L -0.0026 0.11098 " pathEditMode="relative" rAng="0" ptsTypes="AA">
                                      <p:cBhvr>
                                        <p:cTn id="36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65000"/>
                            </p:stCondLst>
                            <p:childTnLst>
                              <p:par>
                                <p:cTn id="365" presetID="35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1 0.11098 L -0.45087 0.10451 " pathEditMode="relative" rAng="0" ptsTypes="AA">
                                      <p:cBhvr>
                                        <p:cTn id="366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7" fill="hold">
                            <p:stCondLst>
                              <p:cond delay="65500"/>
                            </p:stCondLst>
                            <p:childTnLst>
                              <p:par>
                                <p:cTn id="368" presetID="64" presetClass="pat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5087 0.10451 L -0.45087 -0.19514 " pathEditMode="relative" rAng="0" ptsTypes="AA">
                                      <p:cBhvr>
                                        <p:cTn id="369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" grpId="1" animBg="1"/>
      <p:bldP spid="248" grpId="2" animBg="1"/>
      <p:bldP spid="248" grpId="3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  <p:bldP spid="42" grpId="0" animBg="1"/>
      <p:bldP spid="42" grpId="1" animBg="1"/>
      <p:bldP spid="42" grpId="2" animBg="1"/>
      <p:bldP spid="43" grpId="0" animBg="1"/>
      <p:bldP spid="43" grpId="1" animBg="1"/>
      <p:bldP spid="43" grpId="2" animBg="1"/>
      <p:bldP spid="44" grpId="0" animBg="1"/>
      <p:bldP spid="44" grpId="1" animBg="1"/>
      <p:bldP spid="44" grpId="2" animBg="1"/>
      <p:bldP spid="45" grpId="0" animBg="1"/>
      <p:bldP spid="45" grpId="1" animBg="1"/>
      <p:bldP spid="45" grpId="2" animBg="1"/>
      <p:bldP spid="54" grpId="0" animBg="1"/>
      <p:bldP spid="54" grpId="1" animBg="1"/>
      <p:bldP spid="54" grpId="2" animBg="1"/>
      <p:bldP spid="55" grpId="0" animBg="1"/>
      <p:bldP spid="55" grpId="1" animBg="1"/>
      <p:bldP spid="55" grpId="2" animBg="1"/>
      <p:bldP spid="57" grpId="0" animBg="1"/>
      <p:bldP spid="57" grpId="1" animBg="1"/>
      <p:bldP spid="57" grpId="2" animBg="1"/>
      <p:bldP spid="58" grpId="0" animBg="1"/>
      <p:bldP spid="58" grpId="1" animBg="1"/>
      <p:bldP spid="58" grpId="2" animBg="1"/>
      <p:bldP spid="59" grpId="0" animBg="1"/>
      <p:bldP spid="59" grpId="1" animBg="1"/>
      <p:bldP spid="59" grpId="2" animBg="1"/>
      <p:bldP spid="60" grpId="0" animBg="1"/>
      <p:bldP spid="60" grpId="1" animBg="1"/>
      <p:bldP spid="60" grpId="2" animBg="1"/>
      <p:bldP spid="69" grpId="0" animBg="1"/>
      <p:bldP spid="69" grpId="1" animBg="1"/>
      <p:bldP spid="69" grpId="2" animBg="1"/>
      <p:bldP spid="70" grpId="0" animBg="1"/>
      <p:bldP spid="70" grpId="1" animBg="1"/>
      <p:bldP spid="70" grpId="2" animBg="1"/>
      <p:bldP spid="71" grpId="0" animBg="1"/>
      <p:bldP spid="71" grpId="1" animBg="1"/>
      <p:bldP spid="71" grpId="2" animBg="1"/>
      <p:bldP spid="72" grpId="0" animBg="1"/>
      <p:bldP spid="72" grpId="1" animBg="1"/>
      <p:bldP spid="72" grpId="2" animBg="1"/>
      <p:bldP spid="73" grpId="0" animBg="1"/>
      <p:bldP spid="73" grpId="1" animBg="1"/>
      <p:bldP spid="73" grpId="2" animBg="1"/>
      <p:bldP spid="74" grpId="0" animBg="1"/>
      <p:bldP spid="74" grpId="1" animBg="1"/>
      <p:bldP spid="74" grpId="2" animBg="1"/>
      <p:bldP spid="83" grpId="0" animBg="1"/>
      <p:bldP spid="83" grpId="1" animBg="1"/>
      <p:bldP spid="83" grpId="2" animBg="1"/>
      <p:bldP spid="84" grpId="0" animBg="1"/>
      <p:bldP spid="84" grpId="1" animBg="1"/>
      <p:bldP spid="84" grpId="2" animBg="1"/>
      <p:bldP spid="85" grpId="0" animBg="1"/>
      <p:bldP spid="85" grpId="1" animBg="1"/>
      <p:bldP spid="85" grpId="2" animBg="1"/>
      <p:bldP spid="86" grpId="0" animBg="1"/>
      <p:bldP spid="86" grpId="1" animBg="1"/>
      <p:bldP spid="86" grpId="2" animBg="1"/>
      <p:bldP spid="87" grpId="0" animBg="1"/>
      <p:bldP spid="87" grpId="1" animBg="1"/>
      <p:bldP spid="87" grpId="2" animBg="1"/>
      <p:bldP spid="88" grpId="0" animBg="1"/>
      <p:bldP spid="88" grpId="1" animBg="1"/>
      <p:bldP spid="88" grpId="2" animBg="1"/>
      <p:bldP spid="97" grpId="0" animBg="1"/>
      <p:bldP spid="97" grpId="1" animBg="1"/>
      <p:bldP spid="97" grpId="2" animBg="1"/>
      <p:bldP spid="98" grpId="0" animBg="1"/>
      <p:bldP spid="98" grpId="1" animBg="1"/>
      <p:bldP spid="98" grpId="2" animBg="1"/>
      <p:bldP spid="99" grpId="0" animBg="1"/>
      <p:bldP spid="99" grpId="1" animBg="1"/>
      <p:bldP spid="99" grpId="2" animBg="1"/>
      <p:bldP spid="100" grpId="0" animBg="1"/>
      <p:bldP spid="100" grpId="1" animBg="1"/>
      <p:bldP spid="100" grpId="2" animBg="1"/>
      <p:bldP spid="101" grpId="0" animBg="1"/>
      <p:bldP spid="101" grpId="1" animBg="1"/>
      <p:bldP spid="101" grpId="2" animBg="1"/>
      <p:bldP spid="102" grpId="0" animBg="1"/>
      <p:bldP spid="102" grpId="1" animBg="1"/>
      <p:bldP spid="102" grpId="2" animBg="1"/>
      <p:bldP spid="113" grpId="0" animBg="1"/>
      <p:bldP spid="113" grpId="1" animBg="1"/>
      <p:bldP spid="113" grpId="2" animBg="1"/>
      <p:bldP spid="114" grpId="0" animBg="1"/>
      <p:bldP spid="114" grpId="1" animBg="1"/>
      <p:bldP spid="114" grpId="2" animBg="1"/>
      <p:bldP spid="116" grpId="0" animBg="1"/>
      <p:bldP spid="116" grpId="1" animBg="1"/>
      <p:bldP spid="116" grpId="2" animBg="1"/>
      <p:bldP spid="117" grpId="0" animBg="1"/>
      <p:bldP spid="117" grpId="1" animBg="1"/>
      <p:bldP spid="117" grpId="2" animBg="1"/>
      <p:bldP spid="118" grpId="0" animBg="1"/>
      <p:bldP spid="118" grpId="1" animBg="1"/>
      <p:bldP spid="118" grpId="2" animBg="1"/>
    </p:bld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solidFill>
            <a:schemeClr val="tx1"/>
          </a:solidFill>
        </a:ln>
      </a:spPr>
      <a:bodyPr rtlCol="0" anchor="ctr"/>
      <a:lstStyle>
        <a:defPPr algn="ctr">
          <a:defRPr sz="320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2630</TotalTime>
  <Words>308</Words>
  <Application>Microsoft Office PowerPoint</Application>
  <PresentationFormat>On-screen Show (4:3)</PresentationFormat>
  <Paragraphs>137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Custom Design</vt:lpstr>
      <vt:lpstr>Spherical Code Construction</vt:lpstr>
      <vt:lpstr>Problem Formulation</vt:lpstr>
      <vt:lpstr>Variable Repulsion Force Method</vt:lpstr>
      <vt:lpstr>Variable Repulsion Force Method</vt:lpstr>
      <vt:lpstr>Variable Repulsion Force Method</vt:lpstr>
      <vt:lpstr>Variable Repulsion Force Method</vt:lpstr>
      <vt:lpstr>Variable Repulsion Force Method</vt:lpstr>
      <vt:lpstr>Variable Repulsion Force Method</vt:lpstr>
      <vt:lpstr>Implementation Architecture</vt:lpstr>
      <vt:lpstr>Vector Operations</vt:lpstr>
      <vt:lpstr>Vector Operations</vt:lpstr>
      <vt:lpstr>Vector Operations</vt:lpstr>
      <vt:lpstr>High Level Pipeline</vt:lpstr>
      <vt:lpstr>Vector Update</vt:lpstr>
      <vt:lpstr>Implementation Considerations</vt:lpstr>
      <vt:lpstr>Results</vt:lpstr>
      <vt:lpstr>Execution Times</vt:lpstr>
      <vt:lpstr>Power Consumption</vt:lpstr>
      <vt:lpstr>Conclusion</vt:lpstr>
      <vt:lpstr>Q&amp;A: cet_ivan@uns.ac.rs</vt:lpstr>
    </vt:vector>
  </TitlesOfParts>
  <Company>Organization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Spherical Code Construction</dc:title>
  <dc:creator>User</dc:creator>
  <cp:lastModifiedBy>User</cp:lastModifiedBy>
  <cp:revision>241</cp:revision>
  <dcterms:created xsi:type="dcterms:W3CDTF">2013-03-16T22:29:04Z</dcterms:created>
  <dcterms:modified xsi:type="dcterms:W3CDTF">2013-03-29T13:47:58Z</dcterms:modified>
</cp:coreProperties>
</file>