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sldIdLst>
    <p:sldId id="256" r:id="rId3"/>
  </p:sldIdLst>
  <p:sldSz cx="9144000" cy="6858000" type="screen4x3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1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57200" y="3963600"/>
            <a:ext cx="82292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673520" y="39636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457200" y="39636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43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92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4525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48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4525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8510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53" name="PlaceHolder 3"/>
          <p:cNvSpPr>
            <a:spLocks noGrp="1"/>
          </p:cNvSpPr>
          <p:nvPr>
            <p:ph type="body"/>
          </p:nvPr>
        </p:nvSpPr>
        <p:spPr>
          <a:xfrm>
            <a:off x="457200" y="39636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54" name="PlaceHolder 4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4525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92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4525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4673520" y="39636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457200" y="3963600"/>
            <a:ext cx="822852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457200" y="3963600"/>
            <a:ext cx="82292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68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69" name="PlaceHolder 4"/>
          <p:cNvSpPr>
            <a:spLocks noGrp="1"/>
          </p:cNvSpPr>
          <p:nvPr>
            <p:ph type="body"/>
          </p:nvPr>
        </p:nvSpPr>
        <p:spPr>
          <a:xfrm>
            <a:off x="4673520" y="39636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70" name="PlaceHolder 5"/>
          <p:cNvSpPr>
            <a:spLocks noGrp="1"/>
          </p:cNvSpPr>
          <p:nvPr>
            <p:ph type="body"/>
          </p:nvPr>
        </p:nvSpPr>
        <p:spPr>
          <a:xfrm>
            <a:off x="457200" y="39636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7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73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4525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4525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8510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57200" y="39636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4525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4525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73520" y="39636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57200" y="3963600"/>
            <a:ext cx="822852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4400">
                <a:solidFill>
                  <a:srgbClr val="000000"/>
                </a:solidFill>
                <a:latin typeface="Calibri"/>
              </a:rPr>
              <a:t>Click to edit the title text formatClick to edit Master title style</a:t>
            </a:r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dt"/>
          </p:nvPr>
        </p:nvSpPr>
        <p:spPr>
          <a:xfrm>
            <a:off x="0" y="0"/>
            <a:ext cx="0" cy="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US">
                <a:solidFill>
                  <a:srgbClr val="000000"/>
                </a:solidFill>
                <a:latin typeface="Calibri"/>
              </a:rPr>
              <a:t>3/27/13</a:t>
            </a:r>
            <a:endParaRPr/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0" y="0"/>
            <a:ext cx="0" cy="0"/>
          </a:xfrm>
          <a:prstGeom prst="rect">
            <a:avLst/>
          </a:prstGeom>
        </p:spPr>
        <p:txBody>
          <a:bodyPr lIns="90000" tIns="45000" rIns="90000" bIns="45000"/>
          <a:lstStyle/>
          <a:p>
            <a:endParaRPr/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0" y="0"/>
            <a:ext cx="0" cy="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fld id="{B1111161-81B1-4141-8151-71C1D1217111}" type="slidenum">
              <a:rPr lang="en-US">
                <a:solidFill>
                  <a:srgbClr val="000000"/>
                </a:solidFill>
                <a:latin typeface="Calibri"/>
              </a:rPr>
              <a:pPr>
                <a:lnSpc>
                  <a:spcPct val="100000"/>
                </a:lnSpc>
              </a:pPr>
              <a:t>‹#›</a:t>
            </a:fld>
            <a:endParaRPr/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04636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pPr>
              <a:buSzPct val="45000"/>
              <a:buFont typeface="StarSymbol"/>
              <a:buChar char=""/>
            </a:pPr>
            <a:r>
              <a:rPr lang="en-US"/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US"/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US"/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US"/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US"/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/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n-US"/>
              <a:t>Seventh Outline Level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4400">
                <a:solidFill>
                  <a:srgbClr val="000000"/>
                </a:solidFill>
                <a:latin typeface="Calibri"/>
              </a:rPr>
              <a:t>Click to edit the title text formatClick to edit Master title style</a:t>
            </a:r>
            <a:endParaRPr/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lstStyle/>
          <a:p>
            <a:pPr>
              <a:buSzPct val="45000"/>
              <a:buFont typeface="StarSymbol"/>
              <a:buChar char=""/>
            </a:pPr>
            <a:r>
              <a:rPr lang="en-US" sz="3200">
                <a:solidFill>
                  <a:srgbClr val="000000"/>
                </a:solidFill>
                <a:latin typeface="Calibri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US" sz="3200">
                <a:solidFill>
                  <a:srgbClr val="000000"/>
                </a:solidFill>
                <a:latin typeface="Calibri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US" sz="3200">
                <a:solidFill>
                  <a:srgbClr val="000000"/>
                </a:solidFill>
                <a:latin typeface="Calibri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US" sz="3200">
                <a:solidFill>
                  <a:srgbClr val="000000"/>
                </a:solidFill>
                <a:latin typeface="Calibri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US" sz="3200">
                <a:solidFill>
                  <a:srgbClr val="000000"/>
                </a:solidFill>
                <a:latin typeface="Calibri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 sz="3200">
                <a:solidFill>
                  <a:srgbClr val="000000"/>
                </a:solidFill>
                <a:latin typeface="Calibri"/>
              </a:rPr>
              <a:t>Sixth Outline Level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3200">
                <a:solidFill>
                  <a:srgbClr val="000000"/>
                </a:solidFill>
                <a:latin typeface="Calibri"/>
              </a:rPr>
              <a:t>Seventh Outline LevelClick to edit Master text styles</a:t>
            </a:r>
            <a:endParaRPr/>
          </a:p>
          <a:p>
            <a:pPr lvl="1">
              <a:lnSpc>
                <a:spcPct val="100000"/>
              </a:lnSpc>
              <a:buFont typeface="Arial"/>
              <a:buChar char="–"/>
            </a:pPr>
            <a:r>
              <a:rPr lang="en-US" sz="2800">
                <a:solidFill>
                  <a:srgbClr val="000000"/>
                </a:solidFill>
                <a:latin typeface="Calibri"/>
              </a:rPr>
              <a:t>Second level</a:t>
            </a:r>
            <a:endParaRPr/>
          </a:p>
          <a:p>
            <a:pPr lvl="1">
              <a:buFont typeface="Arial"/>
              <a:buChar char="–"/>
            </a:pPr>
            <a:r>
              <a:rPr lang="en-US" sz="2400">
                <a:solidFill>
                  <a:srgbClr val="000000"/>
                </a:solidFill>
                <a:latin typeface="Calibri"/>
              </a:rPr>
              <a:t>Third level</a:t>
            </a:r>
            <a:endParaRPr/>
          </a:p>
          <a:p>
            <a:pPr lvl="2">
              <a:buFont typeface="Arial"/>
              <a:buChar char="•"/>
            </a:pPr>
            <a:r>
              <a:rPr lang="en-US" sz="2000">
                <a:solidFill>
                  <a:srgbClr val="000000"/>
                </a:solidFill>
                <a:latin typeface="Calibri"/>
              </a:rPr>
              <a:t>Fourth level</a:t>
            </a:r>
            <a:endParaRPr/>
          </a:p>
          <a:p>
            <a:pPr lvl="3">
              <a:buFont typeface="Arial"/>
              <a:buChar char="–"/>
            </a:pPr>
            <a:r>
              <a:rPr lang="en-US" sz="2000">
                <a:solidFill>
                  <a:srgbClr val="000000"/>
                </a:solidFill>
                <a:latin typeface="Calibri"/>
              </a:rPr>
              <a:t>Fifth level</a:t>
            </a:r>
            <a:endParaRPr/>
          </a:p>
        </p:txBody>
      </p:sp>
      <p:sp>
        <p:nvSpPr>
          <p:cNvPr id="39" name="PlaceHolder 3"/>
          <p:cNvSpPr>
            <a:spLocks noGrp="1"/>
          </p:cNvSpPr>
          <p:nvPr>
            <p:ph type="dt"/>
          </p:nvPr>
        </p:nvSpPr>
        <p:spPr>
          <a:xfrm>
            <a:off x="0" y="0"/>
            <a:ext cx="0" cy="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US">
                <a:solidFill>
                  <a:srgbClr val="000000"/>
                </a:solidFill>
                <a:latin typeface="Calibri"/>
              </a:rPr>
              <a:t>3/27/13</a:t>
            </a:r>
            <a:endParaRPr/>
          </a:p>
        </p:txBody>
      </p:sp>
      <p:sp>
        <p:nvSpPr>
          <p:cNvPr id="40" name="PlaceHolder 4"/>
          <p:cNvSpPr>
            <a:spLocks noGrp="1"/>
          </p:cNvSpPr>
          <p:nvPr>
            <p:ph type="ftr"/>
          </p:nvPr>
        </p:nvSpPr>
        <p:spPr>
          <a:xfrm>
            <a:off x="0" y="0"/>
            <a:ext cx="0" cy="0"/>
          </a:xfrm>
          <a:prstGeom prst="rect">
            <a:avLst/>
          </a:prstGeom>
        </p:spPr>
        <p:txBody>
          <a:bodyPr lIns="90000" tIns="45000" rIns="90000" bIns="45000"/>
          <a:lstStyle/>
          <a:p>
            <a:endParaRPr/>
          </a:p>
        </p:txBody>
      </p:sp>
      <p:sp>
        <p:nvSpPr>
          <p:cNvPr id="41" name="PlaceHolder 5"/>
          <p:cNvSpPr>
            <a:spLocks noGrp="1"/>
          </p:cNvSpPr>
          <p:nvPr>
            <p:ph type="sldNum"/>
          </p:nvPr>
        </p:nvSpPr>
        <p:spPr>
          <a:xfrm>
            <a:off x="0" y="0"/>
            <a:ext cx="0" cy="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fld id="{019191E1-F121-41C1-8171-A1F161C141F1}" type="slidenum">
              <a:rPr lang="en-US">
                <a:solidFill>
                  <a:srgbClr val="000000"/>
                </a:solidFill>
                <a:latin typeface="Calibri"/>
              </a:rPr>
              <a:pPr>
                <a:lnSpc>
                  <a:spcPct val="100000"/>
                </a:lnSpc>
              </a:pPr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" name="Picture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189360"/>
            <a:ext cx="9143640" cy="6449040"/>
          </a:xfrm>
          <a:prstGeom prst="rect">
            <a:avLst/>
          </a:prstGeom>
        </p:spPr>
      </p:pic>
      <p:sp>
        <p:nvSpPr>
          <p:cNvPr id="75" name="CustomShape 1"/>
          <p:cNvSpPr/>
          <p:nvPr/>
        </p:nvSpPr>
        <p:spPr>
          <a:xfrm>
            <a:off x="-124200" y="476280"/>
            <a:ext cx="2974680" cy="97452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>
                <a:solidFill>
                  <a:srgbClr val="FFFFFF"/>
                </a:solidFill>
                <a:latin typeface="Calibri"/>
              </a:rPr>
              <a:t>Република Србија</a:t>
            </a:r>
            <a:endParaRPr/>
          </a:p>
          <a:p>
            <a:pPr algn="ctr">
              <a:lnSpc>
                <a:spcPct val="100000"/>
              </a:lnSpc>
            </a:pPr>
            <a:r>
              <a:rPr lang="en-US" sz="2000" b="1">
                <a:solidFill>
                  <a:srgbClr val="FFFFFF"/>
                </a:solidFill>
                <a:latin typeface="Calibri"/>
              </a:rPr>
              <a:t>Центар за промоцију науке</a:t>
            </a:r>
            <a:endParaRPr/>
          </a:p>
        </p:txBody>
      </p:sp>
      <p:sp>
        <p:nvSpPr>
          <p:cNvPr id="76" name="CustomShape 2"/>
          <p:cNvSpPr/>
          <p:nvPr/>
        </p:nvSpPr>
        <p:spPr>
          <a:xfrm>
            <a:off x="62280" y="6156720"/>
            <a:ext cx="1863360" cy="42516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100">
                <a:solidFill>
                  <a:srgbClr val="FFFFFF"/>
                </a:solidFill>
                <a:latin typeface="Calibri"/>
              </a:rPr>
              <a:t>www.cpn.rs</a:t>
            </a:r>
            <a:endParaRPr/>
          </a:p>
          <a:p>
            <a:pPr algn="ctr">
              <a:lnSpc>
                <a:spcPct val="100000"/>
              </a:lnSpc>
            </a:pPr>
            <a:r>
              <a:rPr lang="en-US" sz="1100">
                <a:solidFill>
                  <a:srgbClr val="FFFFFF"/>
                </a:solidFill>
                <a:latin typeface="Calibri"/>
              </a:rPr>
              <a:t>centar@cpn.rs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Office Theme</vt:lpstr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RTI katedra</cp:lastModifiedBy>
  <cp:revision>1</cp:revision>
  <dcterms:modified xsi:type="dcterms:W3CDTF">2013-03-29T09:50:55Z</dcterms:modified>
</cp:coreProperties>
</file>