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3"/>
  </p:notesMasterIdLst>
  <p:sldIdLst>
    <p:sldId id="256" r:id="rId3"/>
    <p:sldId id="278" r:id="rId4"/>
    <p:sldId id="257" r:id="rId5"/>
    <p:sldId id="258" r:id="rId6"/>
    <p:sldId id="277" r:id="rId7"/>
    <p:sldId id="259" r:id="rId8"/>
    <p:sldId id="260" r:id="rId9"/>
    <p:sldId id="261" r:id="rId10"/>
    <p:sldId id="262" r:id="rId11"/>
    <p:sldId id="263" r:id="rId12"/>
    <p:sldId id="264" r:id="rId13"/>
    <p:sldId id="274" r:id="rId14"/>
    <p:sldId id="270" r:id="rId15"/>
    <p:sldId id="271" r:id="rId16"/>
    <p:sldId id="265" r:id="rId17"/>
    <p:sldId id="266" r:id="rId18"/>
    <p:sldId id="267" r:id="rId19"/>
    <p:sldId id="275" r:id="rId20"/>
    <p:sldId id="272" r:id="rId21"/>
    <p:sldId id="276" r:id="rId2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04"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38238" y="763588"/>
            <a:ext cx="5494337" cy="3768725"/>
          </a:xfrm>
          <a:prstGeom prst="rect">
            <a:avLst/>
          </a:prstGeom>
          <a:noFill/>
          <a:ln w="9525">
            <a:noFill/>
            <a:round/>
            <a:headEnd/>
            <a:tailEnd/>
          </a:ln>
          <a:effectLst/>
        </p:spPr>
      </p:sp>
      <p:sp>
        <p:nvSpPr>
          <p:cNvPr id="3074"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3075" name="Rectangle 3"/>
          <p:cNvSpPr>
            <a:spLocks noGrp="1" noChangeArrowheads="1"/>
          </p:cNvSpPr>
          <p:nvPr>
            <p:ph type="hdr"/>
          </p:nvPr>
        </p:nvSpPr>
        <p:spPr bwMode="auto">
          <a:xfrm>
            <a:off x="0" y="0"/>
            <a:ext cx="3370263"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6" name="Rectangle 4"/>
          <p:cNvSpPr>
            <a:spLocks noGrp="1" noChangeArrowheads="1"/>
          </p:cNvSpPr>
          <p:nvPr>
            <p:ph type="dt"/>
          </p:nvPr>
        </p:nvSpPr>
        <p:spPr bwMode="auto">
          <a:xfrm>
            <a:off x="4398963" y="0"/>
            <a:ext cx="3370262"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7" name="Rectangle 5"/>
          <p:cNvSpPr>
            <a:spLocks noGrp="1" noChangeArrowheads="1"/>
          </p:cNvSpPr>
          <p:nvPr>
            <p:ph type="ftr"/>
          </p:nvPr>
        </p:nvSpPr>
        <p:spPr bwMode="auto">
          <a:xfrm>
            <a:off x="0" y="9555163"/>
            <a:ext cx="3370263"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8" name="Rectangle 6"/>
          <p:cNvSpPr>
            <a:spLocks noGrp="1" noChangeArrowheads="1"/>
          </p:cNvSpPr>
          <p:nvPr>
            <p:ph type="sldNum"/>
          </p:nvPr>
        </p:nvSpPr>
        <p:spPr bwMode="auto">
          <a:xfrm>
            <a:off x="4398963" y="9555163"/>
            <a:ext cx="3370262"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fld id="{EA989A74-ACF0-4F4D-9E8E-99F77D1B355D}"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11BDAD-4E10-4D19-A0F9-9B8A784310EF}" type="slidenum">
              <a:rPr lang="en-US"/>
              <a:pPr/>
              <a:t>1</a:t>
            </a:fld>
            <a:endParaRPr lang="en-US"/>
          </a:p>
        </p:txBody>
      </p:sp>
      <p:sp>
        <p:nvSpPr>
          <p:cNvPr id="22529"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F27A5A-A363-4288-A21C-6CDDCC981420}" type="slidenum">
              <a:rPr lang="en-US"/>
              <a:pPr/>
              <a:t>11</a:t>
            </a:fld>
            <a:endParaRPr lang="en-US"/>
          </a:p>
        </p:txBody>
      </p:sp>
      <p:sp>
        <p:nvSpPr>
          <p:cNvPr id="30721"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0"/>
          <p:cNvSpPr>
            <a:spLocks noGrp="1" noChangeArrowheads="1"/>
          </p:cNvSpPr>
          <p:nvPr>
            <p:ph type="sldNum"/>
          </p:nvPr>
        </p:nvSpPr>
        <p:spPr>
          <a:ln/>
        </p:spPr>
        <p:txBody>
          <a:bodyPr/>
          <a:lstStyle/>
          <a:p>
            <a:fld id="{B84E9727-69E2-4AD6-876D-CC8F896A17B1}" type="slidenum">
              <a:rPr lang="fi-FI"/>
              <a:pPr/>
              <a:t>12</a:t>
            </a:fld>
            <a:endParaRPr lang="fi-FI"/>
          </a:p>
        </p:txBody>
      </p:sp>
      <p:sp>
        <p:nvSpPr>
          <p:cNvPr id="29697" name="Rectangle 1"/>
          <p:cNvSpPr txBox="1">
            <a:spLocks noGrp="1" noRot="1" noChangeAspect="1" noChangeArrowheads="1"/>
          </p:cNvSpPr>
          <p:nvPr>
            <p:ph type="sldImg"/>
          </p:nvPr>
        </p:nvSpPr>
        <p:spPr bwMode="auto">
          <a:xfrm>
            <a:off x="1371600" y="765175"/>
            <a:ext cx="5026025" cy="3768725"/>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76914" y="4777554"/>
            <a:ext cx="6197355" cy="4507238"/>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1E13A5B-3340-48E9-AB44-3DA9994F787D}" type="slidenum">
              <a:rPr lang="en-US"/>
              <a:pPr/>
              <a:t>13</a:t>
            </a:fld>
            <a:endParaRPr lang="en-US"/>
          </a:p>
        </p:txBody>
      </p:sp>
      <p:sp>
        <p:nvSpPr>
          <p:cNvPr id="36865"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F6CFCF-4623-47C2-B187-7AD0D9BEFC35}" type="slidenum">
              <a:rPr lang="en-US"/>
              <a:pPr/>
              <a:t>14</a:t>
            </a:fld>
            <a:endParaRPr lang="en-US"/>
          </a:p>
        </p:txBody>
      </p:sp>
      <p:sp>
        <p:nvSpPr>
          <p:cNvPr id="37889"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E93DA73-E056-40E4-B1CE-B3A2E1CEE113}" type="slidenum">
              <a:rPr lang="en-US"/>
              <a:pPr/>
              <a:t>15</a:t>
            </a:fld>
            <a:endParaRPr lang="en-US"/>
          </a:p>
        </p:txBody>
      </p:sp>
      <p:sp>
        <p:nvSpPr>
          <p:cNvPr id="31745"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B287BE6-B975-4BE5-9B8C-5F107DE46778}" type="slidenum">
              <a:rPr lang="en-US"/>
              <a:pPr/>
              <a:t>16</a:t>
            </a:fld>
            <a:endParaRPr lang="en-US"/>
          </a:p>
        </p:txBody>
      </p:sp>
      <p:sp>
        <p:nvSpPr>
          <p:cNvPr id="32769"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AB6A61-2383-438C-9CD1-85D4B7475478}" type="slidenum">
              <a:rPr lang="en-US"/>
              <a:pPr/>
              <a:t>17</a:t>
            </a:fld>
            <a:endParaRPr lang="en-US"/>
          </a:p>
        </p:txBody>
      </p:sp>
      <p:sp>
        <p:nvSpPr>
          <p:cNvPr id="33793"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0"/>
          <p:cNvSpPr>
            <a:spLocks noGrp="1" noChangeArrowheads="1"/>
          </p:cNvSpPr>
          <p:nvPr>
            <p:ph type="sldNum"/>
          </p:nvPr>
        </p:nvSpPr>
        <p:spPr>
          <a:ln/>
        </p:spPr>
        <p:txBody>
          <a:bodyPr/>
          <a:lstStyle/>
          <a:p>
            <a:fld id="{4DB913EA-A080-4EE7-BA86-4CBBAFFBF388}" type="slidenum">
              <a:rPr lang="fi-FI"/>
              <a:pPr/>
              <a:t>18</a:t>
            </a:fld>
            <a:endParaRPr lang="fi-FI"/>
          </a:p>
        </p:txBody>
      </p:sp>
      <p:sp>
        <p:nvSpPr>
          <p:cNvPr id="24577" name="Rectangle 1"/>
          <p:cNvSpPr txBox="1">
            <a:spLocks noGrp="1" noRot="1" noChangeAspect="1" noChangeArrowheads="1"/>
          </p:cNvSpPr>
          <p:nvPr>
            <p:ph type="sldImg"/>
          </p:nvPr>
        </p:nvSpPr>
        <p:spPr bwMode="auto">
          <a:xfrm>
            <a:off x="1373188" y="765175"/>
            <a:ext cx="5006975" cy="375443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76914" y="4777554"/>
            <a:ext cx="6197355" cy="4507238"/>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338077-1B8D-4B92-A0D4-811A9D9BD76E}" type="slidenum">
              <a:rPr lang="en-US"/>
              <a:pPr/>
              <a:t>19</a:t>
            </a:fld>
            <a:endParaRPr lang="en-US"/>
          </a:p>
        </p:txBody>
      </p:sp>
      <p:sp>
        <p:nvSpPr>
          <p:cNvPr id="38913"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24437" cy="3768725"/>
          </a:xfrm>
        </p:spPr>
      </p:sp>
      <p:sp>
        <p:nvSpPr>
          <p:cNvPr id="3" name="Notes Placeholder 2"/>
          <p:cNvSpPr>
            <a:spLocks noGrp="1"/>
          </p:cNvSpPr>
          <p:nvPr>
            <p:ph type="body" idx="1"/>
          </p:nvPr>
        </p:nvSpPr>
        <p:spPr/>
        <p:txBody>
          <a:bodyPr/>
          <a:lstStyle/>
          <a:p>
            <a:r>
              <a:rPr lang="en-US" smtClean="0"/>
              <a:t>Moja ideja za ovaj slajd:</a:t>
            </a:r>
          </a:p>
          <a:p>
            <a:r>
              <a:rPr lang="en-US" smtClean="0"/>
              <a:t>NK</a:t>
            </a:r>
            <a:r>
              <a:rPr lang="en-US" baseline="0" smtClean="0"/>
              <a:t> : ovde ti mozes da kazes nesto o vasoj instituciji, mi se bavimo …</a:t>
            </a:r>
          </a:p>
          <a:p>
            <a:r>
              <a:rPr lang="en-US" baseline="0" smtClean="0"/>
              <a:t>TDj : Mi u BioIRC-u se bavimo biomedicinskim inzenjeringom, primarno modeliranjem pojava u kardiovaskularnom sistemu. Modeli koje koristimo su kreirani na osnovu MRI/CT slika dobijenih iz klinike, za konkretne pacijente. Za tako kreirane modele mi sprovodimo numericke simulacije da bi se dobila raspodela brzine, pritiska itd. Ono sto je povezalo nase dve institucije je upravo (click) Maxeler ! Naime, nase simulacije mogu da budu jako zahtevne kada je u pitanju kompjutersko vreme i znaju da traju i po nekoliko dana. Zbog toga smo dosli na ideju da zajedno sa kolegama sa ETF-a pokusamo da jedan deo nase aplikacije pokrenemo na Maxeler-u i da na taj nacin drasticno ubrzamo nase proracune.</a:t>
            </a:r>
          </a:p>
          <a:p>
            <a:endParaRPr lang="en-US" baseline="0" smtClean="0"/>
          </a:p>
          <a:p>
            <a:r>
              <a:rPr lang="en-US" baseline="0" smtClean="0"/>
              <a:t>Note: moze ovde sa leve strane da se postave grbovi i drugih institucija prof. Veljka, ali ja nisam bila sigurna sta treba staviti, pa sam to ostavila tebi …</a:t>
            </a:r>
            <a:endParaRPr lang="en-US"/>
          </a:p>
        </p:txBody>
      </p:sp>
      <p:sp>
        <p:nvSpPr>
          <p:cNvPr id="4" name="Slide Number Placeholder 3"/>
          <p:cNvSpPr>
            <a:spLocks noGrp="1"/>
          </p:cNvSpPr>
          <p:nvPr>
            <p:ph type="sldNum" idx="10"/>
          </p:nvPr>
        </p:nvSpPr>
        <p:spPr/>
        <p:txBody>
          <a:bodyPr/>
          <a:lstStyle/>
          <a:p>
            <a:fld id="{EA989A74-ACF0-4F4D-9E8E-99F77D1B355D}" type="slidenum">
              <a:rPr lang="en-US" smtClean="0"/>
              <a:pPr/>
              <a:t>2</a:t>
            </a:fld>
            <a:endParaRPr lang="en-US"/>
          </a:p>
        </p:txBody>
      </p:sp>
    </p:spTree>
    <p:extLst>
      <p:ext uri="{BB962C8B-B14F-4D97-AF65-F5344CB8AC3E}">
        <p14:creationId xmlns="" xmlns:p14="http://schemas.microsoft.com/office/powerpoint/2010/main" val="285264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00A541-B934-4582-BE2B-8FBF43B00269}" type="slidenum">
              <a:rPr lang="en-US"/>
              <a:pPr/>
              <a:t>3</a:t>
            </a:fld>
            <a:endParaRPr lang="en-US"/>
          </a:p>
        </p:txBody>
      </p:sp>
      <p:sp>
        <p:nvSpPr>
          <p:cNvPr id="23553"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01C43A-447F-4E85-BD68-D6ADA0450307}" type="slidenum">
              <a:rPr lang="en-US"/>
              <a:pPr/>
              <a:t>4</a:t>
            </a:fld>
            <a:endParaRPr lang="en-US"/>
          </a:p>
        </p:txBody>
      </p:sp>
      <p:sp>
        <p:nvSpPr>
          <p:cNvPr id="24577"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4E3FFC-D370-40DC-993A-9E2A5CD9ADA7}" type="slidenum">
              <a:rPr lang="en-US"/>
              <a:pPr/>
              <a:t>6</a:t>
            </a:fld>
            <a:endParaRPr lang="en-US"/>
          </a:p>
        </p:txBody>
      </p:sp>
      <p:sp>
        <p:nvSpPr>
          <p:cNvPr id="25601"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710C7C3-8245-406B-8628-5BBBFB9E09FA}" type="slidenum">
              <a:rPr lang="en-US"/>
              <a:pPr/>
              <a:t>7</a:t>
            </a:fld>
            <a:endParaRPr lang="en-US"/>
          </a:p>
        </p:txBody>
      </p:sp>
      <p:sp>
        <p:nvSpPr>
          <p:cNvPr id="26625"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DCE7B8E-F59F-4AD3-8FAD-099A35F4286D}" type="slidenum">
              <a:rPr lang="en-US"/>
              <a:pPr/>
              <a:t>8</a:t>
            </a:fld>
            <a:endParaRPr lang="en-US"/>
          </a:p>
        </p:txBody>
      </p:sp>
      <p:sp>
        <p:nvSpPr>
          <p:cNvPr id="27649"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E2D9CB-47D4-46F1-A668-E65441C7A799}" type="slidenum">
              <a:rPr lang="en-US"/>
              <a:pPr/>
              <a:t>9</a:t>
            </a:fld>
            <a:endParaRPr lang="en-US"/>
          </a:p>
        </p:txBody>
      </p:sp>
      <p:sp>
        <p:nvSpPr>
          <p:cNvPr id="28673"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FA1503-CA33-4342-976F-16149D906B30}" type="slidenum">
              <a:rPr lang="en-US"/>
              <a:pPr/>
              <a:t>10</a:t>
            </a:fld>
            <a:endParaRPr lang="en-US"/>
          </a:p>
        </p:txBody>
      </p:sp>
      <p:sp>
        <p:nvSpPr>
          <p:cNvPr id="29697" name="Rectangle 1"/>
          <p:cNvSpPr txBox="1">
            <a:spLocks noGrp="1" noRot="1" noChangeAspect="1" noChangeArrowheads="1"/>
          </p:cNvSpPr>
          <p:nvPr>
            <p:ph type="sldImg"/>
          </p:nvPr>
        </p:nvSpPr>
        <p:spPr bwMode="auto">
          <a:xfrm>
            <a:off x="1373188" y="763588"/>
            <a:ext cx="5026025" cy="3770312"/>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17A9CB0-ECAF-4DC5-A74E-55A893666D8F}" type="slidenum">
              <a:rPr lang="en-US" smtClean="0"/>
              <a:pPr/>
              <a:t>‹#›</a:t>
            </a:fld>
            <a:r>
              <a:rPr lang="en-US" dirty="0" smtClean="0"/>
              <a:t>/20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C5CCCEB-32F9-49F3-AA30-95D4DD786377}" type="slidenum">
              <a:rPr lang="en-US" smtClean="0"/>
              <a:pPr/>
              <a:t>‹#›</a:t>
            </a:fld>
            <a:r>
              <a:rPr lang="en-US" dirty="0" smtClean="0"/>
              <a:t>/20</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63DDF6E-39FA-4651-A62B-C2698B1087F1}" type="slidenum">
              <a:rPr lang="en-US" smtClean="0"/>
              <a:pPr/>
              <a:t>‹#›</a:t>
            </a:fld>
            <a:r>
              <a:rPr lang="en-US" dirty="0" smtClean="0"/>
              <a:t>/20</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60AA288-9592-48CF-A64E-DA6EA9520C36}" type="slidenum">
              <a:rPr lang="en-US" smtClean="0"/>
              <a:pPr/>
              <a:t>‹#›</a:t>
            </a:fld>
            <a:r>
              <a:rPr lang="en-US" dirty="0" smtClean="0"/>
              <a:t>/20</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E753158-B151-412F-8566-A83BD076FA9C}" type="slidenum">
              <a:rPr lang="en-US" smtClean="0"/>
              <a:pPr/>
              <a:t>‹#›</a:t>
            </a:fld>
            <a:r>
              <a:rPr lang="en-US" dirty="0" smtClean="0"/>
              <a:t>/20</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C87FE21-CD92-4CBC-8241-B52B38A41896}" type="slidenum">
              <a:rPr lang="en-US" smtClean="0"/>
              <a:pPr/>
              <a:t>‹#›</a:t>
            </a:fld>
            <a:r>
              <a:rPr lang="en-US" dirty="0" smtClean="0"/>
              <a:t>/20</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916489F-5030-487F-9C8A-479F03FF7DAC}" type="slidenum">
              <a:rPr lang="en-US" smtClean="0"/>
              <a:pPr/>
              <a:t>‹#›</a:t>
            </a:fld>
            <a:r>
              <a:rPr lang="en-US" dirty="0" smtClean="0"/>
              <a:t>/20</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EA2434F-4ACF-4E57-93AC-A4A5411AF129}" type="slidenum">
              <a:rPr lang="en-US" smtClean="0"/>
              <a:pPr/>
              <a:t>‹#›</a:t>
            </a:fld>
            <a:r>
              <a:rPr lang="en-US" dirty="0" smtClean="0"/>
              <a:t>/20</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51F760A4-EAB3-4B8F-996A-EEAB1F8E950B}" type="slidenum">
              <a:rPr lang="en-US" smtClean="0"/>
              <a:pPr/>
              <a:t>‹#›</a:t>
            </a:fld>
            <a:r>
              <a:rPr lang="en-US" dirty="0" smtClean="0"/>
              <a:t>/20</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DFF51FD-3063-4103-B95F-A152D260FDB1}" type="slidenum">
              <a:rPr lang="en-US" smtClean="0"/>
              <a:pPr/>
              <a:t>‹#›</a:t>
            </a:fld>
            <a:r>
              <a:rPr lang="en-US" dirty="0" smtClean="0"/>
              <a:t>/20</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3980336-96CD-4F06-8F27-65A3DEBB34AC}" type="slidenum">
              <a:rPr lang="en-US" smtClean="0"/>
              <a:pPr/>
              <a:t>‹#›</a:t>
            </a:fld>
            <a:r>
              <a:rPr lang="en-US" dirty="0" smtClean="0"/>
              <a:t>/20</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99EA0E3-19FE-4313-9BD6-E12B9718BD16}" type="slidenum">
              <a:rPr lang="en-US" smtClean="0"/>
              <a:pPr/>
              <a:t>‹#›</a:t>
            </a:fld>
            <a:r>
              <a:rPr lang="en-US" dirty="0" smtClean="0"/>
              <a:t>/20</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9998ECA-5F99-4A49-96A9-B7D9CB9B042E}" type="slidenum">
              <a:rPr lang="en-US" smtClean="0"/>
              <a:pPr/>
              <a:t>‹#›</a:t>
            </a:fld>
            <a:r>
              <a:rPr lang="en-US" dirty="0" smtClean="0"/>
              <a:t>/20</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83F7894-19ED-431C-855E-B343E56FB528}" type="slidenum">
              <a:rPr lang="en-US" smtClean="0"/>
              <a:pPr/>
              <a:t>‹#›</a:t>
            </a:fld>
            <a:r>
              <a:rPr lang="en-US" dirty="0" smtClean="0"/>
              <a:t>/20</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7738" y="0"/>
            <a:ext cx="2274887" cy="675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0"/>
            <a:ext cx="6677025" cy="675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AC5F1E6-36E4-43B9-85B8-2C1415C944C7}" type="slidenum">
              <a:rPr lang="en-US" smtClean="0"/>
              <a:pPr/>
              <a:t>‹#›</a:t>
            </a:fld>
            <a:r>
              <a:rPr lang="en-US" dirty="0" smtClean="0"/>
              <a:t>/20</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US"/>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US"/>
          </a:p>
        </p:txBody>
      </p:sp>
      <p:sp>
        <p:nvSpPr>
          <p:cNvPr id="5" name="Slide Number Placeholder 4"/>
          <p:cNvSpPr>
            <a:spLocks noGrp="1"/>
          </p:cNvSpPr>
          <p:nvPr>
            <p:ph type="sldNum" idx="12"/>
          </p:nvPr>
        </p:nvSpPr>
        <p:spPr>
          <a:xfrm>
            <a:off x="7226300" y="6886575"/>
            <a:ext cx="2346325" cy="519113"/>
          </a:xfrm>
        </p:spPr>
        <p:txBody>
          <a:bodyPr/>
          <a:lstStyle>
            <a:lvl1pPr>
              <a:defRPr/>
            </a:lvl1pPr>
          </a:lstStyle>
          <a:p>
            <a:fld id="{79D630A5-75D8-447E-B721-6BE4510206DF}" type="slidenum">
              <a:rPr lang="en-US" smtClean="0"/>
              <a:pPr/>
              <a:t>‹#›</a:t>
            </a:fld>
            <a:r>
              <a:rPr lang="en-US" dirty="0" smtClean="0"/>
              <a:t>/20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751824B-4F7B-49DE-B39C-916BA3E4D5DF}" type="slidenum">
              <a:rPr lang="en-US" smtClean="0"/>
              <a:pPr/>
              <a:t>‹#›</a:t>
            </a:fld>
            <a:r>
              <a:rPr lang="en-US" dirty="0" smtClean="0"/>
              <a:t>/20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94E8AE8-56FF-46C4-BA37-84E0A84078FE}" type="slidenum">
              <a:rPr lang="en-US" smtClean="0"/>
              <a:pPr/>
              <a:t>‹#›</a:t>
            </a:fld>
            <a:r>
              <a:rPr lang="en-US" dirty="0" smtClean="0"/>
              <a:t>/20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7DE5793D-C6B5-4D56-B79D-A615B017172E}" type="slidenum">
              <a:rPr lang="en-US" smtClean="0"/>
              <a:pPr/>
              <a:t>‹#›</a:t>
            </a:fld>
            <a:r>
              <a:rPr lang="en-US" dirty="0" smtClean="0"/>
              <a:t>/20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3D3C7CF-D53D-4EA1-BAEC-48C3DB8365BD}" type="slidenum">
              <a:rPr lang="en-US" smtClean="0"/>
              <a:pPr/>
              <a:t>‹#›</a:t>
            </a:fld>
            <a:r>
              <a:rPr lang="en-US" dirty="0" smtClean="0"/>
              <a:t>/20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BC3FF09-44ED-4202-8570-7CE3644B8AB1}" type="slidenum">
              <a:rPr lang="en-US" smtClean="0"/>
              <a:pPr/>
              <a:t>‹#›</a:t>
            </a:fld>
            <a:r>
              <a:rPr lang="en-US" dirty="0" smtClean="0"/>
              <a:t>/20</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64E10CB-7A9F-4840-AE01-A5504A8F28DB}" type="slidenum">
              <a:rPr lang="en-US" smtClean="0"/>
              <a:pPr/>
              <a:t>‹#›</a:t>
            </a:fld>
            <a:r>
              <a:rPr lang="en-US" dirty="0" smtClean="0"/>
              <a:t>/20</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C81F8D5-018A-4F44-B447-2F9E0708F201}" type="slidenum">
              <a:rPr lang="en-US" smtClean="0"/>
              <a:pPr/>
              <a:t>‹#›</a:t>
            </a:fld>
            <a:r>
              <a:rPr lang="en-US" dirty="0" smtClean="0"/>
              <a:t>/20</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2A74F5BA-3E26-4D29-8E45-1F23C4EA0313}" type="slidenum">
              <a:rPr lang="en-US" smtClean="0"/>
              <a:pPr/>
              <a:t>‹#›</a:t>
            </a:fld>
            <a:r>
              <a:rPr lang="en-US" dirty="0" smtClean="0"/>
              <a:t>/20</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57200"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68313" y="0"/>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Muokkaa otsikon tekstimuotoa napsauttamalla</a:t>
            </a:r>
          </a:p>
        </p:txBody>
      </p:sp>
      <p:sp>
        <p:nvSpPr>
          <p:cNvPr id="2050" name="Rectangle 2"/>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Muokkaa jäsennyksen tekstimuotoa napsauttamalla</a:t>
            </a:r>
          </a:p>
          <a:p>
            <a:pPr lvl="1"/>
            <a:r>
              <a:rPr lang="en-GB" smtClean="0"/>
              <a:t>Toinen jäsennystaso</a:t>
            </a:r>
          </a:p>
          <a:p>
            <a:pPr lvl="2"/>
            <a:r>
              <a:rPr lang="en-GB" smtClean="0"/>
              <a:t>Kolmas jäsennystaso</a:t>
            </a:r>
          </a:p>
          <a:p>
            <a:pPr lvl="3"/>
            <a:r>
              <a:rPr lang="en-GB" smtClean="0"/>
              <a:t>Neljäs jäsennystaso</a:t>
            </a:r>
          </a:p>
          <a:p>
            <a:pPr lvl="4"/>
            <a:r>
              <a:rPr lang="en-GB" smtClean="0"/>
              <a:t>Viides jäsennystaso</a:t>
            </a:r>
          </a:p>
          <a:p>
            <a:pPr lvl="4"/>
            <a:r>
              <a:rPr lang="en-GB" smtClean="0"/>
              <a:t>Kuudes jäsennystaso</a:t>
            </a:r>
          </a:p>
          <a:p>
            <a:pPr lvl="4"/>
            <a:r>
              <a:rPr lang="en-GB" smtClean="0"/>
              <a:t>Seitsemäs jäsennystaso</a:t>
            </a:r>
          </a:p>
          <a:p>
            <a:pPr lvl="4"/>
            <a:r>
              <a:rPr lang="en-GB" smtClean="0"/>
              <a:t>Kahdeksas jäsennystaso</a:t>
            </a:r>
          </a:p>
          <a:p>
            <a:pPr lvl="4"/>
            <a:r>
              <a:rPr lang="en-GB" smtClean="0"/>
              <a:t>Yhdeksäs jäsennystaso</a:t>
            </a:r>
          </a:p>
        </p:txBody>
      </p:sp>
      <p:sp>
        <p:nvSpPr>
          <p:cNvPr id="2051"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mn-ea"/>
                <a:cs typeface="+mn-cs"/>
              </a:defRPr>
            </a:lvl1pPr>
          </a:lstStyle>
          <a:p>
            <a:endParaRPr lang="en-US"/>
          </a:p>
        </p:txBody>
      </p:sp>
      <p:sp>
        <p:nvSpPr>
          <p:cNvPr id="2052"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mn-ea"/>
                <a:cs typeface="+mn-cs"/>
              </a:defRPr>
            </a:lvl1pPr>
          </a:lstStyle>
          <a:p>
            <a:endParaRPr lang="en-US"/>
          </a:p>
        </p:txBody>
      </p:sp>
      <p:sp>
        <p:nvSpPr>
          <p:cNvPr id="2053" name="Rectangle 5"/>
          <p:cNvSpPr>
            <a:spLocks noGrp="1" noChangeArrowheads="1"/>
          </p:cNvSpPr>
          <p:nvPr>
            <p:ph type="sldNum"/>
          </p:nvPr>
        </p:nvSpPr>
        <p:spPr bwMode="auto">
          <a:xfrm>
            <a:off x="7226300"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mn-ea"/>
                <a:cs typeface="+mn-cs"/>
              </a:defRPr>
            </a:lvl1pPr>
          </a:lstStyle>
          <a:p>
            <a:fld id="{6D804934-2958-470C-9B91-73B5EB1619D1}" type="slidenum">
              <a:rPr lang="en-US" smtClean="0"/>
              <a:pPr/>
              <a:t>‹#›</a:t>
            </a:fld>
            <a:r>
              <a:rPr lang="en-US" dirty="0" smtClean="0"/>
              <a:t>/20</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FFFFFF"/>
          </a:solidFill>
          <a:latin typeface="Arial" charset="0"/>
          <a:ea typeface="DejaVu Sans" charset="0"/>
          <a:cs typeface="DejaVu San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ideo" Target="file:///D:\1nenad\Animacija%201.wm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5DA8C7EF-8A2B-4087-AEC8-40C0107650D6}" type="slidenum">
              <a:rPr lang="en-US" smtClean="0"/>
              <a:pPr/>
              <a:t>1</a:t>
            </a:fld>
            <a:r>
              <a:rPr lang="en-US" dirty="0" smtClean="0"/>
              <a:t>/20</a:t>
            </a:r>
            <a:endParaRPr lang="en-US" dirty="0"/>
          </a:p>
        </p:txBody>
      </p:sp>
      <p:sp>
        <p:nvSpPr>
          <p:cNvPr id="4097" name="Rectangle 1"/>
          <p:cNvSpPr>
            <a:spLocks noGrp="1" noChangeArrowheads="1"/>
          </p:cNvSpPr>
          <p:nvPr>
            <p:ph type="title"/>
          </p:nvPr>
        </p:nvSpPr>
        <p:spPr>
          <a:xfrm>
            <a:off x="457200" y="2419350"/>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8000"/>
                </a:solidFill>
              </a:rPr>
              <a:t>Lattice Boltzmann for Blood Flow:</a:t>
            </a:r>
            <a:br>
              <a:rPr lang="en-US" dirty="0">
                <a:solidFill>
                  <a:srgbClr val="008000"/>
                </a:solidFill>
              </a:rPr>
            </a:br>
            <a:r>
              <a:rPr lang="en-US" dirty="0">
                <a:solidFill>
                  <a:srgbClr val="008000"/>
                </a:solidFill>
              </a:rPr>
              <a:t>A Software Engineering </a:t>
            </a:r>
            <a:r>
              <a:rPr lang="en-US" dirty="0" smtClean="0">
                <a:solidFill>
                  <a:srgbClr val="008000"/>
                </a:solidFill>
              </a:rPr>
              <a:t>Approach</a:t>
            </a:r>
            <a:br>
              <a:rPr lang="en-US" dirty="0" smtClean="0">
                <a:solidFill>
                  <a:srgbClr val="008000"/>
                </a:solidFill>
              </a:rPr>
            </a:br>
            <a:r>
              <a:rPr lang="en-US" dirty="0" smtClean="0">
                <a:solidFill>
                  <a:srgbClr val="008000"/>
                </a:solidFill>
              </a:rPr>
              <a:t>for a </a:t>
            </a:r>
            <a:r>
              <a:rPr lang="en-US" dirty="0" err="1" smtClean="0">
                <a:solidFill>
                  <a:srgbClr val="008000"/>
                </a:solidFill>
              </a:rPr>
              <a:t>DataFlow</a:t>
            </a:r>
            <a:r>
              <a:rPr lang="en-US" dirty="0" smtClean="0">
                <a:solidFill>
                  <a:srgbClr val="008000"/>
                </a:solidFill>
              </a:rPr>
              <a:t> </a:t>
            </a:r>
            <a:r>
              <a:rPr lang="en-US" dirty="0" err="1" smtClean="0">
                <a:solidFill>
                  <a:srgbClr val="008000"/>
                </a:solidFill>
              </a:rPr>
              <a:t>SuperComputer</a:t>
            </a:r>
            <a:endParaRPr lang="en-US" dirty="0">
              <a:solidFill>
                <a:srgbClr val="008000"/>
              </a:solidFill>
            </a:endParaRPr>
          </a:p>
        </p:txBody>
      </p:sp>
      <p:sp>
        <p:nvSpPr>
          <p:cNvPr id="4098" name="Rectangle 2"/>
          <p:cNvSpPr>
            <a:spLocks noGrp="1" noChangeArrowheads="1"/>
          </p:cNvSpPr>
          <p:nvPr>
            <p:ph type="subTitle" idx="4294967295"/>
          </p:nvPr>
        </p:nvSpPr>
        <p:spPr bwMode="auto">
          <a:xfrm>
            <a:off x="503238" y="4572000"/>
            <a:ext cx="9070975" cy="2185988"/>
          </a:xfrm>
          <a:prstGeom prst="rect">
            <a:avLst/>
          </a:prstGeom>
          <a:noFill/>
          <a:ln/>
        </p:spPr>
        <p:txBody>
          <a:bodyPr lIns="0" tIns="21168" rIns="0" bIns="0" anchor="ctr"/>
          <a:lstStyle/>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a:t>Nenad</a:t>
            </a:r>
            <a:r>
              <a:rPr lang="en-US" sz="2400" dirty="0"/>
              <a:t> </a:t>
            </a:r>
            <a:r>
              <a:rPr lang="en-US" sz="2400" dirty="0" err="1"/>
              <a:t>Korolija</a:t>
            </a:r>
            <a:r>
              <a:rPr lang="en-US" sz="2400" dirty="0"/>
              <a:t>, </a:t>
            </a:r>
            <a:r>
              <a:rPr lang="en-US" sz="2400" dirty="0" smtClean="0"/>
              <a:t>nenadko@etf.rs</a:t>
            </a:r>
          </a:p>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t>Tijana</a:t>
            </a:r>
            <a:r>
              <a:rPr lang="en-US" sz="2400" dirty="0" smtClean="0"/>
              <a:t> </a:t>
            </a:r>
            <a:r>
              <a:rPr lang="en-US" sz="2400" dirty="0" err="1" smtClean="0"/>
              <a:t>Djukic</a:t>
            </a:r>
            <a:r>
              <a:rPr lang="en-US" sz="2400" dirty="0" smtClean="0"/>
              <a:t>, tijana@kg.ac.rs</a:t>
            </a:r>
            <a:br>
              <a:rPr lang="en-US" sz="2400" dirty="0" smtClean="0"/>
            </a:br>
            <a:r>
              <a:rPr lang="en-US" sz="2400" dirty="0" err="1" smtClean="0"/>
              <a:t>Nenad</a:t>
            </a:r>
            <a:r>
              <a:rPr lang="en-US" sz="2400" dirty="0" smtClean="0"/>
              <a:t> </a:t>
            </a:r>
            <a:r>
              <a:rPr lang="en-US" sz="2400" dirty="0" err="1" smtClean="0"/>
              <a:t>Filipovic</a:t>
            </a:r>
            <a:r>
              <a:rPr lang="en-US" sz="2400" dirty="0" smtClean="0"/>
              <a:t>, nfilipov@hsph.harvard.edu</a:t>
            </a:r>
            <a:endParaRPr lang="en-US" sz="2400" dirty="0"/>
          </a:p>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t>Veljko</a:t>
            </a:r>
            <a:r>
              <a:rPr lang="en-US" sz="2400" dirty="0" smtClean="0"/>
              <a:t> </a:t>
            </a:r>
            <a:r>
              <a:rPr lang="en-US" sz="2400" dirty="0" err="1"/>
              <a:t>Milutinovic</a:t>
            </a:r>
            <a:r>
              <a:rPr lang="en-US" sz="2400" dirty="0"/>
              <a:t>, vm@etf.rs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C345DB0F-8088-4CFA-A46E-181FED395897}" type="slidenum">
              <a:rPr lang="en-US" smtClean="0"/>
              <a:pPr/>
              <a:t>10</a:t>
            </a:fld>
            <a:r>
              <a:rPr lang="en-US" dirty="0" smtClean="0"/>
              <a:t>/20</a:t>
            </a:r>
            <a:endParaRPr lang="en-US" dirty="0"/>
          </a:p>
        </p:txBody>
      </p:sp>
      <p:sp>
        <p:nvSpPr>
          <p:cNvPr id="11265" name="Rectangle 1"/>
          <p:cNvSpPr>
            <a:spLocks noGrp="1" noChangeArrowheads="1"/>
          </p:cNvSpPr>
          <p:nvPr>
            <p:ph type="title"/>
          </p:nvPr>
        </p:nvSpPr>
        <p:spPr>
          <a:xfrm>
            <a:off x="468313" y="460374"/>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Programming: </a:t>
            </a:r>
            <a:r>
              <a:rPr lang="en-US" dirty="0"/>
              <a:t>Iteration #</a:t>
            </a:r>
            <a:r>
              <a:rPr lang="en-US" dirty="0" smtClean="0"/>
              <a:t>1</a:t>
            </a:r>
            <a:br>
              <a:rPr lang="en-US" dirty="0" smtClean="0"/>
            </a:br>
            <a:r>
              <a:rPr lang="en-US" dirty="0" smtClean="0"/>
              <a:t> What to do with LS1..5?</a:t>
            </a:r>
            <a:endParaRPr lang="en-US" dirty="0"/>
          </a:p>
        </p:txBody>
      </p:sp>
      <p:sp>
        <p:nvSpPr>
          <p:cNvPr id="11266" name="Rectangle 2"/>
          <p:cNvSpPr>
            <a:spLocks noGrp="1" noChangeArrowheads="1"/>
          </p:cNvSpPr>
          <p:nvPr>
            <p:ph type="body" idx="1"/>
          </p:nvPr>
        </p:nvSpPr>
        <p:spPr>
          <a:xfrm>
            <a:off x="503238" y="2066924"/>
            <a:ext cx="9070975" cy="4989513"/>
          </a:xfrm>
          <a:ln/>
        </p:spPr>
        <p:txBody>
          <a:bodyPr/>
          <a:lstStyle/>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Direct </a:t>
            </a:r>
            <a:r>
              <a:rPr lang="en-US" dirty="0" err="1"/>
              <a:t>MultiCore</a:t>
            </a:r>
            <a:r>
              <a:rPr lang="en-US" dirty="0"/>
              <a:t> Data Choreography</a:t>
            </a:r>
          </a:p>
          <a:p>
            <a:pPr marL="431800" indent="-323850">
              <a:lnSpc>
                <a:spcPct val="100000"/>
              </a:lnSpc>
              <a:buClr>
                <a:srgbClr val="0066CC"/>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	1</a:t>
            </a:r>
            <a:r>
              <a:rPr lang="en-US" dirty="0"/>
              <a:t>, 2, 3, 4, </a:t>
            </a:r>
            <a:r>
              <a:rPr lang="en-US" dirty="0" smtClean="0"/>
              <a:t>...</a:t>
            </a:r>
            <a:br>
              <a:rPr lang="en-US" dirty="0" smtClean="0"/>
            </a:br>
            <a:endParaRPr lang="en-US" dirty="0"/>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Direct </a:t>
            </a:r>
            <a:r>
              <a:rPr lang="en-US" dirty="0" err="1"/>
              <a:t>MultiCore</a:t>
            </a:r>
            <a:r>
              <a:rPr lang="en-US" dirty="0"/>
              <a:t> Algorithm Execution</a:t>
            </a:r>
          </a:p>
          <a:p>
            <a:pPr marL="431800" indent="-323850">
              <a:lnSpc>
                <a:spcPct val="100000"/>
              </a:lnSpc>
              <a:buClr>
                <a:srgbClr val="0066CC"/>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cs typeface="Arial" charset="0"/>
              </a:rPr>
              <a:t>	∑∑ </a:t>
            </a:r>
            <a:r>
              <a:rPr lang="en-US" dirty="0">
                <a:cs typeface="Arial" charset="0"/>
              </a:rPr>
              <a:t>+ ∑ + ∑ + ∑ + </a:t>
            </a:r>
            <a:r>
              <a:rPr lang="en-US" dirty="0" smtClean="0">
                <a:cs typeface="Arial" charset="0"/>
              </a:rPr>
              <a:t>∑∑</a:t>
            </a:r>
            <a:br>
              <a:rPr lang="en-US" dirty="0" smtClean="0">
                <a:cs typeface="Arial" charset="0"/>
              </a:rPr>
            </a:br>
            <a:endParaRPr lang="en-US" dirty="0">
              <a:cs typeface="Arial" charset="0"/>
            </a:endParaRP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Direct </a:t>
            </a:r>
            <a:r>
              <a:rPr lang="en-US" dirty="0" err="1"/>
              <a:t>MultiCore</a:t>
            </a:r>
            <a:r>
              <a:rPr lang="en-US" dirty="0"/>
              <a:t> </a:t>
            </a:r>
            <a:r>
              <a:rPr lang="en-US" dirty="0" smtClean="0"/>
              <a:t>Computational Precision:</a:t>
            </a:r>
            <a:r>
              <a:rPr lang="en-US" dirty="0"/>
              <a:t/>
            </a:r>
            <a:br>
              <a:rPr lang="en-US" dirty="0"/>
            </a:br>
            <a:r>
              <a:rPr lang="en-US" dirty="0" smtClean="0"/>
              <a:t>Double Precision Floating Point </a:t>
            </a:r>
            <a:r>
              <a:rPr lang="en-US" dirty="0"/>
              <a:t>(64 </a:t>
            </a:r>
            <a:r>
              <a:rPr lang="en-US" dirty="0" smtClean="0"/>
              <a:t>bits)</a:t>
            </a:r>
            <a:endParaRPr lang="en-US" dirty="0"/>
          </a:p>
          <a:p>
            <a:pPr marL="431800" indent="-323850">
              <a:buClr>
                <a:srgbClr val="0066CC"/>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05152CBA-3866-41E1-BC48-F4AD81D8BC6D}" type="slidenum">
              <a:rPr lang="en-US" smtClean="0"/>
              <a:pPr/>
              <a:t>11</a:t>
            </a:fld>
            <a:r>
              <a:rPr lang="en-US" dirty="0" smtClean="0"/>
              <a:t>/20</a:t>
            </a:r>
            <a:endParaRPr lang="en-US" dirty="0"/>
          </a:p>
        </p:txBody>
      </p:sp>
      <p:sp>
        <p:nvSpPr>
          <p:cNvPr id="12289" name="Rectangle 1"/>
          <p:cNvSpPr>
            <a:spLocks noGrp="1" noChangeArrowheads="1"/>
          </p:cNvSpPr>
          <p:nvPr>
            <p:ph type="title"/>
          </p:nvPr>
        </p:nvSpPr>
        <p:spPr>
          <a:xfrm>
            <a:off x="-142875" y="460374"/>
            <a:ext cx="10275888"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dirty="0" smtClean="0"/>
              <a:t>Programming: Iteration #1 </a:t>
            </a:r>
            <a:br>
              <a:rPr lang="en-US" dirty="0" smtClean="0"/>
            </a:br>
            <a:r>
              <a:rPr lang="en-US" dirty="0" smtClean="0"/>
              <a:t>Potentials </a:t>
            </a:r>
            <a:r>
              <a:rPr lang="en-US" dirty="0"/>
              <a:t>of </a:t>
            </a:r>
            <a:r>
              <a:rPr lang="en-US" dirty="0" smtClean="0"/>
              <a:t>Direct </a:t>
            </a:r>
            <a:r>
              <a:rPr lang="en-US" dirty="0"/>
              <a:t>“</a:t>
            </a:r>
            <a:r>
              <a:rPr lang="en-US" dirty="0" err="1"/>
              <a:t>Kernelization</a:t>
            </a:r>
            <a:r>
              <a:rPr lang="en-US" dirty="0"/>
              <a:t>”</a:t>
            </a:r>
          </a:p>
        </p:txBody>
      </p:sp>
      <p:sp>
        <p:nvSpPr>
          <p:cNvPr id="12290" name="Rectangle 2"/>
          <p:cNvSpPr>
            <a:spLocks noGrp="1" noChangeArrowheads="1"/>
          </p:cNvSpPr>
          <p:nvPr>
            <p:ph type="body" idx="1"/>
          </p:nvPr>
        </p:nvSpPr>
        <p:spPr>
          <a:xfrm>
            <a:off x="468312" y="3246437"/>
            <a:ext cx="9070975" cy="4989513"/>
          </a:xfrm>
          <a:ln/>
        </p:spPr>
        <p:txBody>
          <a:bodyPr/>
          <a:lstStyle/>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Amdahl Low: limes(FPGA Potential</a:t>
            </a:r>
            <a:r>
              <a:rPr lang="en-US" dirty="0" smtClean="0">
                <a:ea typeface="Droid Sans Fallback" charset="0"/>
                <a:cs typeface="Droid Sans Fallback" charset="0"/>
              </a:rPr>
              <a:t> → </a:t>
            </a:r>
            <a:r>
              <a:rPr lang="en-US" dirty="0" smtClean="0">
                <a:latin typeface="Droid Serif" pitchFamily="16" charset="0"/>
                <a:ea typeface="Droid Serif" pitchFamily="16" charset="0"/>
                <a:cs typeface="Droid Serif" pitchFamily="16" charset="0"/>
              </a:rPr>
              <a:t>∞</a:t>
            </a:r>
            <a:r>
              <a:rPr lang="en-US" dirty="0" smtClean="0"/>
              <a:t>)</a:t>
            </a:r>
            <a:r>
              <a:rPr lang="en-US" dirty="0" smtClean="0">
                <a:ea typeface="Droid Sans Fallback" charset="0"/>
                <a:cs typeface="Droid Sans Fallback" charset="0"/>
              </a:rPr>
              <a:t> = 100</a:t>
            </a:r>
            <a:br>
              <a:rPr lang="en-US" dirty="0" smtClean="0">
                <a:ea typeface="Droid Sans Fallback" charset="0"/>
                <a:cs typeface="Droid Sans Fallback" charset="0"/>
              </a:rPr>
            </a:br>
            <a:r>
              <a:rPr lang="en-US" dirty="0" smtClean="0">
                <a:ea typeface="Droid Sans Fallback" charset="0"/>
                <a:cs typeface="Droid Sans Fallback" charset="0"/>
              </a:rPr>
              <a:t/>
            </a:r>
            <a:br>
              <a:rPr lang="en-US" dirty="0" smtClean="0">
                <a:ea typeface="Droid Sans Fallback" charset="0"/>
                <a:cs typeface="Droid Sans Fallback" charset="0"/>
              </a:rPr>
            </a:br>
            <a:r>
              <a:rPr lang="en-US" dirty="0" smtClean="0">
                <a:ea typeface="Droid Sans Fallback" charset="0"/>
                <a:cs typeface="Droid Sans Fallback" charset="0"/>
              </a:rPr>
              <a:t/>
            </a:r>
            <a:br>
              <a:rPr lang="en-US" dirty="0" smtClean="0">
                <a:ea typeface="Droid Sans Fallback" charset="0"/>
                <a:cs typeface="Droid Sans Fallback" charset="0"/>
              </a:rPr>
            </a:br>
            <a:endParaRPr lang="en-US" dirty="0">
              <a:latin typeface="Droid Serif" pitchFamily="16" charset="0"/>
              <a:ea typeface="Droid Serif" pitchFamily="16" charset="0"/>
              <a:cs typeface="Droid Serif" pitchFamily="16" charset="0"/>
            </a:endParaRP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Reality Estimate: limes(work</a:t>
            </a:r>
            <a:r>
              <a:rPr lang="en-US" dirty="0" smtClean="0">
                <a:ea typeface="Droid Sans Fallback" charset="0"/>
                <a:cs typeface="Droid Sans Fallback" charset="0"/>
              </a:rPr>
              <a:t> → 30.6.2013.)</a:t>
            </a:r>
            <a:r>
              <a:rPr lang="en-US" dirty="0" smtClean="0"/>
              <a:t> </a:t>
            </a:r>
            <a:r>
              <a:rPr lang="en-US" dirty="0"/>
              <a:t>= </a:t>
            </a:r>
            <a:r>
              <a:rPr lang="en-US" dirty="0" smtClean="0"/>
              <a:t>N</a:t>
            </a:r>
            <a:endParaRPr lang="en-US" dirty="0"/>
          </a:p>
        </p:txBody>
      </p:sp>
      <p:sp>
        <p:nvSpPr>
          <p:cNvPr id="7" name="Rectangle 6"/>
          <p:cNvSpPr/>
          <p:nvPr/>
        </p:nvSpPr>
        <p:spPr bwMode="auto">
          <a:xfrm>
            <a:off x="2144712" y="2332037"/>
            <a:ext cx="6477000" cy="457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rPr>
              <a:t>99%</a:t>
            </a:r>
          </a:p>
        </p:txBody>
      </p:sp>
      <p:sp>
        <p:nvSpPr>
          <p:cNvPr id="8" name="Rectangle 7"/>
          <p:cNvSpPr/>
          <p:nvPr/>
        </p:nvSpPr>
        <p:spPr bwMode="auto">
          <a:xfrm>
            <a:off x="1611312" y="2332037"/>
            <a:ext cx="5334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dirty="0" smtClean="0"/>
              <a:t>1</a:t>
            </a:r>
            <a:r>
              <a:rPr kumimoji="0" lang="en-US" sz="1800" b="0" i="0" u="none" strike="noStrike" cap="none" normalizeH="0" baseline="0" dirty="0" smtClean="0">
                <a:ln>
                  <a:noFill/>
                </a:ln>
                <a:effectLst/>
                <a:latin typeface="Arial" charset="0"/>
              </a:rPr>
              <a:t>%</a:t>
            </a:r>
          </a:p>
        </p:txBody>
      </p:sp>
      <p:sp>
        <p:nvSpPr>
          <p:cNvPr id="9" name="Rectangle 8"/>
          <p:cNvSpPr/>
          <p:nvPr/>
        </p:nvSpPr>
        <p:spPr bwMode="auto">
          <a:xfrm>
            <a:off x="2144712" y="4389437"/>
            <a:ext cx="609600" cy="4572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rPr>
              <a:t>0%</a:t>
            </a:r>
          </a:p>
        </p:txBody>
      </p:sp>
      <p:sp>
        <p:nvSpPr>
          <p:cNvPr id="10" name="Rectangle 9"/>
          <p:cNvSpPr/>
          <p:nvPr/>
        </p:nvSpPr>
        <p:spPr bwMode="auto">
          <a:xfrm>
            <a:off x="1611312" y="4389437"/>
            <a:ext cx="5334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rPr>
              <a:t>1%</a:t>
            </a:r>
          </a:p>
        </p:txBody>
      </p:sp>
      <p:sp>
        <p:nvSpPr>
          <p:cNvPr id="11" name="Rectangle 10"/>
          <p:cNvSpPr/>
          <p:nvPr/>
        </p:nvSpPr>
        <p:spPr bwMode="auto">
          <a:xfrm>
            <a:off x="2144712" y="6218237"/>
            <a:ext cx="990600" cy="457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dirty="0"/>
              <a:t>x</a:t>
            </a:r>
            <a:r>
              <a:rPr kumimoji="0" lang="en-US" sz="1800" b="0" i="0" u="none" strike="noStrike" cap="none" normalizeH="0" baseline="0" dirty="0" smtClean="0">
                <a:ln>
                  <a:noFill/>
                </a:ln>
                <a:effectLst/>
                <a:latin typeface="Arial" charset="0"/>
              </a:rPr>
              <a:t>%</a:t>
            </a:r>
          </a:p>
        </p:txBody>
      </p:sp>
      <p:sp>
        <p:nvSpPr>
          <p:cNvPr id="12" name="Rectangle 11"/>
          <p:cNvSpPr/>
          <p:nvPr/>
        </p:nvSpPr>
        <p:spPr bwMode="auto">
          <a:xfrm>
            <a:off x="1611312" y="6218237"/>
            <a:ext cx="5334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effectLst/>
                <a:latin typeface="Arial" charset="0"/>
              </a:rPr>
              <a:t>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idx="12"/>
          </p:nvPr>
        </p:nvSpPr>
        <p:spPr/>
        <p:txBody>
          <a:bodyPr/>
          <a:lstStyle/>
          <a:p>
            <a:fld id="{7DE7B95E-1F28-433F-B1CF-160D461BF348}" type="slidenum">
              <a:rPr lang="fi-FI" smtClean="0"/>
              <a:pPr/>
              <a:t>12</a:t>
            </a:fld>
            <a:r>
              <a:rPr lang="fi-FI" dirty="0" smtClean="0"/>
              <a:t>/20</a:t>
            </a:r>
            <a:endParaRPr lang="fi-FI" dirty="0"/>
          </a:p>
        </p:txBody>
      </p:sp>
      <p:sp>
        <p:nvSpPr>
          <p:cNvPr id="13313" name="Rectangle 1"/>
          <p:cNvSpPr>
            <a:spLocks noGrp="1" noChangeArrowheads="1"/>
          </p:cNvSpPr>
          <p:nvPr>
            <p:ph type="title" idx="4294967295"/>
          </p:nvPr>
        </p:nvSpPr>
        <p:spPr>
          <a:xfrm>
            <a:off x="571500" y="122237"/>
            <a:ext cx="8278812" cy="11699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Pipelining </a:t>
            </a:r>
            <a:r>
              <a:rPr lang="en-US" dirty="0" smtClean="0"/>
              <a:t>the Inner Loops</a:t>
            </a:r>
            <a:endParaRPr lang="en-US" dirty="0"/>
          </a:p>
        </p:txBody>
      </p:sp>
      <p:sp>
        <p:nvSpPr>
          <p:cNvPr id="13314" name="Rectangle 2"/>
          <p:cNvSpPr>
            <a:spLocks noChangeArrowheads="1"/>
          </p:cNvSpPr>
          <p:nvPr/>
        </p:nvSpPr>
        <p:spPr bwMode="auto">
          <a:xfrm>
            <a:off x="1063625" y="2851150"/>
            <a:ext cx="2971800" cy="2971800"/>
          </a:xfrm>
          <a:prstGeom prst="rect">
            <a:avLst/>
          </a:prstGeom>
          <a:solidFill>
            <a:srgbClr val="99CCFF"/>
          </a:solidFill>
          <a:ln w="9360">
            <a:solidFill>
              <a:srgbClr val="000000"/>
            </a:solidFill>
            <a:round/>
            <a:headEnd/>
            <a:tailEnd/>
          </a:ln>
          <a:effectLst/>
        </p:spPr>
        <p:txBody>
          <a:bodyPr wrap="none" anchor="ctr"/>
          <a:lstStyle/>
          <a:p>
            <a:endParaRPr lang="en-US"/>
          </a:p>
        </p:txBody>
      </p:sp>
      <p:sp>
        <p:nvSpPr>
          <p:cNvPr id="13315" name="Rectangle 3"/>
          <p:cNvSpPr>
            <a:spLocks noChangeArrowheads="1"/>
          </p:cNvSpPr>
          <p:nvPr/>
        </p:nvSpPr>
        <p:spPr bwMode="auto">
          <a:xfrm>
            <a:off x="2922588" y="4675188"/>
            <a:ext cx="228600" cy="228600"/>
          </a:xfrm>
          <a:prstGeom prst="rect">
            <a:avLst/>
          </a:prstGeom>
          <a:solidFill>
            <a:srgbClr val="E6FF00"/>
          </a:solidFill>
          <a:ln w="9360">
            <a:solidFill>
              <a:srgbClr val="000000"/>
            </a:solidFill>
            <a:round/>
            <a:headEnd/>
            <a:tailEnd/>
          </a:ln>
          <a:effectLst/>
        </p:spPr>
        <p:txBody>
          <a:bodyPr wrap="none" anchor="ctr"/>
          <a:lstStyle/>
          <a:p>
            <a:endParaRPr lang="en-US"/>
          </a:p>
        </p:txBody>
      </p:sp>
      <p:sp>
        <p:nvSpPr>
          <p:cNvPr id="13316" name="Rectangle 4"/>
          <p:cNvSpPr>
            <a:spLocks noChangeArrowheads="1"/>
          </p:cNvSpPr>
          <p:nvPr/>
        </p:nvSpPr>
        <p:spPr bwMode="auto">
          <a:xfrm>
            <a:off x="2922588" y="5132388"/>
            <a:ext cx="228600" cy="228600"/>
          </a:xfrm>
          <a:prstGeom prst="rect">
            <a:avLst/>
          </a:prstGeom>
          <a:solidFill>
            <a:srgbClr val="E6FF00"/>
          </a:solidFill>
          <a:ln w="9360">
            <a:solidFill>
              <a:srgbClr val="000000"/>
            </a:solidFill>
            <a:round/>
            <a:headEnd/>
            <a:tailEnd/>
          </a:ln>
          <a:effectLst/>
        </p:spPr>
        <p:txBody>
          <a:bodyPr wrap="none" anchor="ctr"/>
          <a:lstStyle/>
          <a:p>
            <a:endParaRPr lang="en-US"/>
          </a:p>
        </p:txBody>
      </p:sp>
      <p:sp>
        <p:nvSpPr>
          <p:cNvPr id="13317" name="Rectangle 5"/>
          <p:cNvSpPr>
            <a:spLocks noChangeArrowheads="1"/>
          </p:cNvSpPr>
          <p:nvPr/>
        </p:nvSpPr>
        <p:spPr bwMode="auto">
          <a:xfrm>
            <a:off x="3151188" y="4903788"/>
            <a:ext cx="228600" cy="228600"/>
          </a:xfrm>
          <a:prstGeom prst="rect">
            <a:avLst/>
          </a:prstGeom>
          <a:solidFill>
            <a:srgbClr val="E6FF00"/>
          </a:solidFill>
          <a:ln w="9360">
            <a:solidFill>
              <a:srgbClr val="000000"/>
            </a:solidFill>
            <a:round/>
            <a:headEnd/>
            <a:tailEnd/>
          </a:ln>
          <a:effectLst/>
        </p:spPr>
        <p:txBody>
          <a:bodyPr wrap="none" anchor="ctr"/>
          <a:lstStyle/>
          <a:p>
            <a:endParaRPr lang="en-US"/>
          </a:p>
        </p:txBody>
      </p:sp>
      <p:sp>
        <p:nvSpPr>
          <p:cNvPr id="13318" name="Rectangle 6"/>
          <p:cNvSpPr>
            <a:spLocks noChangeArrowheads="1"/>
          </p:cNvSpPr>
          <p:nvPr/>
        </p:nvSpPr>
        <p:spPr bwMode="auto">
          <a:xfrm>
            <a:off x="2693988" y="4903788"/>
            <a:ext cx="228600" cy="228600"/>
          </a:xfrm>
          <a:prstGeom prst="rect">
            <a:avLst/>
          </a:prstGeom>
          <a:solidFill>
            <a:srgbClr val="E6FF00"/>
          </a:solidFill>
          <a:ln w="9360">
            <a:solidFill>
              <a:srgbClr val="000000"/>
            </a:solidFill>
            <a:round/>
            <a:headEnd/>
            <a:tailEnd/>
          </a:ln>
          <a:effectLst/>
        </p:spPr>
        <p:txBody>
          <a:bodyPr wrap="none" anchor="ctr"/>
          <a:lstStyle/>
          <a:p>
            <a:endParaRPr lang="en-US"/>
          </a:p>
        </p:txBody>
      </p:sp>
      <p:sp>
        <p:nvSpPr>
          <p:cNvPr id="13319" name="Text Box 7"/>
          <p:cNvSpPr txBox="1">
            <a:spLocks noChangeArrowheads="1"/>
          </p:cNvSpPr>
          <p:nvPr/>
        </p:nvSpPr>
        <p:spPr bwMode="auto">
          <a:xfrm>
            <a:off x="889000" y="4833938"/>
            <a:ext cx="457200" cy="346075"/>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solidFill>
                  <a:srgbClr val="000000"/>
                </a:solidFill>
                <a:ea typeface="DejaVu Sans" charset="0"/>
                <a:cs typeface="DejaVu Sans" charset="0"/>
              </a:rPr>
              <a:t>j</a:t>
            </a:r>
          </a:p>
        </p:txBody>
      </p:sp>
      <p:sp>
        <p:nvSpPr>
          <p:cNvPr id="13320" name="Text Box 8"/>
          <p:cNvSpPr txBox="1">
            <a:spLocks noChangeArrowheads="1"/>
          </p:cNvSpPr>
          <p:nvPr/>
        </p:nvSpPr>
        <p:spPr bwMode="auto">
          <a:xfrm>
            <a:off x="2959100" y="5784850"/>
            <a:ext cx="457200" cy="346075"/>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solidFill>
                  <a:srgbClr val="000000"/>
                </a:solidFill>
                <a:ea typeface="DejaVu Sans" charset="0"/>
                <a:cs typeface="DejaVu Sans" charset="0"/>
              </a:rPr>
              <a:t>i</a:t>
            </a:r>
          </a:p>
        </p:txBody>
      </p:sp>
      <p:sp>
        <p:nvSpPr>
          <p:cNvPr id="13321" name="Text Box 9"/>
          <p:cNvSpPr txBox="1">
            <a:spLocks noChangeArrowheads="1"/>
          </p:cNvSpPr>
          <p:nvPr/>
        </p:nvSpPr>
        <p:spPr bwMode="auto">
          <a:xfrm>
            <a:off x="830263" y="2776538"/>
            <a:ext cx="457200" cy="346075"/>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solidFill>
                  <a:srgbClr val="000000"/>
                </a:solidFill>
                <a:ea typeface="DejaVu Sans" charset="0"/>
                <a:cs typeface="DejaVu Sans" charset="0"/>
              </a:rPr>
              <a:t>0</a:t>
            </a:r>
          </a:p>
        </p:txBody>
      </p:sp>
      <p:sp>
        <p:nvSpPr>
          <p:cNvPr id="13322" name="Text Box 10"/>
          <p:cNvSpPr txBox="1">
            <a:spLocks noChangeArrowheads="1"/>
          </p:cNvSpPr>
          <p:nvPr/>
        </p:nvSpPr>
        <p:spPr bwMode="auto">
          <a:xfrm>
            <a:off x="565150" y="5508625"/>
            <a:ext cx="685800" cy="346075"/>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solidFill>
                  <a:srgbClr val="000000"/>
                </a:solidFill>
                <a:ea typeface="DejaVu Sans" charset="0"/>
                <a:cs typeface="DejaVu Sans" charset="0"/>
              </a:rPr>
              <a:t>320</a:t>
            </a:r>
          </a:p>
        </p:txBody>
      </p:sp>
      <p:sp>
        <p:nvSpPr>
          <p:cNvPr id="13323" name="Text Box 11"/>
          <p:cNvSpPr txBox="1">
            <a:spLocks noChangeArrowheads="1"/>
          </p:cNvSpPr>
          <p:nvPr/>
        </p:nvSpPr>
        <p:spPr bwMode="auto">
          <a:xfrm>
            <a:off x="1001713" y="5740400"/>
            <a:ext cx="457200" cy="346075"/>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solidFill>
                  <a:srgbClr val="000000"/>
                </a:solidFill>
                <a:ea typeface="DejaVu Sans" charset="0"/>
                <a:cs typeface="DejaVu Sans" charset="0"/>
              </a:rPr>
              <a:t>0</a:t>
            </a:r>
          </a:p>
        </p:txBody>
      </p:sp>
      <p:sp>
        <p:nvSpPr>
          <p:cNvPr id="13324" name="Text Box 12"/>
          <p:cNvSpPr txBox="1">
            <a:spLocks noChangeArrowheads="1"/>
          </p:cNvSpPr>
          <p:nvPr/>
        </p:nvSpPr>
        <p:spPr bwMode="auto">
          <a:xfrm>
            <a:off x="3617913" y="5767388"/>
            <a:ext cx="685800" cy="346075"/>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solidFill>
                  <a:srgbClr val="000000"/>
                </a:solidFill>
                <a:ea typeface="DejaVu Sans" charset="0"/>
                <a:cs typeface="DejaVu Sans" charset="0"/>
              </a:rPr>
              <a:t>112</a:t>
            </a:r>
          </a:p>
        </p:txBody>
      </p:sp>
      <p:sp>
        <p:nvSpPr>
          <p:cNvPr id="13325" name="Line 13"/>
          <p:cNvSpPr>
            <a:spLocks noChangeShapeType="1"/>
          </p:cNvSpPr>
          <p:nvPr/>
        </p:nvSpPr>
        <p:spPr bwMode="auto">
          <a:xfrm flipV="1">
            <a:off x="3371850" y="2767013"/>
            <a:ext cx="1588" cy="3176587"/>
          </a:xfrm>
          <a:prstGeom prst="line">
            <a:avLst/>
          </a:prstGeom>
          <a:noFill/>
          <a:ln w="9360">
            <a:solidFill>
              <a:srgbClr val="000000"/>
            </a:solidFill>
            <a:round/>
            <a:headEnd/>
            <a:tailEnd/>
          </a:ln>
          <a:effectLst/>
        </p:spPr>
        <p:txBody>
          <a:bodyPr/>
          <a:lstStyle/>
          <a:p>
            <a:endParaRPr lang="en-US"/>
          </a:p>
        </p:txBody>
      </p:sp>
      <p:sp>
        <p:nvSpPr>
          <p:cNvPr id="13326" name="Line 14"/>
          <p:cNvSpPr>
            <a:spLocks noChangeShapeType="1"/>
          </p:cNvSpPr>
          <p:nvPr/>
        </p:nvSpPr>
        <p:spPr bwMode="auto">
          <a:xfrm flipV="1">
            <a:off x="2686050" y="2767013"/>
            <a:ext cx="1588" cy="3176587"/>
          </a:xfrm>
          <a:prstGeom prst="line">
            <a:avLst/>
          </a:prstGeom>
          <a:noFill/>
          <a:ln w="9360">
            <a:solidFill>
              <a:srgbClr val="000000"/>
            </a:solidFill>
            <a:round/>
            <a:headEnd/>
            <a:tailEnd/>
          </a:ln>
          <a:effectLst/>
        </p:spPr>
        <p:txBody>
          <a:bodyPr/>
          <a:lstStyle/>
          <a:p>
            <a:endParaRPr lang="en-US"/>
          </a:p>
        </p:txBody>
      </p:sp>
      <p:sp>
        <p:nvSpPr>
          <p:cNvPr id="13327" name="Line 15"/>
          <p:cNvSpPr>
            <a:spLocks noChangeShapeType="1"/>
          </p:cNvSpPr>
          <p:nvPr/>
        </p:nvSpPr>
        <p:spPr bwMode="auto">
          <a:xfrm flipV="1">
            <a:off x="3167063" y="2778125"/>
            <a:ext cx="1587" cy="3176588"/>
          </a:xfrm>
          <a:prstGeom prst="line">
            <a:avLst/>
          </a:prstGeom>
          <a:noFill/>
          <a:ln w="9360">
            <a:solidFill>
              <a:srgbClr val="000000"/>
            </a:solidFill>
            <a:round/>
            <a:headEnd/>
            <a:tailEnd/>
          </a:ln>
          <a:effectLst/>
        </p:spPr>
        <p:txBody>
          <a:bodyPr/>
          <a:lstStyle/>
          <a:p>
            <a:endParaRPr lang="en-US"/>
          </a:p>
        </p:txBody>
      </p:sp>
      <p:sp>
        <p:nvSpPr>
          <p:cNvPr id="13328" name="Line 16"/>
          <p:cNvSpPr>
            <a:spLocks noChangeShapeType="1"/>
          </p:cNvSpPr>
          <p:nvPr/>
        </p:nvSpPr>
        <p:spPr bwMode="auto">
          <a:xfrm flipV="1">
            <a:off x="2913063" y="2778125"/>
            <a:ext cx="1587" cy="3176588"/>
          </a:xfrm>
          <a:prstGeom prst="line">
            <a:avLst/>
          </a:prstGeom>
          <a:noFill/>
          <a:ln w="9360">
            <a:solidFill>
              <a:srgbClr val="000000"/>
            </a:solidFill>
            <a:round/>
            <a:headEnd/>
            <a:tailEnd/>
          </a:ln>
          <a:effectLst/>
        </p:spPr>
        <p:txBody>
          <a:bodyPr/>
          <a:lstStyle/>
          <a:p>
            <a:endParaRPr lang="en-US"/>
          </a:p>
        </p:txBody>
      </p:sp>
      <p:sp>
        <p:nvSpPr>
          <p:cNvPr id="13329" name="Line 17"/>
          <p:cNvSpPr>
            <a:spLocks noChangeShapeType="1"/>
          </p:cNvSpPr>
          <p:nvPr/>
        </p:nvSpPr>
        <p:spPr bwMode="auto">
          <a:xfrm>
            <a:off x="2806700" y="2393950"/>
            <a:ext cx="1588" cy="457200"/>
          </a:xfrm>
          <a:prstGeom prst="line">
            <a:avLst/>
          </a:prstGeom>
          <a:noFill/>
          <a:ln w="9360">
            <a:solidFill>
              <a:srgbClr val="000000"/>
            </a:solidFill>
            <a:round/>
            <a:headEnd/>
            <a:tailEnd type="triangle" w="med" len="med"/>
          </a:ln>
          <a:effectLst/>
        </p:spPr>
        <p:txBody>
          <a:bodyPr/>
          <a:lstStyle/>
          <a:p>
            <a:endParaRPr lang="en-US"/>
          </a:p>
        </p:txBody>
      </p:sp>
      <p:sp>
        <p:nvSpPr>
          <p:cNvPr id="13330" name="Line 18"/>
          <p:cNvSpPr>
            <a:spLocks noChangeShapeType="1"/>
          </p:cNvSpPr>
          <p:nvPr/>
        </p:nvSpPr>
        <p:spPr bwMode="auto">
          <a:xfrm>
            <a:off x="3044825" y="2387600"/>
            <a:ext cx="1588" cy="457200"/>
          </a:xfrm>
          <a:prstGeom prst="line">
            <a:avLst/>
          </a:prstGeom>
          <a:noFill/>
          <a:ln w="9360">
            <a:solidFill>
              <a:srgbClr val="000000"/>
            </a:solidFill>
            <a:round/>
            <a:headEnd/>
            <a:tailEnd type="triangle" w="med" len="med"/>
          </a:ln>
          <a:effectLst/>
        </p:spPr>
        <p:txBody>
          <a:bodyPr/>
          <a:lstStyle/>
          <a:p>
            <a:endParaRPr lang="en-US"/>
          </a:p>
        </p:txBody>
      </p:sp>
      <p:sp>
        <p:nvSpPr>
          <p:cNvPr id="13331" name="Line 19"/>
          <p:cNvSpPr>
            <a:spLocks noChangeShapeType="1"/>
          </p:cNvSpPr>
          <p:nvPr/>
        </p:nvSpPr>
        <p:spPr bwMode="auto">
          <a:xfrm>
            <a:off x="3260725" y="2387600"/>
            <a:ext cx="1588" cy="457200"/>
          </a:xfrm>
          <a:prstGeom prst="line">
            <a:avLst/>
          </a:prstGeom>
          <a:noFill/>
          <a:ln w="9360">
            <a:solidFill>
              <a:srgbClr val="000000"/>
            </a:solidFill>
            <a:round/>
            <a:headEnd/>
            <a:tailEnd type="triangle" w="med" len="med"/>
          </a:ln>
          <a:effectLst/>
        </p:spPr>
        <p:txBody>
          <a:bodyPr/>
          <a:lstStyle/>
          <a:p>
            <a:endParaRPr lang="en-US"/>
          </a:p>
        </p:txBody>
      </p:sp>
      <p:sp>
        <p:nvSpPr>
          <p:cNvPr id="13332" name="Line 20"/>
          <p:cNvSpPr>
            <a:spLocks noChangeShapeType="1"/>
          </p:cNvSpPr>
          <p:nvPr/>
        </p:nvSpPr>
        <p:spPr bwMode="auto">
          <a:xfrm>
            <a:off x="3044825" y="5807075"/>
            <a:ext cx="1588" cy="457200"/>
          </a:xfrm>
          <a:prstGeom prst="line">
            <a:avLst/>
          </a:prstGeom>
          <a:noFill/>
          <a:ln w="9360">
            <a:solidFill>
              <a:srgbClr val="000000"/>
            </a:solidFill>
            <a:round/>
            <a:headEnd/>
            <a:tailEnd type="triangle" w="med" len="med"/>
          </a:ln>
          <a:effectLst/>
        </p:spPr>
        <p:txBody>
          <a:bodyPr/>
          <a:lstStyle/>
          <a:p>
            <a:endParaRPr lang="en-US"/>
          </a:p>
        </p:txBody>
      </p:sp>
      <p:sp>
        <p:nvSpPr>
          <p:cNvPr id="13333" name="Text Box 21"/>
          <p:cNvSpPr txBox="1">
            <a:spLocks noChangeArrowheads="1"/>
          </p:cNvSpPr>
          <p:nvPr/>
        </p:nvSpPr>
        <p:spPr bwMode="auto">
          <a:xfrm>
            <a:off x="2649538" y="2070100"/>
            <a:ext cx="1600200" cy="344488"/>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inputs</a:t>
            </a:r>
          </a:p>
        </p:txBody>
      </p:sp>
      <p:sp>
        <p:nvSpPr>
          <p:cNvPr id="13334" name="Text Box 22"/>
          <p:cNvSpPr txBox="1">
            <a:spLocks noChangeArrowheads="1"/>
          </p:cNvSpPr>
          <p:nvPr/>
        </p:nvSpPr>
        <p:spPr bwMode="auto">
          <a:xfrm>
            <a:off x="2605088" y="6224588"/>
            <a:ext cx="1600200" cy="344487"/>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output</a:t>
            </a:r>
          </a:p>
        </p:txBody>
      </p:sp>
      <p:sp>
        <p:nvSpPr>
          <p:cNvPr id="13335" name="Text Box 23"/>
          <p:cNvSpPr txBox="1">
            <a:spLocks noChangeArrowheads="1"/>
          </p:cNvSpPr>
          <p:nvPr/>
        </p:nvSpPr>
        <p:spPr bwMode="auto">
          <a:xfrm>
            <a:off x="1828800" y="4560888"/>
            <a:ext cx="1671638" cy="938212"/>
          </a:xfrm>
          <a:prstGeom prst="rect">
            <a:avLst/>
          </a:prstGeom>
          <a:noFill/>
          <a:ln w="36720">
            <a:solidFill>
              <a:srgbClr val="000000"/>
            </a:solidFill>
            <a:round/>
            <a:headEnd/>
            <a:tailEnd/>
          </a:ln>
          <a:effectLst/>
        </p:spPr>
        <p:txBody>
          <a:bodyPr lIns="108360" tIns="63360" rIns="108360" bIns="6336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ea typeface="DejaVu Sans" charset="0"/>
                <a:cs typeface="DejaVu Sans" charset="0"/>
              </a:rPr>
              <a:t>Kernel</a:t>
            </a:r>
          </a:p>
        </p:txBody>
      </p:sp>
      <p:sp>
        <p:nvSpPr>
          <p:cNvPr id="13336" name="Text Box 24"/>
          <p:cNvSpPr txBox="1">
            <a:spLocks noChangeArrowheads="1"/>
          </p:cNvSpPr>
          <p:nvPr/>
        </p:nvSpPr>
        <p:spPr bwMode="auto">
          <a:xfrm>
            <a:off x="5016500" y="2827338"/>
            <a:ext cx="1263650" cy="703262"/>
          </a:xfrm>
          <a:prstGeom prst="rect">
            <a:avLst/>
          </a:prstGeom>
          <a:noFill/>
          <a:ln w="18360">
            <a:solidFill>
              <a:srgbClr val="000000"/>
            </a:solidFill>
            <a:round/>
            <a:headEnd/>
            <a:tailEnd/>
          </a:ln>
          <a:effectLst/>
        </p:spPr>
        <p:txBody>
          <a:bodyPr lIns="99000" tIns="54000" rIns="99000" bIns="54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Kernel(s) Stream</a:t>
            </a:r>
          </a:p>
        </p:txBody>
      </p:sp>
      <p:sp>
        <p:nvSpPr>
          <p:cNvPr id="13337" name="Text Box 25"/>
          <p:cNvSpPr txBox="1">
            <a:spLocks noChangeArrowheads="1"/>
          </p:cNvSpPr>
          <p:nvPr/>
        </p:nvSpPr>
        <p:spPr bwMode="auto">
          <a:xfrm>
            <a:off x="5008563" y="3998913"/>
            <a:ext cx="1270000" cy="873125"/>
          </a:xfrm>
          <a:prstGeom prst="rect">
            <a:avLst/>
          </a:prstGeom>
          <a:noFill/>
          <a:ln w="18360">
            <a:solidFill>
              <a:srgbClr val="000000"/>
            </a:solidFill>
            <a:round/>
            <a:headEnd/>
            <a:tailEnd/>
          </a:ln>
          <a:effectLst/>
        </p:spPr>
        <p:txBody>
          <a:bodyPr lIns="99000" tIns="54000" rIns="99000" bIns="54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Middle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Functions</a:t>
            </a:r>
            <a:br>
              <a:rPr lang="en-US">
                <a:solidFill>
                  <a:srgbClr val="000000"/>
                </a:solidFill>
                <a:ea typeface="DejaVu Sans" charset="0"/>
                <a:cs typeface="DejaVu Sans" charset="0"/>
              </a:rPr>
            </a:br>
            <a:r>
              <a:rPr lang="en-US">
                <a:solidFill>
                  <a:srgbClr val="000000"/>
                </a:solidFill>
                <a:ea typeface="DejaVu Sans" charset="0"/>
                <a:cs typeface="DejaVu Sans" charset="0"/>
              </a:rPr>
              <a:t>Kernels</a:t>
            </a:r>
          </a:p>
        </p:txBody>
      </p:sp>
      <p:sp>
        <p:nvSpPr>
          <p:cNvPr id="13338" name="Text Box 26"/>
          <p:cNvSpPr txBox="1">
            <a:spLocks noChangeArrowheads="1"/>
          </p:cNvSpPr>
          <p:nvPr/>
        </p:nvSpPr>
        <p:spPr bwMode="auto">
          <a:xfrm>
            <a:off x="5008563" y="5330825"/>
            <a:ext cx="1270000" cy="703263"/>
          </a:xfrm>
          <a:prstGeom prst="rect">
            <a:avLst/>
          </a:prstGeom>
          <a:noFill/>
          <a:ln w="18360">
            <a:solidFill>
              <a:srgbClr val="000000"/>
            </a:solidFill>
            <a:round/>
            <a:headEnd/>
            <a:tailEnd/>
          </a:ln>
          <a:effectLst/>
        </p:spPr>
        <p:txBody>
          <a:bodyPr lIns="99000" tIns="54000" rIns="99000" bIns="54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Kernel(s) Collide</a:t>
            </a:r>
          </a:p>
        </p:txBody>
      </p:sp>
      <p:sp>
        <p:nvSpPr>
          <p:cNvPr id="13339" name="Line 27"/>
          <p:cNvSpPr>
            <a:spLocks noChangeShapeType="1"/>
          </p:cNvSpPr>
          <p:nvPr/>
        </p:nvSpPr>
        <p:spPr bwMode="auto">
          <a:xfrm>
            <a:off x="5629275" y="3525838"/>
            <a:ext cx="1588" cy="457200"/>
          </a:xfrm>
          <a:prstGeom prst="line">
            <a:avLst/>
          </a:prstGeom>
          <a:noFill/>
          <a:ln w="9360">
            <a:solidFill>
              <a:srgbClr val="000000"/>
            </a:solidFill>
            <a:round/>
            <a:headEnd/>
            <a:tailEnd type="triangle" w="med" len="med"/>
          </a:ln>
          <a:effectLst/>
        </p:spPr>
        <p:txBody>
          <a:bodyPr/>
          <a:lstStyle/>
          <a:p>
            <a:endParaRPr lang="en-US"/>
          </a:p>
        </p:txBody>
      </p:sp>
      <p:sp>
        <p:nvSpPr>
          <p:cNvPr id="13340" name="Line 28"/>
          <p:cNvSpPr>
            <a:spLocks noChangeShapeType="1"/>
          </p:cNvSpPr>
          <p:nvPr/>
        </p:nvSpPr>
        <p:spPr bwMode="auto">
          <a:xfrm>
            <a:off x="5616575" y="4878388"/>
            <a:ext cx="1588" cy="457200"/>
          </a:xfrm>
          <a:prstGeom prst="line">
            <a:avLst/>
          </a:prstGeom>
          <a:noFill/>
          <a:ln w="9360">
            <a:solidFill>
              <a:srgbClr val="000000"/>
            </a:solidFill>
            <a:round/>
            <a:headEnd/>
            <a:tailEnd type="triangle" w="med" len="med"/>
          </a:ln>
          <a:effectLst/>
        </p:spPr>
        <p:txBody>
          <a:bodyPr/>
          <a:lstStyle/>
          <a:p>
            <a:endParaRPr lang="en-US"/>
          </a:p>
        </p:txBody>
      </p:sp>
      <p:sp>
        <p:nvSpPr>
          <p:cNvPr id="13341" name="Text Box 29"/>
          <p:cNvSpPr txBox="1">
            <a:spLocks noChangeArrowheads="1"/>
          </p:cNvSpPr>
          <p:nvPr/>
        </p:nvSpPr>
        <p:spPr bwMode="auto">
          <a:xfrm>
            <a:off x="6816725" y="4035425"/>
            <a:ext cx="1270000" cy="703263"/>
          </a:xfrm>
          <a:prstGeom prst="rect">
            <a:avLst/>
          </a:prstGeom>
          <a:noFill/>
          <a:ln w="18360">
            <a:solidFill>
              <a:srgbClr val="000000"/>
            </a:solidFill>
            <a:prstDash val="sysDot"/>
            <a:round/>
            <a:headEnd/>
            <a:tailEnd/>
          </a:ln>
          <a:effectLst/>
        </p:spPr>
        <p:txBody>
          <a:bodyPr lIns="99000" tIns="54000" rIns="99000" bIns="54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Manager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38D8EE41-1737-49C0-885A-63DAEB7F00FD}" type="slidenum">
              <a:rPr lang="en-US" smtClean="0"/>
              <a:pPr/>
              <a:t>13</a:t>
            </a:fld>
            <a:r>
              <a:rPr lang="en-US" dirty="0" smtClean="0"/>
              <a:t>/20</a:t>
            </a:r>
            <a:endParaRPr lang="en-US" dirty="0"/>
          </a:p>
        </p:txBody>
      </p:sp>
      <p:sp>
        <p:nvSpPr>
          <p:cNvPr id="18433" name="Rectangle 1"/>
          <p:cNvSpPr>
            <a:spLocks noGrp="1" noChangeArrowheads="1"/>
          </p:cNvSpPr>
          <p:nvPr>
            <p:ph type="title"/>
          </p:nvPr>
        </p:nvSpPr>
        <p:spPr>
          <a:xfrm>
            <a:off x="468313" y="536574"/>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The Kernel </a:t>
            </a:r>
            <a:r>
              <a:rPr lang="en-US" dirty="0"/>
              <a:t>for </a:t>
            </a:r>
            <a:r>
              <a:rPr lang="en-US" dirty="0" smtClean="0"/>
              <a:t>LS1:</a:t>
            </a:r>
            <a:br>
              <a:rPr lang="en-US" dirty="0" smtClean="0"/>
            </a:br>
            <a:r>
              <a:rPr lang="en-US" dirty="0" smtClean="0"/>
              <a:t>Direct Migration</a:t>
            </a:r>
            <a:endParaRPr lang="en-US" dirty="0"/>
          </a:p>
        </p:txBody>
      </p:sp>
      <p:pic>
        <p:nvPicPr>
          <p:cNvPr id="5" name="Picture 4" descr="D:\1nenad\ker1.GIF"/>
          <p:cNvPicPr>
            <a:picLocks noChangeAspect="1" noChangeArrowheads="1"/>
          </p:cNvPicPr>
          <p:nvPr/>
        </p:nvPicPr>
        <p:blipFill>
          <a:blip r:embed="rId3" cstate="print"/>
          <a:srcRect/>
          <a:stretch>
            <a:fillRect/>
          </a:stretch>
        </p:blipFill>
        <p:spPr bwMode="auto">
          <a:xfrm>
            <a:off x="466773" y="1951037"/>
            <a:ext cx="8612139" cy="510540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F6ED6DE5-8B18-479C-80F3-CA9E84AD128C}" type="slidenum">
              <a:rPr lang="en-US" smtClean="0"/>
              <a:pPr/>
              <a:t>14</a:t>
            </a:fld>
            <a:r>
              <a:rPr lang="en-US" dirty="0" smtClean="0"/>
              <a:t>/20</a:t>
            </a:r>
            <a:endParaRPr lang="en-US" dirty="0"/>
          </a:p>
        </p:txBody>
      </p:sp>
      <p:sp>
        <p:nvSpPr>
          <p:cNvPr id="19457" name="Rectangle 1"/>
          <p:cNvSpPr>
            <a:spLocks noGrp="1" noChangeArrowheads="1"/>
          </p:cNvSpPr>
          <p:nvPr>
            <p:ph type="title"/>
          </p:nvPr>
        </p:nvSpPr>
        <p:spPr>
          <a:xfrm>
            <a:off x="468313" y="0"/>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The Kernel </a:t>
            </a:r>
            <a:r>
              <a:rPr lang="en-US" dirty="0"/>
              <a:t>for </a:t>
            </a:r>
            <a:r>
              <a:rPr lang="en-US" dirty="0" smtClean="0"/>
              <a:t>LS5: Direct Migration</a:t>
            </a:r>
            <a:endParaRPr lang="en-US" dirty="0"/>
          </a:p>
        </p:txBody>
      </p:sp>
      <p:pic>
        <p:nvPicPr>
          <p:cNvPr id="19460" name="Picture 4"/>
          <p:cNvPicPr>
            <a:picLocks noChangeAspect="1" noChangeArrowheads="1"/>
          </p:cNvPicPr>
          <p:nvPr/>
        </p:nvPicPr>
        <p:blipFill>
          <a:blip r:embed="rId3" cstate="print"/>
          <a:srcRect/>
          <a:stretch>
            <a:fillRect/>
          </a:stretch>
        </p:blipFill>
        <p:spPr bwMode="auto">
          <a:xfrm>
            <a:off x="1687512" y="1044830"/>
            <a:ext cx="6762749" cy="651484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B5217BA5-F2B2-4919-BE18-1252575F13EF}" type="slidenum">
              <a:rPr lang="en-US" smtClean="0"/>
              <a:pPr/>
              <a:t>15</a:t>
            </a:fld>
            <a:r>
              <a:rPr lang="en-US" dirty="0" smtClean="0"/>
              <a:t>/20</a:t>
            </a:r>
            <a:endParaRPr lang="en-US" dirty="0"/>
          </a:p>
        </p:txBody>
      </p:sp>
      <p:sp>
        <p:nvSpPr>
          <p:cNvPr id="13313" name="Rectangle 1"/>
          <p:cNvSpPr>
            <a:spLocks noGrp="1" noChangeArrowheads="1"/>
          </p:cNvSpPr>
          <p:nvPr>
            <p:ph type="title"/>
          </p:nvPr>
        </p:nvSpPr>
        <p:spPr>
          <a:xfrm>
            <a:off x="468313" y="460374"/>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Programming: Iteration #2 </a:t>
            </a:r>
            <a:br>
              <a:rPr lang="en-US" dirty="0" smtClean="0"/>
            </a:br>
            <a:r>
              <a:rPr lang="en-US" dirty="0" smtClean="0"/>
              <a:t>Ideas </a:t>
            </a:r>
            <a:r>
              <a:rPr lang="en-US" dirty="0"/>
              <a:t>for </a:t>
            </a:r>
            <a:r>
              <a:rPr lang="en-US" dirty="0" smtClean="0"/>
              <a:t>Additional </a:t>
            </a:r>
            <a:r>
              <a:rPr lang="en-US" dirty="0"/>
              <a:t>Speedup </a:t>
            </a:r>
            <a:r>
              <a:rPr lang="en-US" dirty="0" smtClean="0"/>
              <a:t>(a)</a:t>
            </a:r>
            <a:endParaRPr lang="en-US" dirty="0"/>
          </a:p>
        </p:txBody>
      </p:sp>
      <p:sp>
        <p:nvSpPr>
          <p:cNvPr id="13314" name="Rectangle 2"/>
          <p:cNvSpPr>
            <a:spLocks noGrp="1" noChangeArrowheads="1"/>
          </p:cNvSpPr>
          <p:nvPr>
            <p:ph type="body" idx="1"/>
          </p:nvPr>
        </p:nvSpPr>
        <p:spPr>
          <a:xfrm>
            <a:off x="239712" y="1951037"/>
            <a:ext cx="9840913" cy="4989513"/>
          </a:xfrm>
          <a:ln/>
        </p:spPr>
        <p:txBody>
          <a:bodyPr/>
          <a:lstStyle/>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Better </a:t>
            </a:r>
            <a:r>
              <a:rPr lang="en-US" dirty="0" smtClean="0"/>
              <a:t>Data Choreography</a:t>
            </a:r>
            <a:br>
              <a:rPr lang="en-US" dirty="0" smtClean="0"/>
            </a:br>
            <a:r>
              <a:rPr lang="en-US" dirty="0" smtClean="0"/>
              <a:t>  </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smtClean="0"/>
          </a:p>
          <a:p>
            <a:pPr marL="431800" indent="-323850">
              <a:buClr>
                <a:srgbClr val="0066CC"/>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         5x            x                          5x</a:t>
            </a:r>
            <a:br>
              <a:rPr lang="en-US" dirty="0" smtClean="0"/>
            </a:br>
            <a:endParaRPr lang="en-US" dirty="0" smtClean="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Estimate:</a:t>
            </a:r>
            <a:endParaRPr lang="en-US" dirty="0"/>
          </a:p>
          <a:p>
            <a:pPr marL="431800" indent="-323850">
              <a:buClr>
                <a:srgbClr val="0066CC"/>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	1.2 </a:t>
            </a:r>
            <a:r>
              <a:rPr lang="en-US" dirty="0"/>
              <a:t>X </a:t>
            </a:r>
            <a:r>
              <a:rPr lang="en-US" dirty="0" smtClean="0"/>
              <a:t>Speed-up </a:t>
            </a:r>
            <a:r>
              <a:rPr lang="en-US" dirty="0"/>
              <a:t>(as seen from </a:t>
            </a:r>
            <a:r>
              <a:rPr lang="en-US" dirty="0" smtClean="0"/>
              <a:t>the drawing above)</a:t>
            </a:r>
            <a:endParaRPr lang="en-US" dirty="0"/>
          </a:p>
        </p:txBody>
      </p:sp>
      <p:sp>
        <p:nvSpPr>
          <p:cNvPr id="5" name="Rectangle 4"/>
          <p:cNvSpPr/>
          <p:nvPr/>
        </p:nvSpPr>
        <p:spPr bwMode="auto">
          <a:xfrm>
            <a:off x="1077912" y="2941637"/>
            <a:ext cx="1447800" cy="1371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6" name="Rectangle 5"/>
          <p:cNvSpPr/>
          <p:nvPr/>
        </p:nvSpPr>
        <p:spPr bwMode="auto">
          <a:xfrm>
            <a:off x="2678112" y="4237037"/>
            <a:ext cx="1676400" cy="76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cxnSp>
        <p:nvCxnSpPr>
          <p:cNvPr id="8" name="Straight Arrow Connector 7"/>
          <p:cNvCxnSpPr/>
          <p:nvPr/>
        </p:nvCxnSpPr>
        <p:spPr bwMode="auto">
          <a:xfrm>
            <a:off x="4811712" y="3551237"/>
            <a:ext cx="762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bwMode="auto">
          <a:xfrm>
            <a:off x="5954712" y="2941637"/>
            <a:ext cx="1447800" cy="1371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3118CB6C-7486-45A3-B1C0-117A09C1425C}" type="slidenum">
              <a:rPr lang="en-US" smtClean="0"/>
              <a:pPr/>
              <a:t>16</a:t>
            </a:fld>
            <a:r>
              <a:rPr lang="en-US" dirty="0" smtClean="0"/>
              <a:t>/20</a:t>
            </a:r>
            <a:endParaRPr lang="en-US" dirty="0"/>
          </a:p>
        </p:txBody>
      </p:sp>
      <p:sp>
        <p:nvSpPr>
          <p:cNvPr id="14337" name="Rectangle 1"/>
          <p:cNvSpPr>
            <a:spLocks noGrp="1" noChangeArrowheads="1"/>
          </p:cNvSpPr>
          <p:nvPr>
            <p:ph type="title"/>
          </p:nvPr>
        </p:nvSpPr>
        <p:spPr>
          <a:xfrm>
            <a:off x="468313" y="460374"/>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Programming: Iteration #3 </a:t>
            </a:r>
            <a:br>
              <a:rPr lang="en-US" dirty="0" smtClean="0"/>
            </a:br>
            <a:r>
              <a:rPr lang="en-US" dirty="0" smtClean="0"/>
              <a:t>Ideas </a:t>
            </a:r>
            <a:r>
              <a:rPr lang="en-US" dirty="0"/>
              <a:t>for </a:t>
            </a:r>
            <a:r>
              <a:rPr lang="en-US" dirty="0" smtClean="0"/>
              <a:t>Additional </a:t>
            </a:r>
            <a:r>
              <a:rPr lang="en-US" dirty="0"/>
              <a:t>Speedup </a:t>
            </a:r>
            <a:r>
              <a:rPr lang="en-US" dirty="0" smtClean="0"/>
              <a:t>(b)</a:t>
            </a:r>
            <a:endParaRPr lang="en-US" dirty="0"/>
          </a:p>
        </p:txBody>
      </p:sp>
      <p:sp>
        <p:nvSpPr>
          <p:cNvPr id="14338" name="Rectangle 2"/>
          <p:cNvSpPr>
            <a:spLocks noGrp="1" noChangeArrowheads="1"/>
          </p:cNvSpPr>
          <p:nvPr>
            <p:ph type="body" idx="1"/>
          </p:nvPr>
        </p:nvSpPr>
        <p:spPr>
          <a:xfrm>
            <a:off x="503238" y="1990724"/>
            <a:ext cx="9070975" cy="4989513"/>
          </a:xfrm>
          <a:ln/>
        </p:spPr>
        <p:txBody>
          <a:bodyPr/>
          <a:lstStyle/>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Algorithmic </a:t>
            </a:r>
            <a:r>
              <a:rPr lang="en-US" dirty="0" smtClean="0"/>
              <a:t>Changes:</a:t>
            </a:r>
            <a:r>
              <a:rPr lang="en-US" dirty="0"/>
              <a:t/>
            </a:r>
            <a:br>
              <a:rPr lang="en-US" dirty="0"/>
            </a:br>
            <a:r>
              <a:rPr lang="en-US" dirty="0">
                <a:cs typeface="Arial" charset="0"/>
              </a:rPr>
              <a:t>∑∑ + ∑ + ∑ + ∑ + ∑∑ → ∑∑ + ∑ + </a:t>
            </a:r>
            <a:r>
              <a:rPr lang="en-US" dirty="0" smtClean="0">
                <a:cs typeface="Arial" charset="0"/>
              </a:rPr>
              <a:t>∑∑</a:t>
            </a:r>
            <a:br>
              <a:rPr lang="en-US" dirty="0" smtClean="0">
                <a:cs typeface="Arial" charset="0"/>
              </a:rPr>
            </a:br>
            <a:endParaRPr lang="en-US" dirty="0">
              <a:cs typeface="Arial" charset="0"/>
            </a:endParaRP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Explanation</a:t>
            </a:r>
            <a:r>
              <a:rPr lang="en-US" dirty="0"/>
              <a:t>: </a:t>
            </a:r>
            <a:br>
              <a:rPr lang="en-US" dirty="0"/>
            </a:br>
            <a:r>
              <a:rPr lang="en-US" dirty="0"/>
              <a:t>As seen from </a:t>
            </a:r>
            <a:r>
              <a:rPr lang="en-US" dirty="0" smtClean="0"/>
              <a:t>the previous drawing,</a:t>
            </a:r>
            <a:r>
              <a:rPr lang="en-US" dirty="0"/>
              <a:t/>
            </a:r>
            <a:br>
              <a:rPr lang="en-US" dirty="0"/>
            </a:br>
            <a:r>
              <a:rPr lang="en-US" dirty="0"/>
              <a:t>LS2 and LS3 can be </a:t>
            </a:r>
            <a:r>
              <a:rPr lang="en-US" dirty="0" smtClean="0"/>
              <a:t>integrated </a:t>
            </a:r>
            <a:r>
              <a:rPr lang="en-US" dirty="0"/>
              <a:t>with </a:t>
            </a:r>
            <a:r>
              <a:rPr lang="en-US" dirty="0" smtClean="0"/>
              <a:t>LS1</a:t>
            </a:r>
            <a:br>
              <a:rPr lang="en-US" dirty="0" smtClean="0"/>
            </a:br>
            <a:endParaRPr lang="en-US" dirty="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Estimate: </a:t>
            </a:r>
            <a:r>
              <a:rPr lang="en-US" dirty="0"/>
              <a:t>1.6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7E4A06E4-F514-4464-9855-1F538D786DE0}" type="slidenum">
              <a:rPr lang="en-US" smtClean="0"/>
              <a:pPr/>
              <a:t>17</a:t>
            </a:fld>
            <a:r>
              <a:rPr lang="en-US" dirty="0" smtClean="0"/>
              <a:t>/20</a:t>
            </a:r>
            <a:endParaRPr lang="en-US" dirty="0"/>
          </a:p>
        </p:txBody>
      </p:sp>
      <p:sp>
        <p:nvSpPr>
          <p:cNvPr id="15361" name="Rectangle 1"/>
          <p:cNvSpPr>
            <a:spLocks noGrp="1" noChangeArrowheads="1"/>
          </p:cNvSpPr>
          <p:nvPr>
            <p:ph type="title"/>
          </p:nvPr>
        </p:nvSpPr>
        <p:spPr>
          <a:xfrm>
            <a:off x="468313" y="460374"/>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Programming: Iteration #4 </a:t>
            </a:r>
            <a:br>
              <a:rPr lang="en-US" dirty="0" smtClean="0"/>
            </a:br>
            <a:r>
              <a:rPr lang="en-US" dirty="0" smtClean="0"/>
              <a:t>Ideas </a:t>
            </a:r>
            <a:r>
              <a:rPr lang="en-US" dirty="0"/>
              <a:t>for </a:t>
            </a:r>
            <a:r>
              <a:rPr lang="en-US" dirty="0" smtClean="0"/>
              <a:t>Additional </a:t>
            </a:r>
            <a:r>
              <a:rPr lang="en-US" dirty="0"/>
              <a:t>Speedup </a:t>
            </a:r>
            <a:r>
              <a:rPr lang="en-US" dirty="0" smtClean="0"/>
              <a:t>(c)</a:t>
            </a:r>
            <a:endParaRPr lang="en-US" dirty="0"/>
          </a:p>
        </p:txBody>
      </p:sp>
      <p:sp>
        <p:nvSpPr>
          <p:cNvPr id="15362" name="Rectangle 2"/>
          <p:cNvSpPr>
            <a:spLocks noGrp="1" noChangeArrowheads="1"/>
          </p:cNvSpPr>
          <p:nvPr>
            <p:ph type="body" idx="1"/>
          </p:nvPr>
        </p:nvSpPr>
        <p:spPr>
          <a:xfrm>
            <a:off x="503238" y="1890712"/>
            <a:ext cx="9070975" cy="5318125"/>
          </a:xfrm>
          <a:ln/>
        </p:spPr>
        <p:txBody>
          <a:bodyPr tIns="21168"/>
          <a:lstStyle/>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Precision </a:t>
            </a:r>
            <a:r>
              <a:rPr lang="en-US" sz="2400" dirty="0" smtClean="0"/>
              <a:t>Changes:</a:t>
            </a:r>
            <a:br>
              <a:rPr lang="en-US" sz="2400" dirty="0" smtClean="0"/>
            </a:br>
            <a:r>
              <a:rPr lang="en-US" sz="2400" dirty="0" smtClean="0"/>
              <a:t>LUT (Double-precision </a:t>
            </a:r>
            <a:r>
              <a:rPr lang="en-US" sz="2400" dirty="0"/>
              <a:t>floating </a:t>
            </a:r>
            <a:r>
              <a:rPr lang="en-US" sz="2400" dirty="0" smtClean="0"/>
              <a:t>point, 64) </a:t>
            </a:r>
            <a:r>
              <a:rPr lang="en-US" sz="2400" dirty="0"/>
              <a:t>= </a:t>
            </a:r>
            <a:r>
              <a:rPr lang="en-US" sz="2400" dirty="0" smtClean="0"/>
              <a:t>500</a:t>
            </a:r>
            <a:br>
              <a:rPr lang="en-US" sz="2400" dirty="0" smtClean="0"/>
            </a:br>
            <a:r>
              <a:rPr lang="en-US" sz="2400" dirty="0" smtClean="0"/>
              <a:t>LUT (</a:t>
            </a:r>
            <a:r>
              <a:rPr lang="en-US" sz="2400" dirty="0" err="1" smtClean="0"/>
              <a:t>Maxeler</a:t>
            </a:r>
            <a:r>
              <a:rPr lang="en-US" sz="2400" dirty="0" smtClean="0"/>
              <a:t>-precision </a:t>
            </a:r>
            <a:r>
              <a:rPr lang="en-US" sz="2400" dirty="0"/>
              <a:t>floating </a:t>
            </a:r>
            <a:r>
              <a:rPr lang="en-US" sz="2400" dirty="0" smtClean="0"/>
              <a:t>point, 24) </a:t>
            </a:r>
            <a:r>
              <a:rPr lang="en-US" sz="2400" dirty="0"/>
              <a:t>= 24</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Explanation:</a:t>
            </a:r>
            <a:br>
              <a:rPr lang="en-US" sz="2400" dirty="0"/>
            </a:br>
            <a:r>
              <a:rPr lang="en-US" sz="2400" dirty="0" smtClean="0"/>
              <a:t>With </a:t>
            </a:r>
            <a:r>
              <a:rPr lang="en-US" sz="2400" dirty="0"/>
              <a:t>less precision,</a:t>
            </a:r>
            <a:br>
              <a:rPr lang="en-US" sz="2400" dirty="0"/>
            </a:br>
            <a:r>
              <a:rPr lang="en-US" sz="2400" dirty="0" smtClean="0"/>
              <a:t>hardware complexity </a:t>
            </a:r>
            <a:r>
              <a:rPr lang="en-US" sz="2400" dirty="0"/>
              <a:t>can be reduced </a:t>
            </a:r>
            <a:br>
              <a:rPr lang="en-US" sz="2400" dirty="0"/>
            </a:br>
            <a:r>
              <a:rPr lang="en-US" sz="2400" dirty="0"/>
              <a:t>by </a:t>
            </a:r>
            <a:r>
              <a:rPr lang="en-US" sz="2400" dirty="0" smtClean="0"/>
              <a:t>a factor </a:t>
            </a:r>
            <a:r>
              <a:rPr lang="en-US" sz="2400" dirty="0"/>
              <a:t>of </a:t>
            </a:r>
            <a:r>
              <a:rPr lang="en-US" sz="2400" dirty="0" smtClean="0"/>
              <a:t>about 20</a:t>
            </a:r>
            <a:r>
              <a:rPr lang="en-US" sz="2400" dirty="0"/>
              <a:t>.</a:t>
            </a:r>
            <a:br>
              <a:rPr lang="en-US" sz="2400" dirty="0"/>
            </a:br>
            <a:r>
              <a:rPr lang="en-US" sz="2400" dirty="0" smtClean="0"/>
              <a:t>Increasing number of iterations 4 </a:t>
            </a:r>
            <a:r>
              <a:rPr lang="en-US" sz="2400" dirty="0"/>
              <a:t>times</a:t>
            </a:r>
            <a:br>
              <a:rPr lang="en-US" sz="2400" dirty="0"/>
            </a:br>
            <a:r>
              <a:rPr lang="en-US" sz="2400" dirty="0"/>
              <a:t>brings </a:t>
            </a:r>
            <a:r>
              <a:rPr lang="en-US" sz="2400" dirty="0" smtClean="0"/>
              <a:t>approximately similar precision, much faster.</a:t>
            </a:r>
            <a:endParaRPr lang="en-US" sz="2400" dirty="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t>Estimate: </a:t>
            </a:r>
            <a:r>
              <a:rPr lang="en-US" sz="2400" dirty="0"/>
              <a:t/>
            </a:r>
            <a:br>
              <a:rPr lang="en-US" sz="2400" dirty="0"/>
            </a:br>
            <a:r>
              <a:rPr lang="en-US" sz="2400" dirty="0" smtClean="0"/>
              <a:t>Factor </a:t>
            </a:r>
            <a:r>
              <a:rPr lang="en-US" sz="2400" dirty="0"/>
              <a:t>= </a:t>
            </a:r>
            <a:r>
              <a:rPr lang="en-US" sz="2400" dirty="0" smtClean="0"/>
              <a:t>(500/24)/4 ≈ 5</a:t>
            </a:r>
            <a:endParaRPr lang="en-US" sz="2400" dirty="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This is the only </a:t>
            </a:r>
            <a:r>
              <a:rPr lang="en-US" sz="2400" dirty="0" smtClean="0"/>
              <a:t>action,</a:t>
            </a:r>
            <a:br>
              <a:rPr lang="en-US" sz="2400" dirty="0" smtClean="0"/>
            </a:br>
            <a:r>
              <a:rPr lang="en-US" sz="2400" dirty="0" smtClean="0"/>
              <a:t>before which an topic expert </a:t>
            </a:r>
            <a:r>
              <a:rPr lang="en-US" sz="2400" dirty="0"/>
              <a:t>has to be </a:t>
            </a:r>
            <a:r>
              <a:rPr lang="en-US" sz="2400" dirty="0" smtClean="0"/>
              <a:t>consulted!</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idx="12"/>
          </p:nvPr>
        </p:nvSpPr>
        <p:spPr/>
        <p:txBody>
          <a:bodyPr/>
          <a:lstStyle/>
          <a:p>
            <a:fld id="{B8D5B993-B9D0-44B7-B012-6CB1A430C846}" type="slidenum">
              <a:rPr lang="fi-FI" smtClean="0"/>
              <a:pPr/>
              <a:t>18</a:t>
            </a:fld>
            <a:r>
              <a:rPr lang="fi-FI" dirty="0" smtClean="0"/>
              <a:t>/20</a:t>
            </a:r>
            <a:endParaRPr lang="fi-FI" dirty="0"/>
          </a:p>
        </p:txBody>
      </p:sp>
      <p:sp>
        <p:nvSpPr>
          <p:cNvPr id="8193" name="Rectangle 1"/>
          <p:cNvSpPr>
            <a:spLocks noGrp="1" noChangeArrowheads="1"/>
          </p:cNvSpPr>
          <p:nvPr>
            <p:ph type="title" idx="4294967295"/>
          </p:nvPr>
        </p:nvSpPr>
        <p:spPr>
          <a:xfrm>
            <a:off x="360363" y="346075"/>
            <a:ext cx="8262937" cy="11572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Lattice </a:t>
            </a:r>
            <a:r>
              <a:rPr lang="en-US" dirty="0" err="1"/>
              <a:t>Boltzman</a:t>
            </a:r>
            <a:endParaRPr lang="en-US" dirty="0"/>
          </a:p>
        </p:txBody>
      </p:sp>
      <p:sp>
        <p:nvSpPr>
          <p:cNvPr id="8194" name="Text Box 2"/>
          <p:cNvSpPr txBox="1">
            <a:spLocks noChangeArrowheads="1"/>
          </p:cNvSpPr>
          <p:nvPr/>
        </p:nvSpPr>
        <p:spPr bwMode="auto">
          <a:xfrm>
            <a:off x="676275" y="1879600"/>
            <a:ext cx="8135938" cy="4899025"/>
          </a:xfrm>
          <a:prstGeom prst="rect">
            <a:avLst/>
          </a:prstGeom>
          <a:noFill/>
          <a:ln w="9525">
            <a:noFill/>
            <a:round/>
            <a:headEnd/>
            <a:tailEnd/>
          </a:ln>
          <a:effectLst/>
        </p:spPr>
        <p:txBody>
          <a:bodyPr lIns="0" tIns="28080" rIns="0" bIns="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dirty="0">
                <a:solidFill>
                  <a:srgbClr val="000000"/>
                </a:solidFill>
                <a:ea typeface="DejaVu Sans" charset="0"/>
                <a:cs typeface="DejaVu Sans" charset="0"/>
              </a:rPr>
              <a:t>http://www.youtube.com/watch?v=vXpCC3q0tXQ</a:t>
            </a:r>
          </a:p>
        </p:txBody>
      </p:sp>
      <p:pic>
        <p:nvPicPr>
          <p:cNvPr id="8195" name="Picture 3"/>
          <p:cNvPicPr>
            <a:picLocks noChangeAspect="1" noChangeArrowheads="1"/>
          </p:cNvPicPr>
          <p:nvPr/>
        </p:nvPicPr>
        <p:blipFill>
          <a:blip r:embed="rId3" cstate="print"/>
          <a:srcRect/>
          <a:stretch>
            <a:fillRect/>
          </a:stretch>
        </p:blipFill>
        <p:spPr bwMode="auto">
          <a:xfrm>
            <a:off x="373063" y="2286000"/>
            <a:ext cx="7816850" cy="4800600"/>
          </a:xfrm>
          <a:prstGeom prst="rect">
            <a:avLst/>
          </a:prstGeom>
          <a:noFill/>
          <a:ln w="9525">
            <a:noFill/>
            <a:round/>
            <a:headEnd/>
            <a:tailEnd/>
          </a:ln>
          <a:effectLst/>
        </p:spPr>
      </p:pic>
      <p:sp>
        <p:nvSpPr>
          <p:cNvPr id="7" name="Rectangle 6"/>
          <p:cNvSpPr/>
          <p:nvPr/>
        </p:nvSpPr>
        <p:spPr bwMode="auto">
          <a:xfrm>
            <a:off x="1306512" y="4465637"/>
            <a:ext cx="5943600" cy="457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B68B149F-0ED0-40A9-AD1D-6793F6D8EC1F}" type="slidenum">
              <a:rPr lang="en-US" smtClean="0"/>
              <a:pPr/>
              <a:t>19</a:t>
            </a:fld>
            <a:r>
              <a:rPr lang="en-US" dirty="0" smtClean="0"/>
              <a:t>/20</a:t>
            </a:r>
            <a:endParaRPr lang="en-US" dirty="0"/>
          </a:p>
        </p:txBody>
      </p:sp>
      <p:sp>
        <p:nvSpPr>
          <p:cNvPr id="20481" name="Rectangle 1"/>
          <p:cNvSpPr>
            <a:spLocks noGrp="1" noChangeArrowheads="1"/>
          </p:cNvSpPr>
          <p:nvPr>
            <p:ph type="title"/>
          </p:nvPr>
        </p:nvSpPr>
        <p:spPr>
          <a:xfrm>
            <a:off x="84136" y="460374"/>
            <a:ext cx="9985376"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chemeClr val="bg1"/>
                </a:solidFill>
              </a:rPr>
              <a:t>Results: </a:t>
            </a:r>
            <a:r>
              <a:rPr lang="en-US" dirty="0" smtClean="0">
                <a:solidFill>
                  <a:srgbClr val="FF0000"/>
                </a:solidFill>
              </a:rPr>
              <a:t>SPTC</a:t>
            </a:r>
            <a:r>
              <a:rPr lang="en-US" dirty="0" smtClean="0">
                <a:solidFill>
                  <a:schemeClr val="bg1"/>
                </a:solidFill>
              </a:rPr>
              <a:t> </a:t>
            </a:r>
            <a:r>
              <a:rPr lang="en-US" dirty="0" smtClean="0"/>
              <a:t>≈</a:t>
            </a:r>
            <a:r>
              <a:rPr lang="en-US" dirty="0" smtClean="0">
                <a:solidFill>
                  <a:schemeClr val="bg1"/>
                </a:solidFill>
              </a:rPr>
              <a:t> </a:t>
            </a:r>
            <a:r>
              <a:rPr lang="en-US" dirty="0" smtClean="0">
                <a:solidFill>
                  <a:srgbClr val="FF0000"/>
                </a:solidFill>
              </a:rPr>
              <a:t>1000x</a:t>
            </a:r>
            <a:r>
              <a:rPr lang="en-US" dirty="0" smtClean="0">
                <a:solidFill>
                  <a:schemeClr val="bg1"/>
                </a:solidFill>
              </a:rPr>
              <a:t/>
            </a:r>
            <a:br>
              <a:rPr lang="en-US" dirty="0" smtClean="0">
                <a:solidFill>
                  <a:schemeClr val="bg1"/>
                </a:solidFill>
              </a:rPr>
            </a:br>
            <a:r>
              <a:rPr lang="en-US" sz="1200" dirty="0" smtClean="0">
                <a:solidFill>
                  <a:schemeClr val="bg1"/>
                </a:solidFill>
              </a:rPr>
              <a:t/>
            </a:r>
            <a:br>
              <a:rPr lang="en-US" sz="1200" dirty="0" smtClean="0">
                <a:solidFill>
                  <a:schemeClr val="bg1"/>
                </a:solidFill>
              </a:rPr>
            </a:br>
            <a:r>
              <a:rPr lang="en-US" sz="1800" dirty="0" smtClean="0">
                <a:solidFill>
                  <a:schemeClr val="bg1"/>
                </a:solidFill>
              </a:rPr>
              <a:t>“</a:t>
            </a:r>
            <a:r>
              <a:rPr lang="en-US" sz="1800" dirty="0" err="1" smtClean="0">
                <a:solidFill>
                  <a:schemeClr val="bg1"/>
                </a:solidFill>
              </a:rPr>
              <a:t>Maxeler’s</a:t>
            </a:r>
            <a:r>
              <a:rPr lang="en-US" sz="1800" dirty="0" smtClean="0">
                <a:solidFill>
                  <a:schemeClr val="bg1"/>
                </a:solidFill>
              </a:rPr>
              <a:t> technology enables organizations to speed up processing times by 20-50x,</a:t>
            </a:r>
            <a:br>
              <a:rPr lang="en-US" sz="1800" dirty="0" smtClean="0">
                <a:solidFill>
                  <a:schemeClr val="bg1"/>
                </a:solidFill>
              </a:rPr>
            </a:br>
            <a:r>
              <a:rPr lang="en-US" sz="1800" dirty="0" smtClean="0">
                <a:solidFill>
                  <a:schemeClr val="bg1"/>
                </a:solidFill>
              </a:rPr>
              <a:t>with over 90% reduction in energy usage and over 95% reduction in data centre space”.</a:t>
            </a:r>
            <a:endParaRPr lang="en-US" sz="1800" dirty="0">
              <a:solidFill>
                <a:schemeClr val="bg1"/>
              </a:solidFill>
            </a:endParaRPr>
          </a:p>
        </p:txBody>
      </p:sp>
      <p:sp>
        <p:nvSpPr>
          <p:cNvPr id="20482" name="Rectangle 2"/>
          <p:cNvSpPr>
            <a:spLocks noGrp="1" noChangeArrowheads="1"/>
          </p:cNvSpPr>
          <p:nvPr>
            <p:ph type="body" idx="1"/>
          </p:nvPr>
        </p:nvSpPr>
        <p:spPr>
          <a:xfrm>
            <a:off x="503238" y="2179637"/>
            <a:ext cx="9070975" cy="4989513"/>
          </a:xfrm>
          <a:ln/>
        </p:spPr>
        <p:txBody>
          <a:bodyPr/>
          <a:lstStyle/>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rgbClr val="FF0000"/>
                </a:solidFill>
              </a:rPr>
              <a:t>Speedup</a:t>
            </a:r>
            <a:r>
              <a:rPr lang="en-US" dirty="0" smtClean="0"/>
              <a:t> factor: </a:t>
            </a:r>
            <a:r>
              <a:rPr lang="en-US" dirty="0"/>
              <a:t>1.2 </a:t>
            </a:r>
            <a:r>
              <a:rPr lang="en-US" dirty="0" smtClean="0"/>
              <a:t>x </a:t>
            </a:r>
            <a:r>
              <a:rPr lang="en-US" dirty="0"/>
              <a:t>1.6 </a:t>
            </a:r>
            <a:r>
              <a:rPr lang="en-US" dirty="0" smtClean="0"/>
              <a:t>x </a:t>
            </a:r>
            <a:r>
              <a:rPr lang="en-US" dirty="0"/>
              <a:t>5 </a:t>
            </a:r>
            <a:r>
              <a:rPr lang="en-US" dirty="0" smtClean="0"/>
              <a:t>x N ≈ </a:t>
            </a:r>
            <a:r>
              <a:rPr lang="en-US" dirty="0" smtClean="0">
                <a:solidFill>
                  <a:srgbClr val="FF0000"/>
                </a:solidFill>
              </a:rPr>
              <a:t>10N</a:t>
            </a:r>
            <a:r>
              <a:rPr lang="en-US" dirty="0"/>
              <a:t/>
            </a:r>
            <a:br>
              <a:rPr lang="en-US" dirty="0"/>
            </a:br>
            <a:r>
              <a:rPr lang="en-US" dirty="0"/>
              <a:t>- </a:t>
            </a:r>
            <a:r>
              <a:rPr lang="en-US" dirty="0" smtClean="0"/>
              <a:t>Precisely </a:t>
            </a:r>
            <a:r>
              <a:rPr lang="en-US" dirty="0"/>
              <a:t>30.6.2013.</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rgbClr val="FF0000"/>
                </a:solidFill>
              </a:rPr>
              <a:t>Power</a:t>
            </a:r>
            <a:r>
              <a:rPr lang="en-US" dirty="0" smtClean="0"/>
              <a:t> reduction factor(i7/MAX3) =</a:t>
            </a:r>
            <a:br>
              <a:rPr lang="en-US" dirty="0" smtClean="0"/>
            </a:br>
            <a:r>
              <a:rPr lang="en-US" dirty="0" smtClean="0"/>
              <a:t>17.6 </a:t>
            </a:r>
            <a:r>
              <a:rPr lang="en-US" dirty="0"/>
              <a:t>/ </a:t>
            </a:r>
            <a:r>
              <a:rPr lang="en-US" dirty="0" smtClean="0"/>
              <a:t>(MAX2 / MAX3) ≈ </a:t>
            </a:r>
            <a:r>
              <a:rPr lang="en-US" dirty="0" smtClean="0">
                <a:solidFill>
                  <a:srgbClr val="FF0000"/>
                </a:solidFill>
              </a:rPr>
              <a:t>10</a:t>
            </a:r>
            <a:r>
              <a:rPr lang="en-US" dirty="0"/>
              <a:t/>
            </a:r>
            <a:br>
              <a:rPr lang="en-US" dirty="0"/>
            </a:br>
            <a:r>
              <a:rPr lang="en-US" dirty="0"/>
              <a:t>- </a:t>
            </a:r>
            <a:r>
              <a:rPr lang="en-US" dirty="0" smtClean="0"/>
              <a:t>Precisely</a:t>
            </a:r>
            <a:r>
              <a:rPr lang="en-US" dirty="0"/>
              <a:t>: </a:t>
            </a:r>
            <a:r>
              <a:rPr lang="en-US" dirty="0" smtClean="0"/>
              <a:t>the </a:t>
            </a:r>
            <a:r>
              <a:rPr lang="en-US" dirty="0" err="1" smtClean="0"/>
              <a:t>WallCord</a:t>
            </a:r>
            <a:r>
              <a:rPr lang="en-US" dirty="0" smtClean="0"/>
              <a:t> </a:t>
            </a:r>
            <a:r>
              <a:rPr lang="en-US" dirty="0"/>
              <a:t>method</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rgbClr val="FF0000"/>
                </a:solidFill>
              </a:rPr>
              <a:t>Transistor</a:t>
            </a:r>
            <a:r>
              <a:rPr lang="en-US" dirty="0" smtClean="0"/>
              <a:t> count reduction factor </a:t>
            </a:r>
            <a:r>
              <a:rPr lang="en-US" dirty="0"/>
              <a:t>= </a:t>
            </a:r>
            <a:r>
              <a:rPr lang="en-US" dirty="0" smtClean="0"/>
              <a:t>i7 / MAX3</a:t>
            </a:r>
            <a:br>
              <a:rPr lang="en-US" dirty="0" smtClean="0"/>
            </a:br>
            <a:r>
              <a:rPr lang="en-US" dirty="0" smtClean="0"/>
              <a:t>- Precisely: about </a:t>
            </a:r>
            <a:r>
              <a:rPr lang="en-US" dirty="0" smtClean="0">
                <a:solidFill>
                  <a:srgbClr val="FF0000"/>
                </a:solidFill>
              </a:rPr>
              <a:t>20</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rgbClr val="FF0000"/>
                </a:solidFill>
              </a:rPr>
              <a:t>Cost</a:t>
            </a:r>
            <a:r>
              <a:rPr lang="en-US" dirty="0" smtClean="0"/>
              <a:t> reduction factor: </a:t>
            </a:r>
            <a:r>
              <a:rPr lang="en-US" dirty="0" smtClean="0">
                <a:solidFill>
                  <a:srgbClr val="FF0000"/>
                </a:solidFill>
              </a:rPr>
              <a:t>x</a:t>
            </a:r>
            <a:r>
              <a:rPr lang="en-US" dirty="0" smtClean="0"/>
              <a:t/>
            </a:r>
            <a:br>
              <a:rPr lang="en-US" dirty="0" smtClean="0"/>
            </a:br>
            <a:r>
              <a:rPr lang="en-US" dirty="0" smtClean="0"/>
              <a:t>- Precisely: depends on production volumes</a:t>
            </a:r>
            <a:r>
              <a:rPr lang="en-US" dirty="0"/>
              <a:t/>
            </a:r>
            <a:br>
              <a:rPr lang="en-US" dirty="0"/>
            </a:br>
            <a:r>
              <a:rPr lang="en-US" dirty="0" smtClean="0"/>
              <a:t/>
            </a:r>
            <a:br>
              <a:rPr lang="en-US" dirty="0" smtClean="0"/>
            </a:br>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F_13"/>
          <p:cNvPicPr>
            <a:picLocks noChangeAspect="1" noChangeArrowheads="1"/>
          </p:cNvPicPr>
          <p:nvPr/>
        </p:nvPicPr>
        <p:blipFill>
          <a:blip r:embed="rId3" cstate="print">
            <a:extLst>
              <a:ext uri="{28A0092B-C50C-407E-A947-70E740481C1C}">
                <a14:useLocalDpi xmlns="" xmlns:a14="http://schemas.microsoft.com/office/drawing/2010/main" val="0"/>
              </a:ext>
            </a:extLst>
          </a:blip>
          <a:srcRect r="14655"/>
          <a:stretch>
            <a:fillRect/>
          </a:stretch>
        </p:blipFill>
        <p:spPr bwMode="auto">
          <a:xfrm>
            <a:off x="917575" y="5456236"/>
            <a:ext cx="2330450" cy="1966913"/>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92312" y="2144032"/>
            <a:ext cx="5686975" cy="3854219"/>
          </a:xfrm>
          <a:prstGeom prst="rect">
            <a:avLst/>
          </a:prstGeom>
        </p:spPr>
      </p:pic>
      <p:sp>
        <p:nvSpPr>
          <p:cNvPr id="2" name="Title 1"/>
          <p:cNvSpPr>
            <a:spLocks noGrp="1"/>
          </p:cNvSpPr>
          <p:nvPr>
            <p:ph type="title"/>
          </p:nvPr>
        </p:nvSpPr>
        <p:spPr>
          <a:xfrm>
            <a:off x="261937" y="0"/>
            <a:ext cx="9650412" cy="1722437"/>
          </a:xfrm>
        </p:spPr>
        <p:txBody>
          <a:bodyPr/>
          <a:lstStyle/>
          <a:p>
            <a:r>
              <a:rPr lang="en-US" smtClean="0"/>
              <a:t>Cooperation between BioIRC, UniKG and </a:t>
            </a:r>
            <a:r>
              <a:rPr lang="en-US"/>
              <a:t>School of Electrical Engineering, </a:t>
            </a:r>
            <a:r>
              <a:rPr lang="en-US" smtClean="0"/>
              <a:t>UniBG</a:t>
            </a:r>
            <a:endParaRPr lang="en-US"/>
          </a:p>
        </p:txBody>
      </p:sp>
      <p:pic>
        <p:nvPicPr>
          <p:cNvPr id="1026" name="Picture 2" descr="E:\Projekti\California Tesla\BioIRC log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88198" y="3322637"/>
            <a:ext cx="2724150" cy="86201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7" descr="UKg.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550273" y="1824037"/>
            <a:ext cx="1143000" cy="14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4" descr="data:image/jpeg;base64,/9j/4AAQSkZJRgABAQAAAQABAAD/2wCEAAkGBhQQERQUEhQWFRQVGCEWGBcYGR8eGxgXHyMbIR8gHRgXJCYqGSUkGR4dIDQiLycrLi4uIB4xNTAqQSYuLDUBCQoKDgwNFA8OFTUgFhw1NTU1NTU1NTUpLCw2KTQpNSk1NC0uKzIqMyk1KTIqKS8uKS41LDIyNSkxNSkpKSorNP/AABEIADIAsAMBIgACEQEDEQH/xAAbAAACAgMBAAAAAAAAAAAAAAAABgQFAgMHAf/EADwQAAIBAwMDAwIDBAYLAAAAAAECAwQREgAFIQYTMSJBURRhBzJxI0KBkRVicqHB8BYXJCUzUlNjZLHR/8QAGQEBAAMBAQAAAAAAAAAAAAAAAAMEBQIB/8QAJREBAAIBAgQHAQAAAAAAAAAAAAECAyExERMiURIjQWFxofAE/9oADAMBAAIRAxEAPwCn6W6SjqoM2JU2CKFRT+0IJGZa3Bt7fz1l1J0tDTJFJG2SyC9pEUHyRcYA8cX/AE+eNT+mX3GlhxhpJikiAFhF5B9wbG5seD+mst9h3CrCh6GVcf8Alh4+fAAtc+fkcaqTWvg21+Jbtcubnx5kcvj3rt+9hR9CUzlVMrZBQz4xx2s9guORuOT7j2PjVbP0ki1xpQ6mzY5YC/nxa1r2582+/tq3k6xq6Z4IpKXCQk9tXjGTk2FhdeBcgD72GtMtPuDVX1P0U+fwYvc83vbzf3t4417atNOEfUuMWX+jq8eSNp4dVd2R6GpSHAmYMCAoaOKwuCfUVJvfFgLfGnv8G1A242tbvP48e3j9fOleXedybL/d7jL/ALPI/iF9/f8Ajpv/AAno3ioSkiFHEz3VhiR4/d9v/mpKxWLdMK2a+W2GYy2idY4axPpPZL6y3d6aWixm7Uc1R2pSQtsMHbyw9JuoF/vrVQ9QGbdWhinWSnFMJsVxNpM8bZDm2PNtTupdmlqJaN48MaefvNkxBYYOlgADz6r8/GtUmyzjcWqkEWH03YVSxBLh8wTZTYe3zqZnI9V1XIm5RRWH0j5U+f8A5dg4F/jC6/2r/GtfUm9PDXwxGqFPBJBLKzER8NGYwLNIPhiSPtrVufQrS0OC4rWhlmEubYrUBg5kHHu1+MfBtqTuPTMtVVQyVCQtEKeSCZMicjKUJxuvgYfIPP20FPJ1PWigpq2RiiLNjUARhc6bMqJQrgmPjFiPgnTTLWu9YFSTGGGLOYWWxZj+zGR5HpDsefGPzrRtGwyrTSUdUyzQ2aJJLnuNCeAJAR+YKbZAm9geNQNv6TqIdvFMZFlldgs0hJXKEWWwIB57KhP5nQb+k+qJKieoinAU+mogHgtSuLKT9wwN/jIDS7uHVtTF9dhUhpqepEVPTlFJmBWNscVGRJyIyHi1z76Ya7pJkq6WppFRTEGjlDu3rhYD0jhuQwDDwPPzqE/Q0sn1bFkjmkqPqqaVCS0LhEQBgQLghbMOQQxGgmb5uNQK2ghSUxLUrL3FCqxBjRWFiwNuSQdbNu3maLcDRVDCUPF34ZQuLEKcXRwOCRcEMALj21hW7RVy1NDUMsGVMsncUSNZmkUL6CU4AtfnUrben5DWPWVLIZO32Yo0vjFHfJrs1i7M1rmwAAA0DDo0aNAaNGjQGjRo0FT0wf8AZkX3jyiP6oxX/DVjUxF0ZVYoWBAdbXUn3FwRcefGue9e9Tvt3cp4yImrCzx1EhIjh9NnJZQTlkBYW8uDpB/1kT7KRHTyxVNMxOMUrM0sXCk3YWsGYkgc+/jQeblU/wBHyV9PWD6iSNVDPJO4epiaRXQC5OBU48J49R12LoHaqino0WqneaRvX6zcxhgDhmeXx+T731xWumi3wy1szwQzlI1iTunGIo/qacleAyXt5/8AWp8349VdQxgiWlpb3HedmZVsDyD49uPSfbjQd/1VdONlE8n/AFJXcf2ciB/cBrmHS3Vz0cho1laqFT/wG7nclgmZFy7otwjSMWBvxY667Q0ghjSNfyooUfoBbQUnVHUhppaaLKOL6hmXvSglFKgELYFfU5PF2A4bzwNaazqSeniRJY42qppzBCqkiNvJDkm5ChAWI5PFhfzqZ1LEZMY3pRVUzq3dX0kqfTgQrkZfveDccHSpR9G1McMMkYYtS1bT01PLJdhTMuBiMlyAbEsvJA4BPnQNt61JI1JhkRwwdwjKY2tdfSWOSluL3B8fNxRL1nP/AEM1faHuhWfCzY2VitvzX5te/wDdphpt1lk5+mkjUC7CQrkT7KgViDz7kgfrpHHRT/0G0BpB9YUZALpfJmLA53tax830DS2/yyVQo4TH3UiE08rKSqBuFVUBBJbk8tYAe97ah1fXopPq46pQZqZUkXt8CdJDimIYnA9z0EEm3m51mm2S09ca1IndKiBIpoxj3I3jviwBNmBBKkA3HB51W7x0PLuDVk7/ALCSWOOOnRrEqIn7gaTG49UluBew+5toLfdt9qaCJKiq7TRZKsyxqwMQYhclZie4FYi/pUkXI+NSdq3qWWvqoG7fagWNlIBybuBjySbC1vjm/tqv6ipJ9zpvpGgeASle+7lSqIrBmCFSTIWtYcAc3NvGijjnp9wrZRSyvFKsKxlWj57asDcMwI8i2gYd93lKOmlqJb4RKXNvJt7D7k2H8dUdfv1VTUorJliMagSSwqGzjjNr4yE2dkBuRiAbG1uNS972Z9x26WCYCGSdCLXy7ZvdQSPzWsL2+9tVu7Q1VZQmjaAxyyoIpZSVMSLwHdSDd7i+K2B5F7aDY/U0z1s0Eb06xJAlQsjqxurlhY2YDjG9/vpl29pDEneCiS3rCElb/wBW/NtKEXSKvuMplps6b6WOnjd8Tyha/F7jgjm3kadwNB7o0aNAaNGjQUfV2wirp2UoHIB9Jt6lYWZQT+UlfB9mCn21SdI/h9RqgqHAq55OTNMi344CiPxHiBiR5uDfTvqh3almp+7LS2PcBLJjlaS3EiqCMubZIPzAXHPBDif4q7mYt1lhgCrTlYEqAqDHhsgCQPT5t7X8a7buvRNDVxlJaaJgR5CBWH3DLYj+euHJVSos8VVTxSzVDIXBmbKuZpGsVKfl7Z4sCuI/MPbXUuh1rqiijhqmAC+l5UPqeMWARXH5jbhpRx7Lc3YBv6L6WSKSSQOZVDm0rABpXAwB9PGMcY7Y+WMje4066whhVFCqAqqLAAWAA8AAeNZ6Ck6h6galenRYhIaiTtL68cWxZueDxZTqqf8AED0cU7dxapaOSNnAwkcgKQwBDqQwN+Db21n1zTmSbbgBJZarN2jDehO3IuRZR6RkwH8daepemBBSL9LEzmOriq5ACXklxdS5uxJdsebfaw0DFX7k8csEYjDd4lScrYEKW8W9XAI1Qr124gnqGpT2aaR45SsoLARmzsqkDIDza4NtTjXiqqacxK5SLOR3ZGVRdCoX1gXYlr2HgA3txpHm2kSUdepjqvqHqppIEVZbOS94iYz+zZSbE5C1r30D2epiauGnSPJZoTOsmVvQCoPpte/qGtvUnUBo+xaLud6ZYB6scWfwTcG4450umaWLcKKSoR7pROkzRxuyLMxiON0BtfFtbOq65qlKRkilxSvibmNwTGl8nKEXVQTa58+dBdnqBpJ5IKaMSNDYSuz4orMLhAQCWbGxPFgCOebam7TuLzI5eIxOjshViDe3ghh5BBuP8jS3szHb6utWZH7VTN9TFMqMynJVDIxQHFlK8X8g8aa6OqMi5FGQX4yFiV+Sv7t/g8/NvGgoaHrBpaSqqOxb6Z5UKZ/nMN87G3Hg2/w1h/pk5+hC04LVyF0BlsEsmdmOJv6T7e+lzbNlvt+5F1qFkaWqZEBlXMOX7ZEYIDZXHtz76ympSRsncjmxhjYTYrIDGe0FGRQXX18aB926rkfMSxdoq1hZsgwsDcGw9yRa3tqH091PHWmcR3BglMRv+8LAhx/VYeD721TyVgjppYaZJwHk7SSushIaUku/rGRWMG+R4vxfjUSLa5Nv3KCQXkiqIfp5e3EQsfbsYXbHLixZLn5GgYtg39qp6lTFgKeUwk55ZMArXAsLCzDVe/VtQs8MBpAJJ0eRAZhwqY3DWXg+occ+/wAahdN7oKaTcTLHOM6t5UtBI2aYRgFcVN7lSNbq3N912+QxuAKeYOcSVjZ+2VVmAsDwR/DQWNJ1K71aUzQFGaD6gkuDiMgpWwHJDe97W51u2HqBqqWpQx4fTS9knK+TYq1wLCwxYap66g7u8qWEojFGUzQyIufcDYmRLc482vrPoSmMc24grIFaqzQuH9aduNbhn/MMlIvc+NA36NGjQc76u2yJt3oMoozlmWugORt73HOuhqLCw0aNB7o0aNB5r3Ro0Hg0aNGgNGjRoA690aNB5o0aNAaNGjQGjXujQeaNe6NB/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QERQUEhQWFRQVGCEWGBcYGR8eGxgXHyMbIR8gHRgXJCYqGSUkGR4dIDQiLycrLi4uIB4xNTAqQSYuLDUBCQoKDgwNFA8OFTUgFhw1NTU1NTU1NTUpLCw2KTQpNSk1NC0uKzIqMyk1KTIqKS8uKS41LDIyNSkxNSkpKSorNP/AABEIADIAsAMBIgACEQEDEQH/xAAbAAACAgMBAAAAAAAAAAAAAAAABgQFAgMHAf/EADwQAAIBAwMDAwIDBAYLAAAAAAECAwQREgAFIQYTMSJBURRhBzJxI0KBkRVicqHB8BYXJCUzUlNjZLHR/8QAGQEBAAMBAQAAAAAAAAAAAAAAAAMEBQIB/8QAJREBAAIBAgQHAQAAAAAAAAAAAAECAyExERMiURIjQWFxofAE/9oADAMBAAIRAxEAPwCn6W6SjqoM2JU2CKFRT+0IJGZa3Bt7fz1l1J0tDTJFJG2SyC9pEUHyRcYA8cX/AE+eNT+mX3GlhxhpJikiAFhF5B9wbG5seD+mst9h3CrCh6GVcf8Alh4+fAAtc+fkcaqTWvg21+Jbtcubnx5kcvj3rt+9hR9CUzlVMrZBQz4xx2s9guORuOT7j2PjVbP0ki1xpQ6mzY5YC/nxa1r2582+/tq3k6xq6Z4IpKXCQk9tXjGTk2FhdeBcgD72GtMtPuDVX1P0U+fwYvc83vbzf3t4417atNOEfUuMWX+jq8eSNp4dVd2R6GpSHAmYMCAoaOKwuCfUVJvfFgLfGnv8G1A242tbvP48e3j9fOleXedybL/d7jL/ALPI/iF9/f8Ajpv/AAno3ioSkiFHEz3VhiR4/d9v/mpKxWLdMK2a+W2GYy2idY4axPpPZL6y3d6aWixm7Uc1R2pSQtsMHbyw9JuoF/vrVQ9QGbdWhinWSnFMJsVxNpM8bZDm2PNtTupdmlqJaN48MaefvNkxBYYOlgADz6r8/GtUmyzjcWqkEWH03YVSxBLh8wTZTYe3zqZnI9V1XIm5RRWH0j5U+f8A5dg4F/jC6/2r/GtfUm9PDXwxGqFPBJBLKzER8NGYwLNIPhiSPtrVufQrS0OC4rWhlmEubYrUBg5kHHu1+MfBtqTuPTMtVVQyVCQtEKeSCZMicjKUJxuvgYfIPP20FPJ1PWigpq2RiiLNjUARhc6bMqJQrgmPjFiPgnTTLWu9YFSTGGGLOYWWxZj+zGR5HpDsefGPzrRtGwyrTSUdUyzQ2aJJLnuNCeAJAR+YKbZAm9geNQNv6TqIdvFMZFlldgs0hJXKEWWwIB57KhP5nQb+k+qJKieoinAU+mogHgtSuLKT9wwN/jIDS7uHVtTF9dhUhpqepEVPTlFJmBWNscVGRJyIyHi1z76Ya7pJkq6WppFRTEGjlDu3rhYD0jhuQwDDwPPzqE/Q0sn1bFkjmkqPqqaVCS0LhEQBgQLghbMOQQxGgmb5uNQK2ghSUxLUrL3FCqxBjRWFiwNuSQdbNu3maLcDRVDCUPF34ZQuLEKcXRwOCRcEMALj21hW7RVy1NDUMsGVMsncUSNZmkUL6CU4AtfnUrben5DWPWVLIZO32Yo0vjFHfJrs1i7M1rmwAAA0DDo0aNAaNGjQGjRo0FT0wf8AZkX3jyiP6oxX/DVjUxF0ZVYoWBAdbXUn3FwRcefGue9e9Tvt3cp4yImrCzx1EhIjh9NnJZQTlkBYW8uDpB/1kT7KRHTyxVNMxOMUrM0sXCk3YWsGYkgc+/jQeblU/wBHyV9PWD6iSNVDPJO4epiaRXQC5OBU48J49R12LoHaqino0WqneaRvX6zcxhgDhmeXx+T731xWumi3wy1szwQzlI1iTunGIo/qacleAyXt5/8AWp8349VdQxgiWlpb3HedmZVsDyD49uPSfbjQd/1VdONlE8n/AFJXcf2ciB/cBrmHS3Vz0cho1laqFT/wG7nclgmZFy7otwjSMWBvxY667Q0ghjSNfyooUfoBbQUnVHUhppaaLKOL6hmXvSglFKgELYFfU5PF2A4bzwNaazqSeniRJY42qppzBCqkiNvJDkm5ChAWI5PFhfzqZ1LEZMY3pRVUzq3dX0kqfTgQrkZfveDccHSpR9G1McMMkYYtS1bT01PLJdhTMuBiMlyAbEsvJA4BPnQNt61JI1JhkRwwdwjKY2tdfSWOSluL3B8fNxRL1nP/AEM1faHuhWfCzY2VitvzX5te/wDdphpt1lk5+mkjUC7CQrkT7KgViDz7kgfrpHHRT/0G0BpB9YUZALpfJmLA53tax830DS2/yyVQo4TH3UiE08rKSqBuFVUBBJbk8tYAe97ah1fXopPq46pQZqZUkXt8CdJDimIYnA9z0EEm3m51mm2S09ca1IndKiBIpoxj3I3jviwBNmBBKkA3HB51W7x0PLuDVk7/ALCSWOOOnRrEqIn7gaTG49UluBew+5toLfdt9qaCJKiq7TRZKsyxqwMQYhclZie4FYi/pUkXI+NSdq3qWWvqoG7fagWNlIBybuBjySbC1vjm/tqv6ipJ9zpvpGgeASle+7lSqIrBmCFSTIWtYcAc3NvGijjnp9wrZRSyvFKsKxlWj57asDcMwI8i2gYd93lKOmlqJb4RKXNvJt7D7k2H8dUdfv1VTUorJliMagSSwqGzjjNr4yE2dkBuRiAbG1uNS972Z9x26WCYCGSdCLXy7ZvdQSPzWsL2+9tVu7Q1VZQmjaAxyyoIpZSVMSLwHdSDd7i+K2B5F7aDY/U0z1s0Eb06xJAlQsjqxurlhY2YDjG9/vpl29pDEneCiS3rCElb/wBW/NtKEXSKvuMplps6b6WOnjd8Tyha/F7jgjm3kadwNB7o0aNAaNGjQUfV2wirp2UoHIB9Jt6lYWZQT+UlfB9mCn21SdI/h9RqgqHAq55OTNMi344CiPxHiBiR5uDfTvqh3almp+7LS2PcBLJjlaS3EiqCMubZIPzAXHPBDif4q7mYt1lhgCrTlYEqAqDHhsgCQPT5t7X8a7buvRNDVxlJaaJgR5CBWH3DLYj+euHJVSos8VVTxSzVDIXBmbKuZpGsVKfl7Z4sCuI/MPbXUuh1rqiijhqmAC+l5UPqeMWARXH5jbhpRx7Lc3YBv6L6WSKSSQOZVDm0rABpXAwB9PGMcY7Y+WMje4066whhVFCqAqqLAAWAA8AAeNZ6Ck6h6galenRYhIaiTtL68cWxZueDxZTqqf8AED0cU7dxapaOSNnAwkcgKQwBDqQwN+Db21n1zTmSbbgBJZarN2jDehO3IuRZR6RkwH8daepemBBSL9LEzmOriq5ACXklxdS5uxJdsebfaw0DFX7k8csEYjDd4lScrYEKW8W9XAI1Qr124gnqGpT2aaR45SsoLARmzsqkDIDza4NtTjXiqqacxK5SLOR3ZGVRdCoX1gXYlr2HgA3txpHm2kSUdepjqvqHqppIEVZbOS94iYz+zZSbE5C1r30D2epiauGnSPJZoTOsmVvQCoPpte/qGtvUnUBo+xaLud6ZYB6scWfwTcG4450umaWLcKKSoR7pROkzRxuyLMxiON0BtfFtbOq65qlKRkilxSvibmNwTGl8nKEXVQTa58+dBdnqBpJ5IKaMSNDYSuz4orMLhAQCWbGxPFgCOebam7TuLzI5eIxOjshViDe3ghh5BBuP8jS3szHb6utWZH7VTN9TFMqMynJVDIxQHFlK8X8g8aa6OqMi5FGQX4yFiV+Sv7t/g8/NvGgoaHrBpaSqqOxb6Z5UKZ/nMN87G3Hg2/w1h/pk5+hC04LVyF0BlsEsmdmOJv6T7e+lzbNlvt+5F1qFkaWqZEBlXMOX7ZEYIDZXHtz76ympSRsncjmxhjYTYrIDGe0FGRQXX18aB926rkfMSxdoq1hZsgwsDcGw9yRa3tqH091PHWmcR3BglMRv+8LAhx/VYeD721TyVgjppYaZJwHk7SSushIaUku/rGRWMG+R4vxfjUSLa5Nv3KCQXkiqIfp5e3EQsfbsYXbHLixZLn5GgYtg39qp6lTFgKeUwk55ZMArXAsLCzDVe/VtQs8MBpAJJ0eRAZhwqY3DWXg+occ+/wAahdN7oKaTcTLHOM6t5UtBI2aYRgFcVN7lSNbq3N912+QxuAKeYOcSVjZ+2VVmAsDwR/DQWNJ1K71aUzQFGaD6gkuDiMgpWwHJDe97W51u2HqBqqWpQx4fTS9knK+TYq1wLCwxYap66g7u8qWEojFGUzQyIufcDYmRLc482vrPoSmMc24grIFaqzQuH9aduNbhn/MMlIvc+NA36NGjQc76u2yJt3oMoozlmWugORt73HOuhqLCw0aNB7o0aNB5r3Ro0Hg0aNGgNGjRoA690aNB5o0aNAaNGjQGjXujQeaNe6NB/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188198" y="4284662"/>
            <a:ext cx="2743200" cy="1171575"/>
          </a:xfrm>
          <a:prstGeom prst="rect">
            <a:avLst/>
          </a:prstGeom>
        </p:spPr>
      </p:pic>
      <p:sp>
        <p:nvSpPr>
          <p:cNvPr id="9" name="Rectangle 8"/>
          <p:cNvSpPr>
            <a:spLocks noChangeArrowheads="1"/>
          </p:cNvSpPr>
          <p:nvPr/>
        </p:nvSpPr>
        <p:spPr bwMode="auto">
          <a:xfrm>
            <a:off x="0" y="0"/>
            <a:ext cx="100806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2" descr="http://rti.etf.bg.ac.rs/rti/homegifs/etfsmall.gi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1935" y="1824037"/>
            <a:ext cx="1076325" cy="13620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640512" y="5456237"/>
            <a:ext cx="2291881" cy="196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AutoShape 5" descr="data:image/jpeg;base64,/9j/4AAQSkZJRgABAQAAAQABAAD/2wCEAAkGBhQQERQUERQWFRUWFh4WGRYYFxcYGBkaFBQYFRYXFhYYHCcfGBkjGhcWIC8hIycpLCwsGB8xNTAqNSsrLCkBCQoKDQwOGg8PGi4kHSQqNSouNS8yKSwyNTA1MS81Liw2LzQqMS0sNTI1Lio1NTI1NTAtNSoqLDU1NS41NSwsMP/AABEIAKQBNAMBIgACEQEDEQH/xAAcAAEAAwEBAQEBAAAAAAAAAAAABQYHBAMCCAH/xABQEAACAQMCAwQFBQkLCwUAAAABAgMABBESIQUGMRMiQVEHFGFxgTJygpGhI0JSVJKxsrPRFRYXNDU2c5PBwtIkM0NEU2N0hJTD8GJko+Hx/8QAGAEBAQEBAQAAAAAAAAAAAAAAAAECAwT/xAAsEQEAAQIEBQIFBQAAAAAAAAAAAQIRAyExQRJRYXHwgfGRobHB4QQTImLR/9oADAMBAAIRAxEAPwDcKUpQKUpQKUpQKUpQKUpQKUpQKUpQKUpQKUpQKUpQKUpQKUpQKUpQKUpQKUpQKUpQKUpQKUpQKUpQKUpQKUpQKUpQKUpQKUpQKUpQKUpQKUpQKUpQKUpQKUpQKUpQKUpQKV/M1/aBSoviXMUUORnU420jz9p6CoSC/uriVXVTpVs4HdT2gk9ds0FvpSlApSlApSlApSlApSlApSlApSlApSlApXBPx+3jYq9xCrDYq0qAj3gnIruVsjI3BoP7SleN1eJEuqV1RempmCjfoMk4oPalctnxWGYkRSxyEbkI6tjPnpJxXVQKUrlvOKQw47WWOPPTW6rnHXGojPUUHVSvK2uUkUNGyup6MpDA4ODgjY7g160Clcl3xiCFtMs0UbYzh5EU4O2cMemx+quiGZXUMhDKRkMCCCD0II2IoPulK5Lzi0MJAlljjJGQHdVJHTIDEbUHXSvOCdZFDIwZTuGUggjzBGxrjk5htlJVriEMDggyxggg4IIJ2NBIUqN/fLa/jMH9dH/ir+pzHakgC5gJJwAJY8knYADVQSNQHNfEmiVFQ6S+ckdcDGwPhnP2VPO4UEkgADJJ2AA6kmq1xxo7wD1aWOV4wSUR0ZipwCcA+Bx9dBV9ZznJz1z4/XVoaee5t/ubDSqYbrrdlUFh5Ae7rn4VV3QqSCCCOoOxHvFWvgEbWsTtOQgPeCk97YHO3t2267UEHwFVNxGHGQSdjuM6TjOfbir+BWe8GObiLH4Y/wDv7K0KgUqPk5itlJDXEIIOCDLGCCDgggtsa+f3y2v4zB/XR/4qCSpUcnMVsxAFxASTgASxkknYADVua7bi5WNS8jKijqzEKo8NydhQelKiTzbZj/W7f+uj/wAVdFpx63mOIp4ZD5JIjH6gaDupSlApSlApSlApSlApSvC/uhFFJIeiIz/kqW/soPzLzPcdteXUgGQZnOfZ2hVf7BW7ejDjXrXDYSTlox2Le+PZfrTQfjWScicAN7DxEYywtgV+f2glUfExY+NT3oN41onmtidpUEi/Oj2bHtKtn6FBtFZL6cuMZNvaLuSe2YfXHGPr7T7K1qsJtZP3V5gDDeNZtQ8uztvk/Bio/LoPr0KXXZ8QeM7a4WGPajo35g1bpWAcrn1Xj6r4C6li+DmRF/Otb/QK/P8A6S+INf8AE5EiGoQq0agf7lWkmP1h/wAkVtnM/GRZ2k05/wBGhKjzY91B8WKisr9CvAu2nnuZRqCqYxn755d5D79P6yglfQZxzVHNasd0Pap81+64HsDAH6danX574LIeD8ZCMcIkpiYnxil2Vj9Eo/wr9CUFK9KPJvr9trjXM8ILJgbuvV4/jjI9o9pqtehfnDrYynzeEn63j/Ow+l7K1qsO9KHLDcPu0vLbKJI+sEf6OYHUR7mwWA+cOlBtV/fJBE8sraURSzE+AUZNYNY20vMHFCz5EedTf7uFDhUB/CPT3sx867Oe/SQeIW1vBCCC4DTqAd5AcLEv4Q1DV7cp4g1pno85RHDrQKwHbSYeU+3GyA+Sjb36j40FkggWNVRAFVQFVRsAFGAAPICvzrc8HF5xmWAtoEt3KuoDOPukhzjIz0r9HVgXB/5x/wDOy/pS0Fm/gFT8bb+pX/HXtZ+g1I5Ef1pjodXx2Q30sGx8v2VqNKDg49/FZ/6F/wBW1Yz6FptFzcN+DaMfqkjNbNx7+Kz/ANC/6tqxT0Qrma7H/s3/AE46C2ySFiSxySck+ZNCS53yxPvJNfNdfCZdM8R8nH2nH9tBYeXeXShEsoIYfJXy26t7fZ/4LHSlB+cF4IL3jEluW0CS6mGoDOMNI3TIz8mrx/AKn4239Sv+Oq1yz/OEf8XP/wB6t8oMvsPQekUscnrTHQ6vjsgM6GDYzr26VZ/Sf/JV181f1qVaaq3pP/kq6+Yv61KDKfR5yAnFFmZ5Xj7NlA0hTnUCd8+6pbmX0LPbxNLbTdroBYoy6XwoySjA4Jx4YFSnoH/zd389P0WrQ+YuOR2dvJNMwCqpwD1Zsd1FHiSdqDO/Q7zrLM7Wk7mTCa4nY5YBSAyFjuwwQRnpgjpjGrVhfoU4Y0l80uO5FEcnw1SYVV+rUfo1ulApSlApSlApSlAqvekK87Lhl23nEU/rMR/3qsNUP00XejhpX/aTIv1Zk/uUER6B7bEV1J5yIn5CFv79U3ia/uRxosNkjmEgx/spdyB9BmX4VpHoVttPDdX4czt9WmP+5UD6dOC/5i6A84X+14/+4PiKC8898d9U4fPKp7xTRGc/fS91SPdnV8KpHoK4LhZ7kjriFPcMPJ9pjHwNVXmrmw3PDeHwZyUVjJ74iYYs+3TqPxrZ+SeC+p2MEJGGCan+e/ff6iSPhQY1z1/kvHHkG2Jop/sjc/aGr9AisN9OFnpvo3H+kgA+KO4P2Fa2Hl287a0t5Pw4Ub4sgJ+2gzv058c0xw2qn5R7Z/mplUB9hYsfoVb/AEc8E9T4fChGHcdq/wA6TvYPtC6V+jWO8wvLxjisotxrJYpGMgDRCDvk7AHBb3tVk/e9zD/tn/6hKB6cuB6ZYbpRtIvZP85MshPtKlh9CtC9H/HfXLCGQnLhezfz1x90k+8Yb6VZhxnk/jc0TC4ZpY175UzI3yQTkDxPWuz0G8d0zTWrHaRe1T5ybOB7SpB+hQbLVF9L/G4obFoXUPJP3UU+GkgmT6O2PaR4Zq6Xt4kMbySMFRFLMx6AKMk1gqCXmHiu+VjP/wAUCHp845/KfyoILlniIsru3nmi1IpD4IO6ksutPMqQSPDK1+mba4WRFdCGVgGVh0IYZBHsxVG9JnIy3Fkpt0AktV7iqOsajvRjzwBke0Y8agfQzzn/AKjM3m0BP5Tx/nYfS9lBrdfm+/4W91xiaGNgjyXcqqxzgHtHOdt/Cv0hWBcH/nH/AM7L+lLQS/8AAxffjcf5U37KkOX/AEUXlvdQTPcoyxyK7KGlyQpyQMjH11q1KDg49/FZ/wChf9W1Y16FRm5uP+Eb9OOtl49/FZ/6F/1bVjvoOXN5MD42xH1yR0FhFfStgg+Rz9VdfE+FPbtpYbfet4Eft9lcdBd4OaoG6kqfIqfzrmpG0v0lGY2DY646j3g7is3qb5RQmfI6BDn4kAfb+agyGThL3fFpYI2CPJczAMcgDDyN97v0Bq2fwMX343H+VN+yonln+cI/4uf/AL1b5QZXy36Kru2u4ZpLlGSNwzKGlyQM7DIx9dWv0n/yVdfMX9alWmqt6T/5KuvmL+tSgwrhV1dwQSTW0sscYdUkMbsveYEoWA8NiAfPbxFW3lDkr92l7a4vncodLxnU8i56d6RiACBsQCOo6g1KehawSe2vopVDI7IrKfEFH+o+3wqt3UNxy7xEFMsh3XOwmiJ3VvJh9hAPQjIbjwLgMNlCIrdNCjc+JYnqzMdyx/8ANqkK4uC8Yju4EmhbUjjI8wehVh4MDsR7K7aBSlKBSlKBSlKBWa+mmxnnjto4IZJRrd20Iz4wqqudIOM6m+qtKpQVv0dcPaDhtskilH0lmVgQwLyM+CDuDvXvzxwT1yxnhAyxTUnz076Ae8jHxqdpQfnnk3ka5lvYBPbzJEHDuzxOq6Y+/glhjcgL8a/Q1KUGY+mrgMtwLV4InlKl1YIjOQGCMCQoOBlT9dd3C7m4g5fAWGb1hY2hWPs37QEyMitpxnAUhs+ytApQZX6GOU5IHnuLiJ42wIkDqVODhnIDDONkGffWqUpQKwe55buuHcWMtvbzPFHPrUpG7KY33KAqMfIZk+FbxSgzD0uXt1OFtbW3nePZ5XWKQhj1RAQu4Hyj7dI8DU/6MuUP3PtQZBiebDyeajHcj+iDv7SfZVwpQKw/n7kS4tb4TWMUjI7dqvZIzGKQMCRhQcDVhh7yPCtwpQRPK3FnurZJJonhlxpdHRkIYdSoYbqeo9+OoNYpxPhN/DxOe4t7aclbmV0bsHZTmR8EbYIINfoGlBi378+Pfi8n/SP+yvew5w440sYeCQIXUMfVWGFLAMc422zvWxUoOLjcZa2nCgkmJwANySUIAA8TWAcu2vFLBzJbW06syaCTbu22Q2MFfMCv0ZSgxCbmjjjjD28jDyNnkfalffBeJcVa4hWW0IjaVA5NngBC4DnUU7o0538K2yv4xwKDPuMoFnkCgABsADYDYVK8ln7pJ80fpVATSl2LHqxJPxOalOV7xYpu+QAylck4A3BGfqoM0uuF39vxGW4t7acstxKyN2DspDO4z0wQVapr9+fHvxeT/pH/AGVs0UyuMqQw8wQR9Yr7oMf4bzfxtpolkgkCGRAx9VYYUuAxzjbbO9Xz0i2ry8NuUjRndlGFUFmP3RDsBudqslKDNfQrwma3juhPFJEWdCNaMmcK2cagM1bOdOU04lbNE2A470b/AID42+iehHl7QKnqUGK+j2W/4XctFLa3Bt3bTJiKRgrDuiVCoww88dVwd8CtqpSgUpSgUpSgUpSgVz316IlBKu2TjCrqPQnp5bV0UoIgczRkkaJcjqNG494zUla3HaKGAZc+DDB2ONxUXZfx6f5i/mWpmgUrg41xHsIiwxqJCrnpk+J9gGTURJxZodLespMCQHQadgepXG+1BZqUqN4vfuhjjix2khwCeigdTigkqVwWlnKjAtMXHipRR4bYI6b130HHa8Q1yyx6cdnjfPXUM9MbV2VXYopGurgROE+TqYjUfk7BR08+tdfCbqQTSwytr0AENgA4bzA94+2gl6UqCjnnlmmjSQIqMN9ILDI6L9u5oJ2lRPB7qTtJYpW1mPBDYAJDDO4HwqWoFKhY55bmSQRydlHG2jIUFmI69egr24Xev2kkMpDMgDBgMalPmPA7iglK4rHiPavKunHZtpznOeu/TbpXbUNwP/PXX9L+2gmaUqFWeW4kkEcnZxxnTkKCzMOvXoKCarxvFJjcL8oqQPeQcVwcMvXErwykMygMHAxqU46jz3FStBQRy7cdOyP1r+2veHlSdjuFX2lgf0c1ORzS3EsoSTsljbSAFBJIzuc+G1ffLsrP2pkdmZXKHfu93xUAbdfsFB2cK4Ytumlckndj5nGCQPAV9WHEBMGIVl0sV7wxnHiK6qjOB3jyrIXOdMrKNgNhjA2oJOlDVaTizTan9ZSHchEOnoOhfO+9BZaVwcF4h28Qc9dwcdMjy+w103spSN2UZYKSB5kCg9qVB8HleXS/rOo9Xj0rt5jzHvqcoFKUoFKUoFKUoFKUoIu1tGF3M5HdZVAO25AGfzVKUpQcHGuHmeIqDhgQy56ZHn9tccEjnCtaDV0J7mn2kH+ypulAqL4zZOzRyxYLxknSdtQPUZ8/21KUoOC0v5HYAwMg8WZl228ANzvXfSlBGWFqy3FwxGFbTpO2+BvX8tbRhdzOR3WVQDtuQBn81SlKBUZwy1ZZ7hmGA7KVO2+Ac1J0oIyytWW5ncjCsF0nbfA3qTpSghIo5baSTTGZI5G1jSRlSeoINe3C7NzLJPKNLOAqpnOFGOpHjsKlaUCofhsMkdxMCh0yNqD5GPH9tTFKBUIkUttLIVjMkcja+6RqUnqCD4VN0oIrhlo5leeUaCwCqmckKMdSPHYfbUrSlBVZxrnlcJKyZC6oDjOB3tX4R93lUvwS6hIMcQKFdyjAht/E56//AJXnFwiWLIglAQnOl01Yz5HNe/D+Fdm7SO5eRhgnAAAGNgB7h9VBIVF8BtWjWXWMZlZh03Bxg7VKUoFV22tHttSGATJklWGnOD4NmrFSg8LIHQMoIyfvRg438xtnGK+rmRlUlF1sOi5Az8TXrSgrz2ryzRukBhKtl3JUZHiMKd8+ftqw0pQKUpQKUpQKUpQKrnPPEZ4YI/VG0zSTKi5AOe67lcEH5WjHxqx1w8S4UJ2gYsR2M3bAY+URHJGAfIfdM/CumFVTTXE1aM1RMxaFY4nze8ktibVsROYZJtlJK3cgjhjyR3TtITjB7g86+uJ81vHxBVEii3jkjt5U7mppLlWIcE97CFrcbbfdGz0rutuRoo42RGYarpLkHAOnspVkSJfJBpIHlqNfUnI8L280UgDSTNI7TlF7QNKxYMp8NGVA3+9FeyK/08bZaac9/TP5OVq3FzDxy4trnsEdSbwBbZm0DsZAQsusba0CkSLnJLAr4ivHjXGriL16NJjmKK1WJyqEq9w7xs5GnBJOk4xjbYCpa65QWbtzPIzySoiK4AUxCLDIYsdG7XMmfE48AK/lxykJDK0kpLS+razpAybOTtMgeGs9R4eFSnEwYte218usfa8e6zTX56oHjfOU4soWiOicBnn7qnSLRxFcDBGBqlKqNuhJqzcH4g8l1fIzZWKWNUGB3Q1tG7DIGT3mJ3865LnkaJ/XcMwN4uk7AiPI7xQf+pu+fM17XnLchmklt7hoDMqiUBEfJRdKyJq+Q+nbO42G21SqrAqp4actdusT8s49yIribz5qq8PONwsfDZXkyjQmW67q95WmhgD7Du6DLr7uNlNTVnzBLJxQxhv8m0SxquB3pbcwGR9WM7GYpjOMxmuwclwgBAT2YtDZhNj3HIJYt1Ld0fnr74fyosJtSsjE26yKScEyG40mR3P4Rcavea1ViYExNozz253mPWNOyRTWc6cRa3tS6SGL7rCpkAUlUkuI0kI1gr8hm3INVu65inWKYxXEkkIntkjuREhciaUJOiBY9MukacMqHd8bkVc+McLFzGELFcSxyZG+8MySgfEpj4158f4P61EEDmMrIkqsFDYaGQSL3TsRlRXLBxMOmIiqN8+2XTu3VTMzeFa4rxhoobcrdXIWS7EbySQKkoTsJHKojW67alXfQfHfy435mm7GJvWJOxe+MKXCxIZpIRA7HMQiYahKpXIjBIXOB1q0fvfkcwme4MhhnEykRqnSJ49BCnp3yc+yvgcpKJe0DkD1v1sJgYDm3MLrnyYnX7811jFwYi0x8vx+OjHDV57uBeISSvb20FxLiRJJnnkiRZtETpHoRGiVVJZ/lFOi+OQaj+YOO3Nkt1D2xkK263EMzJH2igzCGRHCrofGQQdPic5xmrTxngfbtHKkjRTRZ0SKA2zgB0dG2dDhdtiCoIIqOuOSxNHP20zSTTqqNLpUaEjfWqRoNlXOSckkk5J6VMPEwrxNVrbxbPXty9lqpq2QkvMsqx3xguHmjihXTLJGivHO7EaABGgcaSjbr44yegca5wuBw9OyYLdL2vbNpU6fUcidsEYGpxGBt0lBqw8Z5SW5kkftGTtY443UAEHsJ+2Rt/HBdfc3sr4ueSona9bUwN3EYz0Ij1JodkHm2EJ8ygrdOL+nymY3vp0iLad59OqTTWj+deaJLeRFhdVEUfrUynTmSJZFTsl1eLL2zbb5jHnX949zPLb3kbI2q1W3EsyhQToeXR2ysBnuAqxHQrq8cVLwcqw9pNJMqzNLpHfRTpSOMIEXOcDOpj7XNefBuUxbtGTI0nZ23qoDAboJNS6vMhcL7cVzivAimIte0fG/+LMV3RLcxTvI8EUgDy3rQxyFVYRxJaR3DMoGzt8rTnO7ZOQMV0cxdtZW2oXc7l54ELFIXdFeZUk7NUh3JVuhVtwMDz9LTkCKKExxySKRcesQyDGuFhGsaquQQyBF0YYHKnB8697vlyeaIpNdamEkciMIUXS0EgkGVydWSBnJxtV48Hii1rRrlr10ny5aq2bu5fl1Rk9rPL3us8XYuNhsF7KPK+3B3J3224b65muLxraKUwJFEssjqEMjGVnVETWrKqgRsScE7gDG9SnDLWWNSJpu2JOQezWPAx0wvWuTinL5kmWeCVoJgnZlgqurpq1BZEbrgkkEEEZO+9cKZo4506cvp9m7TZHuZ2uVs1uZAscPbyTaYTM/aSMkca/c9CgaGJbRk4X2mo3ifGLuJLq2WbMyPbCGcqmrTeTCMCRQugspVxkAZBBwDU3Ny3IWjmFyVuUUoZRGml0ZtfZvFnGFPQggjffc18JycuNTyu8rTxTySEKC5t2BjjCjZIxjAA8ycknNd6cTCi0zbbbe+c6aTn8dGJipCcV52keGzeA6Gbs5bgYB0p6xHbSRd4bEyO4z1+5NXnf8yTCa7EVyxnjuRHDaBI2WRNELEMBHrAJaTL6wFx7N5yXkaIrdqrsDcyK5Ox7PRJ22lB5GQyP75DUtwzhIgadgxPbTGYg/ekxxx4HmPuYPxq/u4FMfxi/kTy7wnDXM5yjeFcUkdb8s2TDcSJHsO6qQxso2G+7E7561DG5uXh4bKLyZTdmFZAEt8DXaNKzJqhJBLJnckd44HTEze8quzz9jcvDHcnMqBEY6igjZonO8bMigHZumRg123PL6MLVVJRbWRXRRvkJE8Sqc+GH6+ysRiYVOcWz6aZdua8NUqzxfi9zF65FHOdUXqaRyOkZINxNokZgEAOc9Me7Fer86vqgZgUKLci6hABIktoVcqCRnH3ykHdWU1L33KiyvO5kYds1uxGB3fVJO0XHnq6Hyr7uuU4pLxbrJDBGR0wCkmpdALD8IKSM+IwPAVqMTAtnG3L+sR9b+pw17eZou2v3VLee8vWiM2lxEiRdiA2kiIs0bOflKuouCSdsVb6qz8lP2QtxdSerKyFY2RGdVidXSMS9dIKgDIJwMZq01wx5om00zz2t22j7t0X3KUpXnbKUpQKUpQKUpQKUpQKUpQKUpQKUpQKUpQKUpQKUpQKUpQKUpQKUpQKUpQKUpQKUpQKUpQKUpQKUpQKUpQKUpQKUpQKUpQKUpQKUpQKUpQKUpQKUpQKUpQKUpQKUpQKUpQKUpQKUpQKUpQKUpQKUpQKUpQKUpQKUpQKUpQf/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data:image/jpeg;base64,/9j/4AAQSkZJRgABAQAAAQABAAD/2wCEAAkGBhQQERQUERQWFRUWFh4WGRYYFxcYGBkaFBQYFRYXFhYYHCcfGBkjGhcWIC8hIycpLCwsGB8xNTAqNSsrLCkBCQoKDQwOGg8PGi4kHSQqNSouNS8yKSwyNTA1MS81Liw2LzQqMS0sNTI1Lio1NTI1NTAtNSoqLDU1NS41NSwsMP/AABEIAKQBNAMBIgACEQEDEQH/xAAcAAEAAwEBAQEBAAAAAAAAAAAABQYHBAMCCAH/xABQEAACAQMCAwQFBQkLCwUAAAABAgMABBESIQUGMRMiQVEHFGFxgTJygpGhI0JSVJKxsrPRFRYXNDU2c5PBwtIkM0NEU2N0hJTD8GJko+Hx/8QAGAEBAQEBAQAAAAAAAAAAAAAAAAECAwT/xAAsEQEAAQIEBQIFBQAAAAAAAAAAAQIRAyExQRJRYXHwgfGRobHB4QQTImLR/9oADAMBAAIRAxEAPwDcKUpQKUpQKUpQKUpQKUpQKUpQKUpQKUpQKUpQKUpQKUpQKUpQKUpQKUpQKUpQKUpQKUpQKUpQKUpQKUpQKUpQKUpQKUpQKUpQKUpQKUpQKUpQKUpQKUpQKUpQKUpQKUpQKV/M1/aBSoviXMUUORnU420jz9p6CoSC/uriVXVTpVs4HdT2gk9ds0FvpSlApSlApSlApSlApSlApSlApSlApSlApXBPx+3jYq9xCrDYq0qAj3gnIruVsjI3BoP7SleN1eJEuqV1RempmCjfoMk4oPalctnxWGYkRSxyEbkI6tjPnpJxXVQKUrlvOKQw47WWOPPTW6rnHXGojPUUHVSvK2uUkUNGyup6MpDA4ODgjY7g160Clcl3xiCFtMs0UbYzh5EU4O2cMemx+quiGZXUMhDKRkMCCCD0II2IoPulK5Lzi0MJAlljjJGQHdVJHTIDEbUHXSvOCdZFDIwZTuGUggjzBGxrjk5htlJVriEMDggyxggg4IIJ2NBIUqN/fLa/jMH9dH/ir+pzHakgC5gJJwAJY8knYADVQSNQHNfEmiVFQ6S+ckdcDGwPhnP2VPO4UEkgADJJ2AA6kmq1xxo7wD1aWOV4wSUR0ZipwCcA+Bx9dBV9ZznJz1z4/XVoaee5t/ubDSqYbrrdlUFh5Ae7rn4VV3QqSCCCOoOxHvFWvgEbWsTtOQgPeCk97YHO3t2267UEHwFVNxGHGQSdjuM6TjOfbir+BWe8GObiLH4Y/wDv7K0KgUqPk5itlJDXEIIOCDLGCCDgggtsa+f3y2v4zB/XR/4qCSpUcnMVsxAFxASTgASxkknYADVua7bi5WNS8jKijqzEKo8NydhQelKiTzbZj/W7f+uj/wAVdFpx63mOIp4ZD5JIjH6gaDupSlApSlApSlApSlApSvC/uhFFJIeiIz/kqW/soPzLzPcdteXUgGQZnOfZ2hVf7BW7ejDjXrXDYSTlox2Le+PZfrTQfjWScicAN7DxEYywtgV+f2glUfExY+NT3oN41onmtidpUEi/Oj2bHtKtn6FBtFZL6cuMZNvaLuSe2YfXHGPr7T7K1qsJtZP3V5gDDeNZtQ8uztvk/Bio/LoPr0KXXZ8QeM7a4WGPajo35g1bpWAcrn1Xj6r4C6li+DmRF/Otb/QK/P8A6S+INf8AE5EiGoQq0agf7lWkmP1h/wAkVtnM/GRZ2k05/wBGhKjzY91B8WKisr9CvAu2nnuZRqCqYxn755d5D79P6yglfQZxzVHNasd0Pap81+64HsDAH6danX574LIeD8ZCMcIkpiYnxil2Vj9Eo/wr9CUFK9KPJvr9trjXM8ILJgbuvV4/jjI9o9pqtehfnDrYynzeEn63j/Ow+l7K1qsO9KHLDcPu0vLbKJI+sEf6OYHUR7mwWA+cOlBtV/fJBE8sraURSzE+AUZNYNY20vMHFCz5EedTf7uFDhUB/CPT3sx867Oe/SQeIW1vBCCC4DTqAd5AcLEv4Q1DV7cp4g1pno85RHDrQKwHbSYeU+3GyA+Sjb36j40FkggWNVRAFVQFVRsAFGAAPICvzrc8HF5xmWAtoEt3KuoDOPukhzjIz0r9HVgXB/5x/wDOy/pS0Fm/gFT8bb+pX/HXtZ+g1I5Ef1pjodXx2Q30sGx8v2VqNKDg49/FZ/6F/wBW1Yz6FptFzcN+DaMfqkjNbNx7+Kz/ANC/6tqxT0Qrma7H/s3/AE46C2ySFiSxySck+ZNCS53yxPvJNfNdfCZdM8R8nH2nH9tBYeXeXShEsoIYfJXy26t7fZ/4LHSlB+cF4IL3jEluW0CS6mGoDOMNI3TIz8mrx/AKn4239Sv+Oq1yz/OEf8XP/wB6t8oMvsPQekUscnrTHQ6vjsgM6GDYzr26VZ/Sf/JV181f1qVaaq3pP/kq6+Yv61KDKfR5yAnFFmZ5Xj7NlA0hTnUCd8+6pbmX0LPbxNLbTdroBYoy6XwoySjA4Jx4YFSnoH/zd389P0WrQ+YuOR2dvJNMwCqpwD1Zsd1FHiSdqDO/Q7zrLM7Wk7mTCa4nY5YBSAyFjuwwQRnpgjpjGrVhfoU4Y0l80uO5FEcnw1SYVV+rUfo1ulApSlApSlApSlAqvekK87Lhl23nEU/rMR/3qsNUP00XejhpX/aTIv1Zk/uUER6B7bEV1J5yIn5CFv79U3ia/uRxosNkjmEgx/spdyB9BmX4VpHoVttPDdX4czt9WmP+5UD6dOC/5i6A84X+14/+4PiKC8898d9U4fPKp7xTRGc/fS91SPdnV8KpHoK4LhZ7kjriFPcMPJ9pjHwNVXmrmw3PDeHwZyUVjJ74iYYs+3TqPxrZ+SeC+p2MEJGGCan+e/ff6iSPhQY1z1/kvHHkG2Jop/sjc/aGr9AisN9OFnpvo3H+kgA+KO4P2Fa2Hl287a0t5Pw4Ub4sgJ+2gzv058c0xw2qn5R7Z/mplUB9hYsfoVb/AEc8E9T4fChGHcdq/wA6TvYPtC6V+jWO8wvLxjisotxrJYpGMgDRCDvk7AHBb3tVk/e9zD/tn/6hKB6cuB6ZYbpRtIvZP85MshPtKlh9CtC9H/HfXLCGQnLhezfz1x90k+8Yb6VZhxnk/jc0TC4ZpY175UzI3yQTkDxPWuz0G8d0zTWrHaRe1T5ybOB7SpB+hQbLVF9L/G4obFoXUPJP3UU+GkgmT6O2PaR4Zq6Xt4kMbySMFRFLMx6AKMk1gqCXmHiu+VjP/wAUCHp845/KfyoILlniIsru3nmi1IpD4IO6ksutPMqQSPDK1+mba4WRFdCGVgGVh0IYZBHsxVG9JnIy3Fkpt0AktV7iqOsajvRjzwBke0Y8agfQzzn/AKjM3m0BP5Tx/nYfS9lBrdfm+/4W91xiaGNgjyXcqqxzgHtHOdt/Cv0hWBcH/nH/AM7L+lLQS/8AAxffjcf5U37KkOX/AEUXlvdQTPcoyxyK7KGlyQpyQMjH11q1KDg49/FZ/wChf9W1Y16FRm5uP+Eb9OOtl49/FZ/6F/1bVjvoOXN5MD42xH1yR0FhFfStgg+Rz9VdfE+FPbtpYbfet4Eft9lcdBd4OaoG6kqfIqfzrmpG0v0lGY2DY646j3g7is3qb5RQmfI6BDn4kAfb+agyGThL3fFpYI2CPJczAMcgDDyN97v0Bq2fwMX343H+VN+yonln+cI/4uf/AL1b5QZXy36Kru2u4ZpLlGSNwzKGlyQM7DIx9dWv0n/yVdfMX9alWmqt6T/5KuvmL+tSgwrhV1dwQSTW0sscYdUkMbsveYEoWA8NiAfPbxFW3lDkr92l7a4vncodLxnU8i56d6RiACBsQCOo6g1KehawSe2vopVDI7IrKfEFH+o+3wqt3UNxy7xEFMsh3XOwmiJ3VvJh9hAPQjIbjwLgMNlCIrdNCjc+JYnqzMdyx/8ANqkK4uC8Yju4EmhbUjjI8wehVh4MDsR7K7aBSlKBSlKBSlKBWa+mmxnnjto4IZJRrd20Iz4wqqudIOM6m+qtKpQVv0dcPaDhtskilH0lmVgQwLyM+CDuDvXvzxwT1yxnhAyxTUnz076Ae8jHxqdpQfnnk3ka5lvYBPbzJEHDuzxOq6Y+/glhjcgL8a/Q1KUGY+mrgMtwLV4InlKl1YIjOQGCMCQoOBlT9dd3C7m4g5fAWGb1hY2hWPs37QEyMitpxnAUhs+ytApQZX6GOU5IHnuLiJ42wIkDqVODhnIDDONkGffWqUpQKwe55buuHcWMtvbzPFHPrUpG7KY33KAqMfIZk+FbxSgzD0uXt1OFtbW3nePZ5XWKQhj1RAQu4Hyj7dI8DU/6MuUP3PtQZBiebDyeajHcj+iDv7SfZVwpQKw/n7kS4tb4TWMUjI7dqvZIzGKQMCRhQcDVhh7yPCtwpQRPK3FnurZJJonhlxpdHRkIYdSoYbqeo9+OoNYpxPhN/DxOe4t7aclbmV0bsHZTmR8EbYIINfoGlBi378+Pfi8n/SP+yvew5w440sYeCQIXUMfVWGFLAMc422zvWxUoOLjcZa2nCgkmJwANySUIAA8TWAcu2vFLBzJbW06syaCTbu22Q2MFfMCv0ZSgxCbmjjjjD28jDyNnkfalffBeJcVa4hWW0IjaVA5NngBC4DnUU7o0538K2yv4xwKDPuMoFnkCgABsADYDYVK8ln7pJ80fpVATSl2LHqxJPxOalOV7xYpu+QAylck4A3BGfqoM0uuF39vxGW4t7acstxKyN2DspDO4z0wQVapr9+fHvxeT/pH/AGVs0UyuMqQw8wQR9Yr7oMf4bzfxtpolkgkCGRAx9VYYUuAxzjbbO9Xz0i2ry8NuUjRndlGFUFmP3RDsBudqslKDNfQrwma3juhPFJEWdCNaMmcK2cagM1bOdOU04lbNE2A470b/AID42+iehHl7QKnqUGK+j2W/4XctFLa3Bt3bTJiKRgrDuiVCoww88dVwd8CtqpSgUpSgUpSgUpSgVz316IlBKu2TjCrqPQnp5bV0UoIgczRkkaJcjqNG494zUla3HaKGAZc+DDB2ONxUXZfx6f5i/mWpmgUrg41xHsIiwxqJCrnpk+J9gGTURJxZodLespMCQHQadgepXG+1BZqUqN4vfuhjjix2khwCeigdTigkqVwWlnKjAtMXHipRR4bYI6b130HHa8Q1yyx6cdnjfPXUM9MbV2VXYopGurgROE+TqYjUfk7BR08+tdfCbqQTSwytr0AENgA4bzA94+2gl6UqCjnnlmmjSQIqMN9ILDI6L9u5oJ2lRPB7qTtJYpW1mPBDYAJDDO4HwqWoFKhY55bmSQRydlHG2jIUFmI69egr24Xev2kkMpDMgDBgMalPmPA7iglK4rHiPavKunHZtpznOeu/TbpXbUNwP/PXX9L+2gmaUqFWeW4kkEcnZxxnTkKCzMOvXoKCarxvFJjcL8oqQPeQcVwcMvXErwykMygMHAxqU46jz3FStBQRy7cdOyP1r+2veHlSdjuFX2lgf0c1ORzS3EsoSTsljbSAFBJIzuc+G1ffLsrP2pkdmZXKHfu93xUAbdfsFB2cK4Ytumlckndj5nGCQPAV9WHEBMGIVl0sV7wxnHiK6qjOB3jyrIXOdMrKNgNhjA2oJOlDVaTizTan9ZSHchEOnoOhfO+9BZaVwcF4h28Qc9dwcdMjy+w103spSN2UZYKSB5kCg9qVB8HleXS/rOo9Xj0rt5jzHvqcoFKUoFKUoFKUoFKUoIu1tGF3M5HdZVAO25AGfzVKUpQcHGuHmeIqDhgQy56ZHn9tccEjnCtaDV0J7mn2kH+ypulAqL4zZOzRyxYLxknSdtQPUZ8/21KUoOC0v5HYAwMg8WZl228ANzvXfSlBGWFqy3FwxGFbTpO2+BvX8tbRhdzOR3WVQDtuQBn81SlKBUZwy1ZZ7hmGA7KVO2+Ac1J0oIyytWW5ncjCsF0nbfA3qTpSghIo5baSTTGZI5G1jSRlSeoINe3C7NzLJPKNLOAqpnOFGOpHjsKlaUCofhsMkdxMCh0yNqD5GPH9tTFKBUIkUttLIVjMkcja+6RqUnqCD4VN0oIrhlo5leeUaCwCqmckKMdSPHYfbUrSlBVZxrnlcJKyZC6oDjOB3tX4R93lUvwS6hIMcQKFdyjAht/E56//AJXnFwiWLIglAQnOl01Yz5HNe/D+Fdm7SO5eRhgnAAAGNgB7h9VBIVF8BtWjWXWMZlZh03Bxg7VKUoFV22tHttSGATJklWGnOD4NmrFSg8LIHQMoIyfvRg438xtnGK+rmRlUlF1sOi5Az8TXrSgrz2ryzRukBhKtl3JUZHiMKd8+ftqw0pQKUpQKUpQKUpQKrnPPEZ4YI/VG0zSTKi5AOe67lcEH5WjHxqx1w8S4UJ2gYsR2M3bAY+URHJGAfIfdM/CumFVTTXE1aM1RMxaFY4nze8ktibVsROYZJtlJK3cgjhjyR3TtITjB7g86+uJ81vHxBVEii3jkjt5U7mppLlWIcE97CFrcbbfdGz0rutuRoo42RGYarpLkHAOnspVkSJfJBpIHlqNfUnI8L280UgDSTNI7TlF7QNKxYMp8NGVA3+9FeyK/08bZaac9/TP5OVq3FzDxy4trnsEdSbwBbZm0DsZAQsusba0CkSLnJLAr4ivHjXGriL16NJjmKK1WJyqEq9w7xs5GnBJOk4xjbYCpa65QWbtzPIzySoiK4AUxCLDIYsdG7XMmfE48AK/lxykJDK0kpLS+razpAybOTtMgeGs9R4eFSnEwYte218usfa8e6zTX56oHjfOU4soWiOicBnn7qnSLRxFcDBGBqlKqNuhJqzcH4g8l1fIzZWKWNUGB3Q1tG7DIGT3mJ3865LnkaJ/XcMwN4uk7AiPI7xQf+pu+fM17XnLchmklt7hoDMqiUBEfJRdKyJq+Q+nbO42G21SqrAqp4actdusT8s49yIribz5qq8PONwsfDZXkyjQmW67q95WmhgD7Du6DLr7uNlNTVnzBLJxQxhv8m0SxquB3pbcwGR9WM7GYpjOMxmuwclwgBAT2YtDZhNj3HIJYt1Ld0fnr74fyosJtSsjE26yKScEyG40mR3P4Rcavea1ViYExNozz253mPWNOyRTWc6cRa3tS6SGL7rCpkAUlUkuI0kI1gr8hm3INVu65inWKYxXEkkIntkjuREhciaUJOiBY9MukacMqHd8bkVc+McLFzGELFcSxyZG+8MySgfEpj4158f4P61EEDmMrIkqsFDYaGQSL3TsRlRXLBxMOmIiqN8+2XTu3VTMzeFa4rxhoobcrdXIWS7EbySQKkoTsJHKojW67alXfQfHfy435mm7GJvWJOxe+MKXCxIZpIRA7HMQiYahKpXIjBIXOB1q0fvfkcwme4MhhnEykRqnSJ49BCnp3yc+yvgcpKJe0DkD1v1sJgYDm3MLrnyYnX7811jFwYi0x8vx+OjHDV57uBeISSvb20FxLiRJJnnkiRZtETpHoRGiVVJZ/lFOi+OQaj+YOO3Nkt1D2xkK263EMzJH2igzCGRHCrofGQQdPic5xmrTxngfbtHKkjRTRZ0SKA2zgB0dG2dDhdtiCoIIqOuOSxNHP20zSTTqqNLpUaEjfWqRoNlXOSckkk5J6VMPEwrxNVrbxbPXty9lqpq2QkvMsqx3xguHmjihXTLJGivHO7EaABGgcaSjbr44yegca5wuBw9OyYLdL2vbNpU6fUcidsEYGpxGBt0lBqw8Z5SW5kkftGTtY443UAEHsJ+2Rt/HBdfc3sr4ueSona9bUwN3EYz0Ij1JodkHm2EJ8ygrdOL+nymY3vp0iLad59OqTTWj+deaJLeRFhdVEUfrUynTmSJZFTsl1eLL2zbb5jHnX949zPLb3kbI2q1W3EsyhQToeXR2ysBnuAqxHQrq8cVLwcqw9pNJMqzNLpHfRTpSOMIEXOcDOpj7XNefBuUxbtGTI0nZ23qoDAboJNS6vMhcL7cVzivAimIte0fG/+LMV3RLcxTvI8EUgDy3rQxyFVYRxJaR3DMoGzt8rTnO7ZOQMV0cxdtZW2oXc7l54ELFIXdFeZUk7NUh3JVuhVtwMDz9LTkCKKExxySKRcesQyDGuFhGsaquQQyBF0YYHKnB8697vlyeaIpNdamEkciMIUXS0EgkGVydWSBnJxtV48Hii1rRrlr10ny5aq2bu5fl1Rk9rPL3us8XYuNhsF7KPK+3B3J3224b65muLxraKUwJFEssjqEMjGVnVETWrKqgRsScE7gDG9SnDLWWNSJpu2JOQezWPAx0wvWuTinL5kmWeCVoJgnZlgqurpq1BZEbrgkkEEEZO+9cKZo4506cvp9m7TZHuZ2uVs1uZAscPbyTaYTM/aSMkca/c9CgaGJbRk4X2mo3ifGLuJLq2WbMyPbCGcqmrTeTCMCRQugspVxkAZBBwDU3Ny3IWjmFyVuUUoZRGml0ZtfZvFnGFPQggjffc18JycuNTyu8rTxTySEKC5t2BjjCjZIxjAA8ycknNd6cTCi0zbbbe+c6aTn8dGJipCcV52keGzeA6Gbs5bgYB0p6xHbSRd4bEyO4z1+5NXnf8yTCa7EVyxnjuRHDaBI2WRNELEMBHrAJaTL6wFx7N5yXkaIrdqrsDcyK5Ox7PRJ22lB5GQyP75DUtwzhIgadgxPbTGYg/ekxxx4HmPuYPxq/u4FMfxi/kTy7wnDXM5yjeFcUkdb8s2TDcSJHsO6qQxso2G+7E7561DG5uXh4bKLyZTdmFZAEt8DXaNKzJqhJBLJnckd44HTEze8quzz9jcvDHcnMqBEY6igjZonO8bMigHZumRg123PL6MLVVJRbWRXRRvkJE8Sqc+GH6+ysRiYVOcWz6aZdua8NUqzxfi9zF65FHOdUXqaRyOkZINxNokZgEAOc9Me7Fer86vqgZgUKLci6hABIktoVcqCRnH3ykHdWU1L33KiyvO5kYds1uxGB3fVJO0XHnq6Hyr7uuU4pLxbrJDBGR0wCkmpdALD8IKSM+IwPAVqMTAtnG3L+sR9b+pw17eZou2v3VLee8vWiM2lxEiRdiA2kiIs0bOflKuouCSdsVb6qz8lP2QtxdSerKyFY2RGdVidXSMS9dIKgDIJwMZq01wx5om00zz2t22j7t0X3KUpXnbKUpQKUpQKUpQKUpQKUpQKUpQKUpQKUpQKUpQKUpQKUpQKUpQKUpQKUpQKUpQKUpQKUpQKUpQKUpQKUpQKUpQKUpQKUpQKUpQKUpQKUpQKUpQKUpQKUpQKUpQKUpQKUpQKUpQKUpQKUpQKUpQKUpQKUpQKUpQKUpQKUpQf/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460176" y="5761037"/>
            <a:ext cx="2933700" cy="156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Slide Number Placeholder 4"/>
          <p:cNvSpPr>
            <a:spLocks noGrp="1"/>
          </p:cNvSpPr>
          <p:nvPr>
            <p:ph type="sldNum" idx="12"/>
          </p:nvPr>
        </p:nvSpPr>
        <p:spPr>
          <a:xfrm>
            <a:off x="7226300" y="6886575"/>
            <a:ext cx="2346325" cy="519113"/>
          </a:xfrm>
        </p:spPr>
        <p:txBody>
          <a:bodyPr/>
          <a:lstStyle/>
          <a:p>
            <a:fld id="{5DA8C7EF-8A2B-4087-AEC8-40C0107650D6}" type="slidenum">
              <a:rPr lang="en-US" smtClean="0"/>
              <a:pPr/>
              <a:t>2</a:t>
            </a:fld>
            <a:r>
              <a:rPr lang="en-US" dirty="0" smtClean="0"/>
              <a:t>/20</a:t>
            </a:r>
            <a:endParaRPr lang="en-US" dirty="0"/>
          </a:p>
        </p:txBody>
      </p:sp>
    </p:spTree>
    <p:extLst>
      <p:ext uri="{BB962C8B-B14F-4D97-AF65-F5344CB8AC3E}">
        <p14:creationId xmlns="" xmlns:p14="http://schemas.microsoft.com/office/powerpoint/2010/main" val="27859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500" fill="hold"/>
                                        <p:tgtEl>
                                          <p:spTgt spid="1032"/>
                                        </p:tgtEl>
                                        <p:attrNameLst>
                                          <p:attrName>ppt_w</p:attrName>
                                        </p:attrNameLst>
                                      </p:cBhvr>
                                      <p:tavLst>
                                        <p:tav tm="0">
                                          <p:val>
                                            <p:fltVal val="0"/>
                                          </p:val>
                                        </p:tav>
                                        <p:tav tm="100000">
                                          <p:val>
                                            <p:strVal val="#ppt_w"/>
                                          </p:val>
                                        </p:tav>
                                      </p:tavLst>
                                    </p:anim>
                                    <p:anim calcmode="lin" valueType="num">
                                      <p:cBhvr>
                                        <p:cTn id="8" dur="500" fill="hold"/>
                                        <p:tgtEl>
                                          <p:spTgt spid="1032"/>
                                        </p:tgtEl>
                                        <p:attrNameLst>
                                          <p:attrName>ppt_h</p:attrName>
                                        </p:attrNameLst>
                                      </p:cBhvr>
                                      <p:tavLst>
                                        <p:tav tm="0">
                                          <p:val>
                                            <p:fltVal val="0"/>
                                          </p:val>
                                        </p:tav>
                                        <p:tav tm="100000">
                                          <p:val>
                                            <p:strVal val="#ppt_h"/>
                                          </p:val>
                                        </p:tav>
                                      </p:tavLst>
                                    </p:anim>
                                    <p:animEffect transition="in" filter="fade">
                                      <p:cBhvr>
                                        <p:cTn id="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6879"/>
            <a:ext cx="9069387" cy="1260475"/>
          </a:xfrm>
        </p:spPr>
        <p:txBody>
          <a:bodyPr/>
          <a:lstStyle/>
          <a:p>
            <a:pPr hangingPunct="1"/>
            <a:r>
              <a:rPr lang="en-US" sz="4400" dirty="0" smtClean="0"/>
              <a:t>Q&amp;A: nenadko@etf.rs</a:t>
            </a:r>
            <a:endParaRPr lang="en-US" dirty="0" smtClean="0"/>
          </a:p>
        </p:txBody>
      </p:sp>
      <p:grpSp>
        <p:nvGrpSpPr>
          <p:cNvPr id="2" name="Group 1851"/>
          <p:cNvGrpSpPr>
            <a:grpSpLocks/>
          </p:cNvGrpSpPr>
          <p:nvPr/>
        </p:nvGrpSpPr>
        <p:grpSpPr bwMode="auto">
          <a:xfrm>
            <a:off x="8971491" y="6486843"/>
            <a:ext cx="672042" cy="166243"/>
            <a:chOff x="5334000" y="4114800"/>
            <a:chExt cx="609600" cy="151303"/>
          </a:xfrm>
        </p:grpSpPr>
        <p:sp>
          <p:nvSpPr>
            <p:cNvPr id="1715" name="Oval 1714"/>
            <p:cNvSpPr/>
            <p:nvPr/>
          </p:nvSpPr>
          <p:spPr>
            <a:xfrm>
              <a:off x="5334000" y="4178506"/>
              <a:ext cx="609600" cy="87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1806"/>
            <p:cNvGrpSpPr>
              <a:grpSpLocks/>
            </p:cNvGrpSpPr>
            <p:nvPr/>
          </p:nvGrpSpPr>
          <p:grpSpPr bwMode="auto">
            <a:xfrm>
              <a:off x="5410200" y="4114800"/>
              <a:ext cx="162566" cy="67351"/>
              <a:chOff x="5453011" y="4114800"/>
              <a:chExt cx="162566" cy="67351"/>
            </a:xfrm>
          </p:grpSpPr>
          <p:grpSp>
            <p:nvGrpSpPr>
              <p:cNvPr id="4" name="Group 1784"/>
              <p:cNvGrpSpPr>
                <a:grpSpLocks/>
              </p:cNvGrpSpPr>
              <p:nvPr/>
            </p:nvGrpSpPr>
            <p:grpSpPr bwMode="auto">
              <a:xfrm>
                <a:off x="5453011" y="4114800"/>
                <a:ext cx="52977" cy="67351"/>
                <a:chOff x="5453011" y="4114800"/>
                <a:chExt cx="52977" cy="67351"/>
              </a:xfrm>
            </p:grpSpPr>
            <p:cxnSp>
              <p:nvCxnSpPr>
                <p:cNvPr id="1716" name="Straight Connector 1715"/>
                <p:cNvCxnSpPr/>
                <p:nvPr/>
              </p:nvCxnSpPr>
              <p:spPr>
                <a:xfrm flipV="1">
                  <a:off x="5453011" y="4157802"/>
                  <a:ext cx="20638"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7" name="Straight Connector 1716"/>
                <p:cNvCxnSpPr/>
                <p:nvPr/>
              </p:nvCxnSpPr>
              <p:spPr>
                <a:xfrm>
                  <a:off x="5473649" y="4157802"/>
                  <a:ext cx="31750"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8" name="Straight Connector 1717"/>
                <p:cNvCxnSpPr/>
                <p:nvPr/>
              </p:nvCxnSpPr>
              <p:spPr>
                <a:xfrm flipV="1">
                  <a:off x="5473649"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9" name="Straight Connector 1718"/>
                <p:cNvCxnSpPr/>
                <p:nvPr/>
              </p:nvCxnSpPr>
              <p:spPr>
                <a:xfrm flipH="1">
                  <a:off x="5453011" y="4135505"/>
                  <a:ext cx="20638"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0" name="Straight Connector 1719"/>
                <p:cNvCxnSpPr/>
                <p:nvPr/>
              </p:nvCxnSpPr>
              <p:spPr>
                <a:xfrm flipH="1" flipV="1">
                  <a:off x="5473649" y="4135505"/>
                  <a:ext cx="22225"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721" name="Oval 1720"/>
                <p:cNvSpPr/>
                <p:nvPr/>
              </p:nvSpPr>
              <p:spPr>
                <a:xfrm>
                  <a:off x="5473649" y="4114800"/>
                  <a:ext cx="12700"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 name="Group 1785"/>
              <p:cNvGrpSpPr>
                <a:grpSpLocks/>
              </p:cNvGrpSpPr>
              <p:nvPr/>
            </p:nvGrpSpPr>
            <p:grpSpPr bwMode="auto">
              <a:xfrm>
                <a:off x="5509623" y="4114800"/>
                <a:ext cx="52977" cy="67351"/>
                <a:chOff x="5453011" y="4114800"/>
                <a:chExt cx="52977" cy="67351"/>
              </a:xfrm>
            </p:grpSpPr>
            <p:cxnSp>
              <p:nvCxnSpPr>
                <p:cNvPr id="1787" name="Straight Connector 1786"/>
                <p:cNvCxnSpPr/>
                <p:nvPr/>
              </p:nvCxnSpPr>
              <p:spPr>
                <a:xfrm flipV="1">
                  <a:off x="5453549" y="4157802"/>
                  <a:ext cx="20638"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8" name="Straight Connector 1787"/>
                <p:cNvCxnSpPr/>
                <p:nvPr/>
              </p:nvCxnSpPr>
              <p:spPr>
                <a:xfrm>
                  <a:off x="5474187" y="4157802"/>
                  <a:ext cx="31750"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9" name="Straight Connector 1788"/>
                <p:cNvCxnSpPr/>
                <p:nvPr/>
              </p:nvCxnSpPr>
              <p:spPr>
                <a:xfrm flipV="1">
                  <a:off x="5474187"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0" name="Straight Connector 1789"/>
                <p:cNvCxnSpPr/>
                <p:nvPr/>
              </p:nvCxnSpPr>
              <p:spPr>
                <a:xfrm flipH="1">
                  <a:off x="5453549" y="4135505"/>
                  <a:ext cx="20638"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1" name="Straight Connector 1790"/>
                <p:cNvCxnSpPr/>
                <p:nvPr/>
              </p:nvCxnSpPr>
              <p:spPr>
                <a:xfrm flipH="1" flipV="1">
                  <a:off x="5474187" y="4135505"/>
                  <a:ext cx="22225"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792" name="Oval 1791"/>
                <p:cNvSpPr/>
                <p:nvPr/>
              </p:nvSpPr>
              <p:spPr>
                <a:xfrm>
                  <a:off x="5474187" y="4114800"/>
                  <a:ext cx="12700"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7" name="Group 1792"/>
              <p:cNvGrpSpPr>
                <a:grpSpLocks/>
              </p:cNvGrpSpPr>
              <p:nvPr/>
            </p:nvGrpSpPr>
            <p:grpSpPr bwMode="auto">
              <a:xfrm>
                <a:off x="5562600" y="4114800"/>
                <a:ext cx="52977" cy="67351"/>
                <a:chOff x="5453011" y="4114800"/>
                <a:chExt cx="52977" cy="67351"/>
              </a:xfrm>
            </p:grpSpPr>
            <p:cxnSp>
              <p:nvCxnSpPr>
                <p:cNvPr id="1794" name="Straight Connector 1793"/>
                <p:cNvCxnSpPr/>
                <p:nvPr/>
              </p:nvCxnSpPr>
              <p:spPr>
                <a:xfrm flipV="1">
                  <a:off x="5452960" y="4157802"/>
                  <a:ext cx="20637"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5" name="Straight Connector 1794"/>
                <p:cNvCxnSpPr/>
                <p:nvPr/>
              </p:nvCxnSpPr>
              <p:spPr>
                <a:xfrm>
                  <a:off x="5473597" y="4157802"/>
                  <a:ext cx="31750"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6" name="Straight Connector 1795"/>
                <p:cNvCxnSpPr/>
                <p:nvPr/>
              </p:nvCxnSpPr>
              <p:spPr>
                <a:xfrm flipV="1">
                  <a:off x="5473597"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7" name="Straight Connector 1796"/>
                <p:cNvCxnSpPr/>
                <p:nvPr/>
              </p:nvCxnSpPr>
              <p:spPr>
                <a:xfrm flipH="1">
                  <a:off x="5452960" y="4135505"/>
                  <a:ext cx="20637"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8" name="Straight Connector 1797"/>
                <p:cNvCxnSpPr/>
                <p:nvPr/>
              </p:nvCxnSpPr>
              <p:spPr>
                <a:xfrm flipH="1" flipV="1">
                  <a:off x="5473597" y="4135505"/>
                  <a:ext cx="22225"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799" name="Oval 1798"/>
                <p:cNvSpPr/>
                <p:nvPr/>
              </p:nvSpPr>
              <p:spPr>
                <a:xfrm>
                  <a:off x="5473597" y="4114800"/>
                  <a:ext cx="12700"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8" name="Group 1807"/>
            <p:cNvGrpSpPr>
              <a:grpSpLocks/>
            </p:cNvGrpSpPr>
            <p:nvPr/>
          </p:nvGrpSpPr>
          <p:grpSpPr bwMode="auto">
            <a:xfrm>
              <a:off x="5585823" y="4114800"/>
              <a:ext cx="162566" cy="67351"/>
              <a:chOff x="5453011" y="4114800"/>
              <a:chExt cx="162566" cy="67351"/>
            </a:xfrm>
          </p:grpSpPr>
          <p:grpSp>
            <p:nvGrpSpPr>
              <p:cNvPr id="9" name="Group 1784"/>
              <p:cNvGrpSpPr>
                <a:grpSpLocks/>
              </p:cNvGrpSpPr>
              <p:nvPr/>
            </p:nvGrpSpPr>
            <p:grpSpPr bwMode="auto">
              <a:xfrm>
                <a:off x="5453011" y="4114800"/>
                <a:ext cx="52977" cy="67351"/>
                <a:chOff x="5453011" y="4114800"/>
                <a:chExt cx="52977" cy="67351"/>
              </a:xfrm>
            </p:grpSpPr>
            <p:cxnSp>
              <p:nvCxnSpPr>
                <p:cNvPr id="1824" name="Straight Connector 1823"/>
                <p:cNvCxnSpPr/>
                <p:nvPr/>
              </p:nvCxnSpPr>
              <p:spPr>
                <a:xfrm flipV="1">
                  <a:off x="5453601" y="4157802"/>
                  <a:ext cx="20637"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5" name="Straight Connector 1824"/>
                <p:cNvCxnSpPr/>
                <p:nvPr/>
              </p:nvCxnSpPr>
              <p:spPr>
                <a:xfrm>
                  <a:off x="5474238" y="4157802"/>
                  <a:ext cx="31750"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6" name="Straight Connector 1825"/>
                <p:cNvCxnSpPr/>
                <p:nvPr/>
              </p:nvCxnSpPr>
              <p:spPr>
                <a:xfrm flipV="1">
                  <a:off x="5474238"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7" name="Straight Connector 1826"/>
                <p:cNvCxnSpPr/>
                <p:nvPr/>
              </p:nvCxnSpPr>
              <p:spPr>
                <a:xfrm flipH="1">
                  <a:off x="5453601" y="4135505"/>
                  <a:ext cx="20637"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8" name="Straight Connector 1827"/>
                <p:cNvCxnSpPr/>
                <p:nvPr/>
              </p:nvCxnSpPr>
              <p:spPr>
                <a:xfrm flipH="1" flipV="1">
                  <a:off x="5474238" y="4135505"/>
                  <a:ext cx="22225"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829" name="Oval 1828"/>
                <p:cNvSpPr/>
                <p:nvPr/>
              </p:nvSpPr>
              <p:spPr>
                <a:xfrm>
                  <a:off x="5474238" y="4114800"/>
                  <a:ext cx="12700"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1" name="Group 1785"/>
              <p:cNvGrpSpPr>
                <a:grpSpLocks/>
              </p:cNvGrpSpPr>
              <p:nvPr/>
            </p:nvGrpSpPr>
            <p:grpSpPr bwMode="auto">
              <a:xfrm>
                <a:off x="5509623" y="4114800"/>
                <a:ext cx="52977" cy="67351"/>
                <a:chOff x="5453011" y="4114800"/>
                <a:chExt cx="52977" cy="67351"/>
              </a:xfrm>
            </p:grpSpPr>
            <p:cxnSp>
              <p:nvCxnSpPr>
                <p:cNvPr id="1818" name="Straight Connector 1817"/>
                <p:cNvCxnSpPr/>
                <p:nvPr/>
              </p:nvCxnSpPr>
              <p:spPr>
                <a:xfrm flipV="1">
                  <a:off x="5455726" y="4157802"/>
                  <a:ext cx="20638"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9" name="Straight Connector 1818"/>
                <p:cNvCxnSpPr/>
                <p:nvPr/>
              </p:nvCxnSpPr>
              <p:spPr>
                <a:xfrm>
                  <a:off x="5476364" y="4157802"/>
                  <a:ext cx="30162"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0" name="Straight Connector 1819"/>
                <p:cNvCxnSpPr/>
                <p:nvPr/>
              </p:nvCxnSpPr>
              <p:spPr>
                <a:xfrm flipV="1">
                  <a:off x="5476364"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1" name="Straight Connector 1820"/>
                <p:cNvCxnSpPr/>
                <p:nvPr/>
              </p:nvCxnSpPr>
              <p:spPr>
                <a:xfrm flipH="1">
                  <a:off x="5455726" y="4135505"/>
                  <a:ext cx="20638"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2" name="Straight Connector 1821"/>
                <p:cNvCxnSpPr/>
                <p:nvPr/>
              </p:nvCxnSpPr>
              <p:spPr>
                <a:xfrm flipH="1" flipV="1">
                  <a:off x="5476364" y="4135505"/>
                  <a:ext cx="20637"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823" name="Oval 1822"/>
                <p:cNvSpPr/>
                <p:nvPr/>
              </p:nvSpPr>
              <p:spPr>
                <a:xfrm>
                  <a:off x="5476364" y="4114800"/>
                  <a:ext cx="11112"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2" name="Group 1792"/>
              <p:cNvGrpSpPr>
                <a:grpSpLocks/>
              </p:cNvGrpSpPr>
              <p:nvPr/>
            </p:nvGrpSpPr>
            <p:grpSpPr bwMode="auto">
              <a:xfrm>
                <a:off x="5562600" y="4114800"/>
                <a:ext cx="52977" cy="67351"/>
                <a:chOff x="5453011" y="4114800"/>
                <a:chExt cx="52977" cy="67351"/>
              </a:xfrm>
            </p:grpSpPr>
            <p:cxnSp>
              <p:nvCxnSpPr>
                <p:cNvPr id="1812" name="Straight Connector 1811"/>
                <p:cNvCxnSpPr/>
                <p:nvPr/>
              </p:nvCxnSpPr>
              <p:spPr>
                <a:xfrm flipV="1">
                  <a:off x="5453549" y="4157802"/>
                  <a:ext cx="20638"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3" name="Straight Connector 1812"/>
                <p:cNvCxnSpPr/>
                <p:nvPr/>
              </p:nvCxnSpPr>
              <p:spPr>
                <a:xfrm>
                  <a:off x="5474187" y="4157802"/>
                  <a:ext cx="31750"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4" name="Straight Connector 1813"/>
                <p:cNvCxnSpPr/>
                <p:nvPr/>
              </p:nvCxnSpPr>
              <p:spPr>
                <a:xfrm flipV="1">
                  <a:off x="5474187"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5" name="Straight Connector 1814"/>
                <p:cNvCxnSpPr/>
                <p:nvPr/>
              </p:nvCxnSpPr>
              <p:spPr>
                <a:xfrm flipH="1">
                  <a:off x="5453549" y="4135505"/>
                  <a:ext cx="20638"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6" name="Straight Connector 1815"/>
                <p:cNvCxnSpPr/>
                <p:nvPr/>
              </p:nvCxnSpPr>
              <p:spPr>
                <a:xfrm flipH="1" flipV="1">
                  <a:off x="5474187" y="4135505"/>
                  <a:ext cx="22225"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817" name="Oval 1816"/>
                <p:cNvSpPr/>
                <p:nvPr/>
              </p:nvSpPr>
              <p:spPr>
                <a:xfrm>
                  <a:off x="5474187" y="4114800"/>
                  <a:ext cx="12700"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4" name="Group 1784"/>
            <p:cNvGrpSpPr>
              <a:grpSpLocks/>
            </p:cNvGrpSpPr>
            <p:nvPr/>
          </p:nvGrpSpPr>
          <p:grpSpPr bwMode="auto">
            <a:xfrm>
              <a:off x="5757811" y="4114800"/>
              <a:ext cx="52977" cy="67351"/>
              <a:chOff x="5453011" y="4114800"/>
              <a:chExt cx="52977" cy="67351"/>
            </a:xfrm>
          </p:grpSpPr>
          <p:cxnSp>
            <p:nvCxnSpPr>
              <p:cNvPr id="1846" name="Straight Connector 1845"/>
              <p:cNvCxnSpPr/>
              <p:nvPr/>
            </p:nvCxnSpPr>
            <p:spPr>
              <a:xfrm flipV="1">
                <a:off x="5453063" y="4157802"/>
                <a:ext cx="20637"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7" name="Straight Connector 1846"/>
              <p:cNvCxnSpPr/>
              <p:nvPr/>
            </p:nvCxnSpPr>
            <p:spPr>
              <a:xfrm>
                <a:off x="5473700" y="4157802"/>
                <a:ext cx="31750"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8" name="Straight Connector 1847"/>
              <p:cNvCxnSpPr/>
              <p:nvPr/>
            </p:nvCxnSpPr>
            <p:spPr>
              <a:xfrm flipV="1">
                <a:off x="5473700"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9" name="Straight Connector 1848"/>
              <p:cNvCxnSpPr/>
              <p:nvPr/>
            </p:nvCxnSpPr>
            <p:spPr>
              <a:xfrm flipH="1">
                <a:off x="5453063" y="4135505"/>
                <a:ext cx="20637"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0" name="Straight Connector 1849"/>
              <p:cNvCxnSpPr/>
              <p:nvPr/>
            </p:nvCxnSpPr>
            <p:spPr>
              <a:xfrm flipH="1" flipV="1">
                <a:off x="5473700" y="4135505"/>
                <a:ext cx="22225"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851" name="Oval 1850"/>
              <p:cNvSpPr/>
              <p:nvPr/>
            </p:nvSpPr>
            <p:spPr>
              <a:xfrm>
                <a:off x="5473700" y="4114800"/>
                <a:ext cx="12700"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6" name="Group 1785"/>
            <p:cNvGrpSpPr>
              <a:grpSpLocks/>
            </p:cNvGrpSpPr>
            <p:nvPr/>
          </p:nvGrpSpPr>
          <p:grpSpPr bwMode="auto">
            <a:xfrm>
              <a:off x="5814423" y="4114800"/>
              <a:ext cx="52977" cy="67351"/>
              <a:chOff x="5453011" y="4114800"/>
              <a:chExt cx="52977" cy="67351"/>
            </a:xfrm>
          </p:grpSpPr>
          <p:cxnSp>
            <p:nvCxnSpPr>
              <p:cNvPr id="1840" name="Straight Connector 1839"/>
              <p:cNvCxnSpPr/>
              <p:nvPr/>
            </p:nvCxnSpPr>
            <p:spPr>
              <a:xfrm flipV="1">
                <a:off x="5453601" y="4157802"/>
                <a:ext cx="20637" cy="2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1" name="Straight Connector 1840"/>
              <p:cNvCxnSpPr/>
              <p:nvPr/>
            </p:nvCxnSpPr>
            <p:spPr>
              <a:xfrm>
                <a:off x="5474238" y="4157802"/>
                <a:ext cx="31750" cy="20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2" name="Straight Connector 1841"/>
              <p:cNvCxnSpPr/>
              <p:nvPr/>
            </p:nvCxnSpPr>
            <p:spPr>
              <a:xfrm flipV="1">
                <a:off x="5474238" y="4135505"/>
                <a:ext cx="0"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3" name="Straight Connector 1842"/>
              <p:cNvCxnSpPr/>
              <p:nvPr/>
            </p:nvCxnSpPr>
            <p:spPr>
              <a:xfrm flipH="1">
                <a:off x="5453601" y="4135505"/>
                <a:ext cx="20637" cy="22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4" name="Straight Connector 1843"/>
              <p:cNvCxnSpPr/>
              <p:nvPr/>
            </p:nvCxnSpPr>
            <p:spPr>
              <a:xfrm flipH="1" flipV="1">
                <a:off x="5474238" y="4135505"/>
                <a:ext cx="22225" cy="22297"/>
              </a:xfrm>
              <a:prstGeom prst="line">
                <a:avLst/>
              </a:prstGeom>
            </p:spPr>
            <p:style>
              <a:lnRef idx="1">
                <a:schemeClr val="accent1"/>
              </a:lnRef>
              <a:fillRef idx="0">
                <a:schemeClr val="accent1"/>
              </a:fillRef>
              <a:effectRef idx="0">
                <a:schemeClr val="accent1"/>
              </a:effectRef>
              <a:fontRef idx="minor">
                <a:schemeClr val="tx1"/>
              </a:fontRef>
            </p:style>
          </p:cxnSp>
          <p:sp>
            <p:nvSpPr>
              <p:cNvPr id="1845" name="Oval 1844"/>
              <p:cNvSpPr/>
              <p:nvPr/>
            </p:nvSpPr>
            <p:spPr>
              <a:xfrm>
                <a:off x="5474238" y="4114800"/>
                <a:ext cx="12700" cy="2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8" name="Group 2628"/>
          <p:cNvGrpSpPr>
            <a:grpSpLocks/>
          </p:cNvGrpSpPr>
          <p:nvPr/>
        </p:nvGrpSpPr>
        <p:grpSpPr bwMode="auto">
          <a:xfrm>
            <a:off x="9307512" y="1951037"/>
            <a:ext cx="9912615" cy="3275859"/>
            <a:chOff x="-457200" y="1447800"/>
            <a:chExt cx="8991600" cy="2971800"/>
          </a:xfrm>
        </p:grpSpPr>
        <p:grpSp>
          <p:nvGrpSpPr>
            <p:cNvPr id="20" name="Group 228"/>
            <p:cNvGrpSpPr>
              <a:grpSpLocks/>
            </p:cNvGrpSpPr>
            <p:nvPr/>
          </p:nvGrpSpPr>
          <p:grpSpPr bwMode="auto">
            <a:xfrm>
              <a:off x="-457200" y="1447800"/>
              <a:ext cx="449519" cy="2971800"/>
              <a:chOff x="1219200" y="1447800"/>
              <a:chExt cx="685800" cy="4533870"/>
            </a:xfrm>
          </p:grpSpPr>
          <p:sp>
            <p:nvSpPr>
              <p:cNvPr id="6" name="Freeform 5"/>
              <p:cNvSpPr/>
              <p:nvPr/>
            </p:nvSpPr>
            <p:spPr>
              <a:xfrm>
                <a:off x="1294281" y="1447800"/>
                <a:ext cx="481965"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21" name="Group 27"/>
              <p:cNvGrpSpPr>
                <a:grpSpLocks/>
              </p:cNvGrpSpPr>
              <p:nvPr/>
            </p:nvGrpSpPr>
            <p:grpSpPr bwMode="auto">
              <a:xfrm>
                <a:off x="1295401" y="1621972"/>
                <a:ext cx="228600" cy="130628"/>
                <a:chOff x="1981200" y="1676400"/>
                <a:chExt cx="533400" cy="304800"/>
              </a:xfrm>
            </p:grpSpPr>
            <p:sp>
              <p:nvSpPr>
                <p:cNvPr id="10" name="Oval 9"/>
                <p:cNvSpPr/>
                <p:nvPr/>
              </p:nvSpPr>
              <p:spPr>
                <a:xfrm>
                  <a:off x="1978587" y="1908587"/>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 name="Straight Connector 12"/>
                <p:cNvCxnSpPr/>
                <p:nvPr/>
              </p:nvCxnSpPr>
              <p:spPr>
                <a:xfrm flipV="1">
                  <a:off x="2131167"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10284"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10284"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31167"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210284" y="1756001"/>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10284"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 name="Group 28"/>
              <p:cNvGrpSpPr>
                <a:grpSpLocks/>
              </p:cNvGrpSpPr>
              <p:nvPr/>
            </p:nvGrpSpPr>
            <p:grpSpPr bwMode="auto">
              <a:xfrm>
                <a:off x="1219201" y="1447802"/>
                <a:ext cx="228600" cy="130628"/>
                <a:chOff x="1981200" y="1676400"/>
                <a:chExt cx="533400" cy="304800"/>
              </a:xfrm>
            </p:grpSpPr>
            <p:sp>
              <p:nvSpPr>
                <p:cNvPr id="30" name="Oval 29"/>
                <p:cNvSpPr/>
                <p:nvPr/>
              </p:nvSpPr>
              <p:spPr>
                <a:xfrm>
                  <a:off x="1981196"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1" name="Straight Connector 30"/>
                <p:cNvCxnSpPr/>
                <p:nvPr/>
              </p:nvCxnSpPr>
              <p:spPr>
                <a:xfrm flipV="1">
                  <a:off x="2133780" y="182898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07244"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207244"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33780" y="1755514"/>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2207244"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207244"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 name="Group 36"/>
              <p:cNvGrpSpPr>
                <a:grpSpLocks/>
              </p:cNvGrpSpPr>
              <p:nvPr/>
            </p:nvGrpSpPr>
            <p:grpSpPr bwMode="auto">
              <a:xfrm>
                <a:off x="1447800" y="2002972"/>
                <a:ext cx="228600" cy="130628"/>
                <a:chOff x="1981200" y="1676400"/>
                <a:chExt cx="533400" cy="304800"/>
              </a:xfrm>
            </p:grpSpPr>
            <p:sp>
              <p:nvSpPr>
                <p:cNvPr id="38" name="Oval 37"/>
                <p:cNvSpPr/>
                <p:nvPr/>
              </p:nvSpPr>
              <p:spPr>
                <a:xfrm>
                  <a:off x="1979011" y="1906821"/>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9" name="Straight Connector 38"/>
                <p:cNvCxnSpPr/>
                <p:nvPr/>
              </p:nvCxnSpPr>
              <p:spPr>
                <a:xfrm flipV="1">
                  <a:off x="2131594"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10711"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210711"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131594"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2210711" y="1754239"/>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210711"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5" name="Group 44"/>
              <p:cNvGrpSpPr>
                <a:grpSpLocks/>
              </p:cNvGrpSpPr>
              <p:nvPr/>
            </p:nvGrpSpPr>
            <p:grpSpPr bwMode="auto">
              <a:xfrm>
                <a:off x="1371600" y="1828800"/>
                <a:ext cx="228600" cy="130628"/>
                <a:chOff x="1981200" y="1676400"/>
                <a:chExt cx="533400" cy="304800"/>
              </a:xfrm>
            </p:grpSpPr>
            <p:sp>
              <p:nvSpPr>
                <p:cNvPr id="46" name="Oval 45"/>
                <p:cNvSpPr/>
                <p:nvPr/>
              </p:nvSpPr>
              <p:spPr>
                <a:xfrm>
                  <a:off x="1981627"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7" name="Straight Connector 46"/>
                <p:cNvCxnSpPr/>
                <p:nvPr/>
              </p:nvCxnSpPr>
              <p:spPr>
                <a:xfrm flipV="1">
                  <a:off x="2134207" y="1827219"/>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07674"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207674"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134207" y="1753755"/>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207674"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207674"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 name="Group 68"/>
              <p:cNvGrpSpPr>
                <a:grpSpLocks/>
              </p:cNvGrpSpPr>
              <p:nvPr/>
            </p:nvGrpSpPr>
            <p:grpSpPr bwMode="auto">
              <a:xfrm>
                <a:off x="1600201" y="2383972"/>
                <a:ext cx="228600" cy="130628"/>
                <a:chOff x="1981200" y="1676400"/>
                <a:chExt cx="533400" cy="304800"/>
              </a:xfrm>
            </p:grpSpPr>
            <p:sp>
              <p:nvSpPr>
                <p:cNvPr id="70" name="Oval 69"/>
                <p:cNvSpPr/>
                <p:nvPr/>
              </p:nvSpPr>
              <p:spPr>
                <a:xfrm>
                  <a:off x="1979438" y="1905062"/>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1" name="Straight Connector 70"/>
                <p:cNvCxnSpPr/>
                <p:nvPr/>
              </p:nvCxnSpPr>
              <p:spPr>
                <a:xfrm flipV="1">
                  <a:off x="2132018"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11134"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211134"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132018"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211134" y="1752477"/>
                  <a:ext cx="73467" cy="79117"/>
                </a:xfrm>
                <a:prstGeom prst="line">
                  <a:avLst/>
                </a:prstGeom>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2211134"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8" name="Group 76"/>
              <p:cNvGrpSpPr>
                <a:grpSpLocks/>
              </p:cNvGrpSpPr>
              <p:nvPr/>
            </p:nvGrpSpPr>
            <p:grpSpPr bwMode="auto">
              <a:xfrm>
                <a:off x="1524000" y="2209800"/>
                <a:ext cx="228600" cy="130628"/>
                <a:chOff x="1981200" y="1676400"/>
                <a:chExt cx="533400" cy="304800"/>
              </a:xfrm>
            </p:grpSpPr>
            <p:sp>
              <p:nvSpPr>
                <p:cNvPr id="78" name="Oval 77"/>
                <p:cNvSpPr/>
                <p:nvPr/>
              </p:nvSpPr>
              <p:spPr>
                <a:xfrm>
                  <a:off x="1982051"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9" name="Straight Connector 78"/>
                <p:cNvCxnSpPr/>
                <p:nvPr/>
              </p:nvCxnSpPr>
              <p:spPr>
                <a:xfrm flipV="1">
                  <a:off x="2134634" y="1831110"/>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8098"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208098"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134634" y="1757646"/>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2208098"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208098"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9" name="Group 84"/>
              <p:cNvGrpSpPr>
                <a:grpSpLocks/>
              </p:cNvGrpSpPr>
              <p:nvPr/>
            </p:nvGrpSpPr>
            <p:grpSpPr bwMode="auto">
              <a:xfrm>
                <a:off x="1676400" y="2971800"/>
                <a:ext cx="228600" cy="130628"/>
                <a:chOff x="1981200" y="1676400"/>
                <a:chExt cx="533400" cy="304800"/>
              </a:xfrm>
            </p:grpSpPr>
            <p:sp>
              <p:nvSpPr>
                <p:cNvPr id="86" name="Oval 85"/>
                <p:cNvSpPr/>
                <p:nvPr/>
              </p:nvSpPr>
              <p:spPr>
                <a:xfrm>
                  <a:off x="1982478"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7" name="Straight Connector 86"/>
                <p:cNvCxnSpPr/>
                <p:nvPr/>
              </p:nvCxnSpPr>
              <p:spPr>
                <a:xfrm flipV="1">
                  <a:off x="2135058" y="182758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08525"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208525"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2135058" y="1754118"/>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2208525"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208525"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7" name="Group 92"/>
              <p:cNvGrpSpPr>
                <a:grpSpLocks/>
              </p:cNvGrpSpPr>
              <p:nvPr/>
            </p:nvGrpSpPr>
            <p:grpSpPr bwMode="auto">
              <a:xfrm>
                <a:off x="1676400" y="2590800"/>
                <a:ext cx="228600" cy="130628"/>
                <a:chOff x="1981200" y="1676400"/>
                <a:chExt cx="533400" cy="304800"/>
              </a:xfrm>
            </p:grpSpPr>
            <p:sp>
              <p:nvSpPr>
                <p:cNvPr id="94" name="Oval 93"/>
                <p:cNvSpPr/>
                <p:nvPr/>
              </p:nvSpPr>
              <p:spPr>
                <a:xfrm>
                  <a:off x="1982478"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5" name="Straight Connector 94"/>
                <p:cNvCxnSpPr/>
                <p:nvPr/>
              </p:nvCxnSpPr>
              <p:spPr>
                <a:xfrm flipV="1">
                  <a:off x="2135058" y="1829348"/>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208525"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208525"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2135058" y="1755880"/>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2208525"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2208525"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5" name="Group 100"/>
              <p:cNvGrpSpPr>
                <a:grpSpLocks/>
              </p:cNvGrpSpPr>
              <p:nvPr/>
            </p:nvGrpSpPr>
            <p:grpSpPr bwMode="auto">
              <a:xfrm>
                <a:off x="1219200" y="4038600"/>
                <a:ext cx="228600" cy="130628"/>
                <a:chOff x="1981200" y="1676400"/>
                <a:chExt cx="533400" cy="304800"/>
              </a:xfrm>
            </p:grpSpPr>
            <p:sp>
              <p:nvSpPr>
                <p:cNvPr id="102" name="Oval 101"/>
                <p:cNvSpPr/>
                <p:nvPr/>
              </p:nvSpPr>
              <p:spPr>
                <a:xfrm>
                  <a:off x="1981200"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Connector 102"/>
                <p:cNvCxnSpPr/>
                <p:nvPr/>
              </p:nvCxnSpPr>
              <p:spPr>
                <a:xfrm flipV="1">
                  <a:off x="2133784" y="1830559"/>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207247"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207247"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2133784" y="1757091"/>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2207247"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207247"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3" name="Group 108"/>
              <p:cNvGrpSpPr>
                <a:grpSpLocks/>
              </p:cNvGrpSpPr>
              <p:nvPr/>
            </p:nvGrpSpPr>
            <p:grpSpPr bwMode="auto">
              <a:xfrm>
                <a:off x="1219200" y="3831772"/>
                <a:ext cx="228600" cy="130628"/>
                <a:chOff x="1981200" y="1676400"/>
                <a:chExt cx="533400" cy="304800"/>
              </a:xfrm>
            </p:grpSpPr>
            <p:sp>
              <p:nvSpPr>
                <p:cNvPr id="110" name="Oval 109"/>
                <p:cNvSpPr/>
                <p:nvPr/>
              </p:nvSpPr>
              <p:spPr>
                <a:xfrm>
                  <a:off x="1981200"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1" name="Straight Connector 110"/>
                <p:cNvCxnSpPr/>
                <p:nvPr/>
              </p:nvCxnSpPr>
              <p:spPr>
                <a:xfrm flipV="1">
                  <a:off x="2133784" y="1827155"/>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07247"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207247"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133784" y="1753688"/>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2207247"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2207247"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4" name="Group 116"/>
              <p:cNvGrpSpPr>
                <a:grpSpLocks/>
              </p:cNvGrpSpPr>
              <p:nvPr/>
            </p:nvGrpSpPr>
            <p:grpSpPr bwMode="auto">
              <a:xfrm>
                <a:off x="1524001" y="4593772"/>
                <a:ext cx="228600" cy="130628"/>
                <a:chOff x="1981200" y="1676400"/>
                <a:chExt cx="533400" cy="304800"/>
              </a:xfrm>
            </p:grpSpPr>
            <p:sp>
              <p:nvSpPr>
                <p:cNvPr id="118" name="Oval 117"/>
                <p:cNvSpPr/>
                <p:nvPr/>
              </p:nvSpPr>
              <p:spPr>
                <a:xfrm>
                  <a:off x="1982047"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9" name="Straight Connector 118"/>
                <p:cNvCxnSpPr/>
                <p:nvPr/>
              </p:nvCxnSpPr>
              <p:spPr>
                <a:xfrm flipV="1">
                  <a:off x="2134631" y="1829281"/>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208094"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2208094"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2134631" y="1755816"/>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2208094"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2208094"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5" name="Group 124"/>
              <p:cNvGrpSpPr>
                <a:grpSpLocks/>
              </p:cNvGrpSpPr>
              <p:nvPr/>
            </p:nvGrpSpPr>
            <p:grpSpPr bwMode="auto">
              <a:xfrm>
                <a:off x="1371600" y="4212772"/>
                <a:ext cx="228600" cy="130628"/>
                <a:chOff x="1981200" y="1676400"/>
                <a:chExt cx="533400" cy="304800"/>
              </a:xfrm>
            </p:grpSpPr>
            <p:sp>
              <p:nvSpPr>
                <p:cNvPr id="126" name="Oval 125"/>
                <p:cNvSpPr/>
                <p:nvPr/>
              </p:nvSpPr>
              <p:spPr>
                <a:xfrm>
                  <a:off x="1981627"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7" name="Straight Connector 126"/>
                <p:cNvCxnSpPr/>
                <p:nvPr/>
              </p:nvCxnSpPr>
              <p:spPr>
                <a:xfrm flipV="1">
                  <a:off x="2134207" y="1831043"/>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07674"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2207674"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2134207" y="1757575"/>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flipV="1">
                  <a:off x="2207674"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207674"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6" name="Group 132"/>
              <p:cNvGrpSpPr>
                <a:grpSpLocks/>
              </p:cNvGrpSpPr>
              <p:nvPr/>
            </p:nvGrpSpPr>
            <p:grpSpPr bwMode="auto">
              <a:xfrm>
                <a:off x="1600201" y="4974772"/>
                <a:ext cx="228600" cy="130628"/>
                <a:chOff x="1981200" y="1676400"/>
                <a:chExt cx="533400" cy="304800"/>
              </a:xfrm>
            </p:grpSpPr>
            <p:sp>
              <p:nvSpPr>
                <p:cNvPr id="134" name="Oval 133"/>
                <p:cNvSpPr/>
                <p:nvPr/>
              </p:nvSpPr>
              <p:spPr>
                <a:xfrm>
                  <a:off x="1979438" y="1906636"/>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5" name="Straight Connector 134"/>
                <p:cNvCxnSpPr/>
                <p:nvPr/>
              </p:nvCxnSpPr>
              <p:spPr>
                <a:xfrm flipV="1">
                  <a:off x="2132018"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211134"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2211134"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2132018"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flipV="1">
                  <a:off x="2211134" y="1754051"/>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2211134"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7" name="Group 140"/>
              <p:cNvGrpSpPr>
                <a:grpSpLocks/>
              </p:cNvGrpSpPr>
              <p:nvPr/>
            </p:nvGrpSpPr>
            <p:grpSpPr bwMode="auto">
              <a:xfrm>
                <a:off x="1600201" y="4800602"/>
                <a:ext cx="228600" cy="130628"/>
                <a:chOff x="1981200" y="1676400"/>
                <a:chExt cx="533400" cy="304800"/>
              </a:xfrm>
            </p:grpSpPr>
            <p:sp>
              <p:nvSpPr>
                <p:cNvPr id="142" name="Oval 141"/>
                <p:cNvSpPr/>
                <p:nvPr/>
              </p:nvSpPr>
              <p:spPr>
                <a:xfrm>
                  <a:off x="1979438" y="1906148"/>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3" name="Straight Connector 142"/>
                <p:cNvCxnSpPr/>
                <p:nvPr/>
              </p:nvCxnSpPr>
              <p:spPr>
                <a:xfrm flipV="1">
                  <a:off x="2132018"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211134"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2211134"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2132018"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2211134" y="1753563"/>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2211134"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8" name="Group 148"/>
              <p:cNvGrpSpPr>
                <a:grpSpLocks/>
              </p:cNvGrpSpPr>
              <p:nvPr/>
            </p:nvGrpSpPr>
            <p:grpSpPr bwMode="auto">
              <a:xfrm>
                <a:off x="1524000" y="5431972"/>
                <a:ext cx="228600" cy="130628"/>
                <a:chOff x="1981200" y="1676400"/>
                <a:chExt cx="533400" cy="304800"/>
              </a:xfrm>
            </p:grpSpPr>
            <p:sp>
              <p:nvSpPr>
                <p:cNvPr id="150" name="Oval 149"/>
                <p:cNvSpPr/>
                <p:nvPr/>
              </p:nvSpPr>
              <p:spPr>
                <a:xfrm>
                  <a:off x="1982051"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1" name="Straight Connector 150"/>
                <p:cNvCxnSpPr/>
                <p:nvPr/>
              </p:nvCxnSpPr>
              <p:spPr>
                <a:xfrm flipV="1">
                  <a:off x="2134634" y="182879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208098"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2208098"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134634" y="1755329"/>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2208098"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2208098"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9" name="Group 156"/>
              <p:cNvGrpSpPr>
                <a:grpSpLocks/>
              </p:cNvGrpSpPr>
              <p:nvPr/>
            </p:nvGrpSpPr>
            <p:grpSpPr bwMode="auto">
              <a:xfrm>
                <a:off x="1600201" y="5203372"/>
                <a:ext cx="228600" cy="130628"/>
                <a:chOff x="1981200" y="1676400"/>
                <a:chExt cx="533400" cy="304800"/>
              </a:xfrm>
            </p:grpSpPr>
            <p:sp>
              <p:nvSpPr>
                <p:cNvPr id="158" name="Oval 157"/>
                <p:cNvSpPr/>
                <p:nvPr/>
              </p:nvSpPr>
              <p:spPr>
                <a:xfrm>
                  <a:off x="1979438" y="1910096"/>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9" name="Straight Connector 158"/>
                <p:cNvCxnSpPr/>
                <p:nvPr/>
              </p:nvCxnSpPr>
              <p:spPr>
                <a:xfrm flipV="1">
                  <a:off x="2132018"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211134"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2211134"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2132018"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2211134" y="1757514"/>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2211134"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0" name="Group 164"/>
              <p:cNvGrpSpPr>
                <a:grpSpLocks/>
              </p:cNvGrpSpPr>
              <p:nvPr/>
            </p:nvGrpSpPr>
            <p:grpSpPr bwMode="auto">
              <a:xfrm>
                <a:off x="1676400" y="2764972"/>
                <a:ext cx="228600" cy="130628"/>
                <a:chOff x="1981200" y="1676400"/>
                <a:chExt cx="533400" cy="304800"/>
              </a:xfrm>
            </p:grpSpPr>
            <p:sp>
              <p:nvSpPr>
                <p:cNvPr id="166" name="Oval 165"/>
                <p:cNvSpPr/>
                <p:nvPr/>
              </p:nvSpPr>
              <p:spPr>
                <a:xfrm>
                  <a:off x="1982478"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7" name="Straight Connector 166"/>
                <p:cNvCxnSpPr/>
                <p:nvPr/>
              </p:nvCxnSpPr>
              <p:spPr>
                <a:xfrm flipV="1">
                  <a:off x="2135058" y="182983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208525"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2208525"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2135058" y="1756365"/>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2208525"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2208525"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1" name="Group 172"/>
              <p:cNvGrpSpPr>
                <a:grpSpLocks/>
              </p:cNvGrpSpPr>
              <p:nvPr/>
            </p:nvGrpSpPr>
            <p:grpSpPr bwMode="auto">
              <a:xfrm>
                <a:off x="1371600" y="5638800"/>
                <a:ext cx="228600" cy="130628"/>
                <a:chOff x="1981200" y="1676400"/>
                <a:chExt cx="533400" cy="304800"/>
              </a:xfrm>
            </p:grpSpPr>
            <p:sp>
              <p:nvSpPr>
                <p:cNvPr id="174" name="Oval 173"/>
                <p:cNvSpPr/>
                <p:nvPr/>
              </p:nvSpPr>
              <p:spPr>
                <a:xfrm>
                  <a:off x="1981627"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5" name="Straight Connector 174"/>
                <p:cNvCxnSpPr/>
                <p:nvPr/>
              </p:nvCxnSpPr>
              <p:spPr>
                <a:xfrm flipV="1">
                  <a:off x="2134207" y="1826547"/>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2207674"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2207674"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2134207" y="1753079"/>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flipV="1">
                  <a:off x="2207674"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80" name="Oval 179"/>
                <p:cNvSpPr/>
                <p:nvPr/>
              </p:nvSpPr>
              <p:spPr>
                <a:xfrm>
                  <a:off x="2207674"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 name="Group 180"/>
              <p:cNvGrpSpPr>
                <a:grpSpLocks/>
              </p:cNvGrpSpPr>
              <p:nvPr/>
            </p:nvGrpSpPr>
            <p:grpSpPr bwMode="auto">
              <a:xfrm>
                <a:off x="1371600" y="3505200"/>
                <a:ext cx="228600" cy="130628"/>
                <a:chOff x="1981200" y="1676400"/>
                <a:chExt cx="533400" cy="304800"/>
              </a:xfrm>
            </p:grpSpPr>
            <p:sp>
              <p:nvSpPr>
                <p:cNvPr id="182" name="Oval 181"/>
                <p:cNvSpPr/>
                <p:nvPr/>
              </p:nvSpPr>
              <p:spPr>
                <a:xfrm>
                  <a:off x="1981627"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83" name="Straight Connector 182"/>
                <p:cNvCxnSpPr/>
                <p:nvPr/>
              </p:nvCxnSpPr>
              <p:spPr>
                <a:xfrm flipV="1">
                  <a:off x="2134207" y="1826244"/>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207674"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2207674"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2134207" y="1752780"/>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flipV="1">
                  <a:off x="2207674"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2207674"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 name="Group 188"/>
              <p:cNvGrpSpPr>
                <a:grpSpLocks/>
              </p:cNvGrpSpPr>
              <p:nvPr/>
            </p:nvGrpSpPr>
            <p:grpSpPr bwMode="auto">
              <a:xfrm>
                <a:off x="1295400" y="5812972"/>
                <a:ext cx="228600" cy="130628"/>
                <a:chOff x="1981200" y="1676400"/>
                <a:chExt cx="533400" cy="304800"/>
              </a:xfrm>
            </p:grpSpPr>
            <p:sp>
              <p:nvSpPr>
                <p:cNvPr id="190" name="Oval 189"/>
                <p:cNvSpPr/>
                <p:nvPr/>
              </p:nvSpPr>
              <p:spPr>
                <a:xfrm>
                  <a:off x="1978587" y="1906148"/>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1" name="Straight Connector 190"/>
                <p:cNvCxnSpPr/>
                <p:nvPr/>
              </p:nvCxnSpPr>
              <p:spPr>
                <a:xfrm flipV="1">
                  <a:off x="2131167"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210284"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2210284"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2131167"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2210284" y="1753563"/>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2210284"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4" name="Group 196"/>
              <p:cNvGrpSpPr>
                <a:grpSpLocks/>
              </p:cNvGrpSpPr>
              <p:nvPr/>
            </p:nvGrpSpPr>
            <p:grpSpPr bwMode="auto">
              <a:xfrm>
                <a:off x="1600200" y="3145972"/>
                <a:ext cx="228600" cy="130628"/>
                <a:chOff x="1981200" y="1676400"/>
                <a:chExt cx="533400" cy="304800"/>
              </a:xfrm>
            </p:grpSpPr>
            <p:sp>
              <p:nvSpPr>
                <p:cNvPr id="198" name="Oval 197"/>
                <p:cNvSpPr/>
                <p:nvPr/>
              </p:nvSpPr>
              <p:spPr>
                <a:xfrm>
                  <a:off x="1979438" y="190718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9" name="Straight Connector 198"/>
                <p:cNvCxnSpPr/>
                <p:nvPr/>
              </p:nvCxnSpPr>
              <p:spPr>
                <a:xfrm flipV="1">
                  <a:off x="2132018"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2211134"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2211134"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2132018"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flipV="1">
                  <a:off x="2211134" y="175460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04" name="Oval 203"/>
                <p:cNvSpPr/>
                <p:nvPr/>
              </p:nvSpPr>
              <p:spPr>
                <a:xfrm>
                  <a:off x="2211134"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5" name="Group 204"/>
              <p:cNvGrpSpPr>
                <a:grpSpLocks/>
              </p:cNvGrpSpPr>
              <p:nvPr/>
            </p:nvGrpSpPr>
            <p:grpSpPr bwMode="auto">
              <a:xfrm>
                <a:off x="1447800" y="4419600"/>
                <a:ext cx="228600" cy="130628"/>
                <a:chOff x="1981200" y="1676400"/>
                <a:chExt cx="533400" cy="304800"/>
              </a:xfrm>
            </p:grpSpPr>
            <p:sp>
              <p:nvSpPr>
                <p:cNvPr id="206" name="Oval 205"/>
                <p:cNvSpPr/>
                <p:nvPr/>
              </p:nvSpPr>
              <p:spPr>
                <a:xfrm>
                  <a:off x="1979011" y="190791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7" name="Straight Connector 206"/>
                <p:cNvCxnSpPr/>
                <p:nvPr/>
              </p:nvCxnSpPr>
              <p:spPr>
                <a:xfrm flipV="1">
                  <a:off x="2131594"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210711"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2210711"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2131594"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flipV="1">
                  <a:off x="2210711" y="175533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210711"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6" name="Group 212"/>
              <p:cNvGrpSpPr>
                <a:grpSpLocks/>
              </p:cNvGrpSpPr>
              <p:nvPr/>
            </p:nvGrpSpPr>
            <p:grpSpPr bwMode="auto">
              <a:xfrm>
                <a:off x="1219201" y="3657600"/>
                <a:ext cx="228600" cy="130628"/>
                <a:chOff x="1981200" y="1676400"/>
                <a:chExt cx="533400" cy="304800"/>
              </a:xfrm>
            </p:grpSpPr>
            <p:sp>
              <p:nvSpPr>
                <p:cNvPr id="214" name="Oval 213"/>
                <p:cNvSpPr/>
                <p:nvPr/>
              </p:nvSpPr>
              <p:spPr>
                <a:xfrm>
                  <a:off x="1981196"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5" name="Straight Connector 214"/>
                <p:cNvCxnSpPr/>
                <p:nvPr/>
              </p:nvCxnSpPr>
              <p:spPr>
                <a:xfrm flipV="1">
                  <a:off x="2133780" y="1826671"/>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207244"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2207244"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2133780" y="1753203"/>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2207244"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2207244"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7" name="Group 220"/>
              <p:cNvGrpSpPr>
                <a:grpSpLocks/>
              </p:cNvGrpSpPr>
              <p:nvPr/>
            </p:nvGrpSpPr>
            <p:grpSpPr bwMode="auto">
              <a:xfrm>
                <a:off x="1447800" y="3298372"/>
                <a:ext cx="228600" cy="130628"/>
                <a:chOff x="1981200" y="1676400"/>
                <a:chExt cx="533400" cy="304800"/>
              </a:xfrm>
            </p:grpSpPr>
            <p:sp>
              <p:nvSpPr>
                <p:cNvPr id="222" name="Oval 221"/>
                <p:cNvSpPr/>
                <p:nvPr/>
              </p:nvSpPr>
              <p:spPr>
                <a:xfrm>
                  <a:off x="1979011" y="1907611"/>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3" name="Straight Connector 222"/>
                <p:cNvCxnSpPr/>
                <p:nvPr/>
              </p:nvCxnSpPr>
              <p:spPr>
                <a:xfrm flipV="1">
                  <a:off x="2131594"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2210711"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2210711"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2131594"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flipV="1">
                  <a:off x="2210711" y="1755026"/>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28" name="Oval 227"/>
                <p:cNvSpPr/>
                <p:nvPr/>
              </p:nvSpPr>
              <p:spPr>
                <a:xfrm>
                  <a:off x="2210711"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68" name="Group 229"/>
            <p:cNvGrpSpPr>
              <a:grpSpLocks/>
            </p:cNvGrpSpPr>
            <p:nvPr/>
          </p:nvGrpSpPr>
          <p:grpSpPr bwMode="auto">
            <a:xfrm>
              <a:off x="769681" y="1447800"/>
              <a:ext cx="449519" cy="2971800"/>
              <a:chOff x="1219200" y="1447800"/>
              <a:chExt cx="685800" cy="4533870"/>
            </a:xfrm>
          </p:grpSpPr>
          <p:sp>
            <p:nvSpPr>
              <p:cNvPr id="231" name="Freeform 230"/>
              <p:cNvSpPr/>
              <p:nvPr/>
            </p:nvSpPr>
            <p:spPr>
              <a:xfrm>
                <a:off x="1294671" y="1447800"/>
                <a:ext cx="481967"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69" name="Group 27"/>
              <p:cNvGrpSpPr>
                <a:grpSpLocks/>
              </p:cNvGrpSpPr>
              <p:nvPr/>
            </p:nvGrpSpPr>
            <p:grpSpPr bwMode="auto">
              <a:xfrm>
                <a:off x="1295401" y="1621972"/>
                <a:ext cx="228600" cy="130628"/>
                <a:chOff x="1981200" y="1676400"/>
                <a:chExt cx="533400" cy="304800"/>
              </a:xfrm>
            </p:grpSpPr>
            <p:sp>
              <p:nvSpPr>
                <p:cNvPr id="417" name="Oval 9"/>
                <p:cNvSpPr/>
                <p:nvPr/>
              </p:nvSpPr>
              <p:spPr>
                <a:xfrm>
                  <a:off x="1979498" y="1908587"/>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18" name="Straight Connector 12"/>
                <p:cNvCxnSpPr/>
                <p:nvPr/>
              </p:nvCxnSpPr>
              <p:spPr>
                <a:xfrm flipV="1">
                  <a:off x="2132082"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9" name="Straight Connector 14"/>
                <p:cNvCxnSpPr/>
                <p:nvPr/>
              </p:nvCxnSpPr>
              <p:spPr>
                <a:xfrm>
                  <a:off x="2211198"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0" name="Straight Connector 16"/>
                <p:cNvCxnSpPr/>
                <p:nvPr/>
              </p:nvCxnSpPr>
              <p:spPr>
                <a:xfrm flipV="1">
                  <a:off x="2211198"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1" name="Straight Connector 18"/>
                <p:cNvCxnSpPr/>
                <p:nvPr/>
              </p:nvCxnSpPr>
              <p:spPr>
                <a:xfrm flipH="1">
                  <a:off x="2132082"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2" name="Straight Connector 23"/>
                <p:cNvCxnSpPr/>
                <p:nvPr/>
              </p:nvCxnSpPr>
              <p:spPr>
                <a:xfrm flipH="1" flipV="1">
                  <a:off x="2211198" y="175600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423" name="Oval 26"/>
                <p:cNvSpPr/>
                <p:nvPr/>
              </p:nvSpPr>
              <p:spPr>
                <a:xfrm>
                  <a:off x="2211198"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77" name="Group 28"/>
              <p:cNvGrpSpPr>
                <a:grpSpLocks/>
              </p:cNvGrpSpPr>
              <p:nvPr/>
            </p:nvGrpSpPr>
            <p:grpSpPr bwMode="auto">
              <a:xfrm>
                <a:off x="1219201" y="1447802"/>
                <a:ext cx="228600" cy="130628"/>
                <a:chOff x="1981200" y="1676400"/>
                <a:chExt cx="533400" cy="304800"/>
              </a:xfrm>
            </p:grpSpPr>
            <p:sp>
              <p:nvSpPr>
                <p:cNvPr id="410" name="Oval 409"/>
                <p:cNvSpPr/>
                <p:nvPr/>
              </p:nvSpPr>
              <p:spPr>
                <a:xfrm>
                  <a:off x="1982111"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11" name="Straight Connector 410"/>
                <p:cNvCxnSpPr/>
                <p:nvPr/>
              </p:nvCxnSpPr>
              <p:spPr>
                <a:xfrm flipV="1">
                  <a:off x="2134691" y="182898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2208158"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2208158"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H="1">
                  <a:off x="2134691" y="1755514"/>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H="1" flipV="1">
                  <a:off x="2208158"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416" name="Oval 415"/>
                <p:cNvSpPr/>
                <p:nvPr/>
              </p:nvSpPr>
              <p:spPr>
                <a:xfrm>
                  <a:off x="2208158"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85" name="Group 36"/>
              <p:cNvGrpSpPr>
                <a:grpSpLocks/>
              </p:cNvGrpSpPr>
              <p:nvPr/>
            </p:nvGrpSpPr>
            <p:grpSpPr bwMode="auto">
              <a:xfrm>
                <a:off x="1447800" y="2002972"/>
                <a:ext cx="228600" cy="130628"/>
                <a:chOff x="1981200" y="1676400"/>
                <a:chExt cx="533400" cy="304800"/>
              </a:xfrm>
            </p:grpSpPr>
            <p:sp>
              <p:nvSpPr>
                <p:cNvPr id="403" name="Oval 402"/>
                <p:cNvSpPr/>
                <p:nvPr/>
              </p:nvSpPr>
              <p:spPr>
                <a:xfrm>
                  <a:off x="1979926" y="1906821"/>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04" name="Straight Connector 403"/>
                <p:cNvCxnSpPr/>
                <p:nvPr/>
              </p:nvCxnSpPr>
              <p:spPr>
                <a:xfrm flipV="1">
                  <a:off x="2132506"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2211622"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2211622"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H="1">
                  <a:off x="2132506"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2211622" y="1754239"/>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409" name="Oval 408"/>
                <p:cNvSpPr/>
                <p:nvPr/>
              </p:nvSpPr>
              <p:spPr>
                <a:xfrm>
                  <a:off x="2211622"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93" name="Group 44"/>
              <p:cNvGrpSpPr>
                <a:grpSpLocks/>
              </p:cNvGrpSpPr>
              <p:nvPr/>
            </p:nvGrpSpPr>
            <p:grpSpPr bwMode="auto">
              <a:xfrm>
                <a:off x="1371600" y="1828800"/>
                <a:ext cx="228600" cy="130628"/>
                <a:chOff x="1981200" y="1676400"/>
                <a:chExt cx="533400" cy="304800"/>
              </a:xfrm>
            </p:grpSpPr>
            <p:sp>
              <p:nvSpPr>
                <p:cNvPr id="396" name="Oval 395"/>
                <p:cNvSpPr/>
                <p:nvPr/>
              </p:nvSpPr>
              <p:spPr>
                <a:xfrm>
                  <a:off x="1982538"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97" name="Straight Connector 396"/>
                <p:cNvCxnSpPr/>
                <p:nvPr/>
              </p:nvCxnSpPr>
              <p:spPr>
                <a:xfrm flipV="1">
                  <a:off x="2135122" y="1827219"/>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208586"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2208586"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2135122" y="1753755"/>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flipV="1">
                  <a:off x="2208586"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402" name="Oval 401"/>
                <p:cNvSpPr/>
                <p:nvPr/>
              </p:nvSpPr>
              <p:spPr>
                <a:xfrm>
                  <a:off x="2208586"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1" name="Group 68"/>
              <p:cNvGrpSpPr>
                <a:grpSpLocks/>
              </p:cNvGrpSpPr>
              <p:nvPr/>
            </p:nvGrpSpPr>
            <p:grpSpPr bwMode="auto">
              <a:xfrm>
                <a:off x="1600201" y="2383972"/>
                <a:ext cx="228600" cy="130628"/>
                <a:chOff x="1981200" y="1676400"/>
                <a:chExt cx="533400" cy="304800"/>
              </a:xfrm>
            </p:grpSpPr>
            <p:sp>
              <p:nvSpPr>
                <p:cNvPr id="389" name="Oval 388"/>
                <p:cNvSpPr/>
                <p:nvPr/>
              </p:nvSpPr>
              <p:spPr>
                <a:xfrm>
                  <a:off x="1980349" y="1905062"/>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90" name="Straight Connector 389"/>
                <p:cNvCxnSpPr/>
                <p:nvPr/>
              </p:nvCxnSpPr>
              <p:spPr>
                <a:xfrm flipV="1">
                  <a:off x="2132933"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2212049"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V="1">
                  <a:off x="2212049"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132933"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H="1" flipV="1">
                  <a:off x="2212049" y="1752477"/>
                  <a:ext cx="73464" cy="79117"/>
                </a:xfrm>
                <a:prstGeom prst="line">
                  <a:avLst/>
                </a:prstGeom>
              </p:spPr>
              <p:style>
                <a:lnRef idx="1">
                  <a:schemeClr val="accent1"/>
                </a:lnRef>
                <a:fillRef idx="0">
                  <a:schemeClr val="accent1"/>
                </a:fillRef>
                <a:effectRef idx="0">
                  <a:schemeClr val="accent1"/>
                </a:effectRef>
                <a:fontRef idx="minor">
                  <a:schemeClr val="tx1"/>
                </a:fontRef>
              </p:style>
            </p:cxnSp>
            <p:sp>
              <p:nvSpPr>
                <p:cNvPr id="395" name="Oval 394"/>
                <p:cNvSpPr/>
                <p:nvPr/>
              </p:nvSpPr>
              <p:spPr>
                <a:xfrm>
                  <a:off x="2212049"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9" name="Group 76"/>
              <p:cNvGrpSpPr>
                <a:grpSpLocks/>
              </p:cNvGrpSpPr>
              <p:nvPr/>
            </p:nvGrpSpPr>
            <p:grpSpPr bwMode="auto">
              <a:xfrm>
                <a:off x="1524000" y="2209800"/>
                <a:ext cx="228600" cy="130628"/>
                <a:chOff x="1981200" y="1676400"/>
                <a:chExt cx="533400" cy="304800"/>
              </a:xfrm>
            </p:grpSpPr>
            <p:sp>
              <p:nvSpPr>
                <p:cNvPr id="382" name="Oval 381"/>
                <p:cNvSpPr/>
                <p:nvPr/>
              </p:nvSpPr>
              <p:spPr>
                <a:xfrm>
                  <a:off x="1982966"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83" name="Straight Connector 382"/>
                <p:cNvCxnSpPr/>
                <p:nvPr/>
              </p:nvCxnSpPr>
              <p:spPr>
                <a:xfrm flipV="1">
                  <a:off x="2135546" y="1831110"/>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209013"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V="1">
                  <a:off x="2209013"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H="1">
                  <a:off x="2135546" y="175764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flipV="1">
                  <a:off x="2209013"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2209013"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17" name="Group 84"/>
              <p:cNvGrpSpPr>
                <a:grpSpLocks/>
              </p:cNvGrpSpPr>
              <p:nvPr/>
            </p:nvGrpSpPr>
            <p:grpSpPr bwMode="auto">
              <a:xfrm>
                <a:off x="1676400" y="2971800"/>
                <a:ext cx="228600" cy="130628"/>
                <a:chOff x="1981200" y="1676400"/>
                <a:chExt cx="533400" cy="304800"/>
              </a:xfrm>
            </p:grpSpPr>
            <p:sp>
              <p:nvSpPr>
                <p:cNvPr id="375" name="Oval 374"/>
                <p:cNvSpPr/>
                <p:nvPr/>
              </p:nvSpPr>
              <p:spPr>
                <a:xfrm>
                  <a:off x="1983389"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76" name="Straight Connector 375"/>
                <p:cNvCxnSpPr/>
                <p:nvPr/>
              </p:nvCxnSpPr>
              <p:spPr>
                <a:xfrm flipV="1">
                  <a:off x="2135973" y="182758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2209436"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V="1">
                  <a:off x="2209436"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H="1">
                  <a:off x="2135973" y="1754118"/>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flipV="1">
                  <a:off x="2209436"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381" name="Oval 380"/>
                <p:cNvSpPr/>
                <p:nvPr/>
              </p:nvSpPr>
              <p:spPr>
                <a:xfrm>
                  <a:off x="2209436"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25" name="Group 92"/>
              <p:cNvGrpSpPr>
                <a:grpSpLocks/>
              </p:cNvGrpSpPr>
              <p:nvPr/>
            </p:nvGrpSpPr>
            <p:grpSpPr bwMode="auto">
              <a:xfrm>
                <a:off x="1676400" y="2590800"/>
                <a:ext cx="228600" cy="130628"/>
                <a:chOff x="1981200" y="1676400"/>
                <a:chExt cx="533400" cy="304800"/>
              </a:xfrm>
            </p:grpSpPr>
            <p:sp>
              <p:nvSpPr>
                <p:cNvPr id="368" name="Oval 367"/>
                <p:cNvSpPr/>
                <p:nvPr/>
              </p:nvSpPr>
              <p:spPr>
                <a:xfrm>
                  <a:off x="1983389"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9" name="Straight Connector 368"/>
                <p:cNvCxnSpPr/>
                <p:nvPr/>
              </p:nvCxnSpPr>
              <p:spPr>
                <a:xfrm flipV="1">
                  <a:off x="2135973" y="1829348"/>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2209436"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V="1">
                  <a:off x="2209436"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a:off x="2135973" y="1755880"/>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H="1" flipV="1">
                  <a:off x="2209436"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74" name="Oval 373"/>
                <p:cNvSpPr/>
                <p:nvPr/>
              </p:nvSpPr>
              <p:spPr>
                <a:xfrm>
                  <a:off x="2209436"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1" name="Group 100"/>
              <p:cNvGrpSpPr>
                <a:grpSpLocks/>
              </p:cNvGrpSpPr>
              <p:nvPr/>
            </p:nvGrpSpPr>
            <p:grpSpPr bwMode="auto">
              <a:xfrm>
                <a:off x="1219200" y="4038600"/>
                <a:ext cx="228600" cy="130628"/>
                <a:chOff x="1981200" y="1676400"/>
                <a:chExt cx="533400" cy="304800"/>
              </a:xfrm>
            </p:grpSpPr>
            <p:sp>
              <p:nvSpPr>
                <p:cNvPr id="361" name="Oval 360"/>
                <p:cNvSpPr/>
                <p:nvPr/>
              </p:nvSpPr>
              <p:spPr>
                <a:xfrm>
                  <a:off x="1982115"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2" name="Straight Connector 361"/>
                <p:cNvCxnSpPr/>
                <p:nvPr/>
              </p:nvCxnSpPr>
              <p:spPr>
                <a:xfrm flipV="1">
                  <a:off x="2134695" y="1830559"/>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2208162"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V="1">
                  <a:off x="2208162"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2134695" y="1757091"/>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H="1" flipV="1">
                  <a:off x="2208162"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67" name="Oval 366"/>
                <p:cNvSpPr/>
                <p:nvPr/>
              </p:nvSpPr>
              <p:spPr>
                <a:xfrm>
                  <a:off x="2208162"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3" name="Group 108"/>
              <p:cNvGrpSpPr>
                <a:grpSpLocks/>
              </p:cNvGrpSpPr>
              <p:nvPr/>
            </p:nvGrpSpPr>
            <p:grpSpPr bwMode="auto">
              <a:xfrm>
                <a:off x="1219200" y="3831772"/>
                <a:ext cx="228600" cy="130628"/>
                <a:chOff x="1981200" y="1676400"/>
                <a:chExt cx="533400" cy="304800"/>
              </a:xfrm>
            </p:grpSpPr>
            <p:sp>
              <p:nvSpPr>
                <p:cNvPr id="354" name="Oval 353"/>
                <p:cNvSpPr/>
                <p:nvPr/>
              </p:nvSpPr>
              <p:spPr>
                <a:xfrm>
                  <a:off x="1982115"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55" name="Straight Connector 354"/>
                <p:cNvCxnSpPr/>
                <p:nvPr/>
              </p:nvCxnSpPr>
              <p:spPr>
                <a:xfrm flipV="1">
                  <a:off x="2134695" y="1827155"/>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2208162"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2208162"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H="1">
                  <a:off x="2134695" y="1753688"/>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flipV="1">
                  <a:off x="2208162"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60" name="Oval 359"/>
                <p:cNvSpPr/>
                <p:nvPr/>
              </p:nvSpPr>
              <p:spPr>
                <a:xfrm>
                  <a:off x="2208162"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4" name="Group 116"/>
              <p:cNvGrpSpPr>
                <a:grpSpLocks/>
              </p:cNvGrpSpPr>
              <p:nvPr/>
            </p:nvGrpSpPr>
            <p:grpSpPr bwMode="auto">
              <a:xfrm>
                <a:off x="1524001" y="4593772"/>
                <a:ext cx="228600" cy="130628"/>
                <a:chOff x="1981200" y="1676400"/>
                <a:chExt cx="533400" cy="304800"/>
              </a:xfrm>
            </p:grpSpPr>
            <p:sp>
              <p:nvSpPr>
                <p:cNvPr id="347" name="Oval 346"/>
                <p:cNvSpPr/>
                <p:nvPr/>
              </p:nvSpPr>
              <p:spPr>
                <a:xfrm>
                  <a:off x="1982962"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48" name="Straight Connector 347"/>
                <p:cNvCxnSpPr/>
                <p:nvPr/>
              </p:nvCxnSpPr>
              <p:spPr>
                <a:xfrm flipV="1">
                  <a:off x="2135542" y="1829281"/>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2209009"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2209009"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H="1">
                  <a:off x="2135542" y="175581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H="1" flipV="1">
                  <a:off x="2209009"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353" name="Oval 352"/>
                <p:cNvSpPr/>
                <p:nvPr/>
              </p:nvSpPr>
              <p:spPr>
                <a:xfrm>
                  <a:off x="2209009"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5" name="Group 124"/>
              <p:cNvGrpSpPr>
                <a:grpSpLocks/>
              </p:cNvGrpSpPr>
              <p:nvPr/>
            </p:nvGrpSpPr>
            <p:grpSpPr bwMode="auto">
              <a:xfrm>
                <a:off x="1371600" y="4212772"/>
                <a:ext cx="228600" cy="130628"/>
                <a:chOff x="1981200" y="1676400"/>
                <a:chExt cx="533400" cy="304800"/>
              </a:xfrm>
            </p:grpSpPr>
            <p:sp>
              <p:nvSpPr>
                <p:cNvPr id="340" name="Oval 339"/>
                <p:cNvSpPr/>
                <p:nvPr/>
              </p:nvSpPr>
              <p:spPr>
                <a:xfrm>
                  <a:off x="1982538"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41" name="Straight Connector 340"/>
                <p:cNvCxnSpPr/>
                <p:nvPr/>
              </p:nvCxnSpPr>
              <p:spPr>
                <a:xfrm flipV="1">
                  <a:off x="2135122" y="1831043"/>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2208586"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2208586"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H="1">
                  <a:off x="2135122" y="175757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flipV="1">
                  <a:off x="2208586"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46" name="Oval 345"/>
                <p:cNvSpPr/>
                <p:nvPr/>
              </p:nvSpPr>
              <p:spPr>
                <a:xfrm>
                  <a:off x="2208586"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6" name="Group 132"/>
              <p:cNvGrpSpPr>
                <a:grpSpLocks/>
              </p:cNvGrpSpPr>
              <p:nvPr/>
            </p:nvGrpSpPr>
            <p:grpSpPr bwMode="auto">
              <a:xfrm>
                <a:off x="1600201" y="4974772"/>
                <a:ext cx="228600" cy="130628"/>
                <a:chOff x="1981200" y="1676400"/>
                <a:chExt cx="533400" cy="304800"/>
              </a:xfrm>
            </p:grpSpPr>
            <p:sp>
              <p:nvSpPr>
                <p:cNvPr id="333" name="Oval 332"/>
                <p:cNvSpPr/>
                <p:nvPr/>
              </p:nvSpPr>
              <p:spPr>
                <a:xfrm>
                  <a:off x="1980349" y="1906636"/>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34" name="Straight Connector 333"/>
                <p:cNvCxnSpPr/>
                <p:nvPr/>
              </p:nvCxnSpPr>
              <p:spPr>
                <a:xfrm flipV="1">
                  <a:off x="2132933"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212049"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2212049"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2132933"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H="1" flipV="1">
                  <a:off x="2212049" y="175405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39" name="Oval 338"/>
                <p:cNvSpPr/>
                <p:nvPr/>
              </p:nvSpPr>
              <p:spPr>
                <a:xfrm>
                  <a:off x="2212049"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7" name="Group 140"/>
              <p:cNvGrpSpPr>
                <a:grpSpLocks/>
              </p:cNvGrpSpPr>
              <p:nvPr/>
            </p:nvGrpSpPr>
            <p:grpSpPr bwMode="auto">
              <a:xfrm>
                <a:off x="1600201" y="4800602"/>
                <a:ext cx="228600" cy="130628"/>
                <a:chOff x="1981200" y="1676400"/>
                <a:chExt cx="533400" cy="304800"/>
              </a:xfrm>
            </p:grpSpPr>
            <p:sp>
              <p:nvSpPr>
                <p:cNvPr id="326" name="Oval 325"/>
                <p:cNvSpPr/>
                <p:nvPr/>
              </p:nvSpPr>
              <p:spPr>
                <a:xfrm>
                  <a:off x="1980349"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27" name="Straight Connector 326"/>
                <p:cNvCxnSpPr/>
                <p:nvPr/>
              </p:nvCxnSpPr>
              <p:spPr>
                <a:xfrm flipV="1">
                  <a:off x="2132933"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2212049"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V="1">
                  <a:off x="2212049"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2132933"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H="1" flipV="1">
                  <a:off x="2212049"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32" name="Oval 331"/>
                <p:cNvSpPr/>
                <p:nvPr/>
              </p:nvSpPr>
              <p:spPr>
                <a:xfrm>
                  <a:off x="2212049"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8" name="Group 148"/>
              <p:cNvGrpSpPr>
                <a:grpSpLocks/>
              </p:cNvGrpSpPr>
              <p:nvPr/>
            </p:nvGrpSpPr>
            <p:grpSpPr bwMode="auto">
              <a:xfrm>
                <a:off x="1524000" y="5431972"/>
                <a:ext cx="228600" cy="130628"/>
                <a:chOff x="1981200" y="1676400"/>
                <a:chExt cx="533400" cy="304800"/>
              </a:xfrm>
            </p:grpSpPr>
            <p:sp>
              <p:nvSpPr>
                <p:cNvPr id="319" name="Oval 318"/>
                <p:cNvSpPr/>
                <p:nvPr/>
              </p:nvSpPr>
              <p:spPr>
                <a:xfrm>
                  <a:off x="1982966"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20" name="Straight Connector 319"/>
                <p:cNvCxnSpPr/>
                <p:nvPr/>
              </p:nvCxnSpPr>
              <p:spPr>
                <a:xfrm flipV="1">
                  <a:off x="2135546" y="182879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2209013"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2209013"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2135546" y="1755329"/>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flipV="1">
                  <a:off x="2209013"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325" name="Oval 324"/>
                <p:cNvSpPr/>
                <p:nvPr/>
              </p:nvSpPr>
              <p:spPr>
                <a:xfrm>
                  <a:off x="2209013"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49" name="Group 156"/>
              <p:cNvGrpSpPr>
                <a:grpSpLocks/>
              </p:cNvGrpSpPr>
              <p:nvPr/>
            </p:nvGrpSpPr>
            <p:grpSpPr bwMode="auto">
              <a:xfrm>
                <a:off x="1600201" y="5203372"/>
                <a:ext cx="228600" cy="130628"/>
                <a:chOff x="1981200" y="1676400"/>
                <a:chExt cx="533400" cy="304800"/>
              </a:xfrm>
            </p:grpSpPr>
            <p:sp>
              <p:nvSpPr>
                <p:cNvPr id="312" name="Oval 311"/>
                <p:cNvSpPr/>
                <p:nvPr/>
              </p:nvSpPr>
              <p:spPr>
                <a:xfrm>
                  <a:off x="1980349" y="1910096"/>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13" name="Straight Connector 312"/>
                <p:cNvCxnSpPr/>
                <p:nvPr/>
              </p:nvCxnSpPr>
              <p:spPr>
                <a:xfrm flipV="1">
                  <a:off x="2132933"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2212049"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2212049"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H="1">
                  <a:off x="2132933"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flipV="1">
                  <a:off x="2212049" y="1757514"/>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318" name="Oval 317"/>
                <p:cNvSpPr/>
                <p:nvPr/>
              </p:nvSpPr>
              <p:spPr>
                <a:xfrm>
                  <a:off x="2212049"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0" name="Group 164"/>
              <p:cNvGrpSpPr>
                <a:grpSpLocks/>
              </p:cNvGrpSpPr>
              <p:nvPr/>
            </p:nvGrpSpPr>
            <p:grpSpPr bwMode="auto">
              <a:xfrm>
                <a:off x="1676400" y="2764972"/>
                <a:ext cx="228600" cy="130628"/>
                <a:chOff x="1981200" y="1676400"/>
                <a:chExt cx="533400" cy="304800"/>
              </a:xfrm>
            </p:grpSpPr>
            <p:sp>
              <p:nvSpPr>
                <p:cNvPr id="305" name="Oval 304"/>
                <p:cNvSpPr/>
                <p:nvPr/>
              </p:nvSpPr>
              <p:spPr>
                <a:xfrm>
                  <a:off x="1983389"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06" name="Straight Connector 305"/>
                <p:cNvCxnSpPr/>
                <p:nvPr/>
              </p:nvCxnSpPr>
              <p:spPr>
                <a:xfrm flipV="1">
                  <a:off x="2135973" y="182983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2209436"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2209436"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2135973" y="175636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flipV="1">
                  <a:off x="2209436"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11" name="Oval 310"/>
                <p:cNvSpPr/>
                <p:nvPr/>
              </p:nvSpPr>
              <p:spPr>
                <a:xfrm>
                  <a:off x="2209436"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1" name="Group 172"/>
              <p:cNvGrpSpPr>
                <a:grpSpLocks/>
              </p:cNvGrpSpPr>
              <p:nvPr/>
            </p:nvGrpSpPr>
            <p:grpSpPr bwMode="auto">
              <a:xfrm>
                <a:off x="1371600" y="5638800"/>
                <a:ext cx="228600" cy="130628"/>
                <a:chOff x="1981200" y="1676400"/>
                <a:chExt cx="533400" cy="304800"/>
              </a:xfrm>
            </p:grpSpPr>
            <p:sp>
              <p:nvSpPr>
                <p:cNvPr id="298" name="Oval 297"/>
                <p:cNvSpPr/>
                <p:nvPr/>
              </p:nvSpPr>
              <p:spPr>
                <a:xfrm>
                  <a:off x="1982538"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99" name="Straight Connector 298"/>
                <p:cNvCxnSpPr/>
                <p:nvPr/>
              </p:nvCxnSpPr>
              <p:spPr>
                <a:xfrm flipV="1">
                  <a:off x="2135122" y="1826547"/>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2208586"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V="1">
                  <a:off x="2208586"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H="1">
                  <a:off x="2135122" y="1753079"/>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H="1" flipV="1">
                  <a:off x="2208586"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304" name="Oval 303"/>
                <p:cNvSpPr/>
                <p:nvPr/>
              </p:nvSpPr>
              <p:spPr>
                <a:xfrm>
                  <a:off x="2208586"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2" name="Group 180"/>
              <p:cNvGrpSpPr>
                <a:grpSpLocks/>
              </p:cNvGrpSpPr>
              <p:nvPr/>
            </p:nvGrpSpPr>
            <p:grpSpPr bwMode="auto">
              <a:xfrm>
                <a:off x="1371600" y="3505200"/>
                <a:ext cx="228600" cy="130628"/>
                <a:chOff x="1981200" y="1676400"/>
                <a:chExt cx="533400" cy="304800"/>
              </a:xfrm>
            </p:grpSpPr>
            <p:sp>
              <p:nvSpPr>
                <p:cNvPr id="291" name="Oval 290"/>
                <p:cNvSpPr/>
                <p:nvPr/>
              </p:nvSpPr>
              <p:spPr>
                <a:xfrm>
                  <a:off x="1982538"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92" name="Straight Connector 291"/>
                <p:cNvCxnSpPr/>
                <p:nvPr/>
              </p:nvCxnSpPr>
              <p:spPr>
                <a:xfrm flipV="1">
                  <a:off x="2135122" y="1826244"/>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2208586"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2208586"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2135122" y="1752780"/>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2208586"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97" name="Oval 296"/>
                <p:cNvSpPr/>
                <p:nvPr/>
              </p:nvSpPr>
              <p:spPr>
                <a:xfrm>
                  <a:off x="2208586"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3" name="Group 188"/>
              <p:cNvGrpSpPr>
                <a:grpSpLocks/>
              </p:cNvGrpSpPr>
              <p:nvPr/>
            </p:nvGrpSpPr>
            <p:grpSpPr bwMode="auto">
              <a:xfrm>
                <a:off x="1295400" y="5812972"/>
                <a:ext cx="228600" cy="130628"/>
                <a:chOff x="1981200" y="1676400"/>
                <a:chExt cx="533400" cy="304800"/>
              </a:xfrm>
            </p:grpSpPr>
            <p:sp>
              <p:nvSpPr>
                <p:cNvPr id="284" name="Oval 283"/>
                <p:cNvSpPr/>
                <p:nvPr/>
              </p:nvSpPr>
              <p:spPr>
                <a:xfrm>
                  <a:off x="1979498"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85" name="Straight Connector 284"/>
                <p:cNvCxnSpPr/>
                <p:nvPr/>
              </p:nvCxnSpPr>
              <p:spPr>
                <a:xfrm flipV="1">
                  <a:off x="2132082"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211198"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2211198"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a:off x="2132082"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flipV="1">
                  <a:off x="2211198"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90" name="Oval 289"/>
                <p:cNvSpPr/>
                <p:nvPr/>
              </p:nvSpPr>
              <p:spPr>
                <a:xfrm>
                  <a:off x="2211198"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4" name="Group 196"/>
              <p:cNvGrpSpPr>
                <a:grpSpLocks/>
              </p:cNvGrpSpPr>
              <p:nvPr/>
            </p:nvGrpSpPr>
            <p:grpSpPr bwMode="auto">
              <a:xfrm>
                <a:off x="1600200" y="3145972"/>
                <a:ext cx="228600" cy="130628"/>
                <a:chOff x="1981200" y="1676400"/>
                <a:chExt cx="533400" cy="304800"/>
              </a:xfrm>
            </p:grpSpPr>
            <p:sp>
              <p:nvSpPr>
                <p:cNvPr id="277" name="Oval 276"/>
                <p:cNvSpPr/>
                <p:nvPr/>
              </p:nvSpPr>
              <p:spPr>
                <a:xfrm>
                  <a:off x="1980349" y="190718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78" name="Straight Connector 277"/>
                <p:cNvCxnSpPr/>
                <p:nvPr/>
              </p:nvCxnSpPr>
              <p:spPr>
                <a:xfrm flipV="1">
                  <a:off x="2132933"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2212049"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2212049"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2132933"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H="1" flipV="1">
                  <a:off x="2212049" y="175460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83" name="Oval 282"/>
                <p:cNvSpPr/>
                <p:nvPr/>
              </p:nvSpPr>
              <p:spPr>
                <a:xfrm>
                  <a:off x="2212049"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5" name="Group 204"/>
              <p:cNvGrpSpPr>
                <a:grpSpLocks/>
              </p:cNvGrpSpPr>
              <p:nvPr/>
            </p:nvGrpSpPr>
            <p:grpSpPr bwMode="auto">
              <a:xfrm>
                <a:off x="1447800" y="4419600"/>
                <a:ext cx="228600" cy="130628"/>
                <a:chOff x="1981200" y="1676400"/>
                <a:chExt cx="533400" cy="304800"/>
              </a:xfrm>
            </p:grpSpPr>
            <p:sp>
              <p:nvSpPr>
                <p:cNvPr id="270" name="Oval 269"/>
                <p:cNvSpPr/>
                <p:nvPr/>
              </p:nvSpPr>
              <p:spPr>
                <a:xfrm>
                  <a:off x="1979926" y="190791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71" name="Straight Connector 270"/>
                <p:cNvCxnSpPr/>
                <p:nvPr/>
              </p:nvCxnSpPr>
              <p:spPr>
                <a:xfrm flipV="1">
                  <a:off x="2132506"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2211622"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2211622"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H="1">
                  <a:off x="2132506"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flipV="1">
                  <a:off x="2211622" y="175533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2211622"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6" name="Group 212"/>
              <p:cNvGrpSpPr>
                <a:grpSpLocks/>
              </p:cNvGrpSpPr>
              <p:nvPr/>
            </p:nvGrpSpPr>
            <p:grpSpPr bwMode="auto">
              <a:xfrm>
                <a:off x="1219201" y="3657600"/>
                <a:ext cx="228600" cy="130628"/>
                <a:chOff x="1981200" y="1676400"/>
                <a:chExt cx="533400" cy="304800"/>
              </a:xfrm>
            </p:grpSpPr>
            <p:sp>
              <p:nvSpPr>
                <p:cNvPr id="263" name="Oval 262"/>
                <p:cNvSpPr/>
                <p:nvPr/>
              </p:nvSpPr>
              <p:spPr>
                <a:xfrm>
                  <a:off x="1982111"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64" name="Straight Connector 263"/>
                <p:cNvCxnSpPr/>
                <p:nvPr/>
              </p:nvCxnSpPr>
              <p:spPr>
                <a:xfrm flipV="1">
                  <a:off x="2134691" y="1826671"/>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208158"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V="1">
                  <a:off x="2208158"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2134691" y="1753203"/>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flipV="1">
                  <a:off x="2208158"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2208158"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57" name="Group 220"/>
              <p:cNvGrpSpPr>
                <a:grpSpLocks/>
              </p:cNvGrpSpPr>
              <p:nvPr/>
            </p:nvGrpSpPr>
            <p:grpSpPr bwMode="auto">
              <a:xfrm>
                <a:off x="1447800" y="3298372"/>
                <a:ext cx="228600" cy="130628"/>
                <a:chOff x="1981200" y="1676400"/>
                <a:chExt cx="533400" cy="304800"/>
              </a:xfrm>
            </p:grpSpPr>
            <p:sp>
              <p:nvSpPr>
                <p:cNvPr id="256" name="Oval 255"/>
                <p:cNvSpPr/>
                <p:nvPr/>
              </p:nvSpPr>
              <p:spPr>
                <a:xfrm>
                  <a:off x="1979926" y="1907611"/>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7" name="Straight Connector 256"/>
                <p:cNvCxnSpPr/>
                <p:nvPr/>
              </p:nvCxnSpPr>
              <p:spPr>
                <a:xfrm flipV="1">
                  <a:off x="2132506"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211622"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2211622"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H="1">
                  <a:off x="2132506"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flipV="1">
                  <a:off x="2211622" y="1755026"/>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62" name="Oval 261"/>
                <p:cNvSpPr/>
                <p:nvPr/>
              </p:nvSpPr>
              <p:spPr>
                <a:xfrm>
                  <a:off x="2211622"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258" name="Group 423"/>
            <p:cNvGrpSpPr>
              <a:grpSpLocks/>
            </p:cNvGrpSpPr>
            <p:nvPr/>
          </p:nvGrpSpPr>
          <p:grpSpPr bwMode="auto">
            <a:xfrm>
              <a:off x="1988881" y="1447800"/>
              <a:ext cx="449519" cy="2971800"/>
              <a:chOff x="1219200" y="1447800"/>
              <a:chExt cx="685800" cy="4533870"/>
            </a:xfrm>
          </p:grpSpPr>
          <p:sp>
            <p:nvSpPr>
              <p:cNvPr id="425" name="Freeform 424"/>
              <p:cNvSpPr/>
              <p:nvPr/>
            </p:nvSpPr>
            <p:spPr>
              <a:xfrm>
                <a:off x="1294671" y="1447800"/>
                <a:ext cx="481967"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2259" name="Group 27"/>
              <p:cNvGrpSpPr>
                <a:grpSpLocks/>
              </p:cNvGrpSpPr>
              <p:nvPr/>
            </p:nvGrpSpPr>
            <p:grpSpPr bwMode="auto">
              <a:xfrm>
                <a:off x="1295401" y="1621972"/>
                <a:ext cx="228600" cy="130628"/>
                <a:chOff x="1981200" y="1676400"/>
                <a:chExt cx="533400" cy="304800"/>
              </a:xfrm>
            </p:grpSpPr>
            <p:sp>
              <p:nvSpPr>
                <p:cNvPr id="611" name="Oval 9"/>
                <p:cNvSpPr/>
                <p:nvPr/>
              </p:nvSpPr>
              <p:spPr>
                <a:xfrm>
                  <a:off x="1979498" y="1908587"/>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12" name="Straight Connector 12"/>
                <p:cNvCxnSpPr/>
                <p:nvPr/>
              </p:nvCxnSpPr>
              <p:spPr>
                <a:xfrm flipV="1">
                  <a:off x="2132082"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3" name="Straight Connector 14"/>
                <p:cNvCxnSpPr/>
                <p:nvPr/>
              </p:nvCxnSpPr>
              <p:spPr>
                <a:xfrm>
                  <a:off x="2211198"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4" name="Straight Connector 16"/>
                <p:cNvCxnSpPr/>
                <p:nvPr/>
              </p:nvCxnSpPr>
              <p:spPr>
                <a:xfrm flipV="1">
                  <a:off x="2211198"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5" name="Straight Connector 18"/>
                <p:cNvCxnSpPr/>
                <p:nvPr/>
              </p:nvCxnSpPr>
              <p:spPr>
                <a:xfrm flipH="1">
                  <a:off x="2132082"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6" name="Straight Connector 23"/>
                <p:cNvCxnSpPr/>
                <p:nvPr/>
              </p:nvCxnSpPr>
              <p:spPr>
                <a:xfrm flipH="1" flipV="1">
                  <a:off x="2211198" y="175600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617" name="Oval 26"/>
                <p:cNvSpPr/>
                <p:nvPr/>
              </p:nvSpPr>
              <p:spPr>
                <a:xfrm>
                  <a:off x="2211198"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60" name="Group 28"/>
              <p:cNvGrpSpPr>
                <a:grpSpLocks/>
              </p:cNvGrpSpPr>
              <p:nvPr/>
            </p:nvGrpSpPr>
            <p:grpSpPr bwMode="auto">
              <a:xfrm>
                <a:off x="1219201" y="1447802"/>
                <a:ext cx="228600" cy="130628"/>
                <a:chOff x="1981200" y="1676400"/>
                <a:chExt cx="533400" cy="304800"/>
              </a:xfrm>
            </p:grpSpPr>
            <p:sp>
              <p:nvSpPr>
                <p:cNvPr id="604" name="Oval 603"/>
                <p:cNvSpPr/>
                <p:nvPr/>
              </p:nvSpPr>
              <p:spPr>
                <a:xfrm>
                  <a:off x="1982111"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05" name="Straight Connector 604"/>
                <p:cNvCxnSpPr/>
                <p:nvPr/>
              </p:nvCxnSpPr>
              <p:spPr>
                <a:xfrm flipV="1">
                  <a:off x="2134691" y="182898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2208158"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flipV="1">
                  <a:off x="2208158"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flipH="1">
                  <a:off x="2134691" y="1755514"/>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flipH="1" flipV="1">
                  <a:off x="2208158"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610" name="Oval 609"/>
                <p:cNvSpPr/>
                <p:nvPr/>
              </p:nvSpPr>
              <p:spPr>
                <a:xfrm>
                  <a:off x="2208158"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61" name="Group 36"/>
              <p:cNvGrpSpPr>
                <a:grpSpLocks/>
              </p:cNvGrpSpPr>
              <p:nvPr/>
            </p:nvGrpSpPr>
            <p:grpSpPr bwMode="auto">
              <a:xfrm>
                <a:off x="1447800" y="2002972"/>
                <a:ext cx="228600" cy="130628"/>
                <a:chOff x="1981200" y="1676400"/>
                <a:chExt cx="533400" cy="304800"/>
              </a:xfrm>
            </p:grpSpPr>
            <p:sp>
              <p:nvSpPr>
                <p:cNvPr id="597" name="Oval 596"/>
                <p:cNvSpPr/>
                <p:nvPr/>
              </p:nvSpPr>
              <p:spPr>
                <a:xfrm>
                  <a:off x="1979926" y="1906821"/>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98" name="Straight Connector 597"/>
                <p:cNvCxnSpPr/>
                <p:nvPr/>
              </p:nvCxnSpPr>
              <p:spPr>
                <a:xfrm flipV="1">
                  <a:off x="2132506"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a:off x="2211622"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flipV="1">
                  <a:off x="2211622"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a:off x="2132506"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flipH="1" flipV="1">
                  <a:off x="2211622" y="1754239"/>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603" name="Oval 602"/>
                <p:cNvSpPr/>
                <p:nvPr/>
              </p:nvSpPr>
              <p:spPr>
                <a:xfrm>
                  <a:off x="2211622"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62" name="Group 44"/>
              <p:cNvGrpSpPr>
                <a:grpSpLocks/>
              </p:cNvGrpSpPr>
              <p:nvPr/>
            </p:nvGrpSpPr>
            <p:grpSpPr bwMode="auto">
              <a:xfrm>
                <a:off x="1371600" y="1828800"/>
                <a:ext cx="228600" cy="130628"/>
                <a:chOff x="1981200" y="1676400"/>
                <a:chExt cx="533400" cy="304800"/>
              </a:xfrm>
            </p:grpSpPr>
            <p:sp>
              <p:nvSpPr>
                <p:cNvPr id="590" name="Oval 589"/>
                <p:cNvSpPr/>
                <p:nvPr/>
              </p:nvSpPr>
              <p:spPr>
                <a:xfrm>
                  <a:off x="1982538"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91" name="Straight Connector 590"/>
                <p:cNvCxnSpPr/>
                <p:nvPr/>
              </p:nvCxnSpPr>
              <p:spPr>
                <a:xfrm flipV="1">
                  <a:off x="2135122" y="1827219"/>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208586"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V="1">
                  <a:off x="2208586"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flipH="1">
                  <a:off x="2135122" y="1753755"/>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2208586"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596" name="Oval 595"/>
                <p:cNvSpPr/>
                <p:nvPr/>
              </p:nvSpPr>
              <p:spPr>
                <a:xfrm>
                  <a:off x="2208586"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63" name="Group 68"/>
              <p:cNvGrpSpPr>
                <a:grpSpLocks/>
              </p:cNvGrpSpPr>
              <p:nvPr/>
            </p:nvGrpSpPr>
            <p:grpSpPr bwMode="auto">
              <a:xfrm>
                <a:off x="1600201" y="2383972"/>
                <a:ext cx="228600" cy="130628"/>
                <a:chOff x="1981200" y="1676400"/>
                <a:chExt cx="533400" cy="304800"/>
              </a:xfrm>
            </p:grpSpPr>
            <p:sp>
              <p:nvSpPr>
                <p:cNvPr id="583" name="Oval 582"/>
                <p:cNvSpPr/>
                <p:nvPr/>
              </p:nvSpPr>
              <p:spPr>
                <a:xfrm>
                  <a:off x="1980349" y="1905062"/>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84" name="Straight Connector 583"/>
                <p:cNvCxnSpPr/>
                <p:nvPr/>
              </p:nvCxnSpPr>
              <p:spPr>
                <a:xfrm flipV="1">
                  <a:off x="2132933"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a:off x="2212049"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V="1">
                  <a:off x="2212049"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2132933"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flipH="1" flipV="1">
                  <a:off x="2212049" y="1752477"/>
                  <a:ext cx="73464" cy="79117"/>
                </a:xfrm>
                <a:prstGeom prst="line">
                  <a:avLst/>
                </a:prstGeom>
              </p:spPr>
              <p:style>
                <a:lnRef idx="1">
                  <a:schemeClr val="accent1"/>
                </a:lnRef>
                <a:fillRef idx="0">
                  <a:schemeClr val="accent1"/>
                </a:fillRef>
                <a:effectRef idx="0">
                  <a:schemeClr val="accent1"/>
                </a:effectRef>
                <a:fontRef idx="minor">
                  <a:schemeClr val="tx1"/>
                </a:fontRef>
              </p:style>
            </p:cxnSp>
            <p:sp>
              <p:nvSpPr>
                <p:cNvPr id="589" name="Oval 588"/>
                <p:cNvSpPr/>
                <p:nvPr/>
              </p:nvSpPr>
              <p:spPr>
                <a:xfrm>
                  <a:off x="2212049"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64" name="Group 76"/>
              <p:cNvGrpSpPr>
                <a:grpSpLocks/>
              </p:cNvGrpSpPr>
              <p:nvPr/>
            </p:nvGrpSpPr>
            <p:grpSpPr bwMode="auto">
              <a:xfrm>
                <a:off x="1524000" y="2209800"/>
                <a:ext cx="228600" cy="130628"/>
                <a:chOff x="1981200" y="1676400"/>
                <a:chExt cx="533400" cy="304800"/>
              </a:xfrm>
            </p:grpSpPr>
            <p:sp>
              <p:nvSpPr>
                <p:cNvPr id="576" name="Oval 575"/>
                <p:cNvSpPr/>
                <p:nvPr/>
              </p:nvSpPr>
              <p:spPr>
                <a:xfrm>
                  <a:off x="1982966"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77" name="Straight Connector 576"/>
                <p:cNvCxnSpPr/>
                <p:nvPr/>
              </p:nvCxnSpPr>
              <p:spPr>
                <a:xfrm flipV="1">
                  <a:off x="2135546" y="1831110"/>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2209013"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flipV="1">
                  <a:off x="2209013"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flipH="1">
                  <a:off x="2135546" y="175764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flipH="1" flipV="1">
                  <a:off x="2209013"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582" name="Oval 581"/>
                <p:cNvSpPr/>
                <p:nvPr/>
              </p:nvSpPr>
              <p:spPr>
                <a:xfrm>
                  <a:off x="2209013"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65" name="Group 84"/>
              <p:cNvGrpSpPr>
                <a:grpSpLocks/>
              </p:cNvGrpSpPr>
              <p:nvPr/>
            </p:nvGrpSpPr>
            <p:grpSpPr bwMode="auto">
              <a:xfrm>
                <a:off x="1676400" y="2971800"/>
                <a:ext cx="228600" cy="130628"/>
                <a:chOff x="1981200" y="1676400"/>
                <a:chExt cx="533400" cy="304800"/>
              </a:xfrm>
            </p:grpSpPr>
            <p:sp>
              <p:nvSpPr>
                <p:cNvPr id="569" name="Oval 568"/>
                <p:cNvSpPr/>
                <p:nvPr/>
              </p:nvSpPr>
              <p:spPr>
                <a:xfrm>
                  <a:off x="1983389"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70" name="Straight Connector 569"/>
                <p:cNvCxnSpPr/>
                <p:nvPr/>
              </p:nvCxnSpPr>
              <p:spPr>
                <a:xfrm flipV="1">
                  <a:off x="2135973" y="182758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2209436"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flipV="1">
                  <a:off x="2209436"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flipH="1">
                  <a:off x="2135973" y="1754118"/>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flipH="1" flipV="1">
                  <a:off x="2209436"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575" name="Oval 574"/>
                <p:cNvSpPr/>
                <p:nvPr/>
              </p:nvSpPr>
              <p:spPr>
                <a:xfrm>
                  <a:off x="2209436"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66" name="Group 92"/>
              <p:cNvGrpSpPr>
                <a:grpSpLocks/>
              </p:cNvGrpSpPr>
              <p:nvPr/>
            </p:nvGrpSpPr>
            <p:grpSpPr bwMode="auto">
              <a:xfrm>
                <a:off x="1676400" y="2590800"/>
                <a:ext cx="228600" cy="130628"/>
                <a:chOff x="1981200" y="1676400"/>
                <a:chExt cx="533400" cy="304800"/>
              </a:xfrm>
            </p:grpSpPr>
            <p:sp>
              <p:nvSpPr>
                <p:cNvPr id="562" name="Oval 561"/>
                <p:cNvSpPr/>
                <p:nvPr/>
              </p:nvSpPr>
              <p:spPr>
                <a:xfrm>
                  <a:off x="1983389"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63" name="Straight Connector 562"/>
                <p:cNvCxnSpPr/>
                <p:nvPr/>
              </p:nvCxnSpPr>
              <p:spPr>
                <a:xfrm flipV="1">
                  <a:off x="2135973" y="1829348"/>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2209436"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V="1">
                  <a:off x="2209436"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flipH="1">
                  <a:off x="2135973" y="1755880"/>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flipH="1" flipV="1">
                  <a:off x="2209436"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568" name="Oval 567"/>
                <p:cNvSpPr/>
                <p:nvPr/>
              </p:nvSpPr>
              <p:spPr>
                <a:xfrm>
                  <a:off x="2209436"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33" name="Group 100"/>
              <p:cNvGrpSpPr>
                <a:grpSpLocks/>
              </p:cNvGrpSpPr>
              <p:nvPr/>
            </p:nvGrpSpPr>
            <p:grpSpPr bwMode="auto">
              <a:xfrm>
                <a:off x="1219200" y="4038600"/>
                <a:ext cx="228600" cy="130628"/>
                <a:chOff x="1981200" y="1676400"/>
                <a:chExt cx="533400" cy="304800"/>
              </a:xfrm>
            </p:grpSpPr>
            <p:sp>
              <p:nvSpPr>
                <p:cNvPr id="555" name="Oval 554"/>
                <p:cNvSpPr/>
                <p:nvPr/>
              </p:nvSpPr>
              <p:spPr>
                <a:xfrm>
                  <a:off x="1982115"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56" name="Straight Connector 555"/>
                <p:cNvCxnSpPr/>
                <p:nvPr/>
              </p:nvCxnSpPr>
              <p:spPr>
                <a:xfrm flipV="1">
                  <a:off x="2134695" y="1830559"/>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2208162"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V="1">
                  <a:off x="2208162"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flipH="1">
                  <a:off x="2134695" y="1757091"/>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flipV="1">
                  <a:off x="2208162"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561" name="Oval 560"/>
                <p:cNvSpPr/>
                <p:nvPr/>
              </p:nvSpPr>
              <p:spPr>
                <a:xfrm>
                  <a:off x="2208162"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41" name="Group 108"/>
              <p:cNvGrpSpPr>
                <a:grpSpLocks/>
              </p:cNvGrpSpPr>
              <p:nvPr/>
            </p:nvGrpSpPr>
            <p:grpSpPr bwMode="auto">
              <a:xfrm>
                <a:off x="1219200" y="3831772"/>
                <a:ext cx="228600" cy="130628"/>
                <a:chOff x="1981200" y="1676400"/>
                <a:chExt cx="533400" cy="304800"/>
              </a:xfrm>
            </p:grpSpPr>
            <p:sp>
              <p:nvSpPr>
                <p:cNvPr id="548" name="Oval 547"/>
                <p:cNvSpPr/>
                <p:nvPr/>
              </p:nvSpPr>
              <p:spPr>
                <a:xfrm>
                  <a:off x="1982115"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9" name="Straight Connector 548"/>
                <p:cNvCxnSpPr/>
                <p:nvPr/>
              </p:nvCxnSpPr>
              <p:spPr>
                <a:xfrm flipV="1">
                  <a:off x="2134695" y="1827155"/>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2208162"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flipV="1">
                  <a:off x="2208162"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flipH="1">
                  <a:off x="2134695" y="1753688"/>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flipH="1" flipV="1">
                  <a:off x="2208162"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554" name="Oval 553"/>
                <p:cNvSpPr/>
                <p:nvPr/>
              </p:nvSpPr>
              <p:spPr>
                <a:xfrm>
                  <a:off x="2208162"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49" name="Group 116"/>
              <p:cNvGrpSpPr>
                <a:grpSpLocks/>
              </p:cNvGrpSpPr>
              <p:nvPr/>
            </p:nvGrpSpPr>
            <p:grpSpPr bwMode="auto">
              <a:xfrm>
                <a:off x="1524001" y="4593772"/>
                <a:ext cx="228600" cy="130628"/>
                <a:chOff x="1981200" y="1676400"/>
                <a:chExt cx="533400" cy="304800"/>
              </a:xfrm>
            </p:grpSpPr>
            <p:sp>
              <p:nvSpPr>
                <p:cNvPr id="541" name="Oval 540"/>
                <p:cNvSpPr/>
                <p:nvPr/>
              </p:nvSpPr>
              <p:spPr>
                <a:xfrm>
                  <a:off x="1982962"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2" name="Straight Connector 541"/>
                <p:cNvCxnSpPr/>
                <p:nvPr/>
              </p:nvCxnSpPr>
              <p:spPr>
                <a:xfrm flipV="1">
                  <a:off x="2135542" y="1829281"/>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a:off x="2209009"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flipV="1">
                  <a:off x="2209009"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flipH="1">
                  <a:off x="2135542" y="175581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flipH="1" flipV="1">
                  <a:off x="2209009"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547" name="Oval 546"/>
                <p:cNvSpPr/>
                <p:nvPr/>
              </p:nvSpPr>
              <p:spPr>
                <a:xfrm>
                  <a:off x="2209009"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57" name="Group 124"/>
              <p:cNvGrpSpPr>
                <a:grpSpLocks/>
              </p:cNvGrpSpPr>
              <p:nvPr/>
            </p:nvGrpSpPr>
            <p:grpSpPr bwMode="auto">
              <a:xfrm>
                <a:off x="1371600" y="4212772"/>
                <a:ext cx="228600" cy="130628"/>
                <a:chOff x="1981200" y="1676400"/>
                <a:chExt cx="533400" cy="304800"/>
              </a:xfrm>
            </p:grpSpPr>
            <p:sp>
              <p:nvSpPr>
                <p:cNvPr id="534" name="Oval 533"/>
                <p:cNvSpPr/>
                <p:nvPr/>
              </p:nvSpPr>
              <p:spPr>
                <a:xfrm>
                  <a:off x="1982538"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35" name="Straight Connector 534"/>
                <p:cNvCxnSpPr/>
                <p:nvPr/>
              </p:nvCxnSpPr>
              <p:spPr>
                <a:xfrm flipV="1">
                  <a:off x="2135122" y="1831043"/>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2208586"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V="1">
                  <a:off x="2208586"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H="1">
                  <a:off x="2135122" y="175757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flipH="1" flipV="1">
                  <a:off x="2208586"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540" name="Oval 539"/>
                <p:cNvSpPr/>
                <p:nvPr/>
              </p:nvSpPr>
              <p:spPr>
                <a:xfrm>
                  <a:off x="2208586"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65" name="Group 132"/>
              <p:cNvGrpSpPr>
                <a:grpSpLocks/>
              </p:cNvGrpSpPr>
              <p:nvPr/>
            </p:nvGrpSpPr>
            <p:grpSpPr bwMode="auto">
              <a:xfrm>
                <a:off x="1600201" y="4974772"/>
                <a:ext cx="228600" cy="130628"/>
                <a:chOff x="1981200" y="1676400"/>
                <a:chExt cx="533400" cy="304800"/>
              </a:xfrm>
            </p:grpSpPr>
            <p:sp>
              <p:nvSpPr>
                <p:cNvPr id="527" name="Oval 526"/>
                <p:cNvSpPr/>
                <p:nvPr/>
              </p:nvSpPr>
              <p:spPr>
                <a:xfrm>
                  <a:off x="1980349" y="1906636"/>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28" name="Straight Connector 527"/>
                <p:cNvCxnSpPr/>
                <p:nvPr/>
              </p:nvCxnSpPr>
              <p:spPr>
                <a:xfrm flipV="1">
                  <a:off x="2132933"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2212049"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flipV="1">
                  <a:off x="2212049"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flipH="1">
                  <a:off x="2132933"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flipV="1">
                  <a:off x="2212049" y="175405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533" name="Oval 532"/>
                <p:cNvSpPr/>
                <p:nvPr/>
              </p:nvSpPr>
              <p:spPr>
                <a:xfrm>
                  <a:off x="2212049"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73" name="Group 140"/>
              <p:cNvGrpSpPr>
                <a:grpSpLocks/>
              </p:cNvGrpSpPr>
              <p:nvPr/>
            </p:nvGrpSpPr>
            <p:grpSpPr bwMode="auto">
              <a:xfrm>
                <a:off x="1600201" y="4800602"/>
                <a:ext cx="228600" cy="130628"/>
                <a:chOff x="1981200" y="1676400"/>
                <a:chExt cx="533400" cy="304800"/>
              </a:xfrm>
            </p:grpSpPr>
            <p:sp>
              <p:nvSpPr>
                <p:cNvPr id="520" name="Oval 519"/>
                <p:cNvSpPr/>
                <p:nvPr/>
              </p:nvSpPr>
              <p:spPr>
                <a:xfrm>
                  <a:off x="1980349"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21" name="Straight Connector 520"/>
                <p:cNvCxnSpPr/>
                <p:nvPr/>
              </p:nvCxnSpPr>
              <p:spPr>
                <a:xfrm flipV="1">
                  <a:off x="2132933"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212049"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V="1">
                  <a:off x="2212049"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H="1">
                  <a:off x="2132933"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flipV="1">
                  <a:off x="2212049"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526" name="Oval 525"/>
                <p:cNvSpPr/>
                <p:nvPr/>
              </p:nvSpPr>
              <p:spPr>
                <a:xfrm>
                  <a:off x="2212049"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81" name="Group 148"/>
              <p:cNvGrpSpPr>
                <a:grpSpLocks/>
              </p:cNvGrpSpPr>
              <p:nvPr/>
            </p:nvGrpSpPr>
            <p:grpSpPr bwMode="auto">
              <a:xfrm>
                <a:off x="1524000" y="5431972"/>
                <a:ext cx="228600" cy="130628"/>
                <a:chOff x="1981200" y="1676400"/>
                <a:chExt cx="533400" cy="304800"/>
              </a:xfrm>
            </p:grpSpPr>
            <p:sp>
              <p:nvSpPr>
                <p:cNvPr id="513" name="Oval 512"/>
                <p:cNvSpPr/>
                <p:nvPr/>
              </p:nvSpPr>
              <p:spPr>
                <a:xfrm>
                  <a:off x="1982966"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14" name="Straight Connector 513"/>
                <p:cNvCxnSpPr/>
                <p:nvPr/>
              </p:nvCxnSpPr>
              <p:spPr>
                <a:xfrm flipV="1">
                  <a:off x="2135546" y="182879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a:off x="2209013"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2209013"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flipH="1">
                  <a:off x="2135546" y="1755329"/>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flipH="1" flipV="1">
                  <a:off x="2209013"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519" name="Oval 518"/>
                <p:cNvSpPr/>
                <p:nvPr/>
              </p:nvSpPr>
              <p:spPr>
                <a:xfrm>
                  <a:off x="2209013"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89" name="Group 156"/>
              <p:cNvGrpSpPr>
                <a:grpSpLocks/>
              </p:cNvGrpSpPr>
              <p:nvPr/>
            </p:nvGrpSpPr>
            <p:grpSpPr bwMode="auto">
              <a:xfrm>
                <a:off x="1600201" y="5203372"/>
                <a:ext cx="228600" cy="130628"/>
                <a:chOff x="1981200" y="1676400"/>
                <a:chExt cx="533400" cy="304800"/>
              </a:xfrm>
            </p:grpSpPr>
            <p:sp>
              <p:nvSpPr>
                <p:cNvPr id="506" name="Oval 505"/>
                <p:cNvSpPr/>
                <p:nvPr/>
              </p:nvSpPr>
              <p:spPr>
                <a:xfrm>
                  <a:off x="1980349" y="1910096"/>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07" name="Straight Connector 506"/>
                <p:cNvCxnSpPr/>
                <p:nvPr/>
              </p:nvCxnSpPr>
              <p:spPr>
                <a:xfrm flipV="1">
                  <a:off x="2132933"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a:off x="2212049"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flipV="1">
                  <a:off x="2212049"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flipH="1">
                  <a:off x="2132933"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flipH="1" flipV="1">
                  <a:off x="2212049" y="1757514"/>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512" name="Oval 511"/>
                <p:cNvSpPr/>
                <p:nvPr/>
              </p:nvSpPr>
              <p:spPr>
                <a:xfrm>
                  <a:off x="2212049"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97" name="Group 164"/>
              <p:cNvGrpSpPr>
                <a:grpSpLocks/>
              </p:cNvGrpSpPr>
              <p:nvPr/>
            </p:nvGrpSpPr>
            <p:grpSpPr bwMode="auto">
              <a:xfrm>
                <a:off x="1676400" y="2764972"/>
                <a:ext cx="228600" cy="130628"/>
                <a:chOff x="1981200" y="1676400"/>
                <a:chExt cx="533400" cy="304800"/>
              </a:xfrm>
            </p:grpSpPr>
            <p:sp>
              <p:nvSpPr>
                <p:cNvPr id="499" name="Oval 498"/>
                <p:cNvSpPr/>
                <p:nvPr/>
              </p:nvSpPr>
              <p:spPr>
                <a:xfrm>
                  <a:off x="1983389"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00" name="Straight Connector 499"/>
                <p:cNvCxnSpPr/>
                <p:nvPr/>
              </p:nvCxnSpPr>
              <p:spPr>
                <a:xfrm flipV="1">
                  <a:off x="2135973" y="182983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a:off x="2209436"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flipV="1">
                  <a:off x="2209436"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flipH="1">
                  <a:off x="2135973" y="175636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flipH="1" flipV="1">
                  <a:off x="2209436"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505" name="Oval 504"/>
                <p:cNvSpPr/>
                <p:nvPr/>
              </p:nvSpPr>
              <p:spPr>
                <a:xfrm>
                  <a:off x="2209436"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05" name="Group 172"/>
              <p:cNvGrpSpPr>
                <a:grpSpLocks/>
              </p:cNvGrpSpPr>
              <p:nvPr/>
            </p:nvGrpSpPr>
            <p:grpSpPr bwMode="auto">
              <a:xfrm>
                <a:off x="1371600" y="5638800"/>
                <a:ext cx="228600" cy="130628"/>
                <a:chOff x="1981200" y="1676400"/>
                <a:chExt cx="533400" cy="304800"/>
              </a:xfrm>
            </p:grpSpPr>
            <p:sp>
              <p:nvSpPr>
                <p:cNvPr id="492" name="Oval 491"/>
                <p:cNvSpPr/>
                <p:nvPr/>
              </p:nvSpPr>
              <p:spPr>
                <a:xfrm>
                  <a:off x="1982538"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93" name="Straight Connector 492"/>
                <p:cNvCxnSpPr/>
                <p:nvPr/>
              </p:nvCxnSpPr>
              <p:spPr>
                <a:xfrm flipV="1">
                  <a:off x="2135122" y="1826547"/>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208586"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V="1">
                  <a:off x="2208586"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flipH="1">
                  <a:off x="2135122" y="1753079"/>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flipH="1" flipV="1">
                  <a:off x="2208586"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498" name="Oval 497"/>
                <p:cNvSpPr/>
                <p:nvPr/>
              </p:nvSpPr>
              <p:spPr>
                <a:xfrm>
                  <a:off x="2208586"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13" name="Group 180"/>
              <p:cNvGrpSpPr>
                <a:grpSpLocks/>
              </p:cNvGrpSpPr>
              <p:nvPr/>
            </p:nvGrpSpPr>
            <p:grpSpPr bwMode="auto">
              <a:xfrm>
                <a:off x="1371600" y="3505200"/>
                <a:ext cx="228600" cy="130628"/>
                <a:chOff x="1981200" y="1676400"/>
                <a:chExt cx="533400" cy="304800"/>
              </a:xfrm>
            </p:grpSpPr>
            <p:sp>
              <p:nvSpPr>
                <p:cNvPr id="485" name="Oval 484"/>
                <p:cNvSpPr/>
                <p:nvPr/>
              </p:nvSpPr>
              <p:spPr>
                <a:xfrm>
                  <a:off x="1982538"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86" name="Straight Connector 485"/>
                <p:cNvCxnSpPr/>
                <p:nvPr/>
              </p:nvCxnSpPr>
              <p:spPr>
                <a:xfrm flipV="1">
                  <a:off x="2135122" y="1826244"/>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208586"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V="1">
                  <a:off x="2208586"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flipH="1">
                  <a:off x="2135122" y="1752780"/>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flipH="1" flipV="1">
                  <a:off x="2208586"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491" name="Oval 490"/>
                <p:cNvSpPr/>
                <p:nvPr/>
              </p:nvSpPr>
              <p:spPr>
                <a:xfrm>
                  <a:off x="2208586"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1" name="Group 188"/>
              <p:cNvGrpSpPr>
                <a:grpSpLocks/>
              </p:cNvGrpSpPr>
              <p:nvPr/>
            </p:nvGrpSpPr>
            <p:grpSpPr bwMode="auto">
              <a:xfrm>
                <a:off x="1295400" y="5812972"/>
                <a:ext cx="228600" cy="130628"/>
                <a:chOff x="1981200" y="1676400"/>
                <a:chExt cx="533400" cy="304800"/>
              </a:xfrm>
            </p:grpSpPr>
            <p:sp>
              <p:nvSpPr>
                <p:cNvPr id="478" name="Oval 477"/>
                <p:cNvSpPr/>
                <p:nvPr/>
              </p:nvSpPr>
              <p:spPr>
                <a:xfrm>
                  <a:off x="1979498"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79" name="Straight Connector 478"/>
                <p:cNvCxnSpPr/>
                <p:nvPr/>
              </p:nvCxnSpPr>
              <p:spPr>
                <a:xfrm flipV="1">
                  <a:off x="2132082"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2211198"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flipV="1">
                  <a:off x="2211198"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flipH="1">
                  <a:off x="2132082"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flipH="1" flipV="1">
                  <a:off x="2211198"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484" name="Oval 483"/>
                <p:cNvSpPr/>
                <p:nvPr/>
              </p:nvSpPr>
              <p:spPr>
                <a:xfrm>
                  <a:off x="2211198"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29" name="Group 196"/>
              <p:cNvGrpSpPr>
                <a:grpSpLocks/>
              </p:cNvGrpSpPr>
              <p:nvPr/>
            </p:nvGrpSpPr>
            <p:grpSpPr bwMode="auto">
              <a:xfrm>
                <a:off x="1600200" y="3145972"/>
                <a:ext cx="228600" cy="130628"/>
                <a:chOff x="1981200" y="1676400"/>
                <a:chExt cx="533400" cy="304800"/>
              </a:xfrm>
            </p:grpSpPr>
            <p:sp>
              <p:nvSpPr>
                <p:cNvPr id="471" name="Oval 470"/>
                <p:cNvSpPr/>
                <p:nvPr/>
              </p:nvSpPr>
              <p:spPr>
                <a:xfrm>
                  <a:off x="1980349" y="190718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72" name="Straight Connector 471"/>
                <p:cNvCxnSpPr/>
                <p:nvPr/>
              </p:nvCxnSpPr>
              <p:spPr>
                <a:xfrm flipV="1">
                  <a:off x="2132933"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2212049"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flipV="1">
                  <a:off x="2212049"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flipH="1">
                  <a:off x="2132933"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flipH="1" flipV="1">
                  <a:off x="2212049" y="175460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477" name="Oval 476"/>
                <p:cNvSpPr/>
                <p:nvPr/>
              </p:nvSpPr>
              <p:spPr>
                <a:xfrm>
                  <a:off x="2212049"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0" name="Group 204"/>
              <p:cNvGrpSpPr>
                <a:grpSpLocks/>
              </p:cNvGrpSpPr>
              <p:nvPr/>
            </p:nvGrpSpPr>
            <p:grpSpPr bwMode="auto">
              <a:xfrm>
                <a:off x="1447800" y="4419600"/>
                <a:ext cx="228600" cy="130628"/>
                <a:chOff x="1981200" y="1676400"/>
                <a:chExt cx="533400" cy="304800"/>
              </a:xfrm>
            </p:grpSpPr>
            <p:sp>
              <p:nvSpPr>
                <p:cNvPr id="464" name="Oval 463"/>
                <p:cNvSpPr/>
                <p:nvPr/>
              </p:nvSpPr>
              <p:spPr>
                <a:xfrm>
                  <a:off x="1979926" y="190791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65" name="Straight Connector 464"/>
                <p:cNvCxnSpPr/>
                <p:nvPr/>
              </p:nvCxnSpPr>
              <p:spPr>
                <a:xfrm flipV="1">
                  <a:off x="2132506"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2211622"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flipV="1">
                  <a:off x="2211622"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flipH="1">
                  <a:off x="2132506"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flipH="1" flipV="1">
                  <a:off x="2211622" y="175533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470" name="Oval 469"/>
                <p:cNvSpPr/>
                <p:nvPr/>
              </p:nvSpPr>
              <p:spPr>
                <a:xfrm>
                  <a:off x="2211622"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2" name="Group 212"/>
              <p:cNvGrpSpPr>
                <a:grpSpLocks/>
              </p:cNvGrpSpPr>
              <p:nvPr/>
            </p:nvGrpSpPr>
            <p:grpSpPr bwMode="auto">
              <a:xfrm>
                <a:off x="1219201" y="3657600"/>
                <a:ext cx="228600" cy="130628"/>
                <a:chOff x="1981200" y="1676400"/>
                <a:chExt cx="533400" cy="304800"/>
              </a:xfrm>
            </p:grpSpPr>
            <p:sp>
              <p:nvSpPr>
                <p:cNvPr id="457" name="Oval 456"/>
                <p:cNvSpPr/>
                <p:nvPr/>
              </p:nvSpPr>
              <p:spPr>
                <a:xfrm>
                  <a:off x="1982111"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58" name="Straight Connector 457"/>
                <p:cNvCxnSpPr/>
                <p:nvPr/>
              </p:nvCxnSpPr>
              <p:spPr>
                <a:xfrm flipV="1">
                  <a:off x="2134691" y="1826671"/>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2208158"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V="1">
                  <a:off x="2208158"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flipH="1">
                  <a:off x="2134691" y="1753203"/>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H="1" flipV="1">
                  <a:off x="2208158"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463" name="Oval 462"/>
                <p:cNvSpPr/>
                <p:nvPr/>
              </p:nvSpPr>
              <p:spPr>
                <a:xfrm>
                  <a:off x="2208158"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3" name="Group 220"/>
              <p:cNvGrpSpPr>
                <a:grpSpLocks/>
              </p:cNvGrpSpPr>
              <p:nvPr/>
            </p:nvGrpSpPr>
            <p:grpSpPr bwMode="auto">
              <a:xfrm>
                <a:off x="1447800" y="3298372"/>
                <a:ext cx="228600" cy="130628"/>
                <a:chOff x="1981200" y="1676400"/>
                <a:chExt cx="533400" cy="304800"/>
              </a:xfrm>
            </p:grpSpPr>
            <p:sp>
              <p:nvSpPr>
                <p:cNvPr id="450" name="Oval 449"/>
                <p:cNvSpPr/>
                <p:nvPr/>
              </p:nvSpPr>
              <p:spPr>
                <a:xfrm>
                  <a:off x="1979926" y="1907611"/>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51" name="Straight Connector 450"/>
                <p:cNvCxnSpPr/>
                <p:nvPr/>
              </p:nvCxnSpPr>
              <p:spPr>
                <a:xfrm flipV="1">
                  <a:off x="2132506"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a:off x="2211622"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2211622"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flipH="1">
                  <a:off x="2132506"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flipV="1">
                  <a:off x="2211622" y="1755026"/>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456" name="Oval 455"/>
                <p:cNvSpPr/>
                <p:nvPr/>
              </p:nvSpPr>
              <p:spPr>
                <a:xfrm>
                  <a:off x="2211622"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34" name="Group 229"/>
            <p:cNvGrpSpPr>
              <a:grpSpLocks/>
            </p:cNvGrpSpPr>
            <p:nvPr/>
          </p:nvGrpSpPr>
          <p:grpSpPr bwMode="auto">
            <a:xfrm>
              <a:off x="3208081" y="1447800"/>
              <a:ext cx="449519" cy="2971800"/>
              <a:chOff x="1219200" y="1447800"/>
              <a:chExt cx="685800" cy="4533870"/>
            </a:xfrm>
          </p:grpSpPr>
          <p:sp>
            <p:nvSpPr>
              <p:cNvPr id="619" name="Freeform 230"/>
              <p:cNvSpPr/>
              <p:nvPr/>
            </p:nvSpPr>
            <p:spPr>
              <a:xfrm>
                <a:off x="1294671" y="1447800"/>
                <a:ext cx="481967"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235" name="Group 27"/>
              <p:cNvGrpSpPr>
                <a:grpSpLocks/>
              </p:cNvGrpSpPr>
              <p:nvPr/>
            </p:nvGrpSpPr>
            <p:grpSpPr bwMode="auto">
              <a:xfrm>
                <a:off x="1295401" y="1621972"/>
                <a:ext cx="228600" cy="130628"/>
                <a:chOff x="1981200" y="1676400"/>
                <a:chExt cx="533400" cy="304800"/>
              </a:xfrm>
            </p:grpSpPr>
            <p:sp>
              <p:nvSpPr>
                <p:cNvPr id="805" name="Oval 9"/>
                <p:cNvSpPr/>
                <p:nvPr/>
              </p:nvSpPr>
              <p:spPr>
                <a:xfrm>
                  <a:off x="1979498" y="1908587"/>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06" name="Straight Connector 12"/>
                <p:cNvCxnSpPr/>
                <p:nvPr/>
              </p:nvCxnSpPr>
              <p:spPr>
                <a:xfrm flipV="1">
                  <a:off x="2132082"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7" name="Straight Connector 14"/>
                <p:cNvCxnSpPr/>
                <p:nvPr/>
              </p:nvCxnSpPr>
              <p:spPr>
                <a:xfrm>
                  <a:off x="2211198"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8" name="Straight Connector 16"/>
                <p:cNvCxnSpPr/>
                <p:nvPr/>
              </p:nvCxnSpPr>
              <p:spPr>
                <a:xfrm flipV="1">
                  <a:off x="2211198"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9" name="Straight Connector 18"/>
                <p:cNvCxnSpPr/>
                <p:nvPr/>
              </p:nvCxnSpPr>
              <p:spPr>
                <a:xfrm flipH="1">
                  <a:off x="2132082"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0" name="Straight Connector 23"/>
                <p:cNvCxnSpPr/>
                <p:nvPr/>
              </p:nvCxnSpPr>
              <p:spPr>
                <a:xfrm flipH="1" flipV="1">
                  <a:off x="2211198" y="175600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811" name="Oval 26"/>
                <p:cNvSpPr/>
                <p:nvPr/>
              </p:nvSpPr>
              <p:spPr>
                <a:xfrm>
                  <a:off x="2211198"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6" name="Group 28"/>
              <p:cNvGrpSpPr>
                <a:grpSpLocks/>
              </p:cNvGrpSpPr>
              <p:nvPr/>
            </p:nvGrpSpPr>
            <p:grpSpPr bwMode="auto">
              <a:xfrm>
                <a:off x="1219201" y="1447802"/>
                <a:ext cx="228600" cy="130628"/>
                <a:chOff x="1981200" y="1676400"/>
                <a:chExt cx="533400" cy="304800"/>
              </a:xfrm>
            </p:grpSpPr>
            <p:sp>
              <p:nvSpPr>
                <p:cNvPr id="798" name="Oval 797"/>
                <p:cNvSpPr/>
                <p:nvPr/>
              </p:nvSpPr>
              <p:spPr>
                <a:xfrm>
                  <a:off x="1982111"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99" name="Straight Connector 798"/>
                <p:cNvCxnSpPr/>
                <p:nvPr/>
              </p:nvCxnSpPr>
              <p:spPr>
                <a:xfrm flipV="1">
                  <a:off x="2134691" y="182898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a:off x="2208158"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2208158"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a:off x="2134691" y="1755514"/>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2208158"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804" name="Oval 803"/>
                <p:cNvSpPr/>
                <p:nvPr/>
              </p:nvSpPr>
              <p:spPr>
                <a:xfrm>
                  <a:off x="2208158"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7" name="Group 36"/>
              <p:cNvGrpSpPr>
                <a:grpSpLocks/>
              </p:cNvGrpSpPr>
              <p:nvPr/>
            </p:nvGrpSpPr>
            <p:grpSpPr bwMode="auto">
              <a:xfrm>
                <a:off x="1447800" y="2002972"/>
                <a:ext cx="228600" cy="130628"/>
                <a:chOff x="1981200" y="1676400"/>
                <a:chExt cx="533400" cy="304800"/>
              </a:xfrm>
            </p:grpSpPr>
            <p:sp>
              <p:nvSpPr>
                <p:cNvPr id="791" name="Oval 790"/>
                <p:cNvSpPr/>
                <p:nvPr/>
              </p:nvSpPr>
              <p:spPr>
                <a:xfrm>
                  <a:off x="1979926" y="1906821"/>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92" name="Straight Connector 791"/>
                <p:cNvCxnSpPr/>
                <p:nvPr/>
              </p:nvCxnSpPr>
              <p:spPr>
                <a:xfrm flipV="1">
                  <a:off x="2132506"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2211622"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211622"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H="1">
                  <a:off x="2132506"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H="1" flipV="1">
                  <a:off x="2211622" y="1754239"/>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797" name="Oval 796"/>
                <p:cNvSpPr/>
                <p:nvPr/>
              </p:nvSpPr>
              <p:spPr>
                <a:xfrm>
                  <a:off x="2211622"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8" name="Group 44"/>
              <p:cNvGrpSpPr>
                <a:grpSpLocks/>
              </p:cNvGrpSpPr>
              <p:nvPr/>
            </p:nvGrpSpPr>
            <p:grpSpPr bwMode="auto">
              <a:xfrm>
                <a:off x="1371600" y="1828800"/>
                <a:ext cx="228600" cy="130628"/>
                <a:chOff x="1981200" y="1676400"/>
                <a:chExt cx="533400" cy="304800"/>
              </a:xfrm>
            </p:grpSpPr>
            <p:sp>
              <p:nvSpPr>
                <p:cNvPr id="784" name="Oval 783"/>
                <p:cNvSpPr/>
                <p:nvPr/>
              </p:nvSpPr>
              <p:spPr>
                <a:xfrm>
                  <a:off x="1982538"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85" name="Straight Connector 784"/>
                <p:cNvCxnSpPr/>
                <p:nvPr/>
              </p:nvCxnSpPr>
              <p:spPr>
                <a:xfrm flipV="1">
                  <a:off x="2135122" y="1827219"/>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2208586"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V="1">
                  <a:off x="2208586"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a:off x="2135122" y="1753755"/>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flipV="1">
                  <a:off x="2208586"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790" name="Oval 789"/>
                <p:cNvSpPr/>
                <p:nvPr/>
              </p:nvSpPr>
              <p:spPr>
                <a:xfrm>
                  <a:off x="2208586"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39" name="Group 68"/>
              <p:cNvGrpSpPr>
                <a:grpSpLocks/>
              </p:cNvGrpSpPr>
              <p:nvPr/>
            </p:nvGrpSpPr>
            <p:grpSpPr bwMode="auto">
              <a:xfrm>
                <a:off x="1600201" y="2383972"/>
                <a:ext cx="228600" cy="130628"/>
                <a:chOff x="1981200" y="1676400"/>
                <a:chExt cx="533400" cy="304800"/>
              </a:xfrm>
            </p:grpSpPr>
            <p:sp>
              <p:nvSpPr>
                <p:cNvPr id="777" name="Oval 776"/>
                <p:cNvSpPr/>
                <p:nvPr/>
              </p:nvSpPr>
              <p:spPr>
                <a:xfrm>
                  <a:off x="1980349" y="1905062"/>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78" name="Straight Connector 777"/>
                <p:cNvCxnSpPr/>
                <p:nvPr/>
              </p:nvCxnSpPr>
              <p:spPr>
                <a:xfrm flipV="1">
                  <a:off x="2132933"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a:off x="2212049"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2212049"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H="1">
                  <a:off x="2132933"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2212049" y="1752477"/>
                  <a:ext cx="73464" cy="79117"/>
                </a:xfrm>
                <a:prstGeom prst="line">
                  <a:avLst/>
                </a:prstGeom>
              </p:spPr>
              <p:style>
                <a:lnRef idx="1">
                  <a:schemeClr val="accent1"/>
                </a:lnRef>
                <a:fillRef idx="0">
                  <a:schemeClr val="accent1"/>
                </a:fillRef>
                <a:effectRef idx="0">
                  <a:schemeClr val="accent1"/>
                </a:effectRef>
                <a:fontRef idx="minor">
                  <a:schemeClr val="tx1"/>
                </a:fontRef>
              </p:style>
            </p:cxnSp>
            <p:sp>
              <p:nvSpPr>
                <p:cNvPr id="783" name="Oval 782"/>
                <p:cNvSpPr/>
                <p:nvPr/>
              </p:nvSpPr>
              <p:spPr>
                <a:xfrm>
                  <a:off x="2212049"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0" name="Group 76"/>
              <p:cNvGrpSpPr>
                <a:grpSpLocks/>
              </p:cNvGrpSpPr>
              <p:nvPr/>
            </p:nvGrpSpPr>
            <p:grpSpPr bwMode="auto">
              <a:xfrm>
                <a:off x="1524000" y="2209800"/>
                <a:ext cx="228600" cy="130628"/>
                <a:chOff x="1981200" y="1676400"/>
                <a:chExt cx="533400" cy="304800"/>
              </a:xfrm>
            </p:grpSpPr>
            <p:sp>
              <p:nvSpPr>
                <p:cNvPr id="770" name="Oval 769"/>
                <p:cNvSpPr/>
                <p:nvPr/>
              </p:nvSpPr>
              <p:spPr>
                <a:xfrm>
                  <a:off x="1982966"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71" name="Straight Connector 770"/>
                <p:cNvCxnSpPr/>
                <p:nvPr/>
              </p:nvCxnSpPr>
              <p:spPr>
                <a:xfrm flipV="1">
                  <a:off x="2135546" y="1831110"/>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2209013"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flipV="1">
                  <a:off x="2209013"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flipH="1">
                  <a:off x="2135546" y="175764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flipH="1" flipV="1">
                  <a:off x="2209013"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776" name="Oval 775"/>
                <p:cNvSpPr/>
                <p:nvPr/>
              </p:nvSpPr>
              <p:spPr>
                <a:xfrm>
                  <a:off x="2209013"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1" name="Group 84"/>
              <p:cNvGrpSpPr>
                <a:grpSpLocks/>
              </p:cNvGrpSpPr>
              <p:nvPr/>
            </p:nvGrpSpPr>
            <p:grpSpPr bwMode="auto">
              <a:xfrm>
                <a:off x="1676400" y="2971800"/>
                <a:ext cx="228600" cy="130628"/>
                <a:chOff x="1981200" y="1676400"/>
                <a:chExt cx="533400" cy="304800"/>
              </a:xfrm>
            </p:grpSpPr>
            <p:sp>
              <p:nvSpPr>
                <p:cNvPr id="763" name="Oval 762"/>
                <p:cNvSpPr/>
                <p:nvPr/>
              </p:nvSpPr>
              <p:spPr>
                <a:xfrm>
                  <a:off x="1983389"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64" name="Straight Connector 763"/>
                <p:cNvCxnSpPr/>
                <p:nvPr/>
              </p:nvCxnSpPr>
              <p:spPr>
                <a:xfrm flipV="1">
                  <a:off x="2135973" y="182758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a:off x="2209436"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flipV="1">
                  <a:off x="2209436"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H="1">
                  <a:off x="2135973" y="1754118"/>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H="1" flipV="1">
                  <a:off x="2209436"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769" name="Oval 768"/>
                <p:cNvSpPr/>
                <p:nvPr/>
              </p:nvSpPr>
              <p:spPr>
                <a:xfrm>
                  <a:off x="2209436"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2" name="Group 92"/>
              <p:cNvGrpSpPr>
                <a:grpSpLocks/>
              </p:cNvGrpSpPr>
              <p:nvPr/>
            </p:nvGrpSpPr>
            <p:grpSpPr bwMode="auto">
              <a:xfrm>
                <a:off x="1676400" y="2590800"/>
                <a:ext cx="228600" cy="130628"/>
                <a:chOff x="1981200" y="1676400"/>
                <a:chExt cx="533400" cy="304800"/>
              </a:xfrm>
            </p:grpSpPr>
            <p:sp>
              <p:nvSpPr>
                <p:cNvPr id="756" name="Oval 755"/>
                <p:cNvSpPr/>
                <p:nvPr/>
              </p:nvSpPr>
              <p:spPr>
                <a:xfrm>
                  <a:off x="1983389"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57" name="Straight Connector 756"/>
                <p:cNvCxnSpPr/>
                <p:nvPr/>
              </p:nvCxnSpPr>
              <p:spPr>
                <a:xfrm flipV="1">
                  <a:off x="2135973" y="1829348"/>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209436"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2209436"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flipH="1">
                  <a:off x="2135973" y="1755880"/>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H="1" flipV="1">
                  <a:off x="2209436"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762" name="Oval 761"/>
                <p:cNvSpPr/>
                <p:nvPr/>
              </p:nvSpPr>
              <p:spPr>
                <a:xfrm>
                  <a:off x="2209436"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3" name="Group 100"/>
              <p:cNvGrpSpPr>
                <a:grpSpLocks/>
              </p:cNvGrpSpPr>
              <p:nvPr/>
            </p:nvGrpSpPr>
            <p:grpSpPr bwMode="auto">
              <a:xfrm>
                <a:off x="1219200" y="4038600"/>
                <a:ext cx="228600" cy="130628"/>
                <a:chOff x="1981200" y="1676400"/>
                <a:chExt cx="533400" cy="304800"/>
              </a:xfrm>
            </p:grpSpPr>
            <p:sp>
              <p:nvSpPr>
                <p:cNvPr id="749" name="Oval 748"/>
                <p:cNvSpPr/>
                <p:nvPr/>
              </p:nvSpPr>
              <p:spPr>
                <a:xfrm>
                  <a:off x="1982115"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50" name="Straight Connector 749"/>
                <p:cNvCxnSpPr/>
                <p:nvPr/>
              </p:nvCxnSpPr>
              <p:spPr>
                <a:xfrm flipV="1">
                  <a:off x="2134695" y="1830559"/>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a:off x="2208162"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V="1">
                  <a:off x="2208162"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flipH="1">
                  <a:off x="2134695" y="1757091"/>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flipV="1">
                  <a:off x="2208162"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755" name="Oval 754"/>
                <p:cNvSpPr/>
                <p:nvPr/>
              </p:nvSpPr>
              <p:spPr>
                <a:xfrm>
                  <a:off x="2208162"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 name="Group 108"/>
              <p:cNvGrpSpPr>
                <a:grpSpLocks/>
              </p:cNvGrpSpPr>
              <p:nvPr/>
            </p:nvGrpSpPr>
            <p:grpSpPr bwMode="auto">
              <a:xfrm>
                <a:off x="1219200" y="3831772"/>
                <a:ext cx="228600" cy="130628"/>
                <a:chOff x="1981200" y="1676400"/>
                <a:chExt cx="533400" cy="304800"/>
              </a:xfrm>
            </p:grpSpPr>
            <p:sp>
              <p:nvSpPr>
                <p:cNvPr id="742" name="Oval 741"/>
                <p:cNvSpPr/>
                <p:nvPr/>
              </p:nvSpPr>
              <p:spPr>
                <a:xfrm>
                  <a:off x="1982115"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43" name="Straight Connector 742"/>
                <p:cNvCxnSpPr/>
                <p:nvPr/>
              </p:nvCxnSpPr>
              <p:spPr>
                <a:xfrm flipV="1">
                  <a:off x="2134695" y="1827155"/>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a:off x="2208162"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flipV="1">
                  <a:off x="2208162"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flipH="1">
                  <a:off x="2134695" y="1753688"/>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7" name="Straight Connector 746"/>
                <p:cNvCxnSpPr/>
                <p:nvPr/>
              </p:nvCxnSpPr>
              <p:spPr>
                <a:xfrm flipH="1" flipV="1">
                  <a:off x="2208162"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748" name="Oval 747"/>
                <p:cNvSpPr/>
                <p:nvPr/>
              </p:nvSpPr>
              <p:spPr>
                <a:xfrm>
                  <a:off x="2208162"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 name="Group 116"/>
              <p:cNvGrpSpPr>
                <a:grpSpLocks/>
              </p:cNvGrpSpPr>
              <p:nvPr/>
            </p:nvGrpSpPr>
            <p:grpSpPr bwMode="auto">
              <a:xfrm>
                <a:off x="1524001" y="4593772"/>
                <a:ext cx="228600" cy="130628"/>
                <a:chOff x="1981200" y="1676400"/>
                <a:chExt cx="533400" cy="304800"/>
              </a:xfrm>
            </p:grpSpPr>
            <p:sp>
              <p:nvSpPr>
                <p:cNvPr id="735" name="Oval 734"/>
                <p:cNvSpPr/>
                <p:nvPr/>
              </p:nvSpPr>
              <p:spPr>
                <a:xfrm>
                  <a:off x="1982962"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36" name="Straight Connector 735"/>
                <p:cNvCxnSpPr/>
                <p:nvPr/>
              </p:nvCxnSpPr>
              <p:spPr>
                <a:xfrm flipV="1">
                  <a:off x="2135542" y="1829281"/>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2209009"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flipV="1">
                  <a:off x="2209009"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flipH="1">
                  <a:off x="2135542" y="175581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flipH="1" flipV="1">
                  <a:off x="2209009"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741" name="Oval 740"/>
                <p:cNvSpPr/>
                <p:nvPr/>
              </p:nvSpPr>
              <p:spPr>
                <a:xfrm>
                  <a:off x="2209009"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6" name="Group 124"/>
              <p:cNvGrpSpPr>
                <a:grpSpLocks/>
              </p:cNvGrpSpPr>
              <p:nvPr/>
            </p:nvGrpSpPr>
            <p:grpSpPr bwMode="auto">
              <a:xfrm>
                <a:off x="1371600" y="4212772"/>
                <a:ext cx="228600" cy="130628"/>
                <a:chOff x="1981200" y="1676400"/>
                <a:chExt cx="533400" cy="304800"/>
              </a:xfrm>
            </p:grpSpPr>
            <p:sp>
              <p:nvSpPr>
                <p:cNvPr id="728" name="Oval 727"/>
                <p:cNvSpPr/>
                <p:nvPr/>
              </p:nvSpPr>
              <p:spPr>
                <a:xfrm>
                  <a:off x="1982538"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29" name="Straight Connector 728"/>
                <p:cNvCxnSpPr/>
                <p:nvPr/>
              </p:nvCxnSpPr>
              <p:spPr>
                <a:xfrm flipV="1">
                  <a:off x="2135122" y="1831043"/>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2208586"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flipV="1">
                  <a:off x="2208586"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flipH="1">
                  <a:off x="2135122" y="175757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flipH="1" flipV="1">
                  <a:off x="2208586"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734" name="Oval 733"/>
                <p:cNvSpPr/>
                <p:nvPr/>
              </p:nvSpPr>
              <p:spPr>
                <a:xfrm>
                  <a:off x="2208586"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7" name="Group 132"/>
              <p:cNvGrpSpPr>
                <a:grpSpLocks/>
              </p:cNvGrpSpPr>
              <p:nvPr/>
            </p:nvGrpSpPr>
            <p:grpSpPr bwMode="auto">
              <a:xfrm>
                <a:off x="1600201" y="4974772"/>
                <a:ext cx="228600" cy="130628"/>
                <a:chOff x="1981200" y="1676400"/>
                <a:chExt cx="533400" cy="304800"/>
              </a:xfrm>
            </p:grpSpPr>
            <p:sp>
              <p:nvSpPr>
                <p:cNvPr id="721" name="Oval 720"/>
                <p:cNvSpPr/>
                <p:nvPr/>
              </p:nvSpPr>
              <p:spPr>
                <a:xfrm>
                  <a:off x="1980349" y="1906636"/>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22" name="Straight Connector 721"/>
                <p:cNvCxnSpPr/>
                <p:nvPr/>
              </p:nvCxnSpPr>
              <p:spPr>
                <a:xfrm flipV="1">
                  <a:off x="2132933"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2212049"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V="1">
                  <a:off x="2212049"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H="1">
                  <a:off x="2132933"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flipV="1">
                  <a:off x="2212049" y="175405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727" name="Oval 726"/>
                <p:cNvSpPr/>
                <p:nvPr/>
              </p:nvSpPr>
              <p:spPr>
                <a:xfrm>
                  <a:off x="2212049"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8" name="Group 140"/>
              <p:cNvGrpSpPr>
                <a:grpSpLocks/>
              </p:cNvGrpSpPr>
              <p:nvPr/>
            </p:nvGrpSpPr>
            <p:grpSpPr bwMode="auto">
              <a:xfrm>
                <a:off x="1600201" y="4800602"/>
                <a:ext cx="228600" cy="130628"/>
                <a:chOff x="1981200" y="1676400"/>
                <a:chExt cx="533400" cy="304800"/>
              </a:xfrm>
            </p:grpSpPr>
            <p:sp>
              <p:nvSpPr>
                <p:cNvPr id="714" name="Oval 713"/>
                <p:cNvSpPr/>
                <p:nvPr/>
              </p:nvSpPr>
              <p:spPr>
                <a:xfrm>
                  <a:off x="1980349"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15" name="Straight Connector 714"/>
                <p:cNvCxnSpPr/>
                <p:nvPr/>
              </p:nvCxnSpPr>
              <p:spPr>
                <a:xfrm flipV="1">
                  <a:off x="2132933"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a:off x="2212049"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flipV="1">
                  <a:off x="2212049"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flipH="1">
                  <a:off x="2132933"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flipH="1" flipV="1">
                  <a:off x="2212049"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720" name="Oval 719"/>
                <p:cNvSpPr/>
                <p:nvPr/>
              </p:nvSpPr>
              <p:spPr>
                <a:xfrm>
                  <a:off x="2212049"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9" name="Group 148"/>
              <p:cNvGrpSpPr>
                <a:grpSpLocks/>
              </p:cNvGrpSpPr>
              <p:nvPr/>
            </p:nvGrpSpPr>
            <p:grpSpPr bwMode="auto">
              <a:xfrm>
                <a:off x="1524000" y="5431972"/>
                <a:ext cx="228600" cy="130628"/>
                <a:chOff x="1981200" y="1676400"/>
                <a:chExt cx="533400" cy="304800"/>
              </a:xfrm>
            </p:grpSpPr>
            <p:sp>
              <p:nvSpPr>
                <p:cNvPr id="707" name="Oval 706"/>
                <p:cNvSpPr/>
                <p:nvPr/>
              </p:nvSpPr>
              <p:spPr>
                <a:xfrm>
                  <a:off x="1982966"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08" name="Straight Connector 707"/>
                <p:cNvCxnSpPr/>
                <p:nvPr/>
              </p:nvCxnSpPr>
              <p:spPr>
                <a:xfrm flipV="1">
                  <a:off x="2135546" y="182879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2209013"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2209013"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a:off x="2135546" y="1755329"/>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2209013"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713" name="Oval 712"/>
                <p:cNvSpPr/>
                <p:nvPr/>
              </p:nvSpPr>
              <p:spPr>
                <a:xfrm>
                  <a:off x="2209013"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50" name="Group 156"/>
              <p:cNvGrpSpPr>
                <a:grpSpLocks/>
              </p:cNvGrpSpPr>
              <p:nvPr/>
            </p:nvGrpSpPr>
            <p:grpSpPr bwMode="auto">
              <a:xfrm>
                <a:off x="1600201" y="5203372"/>
                <a:ext cx="228600" cy="130628"/>
                <a:chOff x="1981200" y="1676400"/>
                <a:chExt cx="533400" cy="304800"/>
              </a:xfrm>
            </p:grpSpPr>
            <p:sp>
              <p:nvSpPr>
                <p:cNvPr id="700" name="Oval 699"/>
                <p:cNvSpPr/>
                <p:nvPr/>
              </p:nvSpPr>
              <p:spPr>
                <a:xfrm>
                  <a:off x="1980349" y="1910096"/>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01" name="Straight Connector 700"/>
                <p:cNvCxnSpPr/>
                <p:nvPr/>
              </p:nvCxnSpPr>
              <p:spPr>
                <a:xfrm flipV="1">
                  <a:off x="2132933"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2212049"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flipV="1">
                  <a:off x="2212049"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flipH="1">
                  <a:off x="2132933"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flipH="1" flipV="1">
                  <a:off x="2212049" y="1757514"/>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706" name="Oval 705"/>
                <p:cNvSpPr/>
                <p:nvPr/>
              </p:nvSpPr>
              <p:spPr>
                <a:xfrm>
                  <a:off x="2212049"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51" name="Group 164"/>
              <p:cNvGrpSpPr>
                <a:grpSpLocks/>
              </p:cNvGrpSpPr>
              <p:nvPr/>
            </p:nvGrpSpPr>
            <p:grpSpPr bwMode="auto">
              <a:xfrm>
                <a:off x="1676400" y="2764972"/>
                <a:ext cx="228600" cy="130628"/>
                <a:chOff x="1981200" y="1676400"/>
                <a:chExt cx="533400" cy="304800"/>
              </a:xfrm>
            </p:grpSpPr>
            <p:sp>
              <p:nvSpPr>
                <p:cNvPr id="693" name="Oval 692"/>
                <p:cNvSpPr/>
                <p:nvPr/>
              </p:nvSpPr>
              <p:spPr>
                <a:xfrm>
                  <a:off x="1983389"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94" name="Straight Connector 693"/>
                <p:cNvCxnSpPr/>
                <p:nvPr/>
              </p:nvCxnSpPr>
              <p:spPr>
                <a:xfrm flipV="1">
                  <a:off x="2135973" y="182983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2209436"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flipV="1">
                  <a:off x="2209436"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H="1">
                  <a:off x="2135973" y="175636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2209436"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699" name="Oval 698"/>
                <p:cNvSpPr/>
                <p:nvPr/>
              </p:nvSpPr>
              <p:spPr>
                <a:xfrm>
                  <a:off x="2209436"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52" name="Group 172"/>
              <p:cNvGrpSpPr>
                <a:grpSpLocks/>
              </p:cNvGrpSpPr>
              <p:nvPr/>
            </p:nvGrpSpPr>
            <p:grpSpPr bwMode="auto">
              <a:xfrm>
                <a:off x="1371600" y="5638800"/>
                <a:ext cx="228600" cy="130628"/>
                <a:chOff x="1981200" y="1676400"/>
                <a:chExt cx="533400" cy="304800"/>
              </a:xfrm>
            </p:grpSpPr>
            <p:sp>
              <p:nvSpPr>
                <p:cNvPr id="686" name="Oval 685"/>
                <p:cNvSpPr/>
                <p:nvPr/>
              </p:nvSpPr>
              <p:spPr>
                <a:xfrm>
                  <a:off x="1982538"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87" name="Straight Connector 686"/>
                <p:cNvCxnSpPr/>
                <p:nvPr/>
              </p:nvCxnSpPr>
              <p:spPr>
                <a:xfrm flipV="1">
                  <a:off x="2135122" y="1826547"/>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208586"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V="1">
                  <a:off x="2208586"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flipH="1">
                  <a:off x="2135122" y="1753079"/>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flipH="1" flipV="1">
                  <a:off x="2208586"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692" name="Oval 691"/>
                <p:cNvSpPr/>
                <p:nvPr/>
              </p:nvSpPr>
              <p:spPr>
                <a:xfrm>
                  <a:off x="2208586"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53" name="Group 180"/>
              <p:cNvGrpSpPr>
                <a:grpSpLocks/>
              </p:cNvGrpSpPr>
              <p:nvPr/>
            </p:nvGrpSpPr>
            <p:grpSpPr bwMode="auto">
              <a:xfrm>
                <a:off x="1371600" y="3505200"/>
                <a:ext cx="228600" cy="130628"/>
                <a:chOff x="1981200" y="1676400"/>
                <a:chExt cx="533400" cy="304800"/>
              </a:xfrm>
            </p:grpSpPr>
            <p:sp>
              <p:nvSpPr>
                <p:cNvPr id="679" name="Oval 678"/>
                <p:cNvSpPr/>
                <p:nvPr/>
              </p:nvSpPr>
              <p:spPr>
                <a:xfrm>
                  <a:off x="1982538"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80" name="Straight Connector 679"/>
                <p:cNvCxnSpPr/>
                <p:nvPr/>
              </p:nvCxnSpPr>
              <p:spPr>
                <a:xfrm flipV="1">
                  <a:off x="2135122" y="1826244"/>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a:off x="2208586"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V="1">
                  <a:off x="2208586"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a:off x="2135122" y="1752780"/>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H="1" flipV="1">
                  <a:off x="2208586"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685" name="Oval 684"/>
                <p:cNvSpPr/>
                <p:nvPr/>
              </p:nvSpPr>
              <p:spPr>
                <a:xfrm>
                  <a:off x="2208586"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54" name="Group 188"/>
              <p:cNvGrpSpPr>
                <a:grpSpLocks/>
              </p:cNvGrpSpPr>
              <p:nvPr/>
            </p:nvGrpSpPr>
            <p:grpSpPr bwMode="auto">
              <a:xfrm>
                <a:off x="1295400" y="5812972"/>
                <a:ext cx="228600" cy="130628"/>
                <a:chOff x="1981200" y="1676400"/>
                <a:chExt cx="533400" cy="304800"/>
              </a:xfrm>
            </p:grpSpPr>
            <p:sp>
              <p:nvSpPr>
                <p:cNvPr id="672" name="Oval 671"/>
                <p:cNvSpPr/>
                <p:nvPr/>
              </p:nvSpPr>
              <p:spPr>
                <a:xfrm>
                  <a:off x="1979498"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73" name="Straight Connector 672"/>
                <p:cNvCxnSpPr/>
                <p:nvPr/>
              </p:nvCxnSpPr>
              <p:spPr>
                <a:xfrm flipV="1">
                  <a:off x="2132082"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2211198"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flipV="1">
                  <a:off x="2211198"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2132082"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flipH="1" flipV="1">
                  <a:off x="2211198"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678" name="Oval 677"/>
                <p:cNvSpPr/>
                <p:nvPr/>
              </p:nvSpPr>
              <p:spPr>
                <a:xfrm>
                  <a:off x="2211198"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55" name="Group 196"/>
              <p:cNvGrpSpPr>
                <a:grpSpLocks/>
              </p:cNvGrpSpPr>
              <p:nvPr/>
            </p:nvGrpSpPr>
            <p:grpSpPr bwMode="auto">
              <a:xfrm>
                <a:off x="1600200" y="3145972"/>
                <a:ext cx="228600" cy="130628"/>
                <a:chOff x="1981200" y="1676400"/>
                <a:chExt cx="533400" cy="304800"/>
              </a:xfrm>
            </p:grpSpPr>
            <p:sp>
              <p:nvSpPr>
                <p:cNvPr id="665" name="Oval 664"/>
                <p:cNvSpPr/>
                <p:nvPr/>
              </p:nvSpPr>
              <p:spPr>
                <a:xfrm>
                  <a:off x="1980349" y="190718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66" name="Straight Connector 665"/>
                <p:cNvCxnSpPr/>
                <p:nvPr/>
              </p:nvCxnSpPr>
              <p:spPr>
                <a:xfrm flipV="1">
                  <a:off x="2132933"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2212049"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flipV="1">
                  <a:off x="2212049"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a:off x="2132933"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flipH="1" flipV="1">
                  <a:off x="2212049" y="175460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671" name="Oval 670"/>
                <p:cNvSpPr/>
                <p:nvPr/>
              </p:nvSpPr>
              <p:spPr>
                <a:xfrm>
                  <a:off x="2212049"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35" name="Group 204"/>
              <p:cNvGrpSpPr>
                <a:grpSpLocks/>
              </p:cNvGrpSpPr>
              <p:nvPr/>
            </p:nvGrpSpPr>
            <p:grpSpPr bwMode="auto">
              <a:xfrm>
                <a:off x="1447800" y="4419600"/>
                <a:ext cx="228600" cy="130628"/>
                <a:chOff x="1981200" y="1676400"/>
                <a:chExt cx="533400" cy="304800"/>
              </a:xfrm>
            </p:grpSpPr>
            <p:sp>
              <p:nvSpPr>
                <p:cNvPr id="658" name="Oval 657"/>
                <p:cNvSpPr/>
                <p:nvPr/>
              </p:nvSpPr>
              <p:spPr>
                <a:xfrm>
                  <a:off x="1979926" y="190791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59" name="Straight Connector 658"/>
                <p:cNvCxnSpPr/>
                <p:nvPr/>
              </p:nvCxnSpPr>
              <p:spPr>
                <a:xfrm flipV="1">
                  <a:off x="2132506"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a:off x="2211622"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flipV="1">
                  <a:off x="2211622"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flipH="1">
                  <a:off x="2132506"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flipH="1" flipV="1">
                  <a:off x="2211622" y="175533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664" name="Oval 663"/>
                <p:cNvSpPr/>
                <p:nvPr/>
              </p:nvSpPr>
              <p:spPr>
                <a:xfrm>
                  <a:off x="2211622"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37" name="Group 212"/>
              <p:cNvGrpSpPr>
                <a:grpSpLocks/>
              </p:cNvGrpSpPr>
              <p:nvPr/>
            </p:nvGrpSpPr>
            <p:grpSpPr bwMode="auto">
              <a:xfrm>
                <a:off x="1219201" y="3657600"/>
                <a:ext cx="228600" cy="130628"/>
                <a:chOff x="1981200" y="1676400"/>
                <a:chExt cx="533400" cy="304800"/>
              </a:xfrm>
            </p:grpSpPr>
            <p:sp>
              <p:nvSpPr>
                <p:cNvPr id="651" name="Oval 650"/>
                <p:cNvSpPr/>
                <p:nvPr/>
              </p:nvSpPr>
              <p:spPr>
                <a:xfrm>
                  <a:off x="1982111"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52" name="Straight Connector 651"/>
                <p:cNvCxnSpPr/>
                <p:nvPr/>
              </p:nvCxnSpPr>
              <p:spPr>
                <a:xfrm flipV="1">
                  <a:off x="2134691" y="1826671"/>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2208158"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V="1">
                  <a:off x="2208158"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134691" y="1753203"/>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flipH="1" flipV="1">
                  <a:off x="2208158"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657" name="Oval 656"/>
                <p:cNvSpPr/>
                <p:nvPr/>
              </p:nvSpPr>
              <p:spPr>
                <a:xfrm>
                  <a:off x="2208158"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38" name="Group 220"/>
              <p:cNvGrpSpPr>
                <a:grpSpLocks/>
              </p:cNvGrpSpPr>
              <p:nvPr/>
            </p:nvGrpSpPr>
            <p:grpSpPr bwMode="auto">
              <a:xfrm>
                <a:off x="1447800" y="3298372"/>
                <a:ext cx="228600" cy="130628"/>
                <a:chOff x="1981200" y="1676400"/>
                <a:chExt cx="533400" cy="304800"/>
              </a:xfrm>
            </p:grpSpPr>
            <p:sp>
              <p:nvSpPr>
                <p:cNvPr id="644" name="Oval 255"/>
                <p:cNvSpPr/>
                <p:nvPr/>
              </p:nvSpPr>
              <p:spPr>
                <a:xfrm>
                  <a:off x="1979926" y="1907611"/>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45" name="Straight Connector 644"/>
                <p:cNvCxnSpPr/>
                <p:nvPr/>
              </p:nvCxnSpPr>
              <p:spPr>
                <a:xfrm flipV="1">
                  <a:off x="2132506"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2211622"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V="1">
                  <a:off x="2211622"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2132506"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flipH="1" flipV="1">
                  <a:off x="2211622" y="1755026"/>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650" name="Oval 649"/>
                <p:cNvSpPr/>
                <p:nvPr/>
              </p:nvSpPr>
              <p:spPr>
                <a:xfrm>
                  <a:off x="2211622"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439" name="Group 1852"/>
            <p:cNvGrpSpPr>
              <a:grpSpLocks/>
            </p:cNvGrpSpPr>
            <p:nvPr/>
          </p:nvGrpSpPr>
          <p:grpSpPr bwMode="auto">
            <a:xfrm>
              <a:off x="4419600" y="1447800"/>
              <a:ext cx="449519" cy="2971800"/>
              <a:chOff x="1219200" y="1447800"/>
              <a:chExt cx="685800" cy="4533870"/>
            </a:xfrm>
          </p:grpSpPr>
          <p:sp>
            <p:nvSpPr>
              <p:cNvPr id="1854" name="Freeform 1853"/>
              <p:cNvSpPr/>
              <p:nvPr/>
            </p:nvSpPr>
            <p:spPr>
              <a:xfrm>
                <a:off x="1294281" y="1447800"/>
                <a:ext cx="481965"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2440" name="Group 27"/>
              <p:cNvGrpSpPr>
                <a:grpSpLocks/>
              </p:cNvGrpSpPr>
              <p:nvPr/>
            </p:nvGrpSpPr>
            <p:grpSpPr bwMode="auto">
              <a:xfrm>
                <a:off x="1295401" y="1621972"/>
                <a:ext cx="228600" cy="130628"/>
                <a:chOff x="1981200" y="1676400"/>
                <a:chExt cx="533400" cy="304800"/>
              </a:xfrm>
            </p:grpSpPr>
            <p:sp>
              <p:nvSpPr>
                <p:cNvPr id="2040" name="Oval 9"/>
                <p:cNvSpPr/>
                <p:nvPr/>
              </p:nvSpPr>
              <p:spPr>
                <a:xfrm>
                  <a:off x="1978587" y="1908587"/>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41" name="Straight Connector 12"/>
                <p:cNvCxnSpPr/>
                <p:nvPr/>
              </p:nvCxnSpPr>
              <p:spPr>
                <a:xfrm flipV="1">
                  <a:off x="2131167"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2" name="Straight Connector 14"/>
                <p:cNvCxnSpPr/>
                <p:nvPr/>
              </p:nvCxnSpPr>
              <p:spPr>
                <a:xfrm>
                  <a:off x="2210284"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3" name="Straight Connector 16"/>
                <p:cNvCxnSpPr/>
                <p:nvPr/>
              </p:nvCxnSpPr>
              <p:spPr>
                <a:xfrm flipV="1">
                  <a:off x="2210284"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4" name="Straight Connector 18"/>
                <p:cNvCxnSpPr/>
                <p:nvPr/>
              </p:nvCxnSpPr>
              <p:spPr>
                <a:xfrm flipH="1">
                  <a:off x="2131167"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5" name="Straight Connector 23"/>
                <p:cNvCxnSpPr/>
                <p:nvPr/>
              </p:nvCxnSpPr>
              <p:spPr>
                <a:xfrm flipH="1" flipV="1">
                  <a:off x="2210284" y="1756001"/>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046" name="Oval 26"/>
                <p:cNvSpPr/>
                <p:nvPr/>
              </p:nvSpPr>
              <p:spPr>
                <a:xfrm>
                  <a:off x="2210284"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1" name="Group 28"/>
              <p:cNvGrpSpPr>
                <a:grpSpLocks/>
              </p:cNvGrpSpPr>
              <p:nvPr/>
            </p:nvGrpSpPr>
            <p:grpSpPr bwMode="auto">
              <a:xfrm>
                <a:off x="1219201" y="1447802"/>
                <a:ext cx="228600" cy="130628"/>
                <a:chOff x="1981200" y="1676400"/>
                <a:chExt cx="533400" cy="304800"/>
              </a:xfrm>
            </p:grpSpPr>
            <p:sp>
              <p:nvSpPr>
                <p:cNvPr id="2033" name="Oval 2032"/>
                <p:cNvSpPr/>
                <p:nvPr/>
              </p:nvSpPr>
              <p:spPr>
                <a:xfrm>
                  <a:off x="1981196"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34" name="Straight Connector 2033"/>
                <p:cNvCxnSpPr/>
                <p:nvPr/>
              </p:nvCxnSpPr>
              <p:spPr>
                <a:xfrm flipV="1">
                  <a:off x="2133780" y="182898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5" name="Straight Connector 2034"/>
                <p:cNvCxnSpPr/>
                <p:nvPr/>
              </p:nvCxnSpPr>
              <p:spPr>
                <a:xfrm>
                  <a:off x="2207244"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6" name="Straight Connector 2035"/>
                <p:cNvCxnSpPr/>
                <p:nvPr/>
              </p:nvCxnSpPr>
              <p:spPr>
                <a:xfrm flipV="1">
                  <a:off x="2207244"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7" name="Straight Connector 2036"/>
                <p:cNvCxnSpPr/>
                <p:nvPr/>
              </p:nvCxnSpPr>
              <p:spPr>
                <a:xfrm flipH="1">
                  <a:off x="2133780" y="1755514"/>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8" name="Straight Connector 2037"/>
                <p:cNvCxnSpPr/>
                <p:nvPr/>
              </p:nvCxnSpPr>
              <p:spPr>
                <a:xfrm flipH="1" flipV="1">
                  <a:off x="2207244"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039" name="Oval 2038"/>
                <p:cNvSpPr/>
                <p:nvPr/>
              </p:nvSpPr>
              <p:spPr>
                <a:xfrm>
                  <a:off x="2207244"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2" name="Group 36"/>
              <p:cNvGrpSpPr>
                <a:grpSpLocks/>
              </p:cNvGrpSpPr>
              <p:nvPr/>
            </p:nvGrpSpPr>
            <p:grpSpPr bwMode="auto">
              <a:xfrm>
                <a:off x="1447800" y="2002972"/>
                <a:ext cx="228600" cy="130628"/>
                <a:chOff x="1981200" y="1676400"/>
                <a:chExt cx="533400" cy="304800"/>
              </a:xfrm>
            </p:grpSpPr>
            <p:sp>
              <p:nvSpPr>
                <p:cNvPr id="2026" name="Oval 2025"/>
                <p:cNvSpPr/>
                <p:nvPr/>
              </p:nvSpPr>
              <p:spPr>
                <a:xfrm>
                  <a:off x="1979011" y="1906821"/>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27" name="Straight Connector 2026"/>
                <p:cNvCxnSpPr/>
                <p:nvPr/>
              </p:nvCxnSpPr>
              <p:spPr>
                <a:xfrm flipV="1">
                  <a:off x="2131594"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8" name="Straight Connector 2027"/>
                <p:cNvCxnSpPr/>
                <p:nvPr/>
              </p:nvCxnSpPr>
              <p:spPr>
                <a:xfrm>
                  <a:off x="2210711"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9" name="Straight Connector 2028"/>
                <p:cNvCxnSpPr/>
                <p:nvPr/>
              </p:nvCxnSpPr>
              <p:spPr>
                <a:xfrm flipV="1">
                  <a:off x="2210711"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0" name="Straight Connector 2029"/>
                <p:cNvCxnSpPr/>
                <p:nvPr/>
              </p:nvCxnSpPr>
              <p:spPr>
                <a:xfrm flipH="1">
                  <a:off x="2131594"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1" name="Straight Connector 2030"/>
                <p:cNvCxnSpPr/>
                <p:nvPr/>
              </p:nvCxnSpPr>
              <p:spPr>
                <a:xfrm flipH="1" flipV="1">
                  <a:off x="2210711" y="1754239"/>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032" name="Oval 2031"/>
                <p:cNvSpPr/>
                <p:nvPr/>
              </p:nvSpPr>
              <p:spPr>
                <a:xfrm>
                  <a:off x="2210711"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3" name="Group 44"/>
              <p:cNvGrpSpPr>
                <a:grpSpLocks/>
              </p:cNvGrpSpPr>
              <p:nvPr/>
            </p:nvGrpSpPr>
            <p:grpSpPr bwMode="auto">
              <a:xfrm>
                <a:off x="1371600" y="1828800"/>
                <a:ext cx="228600" cy="130628"/>
                <a:chOff x="1981200" y="1676400"/>
                <a:chExt cx="533400" cy="304800"/>
              </a:xfrm>
            </p:grpSpPr>
            <p:sp>
              <p:nvSpPr>
                <p:cNvPr id="2019" name="Oval 2018"/>
                <p:cNvSpPr/>
                <p:nvPr/>
              </p:nvSpPr>
              <p:spPr>
                <a:xfrm>
                  <a:off x="1981627"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20" name="Straight Connector 2019"/>
                <p:cNvCxnSpPr/>
                <p:nvPr/>
              </p:nvCxnSpPr>
              <p:spPr>
                <a:xfrm flipV="1">
                  <a:off x="2134207" y="1827219"/>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1" name="Straight Connector 2020"/>
                <p:cNvCxnSpPr/>
                <p:nvPr/>
              </p:nvCxnSpPr>
              <p:spPr>
                <a:xfrm>
                  <a:off x="2207674"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2" name="Straight Connector 2021"/>
                <p:cNvCxnSpPr/>
                <p:nvPr/>
              </p:nvCxnSpPr>
              <p:spPr>
                <a:xfrm flipV="1">
                  <a:off x="2207674"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3" name="Straight Connector 2022"/>
                <p:cNvCxnSpPr/>
                <p:nvPr/>
              </p:nvCxnSpPr>
              <p:spPr>
                <a:xfrm flipH="1">
                  <a:off x="2134207" y="1753755"/>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4" name="Straight Connector 2023"/>
                <p:cNvCxnSpPr/>
                <p:nvPr/>
              </p:nvCxnSpPr>
              <p:spPr>
                <a:xfrm flipH="1" flipV="1">
                  <a:off x="2207674"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025" name="Oval 2024"/>
                <p:cNvSpPr/>
                <p:nvPr/>
              </p:nvSpPr>
              <p:spPr>
                <a:xfrm>
                  <a:off x="2207674"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4" name="Group 68"/>
              <p:cNvGrpSpPr>
                <a:grpSpLocks/>
              </p:cNvGrpSpPr>
              <p:nvPr/>
            </p:nvGrpSpPr>
            <p:grpSpPr bwMode="auto">
              <a:xfrm>
                <a:off x="1600201" y="2383972"/>
                <a:ext cx="228600" cy="130628"/>
                <a:chOff x="1981200" y="1676400"/>
                <a:chExt cx="533400" cy="304800"/>
              </a:xfrm>
            </p:grpSpPr>
            <p:sp>
              <p:nvSpPr>
                <p:cNvPr id="2012" name="Oval 2011"/>
                <p:cNvSpPr/>
                <p:nvPr/>
              </p:nvSpPr>
              <p:spPr>
                <a:xfrm>
                  <a:off x="1979438" y="1905062"/>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13" name="Straight Connector 2012"/>
                <p:cNvCxnSpPr/>
                <p:nvPr/>
              </p:nvCxnSpPr>
              <p:spPr>
                <a:xfrm flipV="1">
                  <a:off x="2132018"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4" name="Straight Connector 2013"/>
                <p:cNvCxnSpPr/>
                <p:nvPr/>
              </p:nvCxnSpPr>
              <p:spPr>
                <a:xfrm>
                  <a:off x="2211134"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5" name="Straight Connector 2014"/>
                <p:cNvCxnSpPr/>
                <p:nvPr/>
              </p:nvCxnSpPr>
              <p:spPr>
                <a:xfrm flipV="1">
                  <a:off x="2211134"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6" name="Straight Connector 2015"/>
                <p:cNvCxnSpPr/>
                <p:nvPr/>
              </p:nvCxnSpPr>
              <p:spPr>
                <a:xfrm flipH="1">
                  <a:off x="2132018"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7" name="Straight Connector 2016"/>
                <p:cNvCxnSpPr/>
                <p:nvPr/>
              </p:nvCxnSpPr>
              <p:spPr>
                <a:xfrm flipH="1" flipV="1">
                  <a:off x="2211134" y="1752477"/>
                  <a:ext cx="73467" cy="79117"/>
                </a:xfrm>
                <a:prstGeom prst="line">
                  <a:avLst/>
                </a:prstGeom>
              </p:spPr>
              <p:style>
                <a:lnRef idx="1">
                  <a:schemeClr val="accent1"/>
                </a:lnRef>
                <a:fillRef idx="0">
                  <a:schemeClr val="accent1"/>
                </a:fillRef>
                <a:effectRef idx="0">
                  <a:schemeClr val="accent1"/>
                </a:effectRef>
                <a:fontRef idx="minor">
                  <a:schemeClr val="tx1"/>
                </a:fontRef>
              </p:style>
            </p:cxnSp>
            <p:sp>
              <p:nvSpPr>
                <p:cNvPr id="2018" name="Oval 2017"/>
                <p:cNvSpPr/>
                <p:nvPr/>
              </p:nvSpPr>
              <p:spPr>
                <a:xfrm>
                  <a:off x="2211134"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5" name="Group 76"/>
              <p:cNvGrpSpPr>
                <a:grpSpLocks/>
              </p:cNvGrpSpPr>
              <p:nvPr/>
            </p:nvGrpSpPr>
            <p:grpSpPr bwMode="auto">
              <a:xfrm>
                <a:off x="1524000" y="2209800"/>
                <a:ext cx="228600" cy="130628"/>
                <a:chOff x="1981200" y="1676400"/>
                <a:chExt cx="533400" cy="304800"/>
              </a:xfrm>
            </p:grpSpPr>
            <p:sp>
              <p:nvSpPr>
                <p:cNvPr id="2005" name="Oval 2004"/>
                <p:cNvSpPr/>
                <p:nvPr/>
              </p:nvSpPr>
              <p:spPr>
                <a:xfrm>
                  <a:off x="1982051"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06" name="Straight Connector 2005"/>
                <p:cNvCxnSpPr/>
                <p:nvPr/>
              </p:nvCxnSpPr>
              <p:spPr>
                <a:xfrm flipV="1">
                  <a:off x="2134634" y="1831110"/>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7" name="Straight Connector 2006"/>
                <p:cNvCxnSpPr/>
                <p:nvPr/>
              </p:nvCxnSpPr>
              <p:spPr>
                <a:xfrm>
                  <a:off x="2208098"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8" name="Straight Connector 2007"/>
                <p:cNvCxnSpPr/>
                <p:nvPr/>
              </p:nvCxnSpPr>
              <p:spPr>
                <a:xfrm flipV="1">
                  <a:off x="2208098"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9" name="Straight Connector 2008"/>
                <p:cNvCxnSpPr/>
                <p:nvPr/>
              </p:nvCxnSpPr>
              <p:spPr>
                <a:xfrm flipH="1">
                  <a:off x="2134634" y="1757646"/>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flipH="1" flipV="1">
                  <a:off x="2208098"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011" name="Oval 2010"/>
                <p:cNvSpPr/>
                <p:nvPr/>
              </p:nvSpPr>
              <p:spPr>
                <a:xfrm>
                  <a:off x="2208098"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6" name="Group 84"/>
              <p:cNvGrpSpPr>
                <a:grpSpLocks/>
              </p:cNvGrpSpPr>
              <p:nvPr/>
            </p:nvGrpSpPr>
            <p:grpSpPr bwMode="auto">
              <a:xfrm>
                <a:off x="1676400" y="2971800"/>
                <a:ext cx="228600" cy="130628"/>
                <a:chOff x="1981200" y="1676400"/>
                <a:chExt cx="533400" cy="304800"/>
              </a:xfrm>
            </p:grpSpPr>
            <p:sp>
              <p:nvSpPr>
                <p:cNvPr id="1998" name="Oval 1997"/>
                <p:cNvSpPr/>
                <p:nvPr/>
              </p:nvSpPr>
              <p:spPr>
                <a:xfrm>
                  <a:off x="1982478"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99" name="Straight Connector 1998"/>
                <p:cNvCxnSpPr/>
                <p:nvPr/>
              </p:nvCxnSpPr>
              <p:spPr>
                <a:xfrm flipV="1">
                  <a:off x="2135058" y="182758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0" name="Straight Connector 1999"/>
                <p:cNvCxnSpPr/>
                <p:nvPr/>
              </p:nvCxnSpPr>
              <p:spPr>
                <a:xfrm>
                  <a:off x="2208525"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1" name="Straight Connector 2000"/>
                <p:cNvCxnSpPr/>
                <p:nvPr/>
              </p:nvCxnSpPr>
              <p:spPr>
                <a:xfrm flipV="1">
                  <a:off x="2208525"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2" name="Straight Connector 2001"/>
                <p:cNvCxnSpPr/>
                <p:nvPr/>
              </p:nvCxnSpPr>
              <p:spPr>
                <a:xfrm flipH="1">
                  <a:off x="2135058" y="1754118"/>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3" name="Straight Connector 2002"/>
                <p:cNvCxnSpPr/>
                <p:nvPr/>
              </p:nvCxnSpPr>
              <p:spPr>
                <a:xfrm flipH="1" flipV="1">
                  <a:off x="2208525"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004" name="Oval 2003"/>
                <p:cNvSpPr/>
                <p:nvPr/>
              </p:nvSpPr>
              <p:spPr>
                <a:xfrm>
                  <a:off x="2208525"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7" name="Group 92"/>
              <p:cNvGrpSpPr>
                <a:grpSpLocks/>
              </p:cNvGrpSpPr>
              <p:nvPr/>
            </p:nvGrpSpPr>
            <p:grpSpPr bwMode="auto">
              <a:xfrm>
                <a:off x="1676400" y="2590800"/>
                <a:ext cx="228600" cy="130628"/>
                <a:chOff x="1981200" y="1676400"/>
                <a:chExt cx="533400" cy="304800"/>
              </a:xfrm>
            </p:grpSpPr>
            <p:sp>
              <p:nvSpPr>
                <p:cNvPr id="1991" name="Oval 1990"/>
                <p:cNvSpPr/>
                <p:nvPr/>
              </p:nvSpPr>
              <p:spPr>
                <a:xfrm>
                  <a:off x="1982478"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92" name="Straight Connector 1991"/>
                <p:cNvCxnSpPr/>
                <p:nvPr/>
              </p:nvCxnSpPr>
              <p:spPr>
                <a:xfrm flipV="1">
                  <a:off x="2135058" y="1829348"/>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3" name="Straight Connector 1992"/>
                <p:cNvCxnSpPr/>
                <p:nvPr/>
              </p:nvCxnSpPr>
              <p:spPr>
                <a:xfrm>
                  <a:off x="2208525"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4" name="Straight Connector 1993"/>
                <p:cNvCxnSpPr/>
                <p:nvPr/>
              </p:nvCxnSpPr>
              <p:spPr>
                <a:xfrm flipV="1">
                  <a:off x="2208525"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5" name="Straight Connector 1994"/>
                <p:cNvCxnSpPr/>
                <p:nvPr/>
              </p:nvCxnSpPr>
              <p:spPr>
                <a:xfrm flipH="1">
                  <a:off x="2135058" y="1755880"/>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6" name="Straight Connector 1995"/>
                <p:cNvCxnSpPr/>
                <p:nvPr/>
              </p:nvCxnSpPr>
              <p:spPr>
                <a:xfrm flipH="1" flipV="1">
                  <a:off x="2208525"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97" name="Oval 1996"/>
                <p:cNvSpPr/>
                <p:nvPr/>
              </p:nvSpPr>
              <p:spPr>
                <a:xfrm>
                  <a:off x="2208525"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8" name="Group 100"/>
              <p:cNvGrpSpPr>
                <a:grpSpLocks/>
              </p:cNvGrpSpPr>
              <p:nvPr/>
            </p:nvGrpSpPr>
            <p:grpSpPr bwMode="auto">
              <a:xfrm>
                <a:off x="1219200" y="4038600"/>
                <a:ext cx="228600" cy="130628"/>
                <a:chOff x="1981200" y="1676400"/>
                <a:chExt cx="533400" cy="304800"/>
              </a:xfrm>
            </p:grpSpPr>
            <p:sp>
              <p:nvSpPr>
                <p:cNvPr id="1984" name="Oval 1983"/>
                <p:cNvSpPr/>
                <p:nvPr/>
              </p:nvSpPr>
              <p:spPr>
                <a:xfrm>
                  <a:off x="1981200"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85" name="Straight Connector 1984"/>
                <p:cNvCxnSpPr/>
                <p:nvPr/>
              </p:nvCxnSpPr>
              <p:spPr>
                <a:xfrm flipV="1">
                  <a:off x="2133784" y="1830559"/>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6" name="Straight Connector 1985"/>
                <p:cNvCxnSpPr/>
                <p:nvPr/>
              </p:nvCxnSpPr>
              <p:spPr>
                <a:xfrm>
                  <a:off x="2207247"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7" name="Straight Connector 1986"/>
                <p:cNvCxnSpPr/>
                <p:nvPr/>
              </p:nvCxnSpPr>
              <p:spPr>
                <a:xfrm flipV="1">
                  <a:off x="2207247"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8" name="Straight Connector 1987"/>
                <p:cNvCxnSpPr/>
                <p:nvPr/>
              </p:nvCxnSpPr>
              <p:spPr>
                <a:xfrm flipH="1">
                  <a:off x="2133784" y="1757091"/>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9" name="Straight Connector 1988"/>
                <p:cNvCxnSpPr/>
                <p:nvPr/>
              </p:nvCxnSpPr>
              <p:spPr>
                <a:xfrm flipH="1" flipV="1">
                  <a:off x="2207247"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90" name="Oval 1989"/>
                <p:cNvSpPr/>
                <p:nvPr/>
              </p:nvSpPr>
              <p:spPr>
                <a:xfrm>
                  <a:off x="2207247"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49" name="Group 108"/>
              <p:cNvGrpSpPr>
                <a:grpSpLocks/>
              </p:cNvGrpSpPr>
              <p:nvPr/>
            </p:nvGrpSpPr>
            <p:grpSpPr bwMode="auto">
              <a:xfrm>
                <a:off x="1219200" y="3831772"/>
                <a:ext cx="228600" cy="130628"/>
                <a:chOff x="1981200" y="1676400"/>
                <a:chExt cx="533400" cy="304800"/>
              </a:xfrm>
            </p:grpSpPr>
            <p:sp>
              <p:nvSpPr>
                <p:cNvPr id="1977" name="Oval 1976"/>
                <p:cNvSpPr/>
                <p:nvPr/>
              </p:nvSpPr>
              <p:spPr>
                <a:xfrm>
                  <a:off x="1981200"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78" name="Straight Connector 1977"/>
                <p:cNvCxnSpPr/>
                <p:nvPr/>
              </p:nvCxnSpPr>
              <p:spPr>
                <a:xfrm flipV="1">
                  <a:off x="2133784" y="1827155"/>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9" name="Straight Connector 1978"/>
                <p:cNvCxnSpPr/>
                <p:nvPr/>
              </p:nvCxnSpPr>
              <p:spPr>
                <a:xfrm>
                  <a:off x="2207247"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0" name="Straight Connector 1979"/>
                <p:cNvCxnSpPr/>
                <p:nvPr/>
              </p:nvCxnSpPr>
              <p:spPr>
                <a:xfrm flipV="1">
                  <a:off x="2207247"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1" name="Straight Connector 1980"/>
                <p:cNvCxnSpPr/>
                <p:nvPr/>
              </p:nvCxnSpPr>
              <p:spPr>
                <a:xfrm flipH="1">
                  <a:off x="2133784" y="1753688"/>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2" name="Straight Connector 1981"/>
                <p:cNvCxnSpPr/>
                <p:nvPr/>
              </p:nvCxnSpPr>
              <p:spPr>
                <a:xfrm flipH="1" flipV="1">
                  <a:off x="2207247"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83" name="Oval 1982"/>
                <p:cNvSpPr/>
                <p:nvPr/>
              </p:nvSpPr>
              <p:spPr>
                <a:xfrm>
                  <a:off x="2207247"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0" name="Group 116"/>
              <p:cNvGrpSpPr>
                <a:grpSpLocks/>
              </p:cNvGrpSpPr>
              <p:nvPr/>
            </p:nvGrpSpPr>
            <p:grpSpPr bwMode="auto">
              <a:xfrm>
                <a:off x="1524001" y="4593772"/>
                <a:ext cx="228600" cy="130628"/>
                <a:chOff x="1981200" y="1676400"/>
                <a:chExt cx="533400" cy="304800"/>
              </a:xfrm>
            </p:grpSpPr>
            <p:sp>
              <p:nvSpPr>
                <p:cNvPr id="1970" name="Oval 1969"/>
                <p:cNvSpPr/>
                <p:nvPr/>
              </p:nvSpPr>
              <p:spPr>
                <a:xfrm>
                  <a:off x="1982047"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71" name="Straight Connector 1970"/>
                <p:cNvCxnSpPr/>
                <p:nvPr/>
              </p:nvCxnSpPr>
              <p:spPr>
                <a:xfrm flipV="1">
                  <a:off x="2134631" y="1829281"/>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2" name="Straight Connector 1971"/>
                <p:cNvCxnSpPr/>
                <p:nvPr/>
              </p:nvCxnSpPr>
              <p:spPr>
                <a:xfrm>
                  <a:off x="2208094"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3" name="Straight Connector 1972"/>
                <p:cNvCxnSpPr/>
                <p:nvPr/>
              </p:nvCxnSpPr>
              <p:spPr>
                <a:xfrm flipV="1">
                  <a:off x="2208094"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4" name="Straight Connector 1973"/>
                <p:cNvCxnSpPr/>
                <p:nvPr/>
              </p:nvCxnSpPr>
              <p:spPr>
                <a:xfrm flipH="1">
                  <a:off x="2134631" y="1755816"/>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5" name="Straight Connector 1974"/>
                <p:cNvCxnSpPr/>
                <p:nvPr/>
              </p:nvCxnSpPr>
              <p:spPr>
                <a:xfrm flipH="1" flipV="1">
                  <a:off x="2208094"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976" name="Oval 1975"/>
                <p:cNvSpPr/>
                <p:nvPr/>
              </p:nvSpPr>
              <p:spPr>
                <a:xfrm>
                  <a:off x="2208094"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1" name="Group 124"/>
              <p:cNvGrpSpPr>
                <a:grpSpLocks/>
              </p:cNvGrpSpPr>
              <p:nvPr/>
            </p:nvGrpSpPr>
            <p:grpSpPr bwMode="auto">
              <a:xfrm>
                <a:off x="1371600" y="4212772"/>
                <a:ext cx="228600" cy="130628"/>
                <a:chOff x="1981200" y="1676400"/>
                <a:chExt cx="533400" cy="304800"/>
              </a:xfrm>
            </p:grpSpPr>
            <p:sp>
              <p:nvSpPr>
                <p:cNvPr id="1963" name="Oval 1962"/>
                <p:cNvSpPr/>
                <p:nvPr/>
              </p:nvSpPr>
              <p:spPr>
                <a:xfrm>
                  <a:off x="1981627"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64" name="Straight Connector 1963"/>
                <p:cNvCxnSpPr/>
                <p:nvPr/>
              </p:nvCxnSpPr>
              <p:spPr>
                <a:xfrm flipV="1">
                  <a:off x="2134207" y="1831043"/>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5" name="Straight Connector 1964"/>
                <p:cNvCxnSpPr/>
                <p:nvPr/>
              </p:nvCxnSpPr>
              <p:spPr>
                <a:xfrm>
                  <a:off x="2207674"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6" name="Straight Connector 1965"/>
                <p:cNvCxnSpPr/>
                <p:nvPr/>
              </p:nvCxnSpPr>
              <p:spPr>
                <a:xfrm flipV="1">
                  <a:off x="2207674"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7" name="Straight Connector 1966"/>
                <p:cNvCxnSpPr/>
                <p:nvPr/>
              </p:nvCxnSpPr>
              <p:spPr>
                <a:xfrm flipH="1">
                  <a:off x="2134207" y="1757575"/>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8" name="Straight Connector 1967"/>
                <p:cNvCxnSpPr/>
                <p:nvPr/>
              </p:nvCxnSpPr>
              <p:spPr>
                <a:xfrm flipH="1" flipV="1">
                  <a:off x="2207674"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69" name="Oval 1968"/>
                <p:cNvSpPr/>
                <p:nvPr/>
              </p:nvSpPr>
              <p:spPr>
                <a:xfrm>
                  <a:off x="2207674"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2" name="Group 132"/>
              <p:cNvGrpSpPr>
                <a:grpSpLocks/>
              </p:cNvGrpSpPr>
              <p:nvPr/>
            </p:nvGrpSpPr>
            <p:grpSpPr bwMode="auto">
              <a:xfrm>
                <a:off x="1600201" y="4974772"/>
                <a:ext cx="228600" cy="130628"/>
                <a:chOff x="1981200" y="1676400"/>
                <a:chExt cx="533400" cy="304800"/>
              </a:xfrm>
            </p:grpSpPr>
            <p:sp>
              <p:nvSpPr>
                <p:cNvPr id="1956" name="Oval 1955"/>
                <p:cNvSpPr/>
                <p:nvPr/>
              </p:nvSpPr>
              <p:spPr>
                <a:xfrm>
                  <a:off x="1979438" y="1906636"/>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57" name="Straight Connector 1956"/>
                <p:cNvCxnSpPr/>
                <p:nvPr/>
              </p:nvCxnSpPr>
              <p:spPr>
                <a:xfrm flipV="1">
                  <a:off x="2132018"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8" name="Straight Connector 1957"/>
                <p:cNvCxnSpPr/>
                <p:nvPr/>
              </p:nvCxnSpPr>
              <p:spPr>
                <a:xfrm>
                  <a:off x="2211134"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9" name="Straight Connector 1958"/>
                <p:cNvCxnSpPr/>
                <p:nvPr/>
              </p:nvCxnSpPr>
              <p:spPr>
                <a:xfrm flipV="1">
                  <a:off x="2211134"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0" name="Straight Connector 1959"/>
                <p:cNvCxnSpPr/>
                <p:nvPr/>
              </p:nvCxnSpPr>
              <p:spPr>
                <a:xfrm flipH="1">
                  <a:off x="2132018"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1" name="Straight Connector 1960"/>
                <p:cNvCxnSpPr/>
                <p:nvPr/>
              </p:nvCxnSpPr>
              <p:spPr>
                <a:xfrm flipH="1" flipV="1">
                  <a:off x="2211134" y="1754051"/>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62" name="Oval 1961"/>
                <p:cNvSpPr/>
                <p:nvPr/>
              </p:nvSpPr>
              <p:spPr>
                <a:xfrm>
                  <a:off x="2211134"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3" name="Group 140"/>
              <p:cNvGrpSpPr>
                <a:grpSpLocks/>
              </p:cNvGrpSpPr>
              <p:nvPr/>
            </p:nvGrpSpPr>
            <p:grpSpPr bwMode="auto">
              <a:xfrm>
                <a:off x="1600201" y="4800602"/>
                <a:ext cx="228600" cy="130628"/>
                <a:chOff x="1981200" y="1676400"/>
                <a:chExt cx="533400" cy="304800"/>
              </a:xfrm>
            </p:grpSpPr>
            <p:sp>
              <p:nvSpPr>
                <p:cNvPr id="1949" name="Oval 1948"/>
                <p:cNvSpPr/>
                <p:nvPr/>
              </p:nvSpPr>
              <p:spPr>
                <a:xfrm>
                  <a:off x="1979438" y="1906148"/>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50" name="Straight Connector 1949"/>
                <p:cNvCxnSpPr/>
                <p:nvPr/>
              </p:nvCxnSpPr>
              <p:spPr>
                <a:xfrm flipV="1">
                  <a:off x="2132018"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1" name="Straight Connector 1950"/>
                <p:cNvCxnSpPr/>
                <p:nvPr/>
              </p:nvCxnSpPr>
              <p:spPr>
                <a:xfrm>
                  <a:off x="2211134"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2" name="Straight Connector 1951"/>
                <p:cNvCxnSpPr/>
                <p:nvPr/>
              </p:nvCxnSpPr>
              <p:spPr>
                <a:xfrm flipV="1">
                  <a:off x="2211134"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3" name="Straight Connector 1952"/>
                <p:cNvCxnSpPr/>
                <p:nvPr/>
              </p:nvCxnSpPr>
              <p:spPr>
                <a:xfrm flipH="1">
                  <a:off x="2132018"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4" name="Straight Connector 1953"/>
                <p:cNvCxnSpPr/>
                <p:nvPr/>
              </p:nvCxnSpPr>
              <p:spPr>
                <a:xfrm flipH="1" flipV="1">
                  <a:off x="2211134" y="1753563"/>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55" name="Oval 1954"/>
                <p:cNvSpPr/>
                <p:nvPr/>
              </p:nvSpPr>
              <p:spPr>
                <a:xfrm>
                  <a:off x="2211134"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4" name="Group 148"/>
              <p:cNvGrpSpPr>
                <a:grpSpLocks/>
              </p:cNvGrpSpPr>
              <p:nvPr/>
            </p:nvGrpSpPr>
            <p:grpSpPr bwMode="auto">
              <a:xfrm>
                <a:off x="1524000" y="5431972"/>
                <a:ext cx="228600" cy="130628"/>
                <a:chOff x="1981200" y="1676400"/>
                <a:chExt cx="533400" cy="304800"/>
              </a:xfrm>
            </p:grpSpPr>
            <p:sp>
              <p:nvSpPr>
                <p:cNvPr id="1942" name="Oval 1941"/>
                <p:cNvSpPr/>
                <p:nvPr/>
              </p:nvSpPr>
              <p:spPr>
                <a:xfrm>
                  <a:off x="1982051"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43" name="Straight Connector 1942"/>
                <p:cNvCxnSpPr/>
                <p:nvPr/>
              </p:nvCxnSpPr>
              <p:spPr>
                <a:xfrm flipV="1">
                  <a:off x="2134634" y="182879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4" name="Straight Connector 1943"/>
                <p:cNvCxnSpPr/>
                <p:nvPr/>
              </p:nvCxnSpPr>
              <p:spPr>
                <a:xfrm>
                  <a:off x="2208098"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5" name="Straight Connector 1944"/>
                <p:cNvCxnSpPr/>
                <p:nvPr/>
              </p:nvCxnSpPr>
              <p:spPr>
                <a:xfrm flipV="1">
                  <a:off x="2208098"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6" name="Straight Connector 1945"/>
                <p:cNvCxnSpPr/>
                <p:nvPr/>
              </p:nvCxnSpPr>
              <p:spPr>
                <a:xfrm flipH="1">
                  <a:off x="2134634" y="1755329"/>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7" name="Straight Connector 1946"/>
                <p:cNvCxnSpPr/>
                <p:nvPr/>
              </p:nvCxnSpPr>
              <p:spPr>
                <a:xfrm flipH="1" flipV="1">
                  <a:off x="2208098"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948" name="Oval 1947"/>
                <p:cNvSpPr/>
                <p:nvPr/>
              </p:nvSpPr>
              <p:spPr>
                <a:xfrm>
                  <a:off x="2208098"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5" name="Group 156"/>
              <p:cNvGrpSpPr>
                <a:grpSpLocks/>
              </p:cNvGrpSpPr>
              <p:nvPr/>
            </p:nvGrpSpPr>
            <p:grpSpPr bwMode="auto">
              <a:xfrm>
                <a:off x="1600201" y="5203372"/>
                <a:ext cx="228600" cy="130628"/>
                <a:chOff x="1981200" y="1676400"/>
                <a:chExt cx="533400" cy="304800"/>
              </a:xfrm>
            </p:grpSpPr>
            <p:sp>
              <p:nvSpPr>
                <p:cNvPr id="1935" name="Oval 1934"/>
                <p:cNvSpPr/>
                <p:nvPr/>
              </p:nvSpPr>
              <p:spPr>
                <a:xfrm>
                  <a:off x="1979438" y="1910096"/>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36" name="Straight Connector 1935"/>
                <p:cNvCxnSpPr/>
                <p:nvPr/>
              </p:nvCxnSpPr>
              <p:spPr>
                <a:xfrm flipV="1">
                  <a:off x="2132018"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7" name="Straight Connector 1936"/>
                <p:cNvCxnSpPr/>
                <p:nvPr/>
              </p:nvCxnSpPr>
              <p:spPr>
                <a:xfrm>
                  <a:off x="2211134"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8" name="Straight Connector 1937"/>
                <p:cNvCxnSpPr/>
                <p:nvPr/>
              </p:nvCxnSpPr>
              <p:spPr>
                <a:xfrm flipV="1">
                  <a:off x="2211134"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9" name="Straight Connector 1938"/>
                <p:cNvCxnSpPr/>
                <p:nvPr/>
              </p:nvCxnSpPr>
              <p:spPr>
                <a:xfrm flipH="1">
                  <a:off x="2132018"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flipH="1" flipV="1">
                  <a:off x="2211134" y="1757514"/>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941" name="Oval 1940"/>
                <p:cNvSpPr/>
                <p:nvPr/>
              </p:nvSpPr>
              <p:spPr>
                <a:xfrm>
                  <a:off x="2211134"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6" name="Group 164"/>
              <p:cNvGrpSpPr>
                <a:grpSpLocks/>
              </p:cNvGrpSpPr>
              <p:nvPr/>
            </p:nvGrpSpPr>
            <p:grpSpPr bwMode="auto">
              <a:xfrm>
                <a:off x="1676400" y="2764972"/>
                <a:ext cx="228600" cy="130628"/>
                <a:chOff x="1981200" y="1676400"/>
                <a:chExt cx="533400" cy="304800"/>
              </a:xfrm>
            </p:grpSpPr>
            <p:sp>
              <p:nvSpPr>
                <p:cNvPr id="1928" name="Oval 1927"/>
                <p:cNvSpPr/>
                <p:nvPr/>
              </p:nvSpPr>
              <p:spPr>
                <a:xfrm>
                  <a:off x="1982478"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29" name="Straight Connector 1928"/>
                <p:cNvCxnSpPr/>
                <p:nvPr/>
              </p:nvCxnSpPr>
              <p:spPr>
                <a:xfrm flipV="1">
                  <a:off x="2135058" y="182983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0" name="Straight Connector 1929"/>
                <p:cNvCxnSpPr/>
                <p:nvPr/>
              </p:nvCxnSpPr>
              <p:spPr>
                <a:xfrm>
                  <a:off x="2208525"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1" name="Straight Connector 1930"/>
                <p:cNvCxnSpPr/>
                <p:nvPr/>
              </p:nvCxnSpPr>
              <p:spPr>
                <a:xfrm flipV="1">
                  <a:off x="2208525"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2" name="Straight Connector 1931"/>
                <p:cNvCxnSpPr/>
                <p:nvPr/>
              </p:nvCxnSpPr>
              <p:spPr>
                <a:xfrm flipH="1">
                  <a:off x="2135058" y="1756365"/>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3" name="Straight Connector 1932"/>
                <p:cNvCxnSpPr/>
                <p:nvPr/>
              </p:nvCxnSpPr>
              <p:spPr>
                <a:xfrm flipH="1" flipV="1">
                  <a:off x="2208525"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34" name="Oval 1933"/>
                <p:cNvSpPr/>
                <p:nvPr/>
              </p:nvSpPr>
              <p:spPr>
                <a:xfrm>
                  <a:off x="2208525"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7" name="Group 172"/>
              <p:cNvGrpSpPr>
                <a:grpSpLocks/>
              </p:cNvGrpSpPr>
              <p:nvPr/>
            </p:nvGrpSpPr>
            <p:grpSpPr bwMode="auto">
              <a:xfrm>
                <a:off x="1371600" y="5638800"/>
                <a:ext cx="228600" cy="130628"/>
                <a:chOff x="1981200" y="1676400"/>
                <a:chExt cx="533400" cy="304800"/>
              </a:xfrm>
            </p:grpSpPr>
            <p:sp>
              <p:nvSpPr>
                <p:cNvPr id="1921" name="Oval 1920"/>
                <p:cNvSpPr/>
                <p:nvPr/>
              </p:nvSpPr>
              <p:spPr>
                <a:xfrm>
                  <a:off x="1981627"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22" name="Straight Connector 1921"/>
                <p:cNvCxnSpPr/>
                <p:nvPr/>
              </p:nvCxnSpPr>
              <p:spPr>
                <a:xfrm flipV="1">
                  <a:off x="2134207" y="1826547"/>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3" name="Straight Connector 1922"/>
                <p:cNvCxnSpPr/>
                <p:nvPr/>
              </p:nvCxnSpPr>
              <p:spPr>
                <a:xfrm>
                  <a:off x="2207674"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4" name="Straight Connector 1923"/>
                <p:cNvCxnSpPr/>
                <p:nvPr/>
              </p:nvCxnSpPr>
              <p:spPr>
                <a:xfrm flipV="1">
                  <a:off x="2207674"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5" name="Straight Connector 1924"/>
                <p:cNvCxnSpPr/>
                <p:nvPr/>
              </p:nvCxnSpPr>
              <p:spPr>
                <a:xfrm flipH="1">
                  <a:off x="2134207" y="1753079"/>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6" name="Straight Connector 1925"/>
                <p:cNvCxnSpPr/>
                <p:nvPr/>
              </p:nvCxnSpPr>
              <p:spPr>
                <a:xfrm flipH="1" flipV="1">
                  <a:off x="2207674"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27" name="Oval 1926"/>
                <p:cNvSpPr/>
                <p:nvPr/>
              </p:nvSpPr>
              <p:spPr>
                <a:xfrm>
                  <a:off x="2207674"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8" name="Group 180"/>
              <p:cNvGrpSpPr>
                <a:grpSpLocks/>
              </p:cNvGrpSpPr>
              <p:nvPr/>
            </p:nvGrpSpPr>
            <p:grpSpPr bwMode="auto">
              <a:xfrm>
                <a:off x="1371600" y="3505200"/>
                <a:ext cx="228600" cy="130628"/>
                <a:chOff x="1981200" y="1676400"/>
                <a:chExt cx="533400" cy="304800"/>
              </a:xfrm>
            </p:grpSpPr>
            <p:sp>
              <p:nvSpPr>
                <p:cNvPr id="1914" name="Oval 1913"/>
                <p:cNvSpPr/>
                <p:nvPr/>
              </p:nvSpPr>
              <p:spPr>
                <a:xfrm>
                  <a:off x="1981627"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15" name="Straight Connector 1914"/>
                <p:cNvCxnSpPr/>
                <p:nvPr/>
              </p:nvCxnSpPr>
              <p:spPr>
                <a:xfrm flipV="1">
                  <a:off x="2134207" y="1826244"/>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6" name="Straight Connector 1915"/>
                <p:cNvCxnSpPr/>
                <p:nvPr/>
              </p:nvCxnSpPr>
              <p:spPr>
                <a:xfrm>
                  <a:off x="2207674"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7" name="Straight Connector 1916"/>
                <p:cNvCxnSpPr/>
                <p:nvPr/>
              </p:nvCxnSpPr>
              <p:spPr>
                <a:xfrm flipV="1">
                  <a:off x="2207674"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8" name="Straight Connector 1917"/>
                <p:cNvCxnSpPr/>
                <p:nvPr/>
              </p:nvCxnSpPr>
              <p:spPr>
                <a:xfrm flipH="1">
                  <a:off x="2134207" y="1752780"/>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9" name="Straight Connector 1918"/>
                <p:cNvCxnSpPr/>
                <p:nvPr/>
              </p:nvCxnSpPr>
              <p:spPr>
                <a:xfrm flipH="1" flipV="1">
                  <a:off x="2207674"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920" name="Oval 1919"/>
                <p:cNvSpPr/>
                <p:nvPr/>
              </p:nvSpPr>
              <p:spPr>
                <a:xfrm>
                  <a:off x="2207674"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59" name="Group 188"/>
              <p:cNvGrpSpPr>
                <a:grpSpLocks/>
              </p:cNvGrpSpPr>
              <p:nvPr/>
            </p:nvGrpSpPr>
            <p:grpSpPr bwMode="auto">
              <a:xfrm>
                <a:off x="1295400" y="5812972"/>
                <a:ext cx="228600" cy="130628"/>
                <a:chOff x="1981200" y="1676400"/>
                <a:chExt cx="533400" cy="304800"/>
              </a:xfrm>
            </p:grpSpPr>
            <p:sp>
              <p:nvSpPr>
                <p:cNvPr id="1907" name="Oval 1906"/>
                <p:cNvSpPr/>
                <p:nvPr/>
              </p:nvSpPr>
              <p:spPr>
                <a:xfrm>
                  <a:off x="1978587" y="1906148"/>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08" name="Straight Connector 1907"/>
                <p:cNvCxnSpPr/>
                <p:nvPr/>
              </p:nvCxnSpPr>
              <p:spPr>
                <a:xfrm flipV="1">
                  <a:off x="2131167"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9" name="Straight Connector 1908"/>
                <p:cNvCxnSpPr/>
                <p:nvPr/>
              </p:nvCxnSpPr>
              <p:spPr>
                <a:xfrm>
                  <a:off x="2210284"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0" name="Straight Connector 1909"/>
                <p:cNvCxnSpPr/>
                <p:nvPr/>
              </p:nvCxnSpPr>
              <p:spPr>
                <a:xfrm flipV="1">
                  <a:off x="2210284"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1" name="Straight Connector 1910"/>
                <p:cNvCxnSpPr/>
                <p:nvPr/>
              </p:nvCxnSpPr>
              <p:spPr>
                <a:xfrm flipH="1">
                  <a:off x="2131167"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2" name="Straight Connector 1911"/>
                <p:cNvCxnSpPr/>
                <p:nvPr/>
              </p:nvCxnSpPr>
              <p:spPr>
                <a:xfrm flipH="1" flipV="1">
                  <a:off x="2210284" y="1753563"/>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913" name="Oval 1912"/>
                <p:cNvSpPr/>
                <p:nvPr/>
              </p:nvSpPr>
              <p:spPr>
                <a:xfrm>
                  <a:off x="2210284"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460" name="Group 196"/>
              <p:cNvGrpSpPr>
                <a:grpSpLocks/>
              </p:cNvGrpSpPr>
              <p:nvPr/>
            </p:nvGrpSpPr>
            <p:grpSpPr bwMode="auto">
              <a:xfrm>
                <a:off x="1600200" y="3145972"/>
                <a:ext cx="228600" cy="130628"/>
                <a:chOff x="1981200" y="1676400"/>
                <a:chExt cx="533400" cy="304800"/>
              </a:xfrm>
            </p:grpSpPr>
            <p:sp>
              <p:nvSpPr>
                <p:cNvPr id="1900" name="Oval 1899"/>
                <p:cNvSpPr/>
                <p:nvPr/>
              </p:nvSpPr>
              <p:spPr>
                <a:xfrm>
                  <a:off x="1979438" y="190718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01" name="Straight Connector 1900"/>
                <p:cNvCxnSpPr/>
                <p:nvPr/>
              </p:nvCxnSpPr>
              <p:spPr>
                <a:xfrm flipV="1">
                  <a:off x="2132018"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2" name="Straight Connector 1901"/>
                <p:cNvCxnSpPr/>
                <p:nvPr/>
              </p:nvCxnSpPr>
              <p:spPr>
                <a:xfrm>
                  <a:off x="2211134"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3" name="Straight Connector 1902"/>
                <p:cNvCxnSpPr/>
                <p:nvPr/>
              </p:nvCxnSpPr>
              <p:spPr>
                <a:xfrm flipV="1">
                  <a:off x="2211134"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4" name="Straight Connector 1903"/>
                <p:cNvCxnSpPr/>
                <p:nvPr/>
              </p:nvCxnSpPr>
              <p:spPr>
                <a:xfrm flipH="1">
                  <a:off x="2132018"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5" name="Straight Connector 1904"/>
                <p:cNvCxnSpPr/>
                <p:nvPr/>
              </p:nvCxnSpPr>
              <p:spPr>
                <a:xfrm flipH="1" flipV="1">
                  <a:off x="2211134" y="175460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906" name="Oval 1905"/>
                <p:cNvSpPr/>
                <p:nvPr/>
              </p:nvSpPr>
              <p:spPr>
                <a:xfrm>
                  <a:off x="2211134"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24" name="Group 204"/>
              <p:cNvGrpSpPr>
                <a:grpSpLocks/>
              </p:cNvGrpSpPr>
              <p:nvPr/>
            </p:nvGrpSpPr>
            <p:grpSpPr bwMode="auto">
              <a:xfrm>
                <a:off x="1447800" y="4419600"/>
                <a:ext cx="228600" cy="130628"/>
                <a:chOff x="1981200" y="1676400"/>
                <a:chExt cx="533400" cy="304800"/>
              </a:xfrm>
            </p:grpSpPr>
            <p:sp>
              <p:nvSpPr>
                <p:cNvPr id="1893" name="Oval 1892"/>
                <p:cNvSpPr/>
                <p:nvPr/>
              </p:nvSpPr>
              <p:spPr>
                <a:xfrm>
                  <a:off x="1979011" y="190791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894" name="Straight Connector 1893"/>
                <p:cNvCxnSpPr/>
                <p:nvPr/>
              </p:nvCxnSpPr>
              <p:spPr>
                <a:xfrm flipV="1">
                  <a:off x="2131594"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5" name="Straight Connector 1894"/>
                <p:cNvCxnSpPr/>
                <p:nvPr/>
              </p:nvCxnSpPr>
              <p:spPr>
                <a:xfrm>
                  <a:off x="2210711"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6" name="Straight Connector 1895"/>
                <p:cNvCxnSpPr/>
                <p:nvPr/>
              </p:nvCxnSpPr>
              <p:spPr>
                <a:xfrm flipV="1">
                  <a:off x="2210711"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7" name="Straight Connector 1896"/>
                <p:cNvCxnSpPr/>
                <p:nvPr/>
              </p:nvCxnSpPr>
              <p:spPr>
                <a:xfrm flipH="1">
                  <a:off x="2131594"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8" name="Straight Connector 1897"/>
                <p:cNvCxnSpPr/>
                <p:nvPr/>
              </p:nvCxnSpPr>
              <p:spPr>
                <a:xfrm flipH="1" flipV="1">
                  <a:off x="2210711" y="175533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1899" name="Oval 1898"/>
                <p:cNvSpPr/>
                <p:nvPr/>
              </p:nvSpPr>
              <p:spPr>
                <a:xfrm>
                  <a:off x="2210711"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26" name="Group 212"/>
              <p:cNvGrpSpPr>
                <a:grpSpLocks/>
              </p:cNvGrpSpPr>
              <p:nvPr/>
            </p:nvGrpSpPr>
            <p:grpSpPr bwMode="auto">
              <a:xfrm>
                <a:off x="1219201" y="3657600"/>
                <a:ext cx="228600" cy="130628"/>
                <a:chOff x="1981200" y="1676400"/>
                <a:chExt cx="533400" cy="304800"/>
              </a:xfrm>
            </p:grpSpPr>
            <p:sp>
              <p:nvSpPr>
                <p:cNvPr id="1886" name="Oval 1885"/>
                <p:cNvSpPr/>
                <p:nvPr/>
              </p:nvSpPr>
              <p:spPr>
                <a:xfrm>
                  <a:off x="1981196"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887" name="Straight Connector 1886"/>
                <p:cNvCxnSpPr/>
                <p:nvPr/>
              </p:nvCxnSpPr>
              <p:spPr>
                <a:xfrm flipV="1">
                  <a:off x="2133780" y="1826671"/>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8" name="Straight Connector 1887"/>
                <p:cNvCxnSpPr/>
                <p:nvPr/>
              </p:nvCxnSpPr>
              <p:spPr>
                <a:xfrm>
                  <a:off x="2207244"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9" name="Straight Connector 1888"/>
                <p:cNvCxnSpPr/>
                <p:nvPr/>
              </p:nvCxnSpPr>
              <p:spPr>
                <a:xfrm flipV="1">
                  <a:off x="2207244"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0" name="Straight Connector 1889"/>
                <p:cNvCxnSpPr/>
                <p:nvPr/>
              </p:nvCxnSpPr>
              <p:spPr>
                <a:xfrm flipH="1">
                  <a:off x="2133780" y="1753203"/>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1" name="Straight Connector 1890"/>
                <p:cNvCxnSpPr/>
                <p:nvPr/>
              </p:nvCxnSpPr>
              <p:spPr>
                <a:xfrm flipH="1" flipV="1">
                  <a:off x="2207244"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892" name="Oval 1891"/>
                <p:cNvSpPr/>
                <p:nvPr/>
              </p:nvSpPr>
              <p:spPr>
                <a:xfrm>
                  <a:off x="2207244"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27" name="Group 220"/>
              <p:cNvGrpSpPr>
                <a:grpSpLocks/>
              </p:cNvGrpSpPr>
              <p:nvPr/>
            </p:nvGrpSpPr>
            <p:grpSpPr bwMode="auto">
              <a:xfrm>
                <a:off x="1447800" y="3298372"/>
                <a:ext cx="228600" cy="130628"/>
                <a:chOff x="1981200" y="1676400"/>
                <a:chExt cx="533400" cy="304800"/>
              </a:xfrm>
            </p:grpSpPr>
            <p:sp>
              <p:nvSpPr>
                <p:cNvPr id="1879" name="Oval 1878"/>
                <p:cNvSpPr/>
                <p:nvPr/>
              </p:nvSpPr>
              <p:spPr>
                <a:xfrm>
                  <a:off x="1979011" y="1907611"/>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880" name="Straight Connector 1879"/>
                <p:cNvCxnSpPr/>
                <p:nvPr/>
              </p:nvCxnSpPr>
              <p:spPr>
                <a:xfrm flipV="1">
                  <a:off x="2131594"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1" name="Straight Connector 1880"/>
                <p:cNvCxnSpPr/>
                <p:nvPr/>
              </p:nvCxnSpPr>
              <p:spPr>
                <a:xfrm>
                  <a:off x="2210711"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2" name="Straight Connector 1881"/>
                <p:cNvCxnSpPr/>
                <p:nvPr/>
              </p:nvCxnSpPr>
              <p:spPr>
                <a:xfrm flipV="1">
                  <a:off x="2210711"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3" name="Straight Connector 1882"/>
                <p:cNvCxnSpPr/>
                <p:nvPr/>
              </p:nvCxnSpPr>
              <p:spPr>
                <a:xfrm flipH="1">
                  <a:off x="2131594"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4" name="Straight Connector 1883"/>
                <p:cNvCxnSpPr/>
                <p:nvPr/>
              </p:nvCxnSpPr>
              <p:spPr>
                <a:xfrm flipH="1" flipV="1">
                  <a:off x="2210711" y="1755026"/>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1885" name="Oval 1884"/>
                <p:cNvSpPr/>
                <p:nvPr/>
              </p:nvSpPr>
              <p:spPr>
                <a:xfrm>
                  <a:off x="2210711"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428" name="Group 229"/>
            <p:cNvGrpSpPr>
              <a:grpSpLocks/>
            </p:cNvGrpSpPr>
            <p:nvPr/>
          </p:nvGrpSpPr>
          <p:grpSpPr bwMode="auto">
            <a:xfrm>
              <a:off x="5646481" y="1447800"/>
              <a:ext cx="449519" cy="2971800"/>
              <a:chOff x="1219200" y="1447800"/>
              <a:chExt cx="685800" cy="4533870"/>
            </a:xfrm>
          </p:grpSpPr>
          <p:sp>
            <p:nvSpPr>
              <p:cNvPr id="2048" name="Freeform 230"/>
              <p:cNvSpPr/>
              <p:nvPr/>
            </p:nvSpPr>
            <p:spPr>
              <a:xfrm>
                <a:off x="1294671" y="1447800"/>
                <a:ext cx="481967"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429" name="Group 27"/>
              <p:cNvGrpSpPr>
                <a:grpSpLocks/>
              </p:cNvGrpSpPr>
              <p:nvPr/>
            </p:nvGrpSpPr>
            <p:grpSpPr bwMode="auto">
              <a:xfrm>
                <a:off x="1295401" y="1621972"/>
                <a:ext cx="228600" cy="130628"/>
                <a:chOff x="1981200" y="1676400"/>
                <a:chExt cx="533400" cy="304800"/>
              </a:xfrm>
            </p:grpSpPr>
            <p:sp>
              <p:nvSpPr>
                <p:cNvPr id="2234" name="Oval 9"/>
                <p:cNvSpPr/>
                <p:nvPr/>
              </p:nvSpPr>
              <p:spPr>
                <a:xfrm>
                  <a:off x="1979498" y="1908587"/>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35" name="Straight Connector 12"/>
                <p:cNvCxnSpPr/>
                <p:nvPr/>
              </p:nvCxnSpPr>
              <p:spPr>
                <a:xfrm flipV="1">
                  <a:off x="2132082"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6" name="Straight Connector 14"/>
                <p:cNvCxnSpPr/>
                <p:nvPr/>
              </p:nvCxnSpPr>
              <p:spPr>
                <a:xfrm>
                  <a:off x="2211198"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7" name="Straight Connector 16"/>
                <p:cNvCxnSpPr/>
                <p:nvPr/>
              </p:nvCxnSpPr>
              <p:spPr>
                <a:xfrm flipV="1">
                  <a:off x="2211198"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8" name="Straight Connector 18"/>
                <p:cNvCxnSpPr/>
                <p:nvPr/>
              </p:nvCxnSpPr>
              <p:spPr>
                <a:xfrm flipH="1">
                  <a:off x="2132082"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9" name="Straight Connector 23"/>
                <p:cNvCxnSpPr/>
                <p:nvPr/>
              </p:nvCxnSpPr>
              <p:spPr>
                <a:xfrm flipH="1" flipV="1">
                  <a:off x="2211198" y="175600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240" name="Oval 26"/>
                <p:cNvSpPr/>
                <p:nvPr/>
              </p:nvSpPr>
              <p:spPr>
                <a:xfrm>
                  <a:off x="2211198"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0" name="Group 28"/>
              <p:cNvGrpSpPr>
                <a:grpSpLocks/>
              </p:cNvGrpSpPr>
              <p:nvPr/>
            </p:nvGrpSpPr>
            <p:grpSpPr bwMode="auto">
              <a:xfrm>
                <a:off x="1219201" y="1447802"/>
                <a:ext cx="228600" cy="130628"/>
                <a:chOff x="1981200" y="1676400"/>
                <a:chExt cx="533400" cy="304800"/>
              </a:xfrm>
            </p:grpSpPr>
            <p:sp>
              <p:nvSpPr>
                <p:cNvPr id="2227" name="Oval 2226"/>
                <p:cNvSpPr/>
                <p:nvPr/>
              </p:nvSpPr>
              <p:spPr>
                <a:xfrm>
                  <a:off x="1982111"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28" name="Straight Connector 2227"/>
                <p:cNvCxnSpPr/>
                <p:nvPr/>
              </p:nvCxnSpPr>
              <p:spPr>
                <a:xfrm flipV="1">
                  <a:off x="2134691" y="182898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9" name="Straight Connector 2228"/>
                <p:cNvCxnSpPr/>
                <p:nvPr/>
              </p:nvCxnSpPr>
              <p:spPr>
                <a:xfrm>
                  <a:off x="2208158"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0" name="Straight Connector 2229"/>
                <p:cNvCxnSpPr/>
                <p:nvPr/>
              </p:nvCxnSpPr>
              <p:spPr>
                <a:xfrm flipV="1">
                  <a:off x="2208158"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1" name="Straight Connector 2230"/>
                <p:cNvCxnSpPr/>
                <p:nvPr/>
              </p:nvCxnSpPr>
              <p:spPr>
                <a:xfrm flipH="1">
                  <a:off x="2134691" y="1755514"/>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2" name="Straight Connector 2231"/>
                <p:cNvCxnSpPr/>
                <p:nvPr/>
              </p:nvCxnSpPr>
              <p:spPr>
                <a:xfrm flipH="1" flipV="1">
                  <a:off x="2208158"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233" name="Oval 2232"/>
                <p:cNvSpPr/>
                <p:nvPr/>
              </p:nvSpPr>
              <p:spPr>
                <a:xfrm>
                  <a:off x="2208158"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1" name="Group 36"/>
              <p:cNvGrpSpPr>
                <a:grpSpLocks/>
              </p:cNvGrpSpPr>
              <p:nvPr/>
            </p:nvGrpSpPr>
            <p:grpSpPr bwMode="auto">
              <a:xfrm>
                <a:off x="1447800" y="2002972"/>
                <a:ext cx="228600" cy="130628"/>
                <a:chOff x="1981200" y="1676400"/>
                <a:chExt cx="533400" cy="304800"/>
              </a:xfrm>
            </p:grpSpPr>
            <p:sp>
              <p:nvSpPr>
                <p:cNvPr id="2220" name="Oval 2219"/>
                <p:cNvSpPr/>
                <p:nvPr/>
              </p:nvSpPr>
              <p:spPr>
                <a:xfrm>
                  <a:off x="1979926" y="1906821"/>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21" name="Straight Connector 2220"/>
                <p:cNvCxnSpPr/>
                <p:nvPr/>
              </p:nvCxnSpPr>
              <p:spPr>
                <a:xfrm flipV="1">
                  <a:off x="2132506"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2" name="Straight Connector 2221"/>
                <p:cNvCxnSpPr/>
                <p:nvPr/>
              </p:nvCxnSpPr>
              <p:spPr>
                <a:xfrm>
                  <a:off x="2211622"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3" name="Straight Connector 2222"/>
                <p:cNvCxnSpPr/>
                <p:nvPr/>
              </p:nvCxnSpPr>
              <p:spPr>
                <a:xfrm flipV="1">
                  <a:off x="2211622"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4" name="Straight Connector 2223"/>
                <p:cNvCxnSpPr/>
                <p:nvPr/>
              </p:nvCxnSpPr>
              <p:spPr>
                <a:xfrm flipH="1">
                  <a:off x="2132506"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5" name="Straight Connector 2224"/>
                <p:cNvCxnSpPr/>
                <p:nvPr/>
              </p:nvCxnSpPr>
              <p:spPr>
                <a:xfrm flipH="1" flipV="1">
                  <a:off x="2211622" y="1754239"/>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226" name="Oval 2225"/>
                <p:cNvSpPr/>
                <p:nvPr/>
              </p:nvSpPr>
              <p:spPr>
                <a:xfrm>
                  <a:off x="2211622"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2" name="Group 44"/>
              <p:cNvGrpSpPr>
                <a:grpSpLocks/>
              </p:cNvGrpSpPr>
              <p:nvPr/>
            </p:nvGrpSpPr>
            <p:grpSpPr bwMode="auto">
              <a:xfrm>
                <a:off x="1371600" y="1828800"/>
                <a:ext cx="228600" cy="130628"/>
                <a:chOff x="1981200" y="1676400"/>
                <a:chExt cx="533400" cy="304800"/>
              </a:xfrm>
            </p:grpSpPr>
            <p:sp>
              <p:nvSpPr>
                <p:cNvPr id="2213" name="Oval 2212"/>
                <p:cNvSpPr/>
                <p:nvPr/>
              </p:nvSpPr>
              <p:spPr>
                <a:xfrm>
                  <a:off x="1982538"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14" name="Straight Connector 2213"/>
                <p:cNvCxnSpPr/>
                <p:nvPr/>
              </p:nvCxnSpPr>
              <p:spPr>
                <a:xfrm flipV="1">
                  <a:off x="2135122" y="1827219"/>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5" name="Straight Connector 2214"/>
                <p:cNvCxnSpPr/>
                <p:nvPr/>
              </p:nvCxnSpPr>
              <p:spPr>
                <a:xfrm>
                  <a:off x="2208586"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6" name="Straight Connector 2215"/>
                <p:cNvCxnSpPr/>
                <p:nvPr/>
              </p:nvCxnSpPr>
              <p:spPr>
                <a:xfrm flipV="1">
                  <a:off x="2208586"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7" name="Straight Connector 2216"/>
                <p:cNvCxnSpPr/>
                <p:nvPr/>
              </p:nvCxnSpPr>
              <p:spPr>
                <a:xfrm flipH="1">
                  <a:off x="2135122" y="1753755"/>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8" name="Straight Connector 2217"/>
                <p:cNvCxnSpPr/>
                <p:nvPr/>
              </p:nvCxnSpPr>
              <p:spPr>
                <a:xfrm flipH="1" flipV="1">
                  <a:off x="2208586"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219" name="Oval 2218"/>
                <p:cNvSpPr/>
                <p:nvPr/>
              </p:nvSpPr>
              <p:spPr>
                <a:xfrm>
                  <a:off x="2208586"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3" name="Group 68"/>
              <p:cNvGrpSpPr>
                <a:grpSpLocks/>
              </p:cNvGrpSpPr>
              <p:nvPr/>
            </p:nvGrpSpPr>
            <p:grpSpPr bwMode="auto">
              <a:xfrm>
                <a:off x="1600201" y="2383972"/>
                <a:ext cx="228600" cy="130628"/>
                <a:chOff x="1981200" y="1676400"/>
                <a:chExt cx="533400" cy="304800"/>
              </a:xfrm>
            </p:grpSpPr>
            <p:sp>
              <p:nvSpPr>
                <p:cNvPr id="2206" name="Oval 2205"/>
                <p:cNvSpPr/>
                <p:nvPr/>
              </p:nvSpPr>
              <p:spPr>
                <a:xfrm>
                  <a:off x="1980349" y="1905062"/>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07" name="Straight Connector 2206"/>
                <p:cNvCxnSpPr/>
                <p:nvPr/>
              </p:nvCxnSpPr>
              <p:spPr>
                <a:xfrm flipV="1">
                  <a:off x="2132933"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8" name="Straight Connector 2207"/>
                <p:cNvCxnSpPr/>
                <p:nvPr/>
              </p:nvCxnSpPr>
              <p:spPr>
                <a:xfrm>
                  <a:off x="2212049"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9" name="Straight Connector 2208"/>
                <p:cNvCxnSpPr/>
                <p:nvPr/>
              </p:nvCxnSpPr>
              <p:spPr>
                <a:xfrm flipV="1">
                  <a:off x="2212049"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0" name="Straight Connector 2209"/>
                <p:cNvCxnSpPr/>
                <p:nvPr/>
              </p:nvCxnSpPr>
              <p:spPr>
                <a:xfrm flipH="1">
                  <a:off x="2132933"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1" name="Straight Connector 2210"/>
                <p:cNvCxnSpPr/>
                <p:nvPr/>
              </p:nvCxnSpPr>
              <p:spPr>
                <a:xfrm flipH="1" flipV="1">
                  <a:off x="2212049" y="1752477"/>
                  <a:ext cx="73464" cy="79117"/>
                </a:xfrm>
                <a:prstGeom prst="line">
                  <a:avLst/>
                </a:prstGeom>
              </p:spPr>
              <p:style>
                <a:lnRef idx="1">
                  <a:schemeClr val="accent1"/>
                </a:lnRef>
                <a:fillRef idx="0">
                  <a:schemeClr val="accent1"/>
                </a:fillRef>
                <a:effectRef idx="0">
                  <a:schemeClr val="accent1"/>
                </a:effectRef>
                <a:fontRef idx="minor">
                  <a:schemeClr val="tx1"/>
                </a:fontRef>
              </p:style>
            </p:cxnSp>
            <p:sp>
              <p:nvSpPr>
                <p:cNvPr id="2212" name="Oval 2211"/>
                <p:cNvSpPr/>
                <p:nvPr/>
              </p:nvSpPr>
              <p:spPr>
                <a:xfrm>
                  <a:off x="2212049"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4" name="Group 76"/>
              <p:cNvGrpSpPr>
                <a:grpSpLocks/>
              </p:cNvGrpSpPr>
              <p:nvPr/>
            </p:nvGrpSpPr>
            <p:grpSpPr bwMode="auto">
              <a:xfrm>
                <a:off x="1524000" y="2209800"/>
                <a:ext cx="228600" cy="130628"/>
                <a:chOff x="1981200" y="1676400"/>
                <a:chExt cx="533400" cy="304800"/>
              </a:xfrm>
            </p:grpSpPr>
            <p:sp>
              <p:nvSpPr>
                <p:cNvPr id="2199" name="Oval 2198"/>
                <p:cNvSpPr/>
                <p:nvPr/>
              </p:nvSpPr>
              <p:spPr>
                <a:xfrm>
                  <a:off x="1982966"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00" name="Straight Connector 2199"/>
                <p:cNvCxnSpPr/>
                <p:nvPr/>
              </p:nvCxnSpPr>
              <p:spPr>
                <a:xfrm flipV="1">
                  <a:off x="2135546" y="1831110"/>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1" name="Straight Connector 2200"/>
                <p:cNvCxnSpPr/>
                <p:nvPr/>
              </p:nvCxnSpPr>
              <p:spPr>
                <a:xfrm>
                  <a:off x="2209013"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2" name="Straight Connector 2201"/>
                <p:cNvCxnSpPr/>
                <p:nvPr/>
              </p:nvCxnSpPr>
              <p:spPr>
                <a:xfrm flipV="1">
                  <a:off x="2209013"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3" name="Straight Connector 2202"/>
                <p:cNvCxnSpPr/>
                <p:nvPr/>
              </p:nvCxnSpPr>
              <p:spPr>
                <a:xfrm flipH="1">
                  <a:off x="2135546" y="175764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4" name="Straight Connector 2203"/>
                <p:cNvCxnSpPr/>
                <p:nvPr/>
              </p:nvCxnSpPr>
              <p:spPr>
                <a:xfrm flipH="1" flipV="1">
                  <a:off x="2209013"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205" name="Oval 2204"/>
                <p:cNvSpPr/>
                <p:nvPr/>
              </p:nvSpPr>
              <p:spPr>
                <a:xfrm>
                  <a:off x="2209013"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5" name="Group 84"/>
              <p:cNvGrpSpPr>
                <a:grpSpLocks/>
              </p:cNvGrpSpPr>
              <p:nvPr/>
            </p:nvGrpSpPr>
            <p:grpSpPr bwMode="auto">
              <a:xfrm>
                <a:off x="1676400" y="2971800"/>
                <a:ext cx="228600" cy="130628"/>
                <a:chOff x="1981200" y="1676400"/>
                <a:chExt cx="533400" cy="304800"/>
              </a:xfrm>
            </p:grpSpPr>
            <p:sp>
              <p:nvSpPr>
                <p:cNvPr id="2192" name="Oval 2191"/>
                <p:cNvSpPr/>
                <p:nvPr/>
              </p:nvSpPr>
              <p:spPr>
                <a:xfrm>
                  <a:off x="1983389"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93" name="Straight Connector 2192"/>
                <p:cNvCxnSpPr/>
                <p:nvPr/>
              </p:nvCxnSpPr>
              <p:spPr>
                <a:xfrm flipV="1">
                  <a:off x="2135973" y="182758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4" name="Straight Connector 2193"/>
                <p:cNvCxnSpPr/>
                <p:nvPr/>
              </p:nvCxnSpPr>
              <p:spPr>
                <a:xfrm>
                  <a:off x="2209436"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5" name="Straight Connector 2194"/>
                <p:cNvCxnSpPr/>
                <p:nvPr/>
              </p:nvCxnSpPr>
              <p:spPr>
                <a:xfrm flipV="1">
                  <a:off x="2209436"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6" name="Straight Connector 2195"/>
                <p:cNvCxnSpPr/>
                <p:nvPr/>
              </p:nvCxnSpPr>
              <p:spPr>
                <a:xfrm flipH="1">
                  <a:off x="2135973" y="1754118"/>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7" name="Straight Connector 2196"/>
                <p:cNvCxnSpPr/>
                <p:nvPr/>
              </p:nvCxnSpPr>
              <p:spPr>
                <a:xfrm flipH="1" flipV="1">
                  <a:off x="2209436"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198" name="Oval 2197"/>
                <p:cNvSpPr/>
                <p:nvPr/>
              </p:nvSpPr>
              <p:spPr>
                <a:xfrm>
                  <a:off x="2209436"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6" name="Group 92"/>
              <p:cNvGrpSpPr>
                <a:grpSpLocks/>
              </p:cNvGrpSpPr>
              <p:nvPr/>
            </p:nvGrpSpPr>
            <p:grpSpPr bwMode="auto">
              <a:xfrm>
                <a:off x="1676400" y="2590800"/>
                <a:ext cx="228600" cy="130628"/>
                <a:chOff x="1981200" y="1676400"/>
                <a:chExt cx="533400" cy="304800"/>
              </a:xfrm>
            </p:grpSpPr>
            <p:sp>
              <p:nvSpPr>
                <p:cNvPr id="2185" name="Oval 2184"/>
                <p:cNvSpPr/>
                <p:nvPr/>
              </p:nvSpPr>
              <p:spPr>
                <a:xfrm>
                  <a:off x="1983389"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86" name="Straight Connector 2185"/>
                <p:cNvCxnSpPr/>
                <p:nvPr/>
              </p:nvCxnSpPr>
              <p:spPr>
                <a:xfrm flipV="1">
                  <a:off x="2135973" y="1829348"/>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7" name="Straight Connector 2186"/>
                <p:cNvCxnSpPr/>
                <p:nvPr/>
              </p:nvCxnSpPr>
              <p:spPr>
                <a:xfrm>
                  <a:off x="2209436"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8" name="Straight Connector 2187"/>
                <p:cNvCxnSpPr/>
                <p:nvPr/>
              </p:nvCxnSpPr>
              <p:spPr>
                <a:xfrm flipV="1">
                  <a:off x="2209436"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9" name="Straight Connector 2188"/>
                <p:cNvCxnSpPr/>
                <p:nvPr/>
              </p:nvCxnSpPr>
              <p:spPr>
                <a:xfrm flipH="1">
                  <a:off x="2135973" y="1755880"/>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0" name="Straight Connector 2189"/>
                <p:cNvCxnSpPr/>
                <p:nvPr/>
              </p:nvCxnSpPr>
              <p:spPr>
                <a:xfrm flipH="1" flipV="1">
                  <a:off x="2209436"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91" name="Oval 2190"/>
                <p:cNvSpPr/>
                <p:nvPr/>
              </p:nvSpPr>
              <p:spPr>
                <a:xfrm>
                  <a:off x="2209436"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7" name="Group 100"/>
              <p:cNvGrpSpPr>
                <a:grpSpLocks/>
              </p:cNvGrpSpPr>
              <p:nvPr/>
            </p:nvGrpSpPr>
            <p:grpSpPr bwMode="auto">
              <a:xfrm>
                <a:off x="1219200" y="4038600"/>
                <a:ext cx="228600" cy="130628"/>
                <a:chOff x="1981200" y="1676400"/>
                <a:chExt cx="533400" cy="304800"/>
              </a:xfrm>
            </p:grpSpPr>
            <p:sp>
              <p:nvSpPr>
                <p:cNvPr id="2178" name="Oval 2177"/>
                <p:cNvSpPr/>
                <p:nvPr/>
              </p:nvSpPr>
              <p:spPr>
                <a:xfrm>
                  <a:off x="1982115"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79" name="Straight Connector 2178"/>
                <p:cNvCxnSpPr/>
                <p:nvPr/>
              </p:nvCxnSpPr>
              <p:spPr>
                <a:xfrm flipV="1">
                  <a:off x="2134695" y="1830559"/>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0" name="Straight Connector 2179"/>
                <p:cNvCxnSpPr/>
                <p:nvPr/>
              </p:nvCxnSpPr>
              <p:spPr>
                <a:xfrm>
                  <a:off x="2208162"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1" name="Straight Connector 2180"/>
                <p:cNvCxnSpPr/>
                <p:nvPr/>
              </p:nvCxnSpPr>
              <p:spPr>
                <a:xfrm flipV="1">
                  <a:off x="2208162"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2" name="Straight Connector 2181"/>
                <p:cNvCxnSpPr/>
                <p:nvPr/>
              </p:nvCxnSpPr>
              <p:spPr>
                <a:xfrm flipH="1">
                  <a:off x="2134695" y="1757091"/>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3" name="Straight Connector 2182"/>
                <p:cNvCxnSpPr/>
                <p:nvPr/>
              </p:nvCxnSpPr>
              <p:spPr>
                <a:xfrm flipH="1" flipV="1">
                  <a:off x="2208162"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84" name="Oval 2183"/>
                <p:cNvSpPr/>
                <p:nvPr/>
              </p:nvSpPr>
              <p:spPr>
                <a:xfrm>
                  <a:off x="2208162"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8" name="Group 108"/>
              <p:cNvGrpSpPr>
                <a:grpSpLocks/>
              </p:cNvGrpSpPr>
              <p:nvPr/>
            </p:nvGrpSpPr>
            <p:grpSpPr bwMode="auto">
              <a:xfrm>
                <a:off x="1219200" y="3831772"/>
                <a:ext cx="228600" cy="130628"/>
                <a:chOff x="1981200" y="1676400"/>
                <a:chExt cx="533400" cy="304800"/>
              </a:xfrm>
            </p:grpSpPr>
            <p:sp>
              <p:nvSpPr>
                <p:cNvPr id="2171" name="Oval 2170"/>
                <p:cNvSpPr/>
                <p:nvPr/>
              </p:nvSpPr>
              <p:spPr>
                <a:xfrm>
                  <a:off x="1982115"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72" name="Straight Connector 2171"/>
                <p:cNvCxnSpPr/>
                <p:nvPr/>
              </p:nvCxnSpPr>
              <p:spPr>
                <a:xfrm flipV="1">
                  <a:off x="2134695" y="1827155"/>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3" name="Straight Connector 2172"/>
                <p:cNvCxnSpPr/>
                <p:nvPr/>
              </p:nvCxnSpPr>
              <p:spPr>
                <a:xfrm>
                  <a:off x="2208162"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4" name="Straight Connector 2173"/>
                <p:cNvCxnSpPr/>
                <p:nvPr/>
              </p:nvCxnSpPr>
              <p:spPr>
                <a:xfrm flipV="1">
                  <a:off x="2208162"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5" name="Straight Connector 2174"/>
                <p:cNvCxnSpPr/>
                <p:nvPr/>
              </p:nvCxnSpPr>
              <p:spPr>
                <a:xfrm flipH="1">
                  <a:off x="2134695" y="1753688"/>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6" name="Straight Connector 2175"/>
                <p:cNvCxnSpPr/>
                <p:nvPr/>
              </p:nvCxnSpPr>
              <p:spPr>
                <a:xfrm flipH="1" flipV="1">
                  <a:off x="2208162"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77" name="Oval 2176"/>
                <p:cNvSpPr/>
                <p:nvPr/>
              </p:nvSpPr>
              <p:spPr>
                <a:xfrm>
                  <a:off x="2208162"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9" name="Group 116"/>
              <p:cNvGrpSpPr>
                <a:grpSpLocks/>
              </p:cNvGrpSpPr>
              <p:nvPr/>
            </p:nvGrpSpPr>
            <p:grpSpPr bwMode="auto">
              <a:xfrm>
                <a:off x="1524001" y="4593772"/>
                <a:ext cx="228600" cy="130628"/>
                <a:chOff x="1981200" y="1676400"/>
                <a:chExt cx="533400" cy="304800"/>
              </a:xfrm>
            </p:grpSpPr>
            <p:sp>
              <p:nvSpPr>
                <p:cNvPr id="2164" name="Oval 2163"/>
                <p:cNvSpPr/>
                <p:nvPr/>
              </p:nvSpPr>
              <p:spPr>
                <a:xfrm>
                  <a:off x="1982962"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65" name="Straight Connector 2164"/>
                <p:cNvCxnSpPr/>
                <p:nvPr/>
              </p:nvCxnSpPr>
              <p:spPr>
                <a:xfrm flipV="1">
                  <a:off x="2135542" y="1829281"/>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6" name="Straight Connector 2165"/>
                <p:cNvCxnSpPr/>
                <p:nvPr/>
              </p:nvCxnSpPr>
              <p:spPr>
                <a:xfrm>
                  <a:off x="2209009"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7" name="Straight Connector 2166"/>
                <p:cNvCxnSpPr/>
                <p:nvPr/>
              </p:nvCxnSpPr>
              <p:spPr>
                <a:xfrm flipV="1">
                  <a:off x="2209009"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8" name="Straight Connector 2167"/>
                <p:cNvCxnSpPr/>
                <p:nvPr/>
              </p:nvCxnSpPr>
              <p:spPr>
                <a:xfrm flipH="1">
                  <a:off x="2135542" y="175581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9" name="Straight Connector 2168"/>
                <p:cNvCxnSpPr/>
                <p:nvPr/>
              </p:nvCxnSpPr>
              <p:spPr>
                <a:xfrm flipH="1" flipV="1">
                  <a:off x="2209009"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170" name="Oval 2169"/>
                <p:cNvSpPr/>
                <p:nvPr/>
              </p:nvSpPr>
              <p:spPr>
                <a:xfrm>
                  <a:off x="2209009"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0" name="Group 124"/>
              <p:cNvGrpSpPr>
                <a:grpSpLocks/>
              </p:cNvGrpSpPr>
              <p:nvPr/>
            </p:nvGrpSpPr>
            <p:grpSpPr bwMode="auto">
              <a:xfrm>
                <a:off x="1371600" y="4212772"/>
                <a:ext cx="228600" cy="130628"/>
                <a:chOff x="1981200" y="1676400"/>
                <a:chExt cx="533400" cy="304800"/>
              </a:xfrm>
            </p:grpSpPr>
            <p:sp>
              <p:nvSpPr>
                <p:cNvPr id="2157" name="Oval 2156"/>
                <p:cNvSpPr/>
                <p:nvPr/>
              </p:nvSpPr>
              <p:spPr>
                <a:xfrm>
                  <a:off x="1982538"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58" name="Straight Connector 2157"/>
                <p:cNvCxnSpPr/>
                <p:nvPr/>
              </p:nvCxnSpPr>
              <p:spPr>
                <a:xfrm flipV="1">
                  <a:off x="2135122" y="1831043"/>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9" name="Straight Connector 2158"/>
                <p:cNvCxnSpPr/>
                <p:nvPr/>
              </p:nvCxnSpPr>
              <p:spPr>
                <a:xfrm>
                  <a:off x="2208586"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0" name="Straight Connector 2159"/>
                <p:cNvCxnSpPr/>
                <p:nvPr/>
              </p:nvCxnSpPr>
              <p:spPr>
                <a:xfrm flipV="1">
                  <a:off x="2208586"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1" name="Straight Connector 2160"/>
                <p:cNvCxnSpPr/>
                <p:nvPr/>
              </p:nvCxnSpPr>
              <p:spPr>
                <a:xfrm flipH="1">
                  <a:off x="2135122" y="175757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2" name="Straight Connector 2161"/>
                <p:cNvCxnSpPr/>
                <p:nvPr/>
              </p:nvCxnSpPr>
              <p:spPr>
                <a:xfrm flipH="1" flipV="1">
                  <a:off x="2208586"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63" name="Oval 2162"/>
                <p:cNvSpPr/>
                <p:nvPr/>
              </p:nvSpPr>
              <p:spPr>
                <a:xfrm>
                  <a:off x="2208586"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1" name="Group 132"/>
              <p:cNvGrpSpPr>
                <a:grpSpLocks/>
              </p:cNvGrpSpPr>
              <p:nvPr/>
            </p:nvGrpSpPr>
            <p:grpSpPr bwMode="auto">
              <a:xfrm>
                <a:off x="1600201" y="4974772"/>
                <a:ext cx="228600" cy="130628"/>
                <a:chOff x="1981200" y="1676400"/>
                <a:chExt cx="533400" cy="304800"/>
              </a:xfrm>
            </p:grpSpPr>
            <p:sp>
              <p:nvSpPr>
                <p:cNvPr id="2150" name="Oval 2149"/>
                <p:cNvSpPr/>
                <p:nvPr/>
              </p:nvSpPr>
              <p:spPr>
                <a:xfrm>
                  <a:off x="1980349" y="1906636"/>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51" name="Straight Connector 2150"/>
                <p:cNvCxnSpPr/>
                <p:nvPr/>
              </p:nvCxnSpPr>
              <p:spPr>
                <a:xfrm flipV="1">
                  <a:off x="2132933"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2" name="Straight Connector 2151"/>
                <p:cNvCxnSpPr/>
                <p:nvPr/>
              </p:nvCxnSpPr>
              <p:spPr>
                <a:xfrm>
                  <a:off x="2212049"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3" name="Straight Connector 2152"/>
                <p:cNvCxnSpPr/>
                <p:nvPr/>
              </p:nvCxnSpPr>
              <p:spPr>
                <a:xfrm flipV="1">
                  <a:off x="2212049"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4" name="Straight Connector 2153"/>
                <p:cNvCxnSpPr/>
                <p:nvPr/>
              </p:nvCxnSpPr>
              <p:spPr>
                <a:xfrm flipH="1">
                  <a:off x="2132933"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5" name="Straight Connector 2154"/>
                <p:cNvCxnSpPr/>
                <p:nvPr/>
              </p:nvCxnSpPr>
              <p:spPr>
                <a:xfrm flipH="1" flipV="1">
                  <a:off x="2212049" y="175405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56" name="Oval 2155"/>
                <p:cNvSpPr/>
                <p:nvPr/>
              </p:nvSpPr>
              <p:spPr>
                <a:xfrm>
                  <a:off x="2212049"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2" name="Group 140"/>
              <p:cNvGrpSpPr>
                <a:grpSpLocks/>
              </p:cNvGrpSpPr>
              <p:nvPr/>
            </p:nvGrpSpPr>
            <p:grpSpPr bwMode="auto">
              <a:xfrm>
                <a:off x="1600201" y="4800602"/>
                <a:ext cx="228600" cy="130628"/>
                <a:chOff x="1981200" y="1676400"/>
                <a:chExt cx="533400" cy="304800"/>
              </a:xfrm>
            </p:grpSpPr>
            <p:sp>
              <p:nvSpPr>
                <p:cNvPr id="2143" name="Oval 2142"/>
                <p:cNvSpPr/>
                <p:nvPr/>
              </p:nvSpPr>
              <p:spPr>
                <a:xfrm>
                  <a:off x="1980349"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44" name="Straight Connector 2143"/>
                <p:cNvCxnSpPr/>
                <p:nvPr/>
              </p:nvCxnSpPr>
              <p:spPr>
                <a:xfrm flipV="1">
                  <a:off x="2132933"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5" name="Straight Connector 2144"/>
                <p:cNvCxnSpPr/>
                <p:nvPr/>
              </p:nvCxnSpPr>
              <p:spPr>
                <a:xfrm>
                  <a:off x="2212049"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6" name="Straight Connector 2145"/>
                <p:cNvCxnSpPr/>
                <p:nvPr/>
              </p:nvCxnSpPr>
              <p:spPr>
                <a:xfrm flipV="1">
                  <a:off x="2212049"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7" name="Straight Connector 2146"/>
                <p:cNvCxnSpPr/>
                <p:nvPr/>
              </p:nvCxnSpPr>
              <p:spPr>
                <a:xfrm flipH="1">
                  <a:off x="2132933"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8" name="Straight Connector 2147"/>
                <p:cNvCxnSpPr/>
                <p:nvPr/>
              </p:nvCxnSpPr>
              <p:spPr>
                <a:xfrm flipH="1" flipV="1">
                  <a:off x="2212049"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49" name="Oval 2148"/>
                <p:cNvSpPr/>
                <p:nvPr/>
              </p:nvSpPr>
              <p:spPr>
                <a:xfrm>
                  <a:off x="2212049"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3" name="Group 148"/>
              <p:cNvGrpSpPr>
                <a:grpSpLocks/>
              </p:cNvGrpSpPr>
              <p:nvPr/>
            </p:nvGrpSpPr>
            <p:grpSpPr bwMode="auto">
              <a:xfrm>
                <a:off x="1524000" y="5431972"/>
                <a:ext cx="228600" cy="130628"/>
                <a:chOff x="1981200" y="1676400"/>
                <a:chExt cx="533400" cy="304800"/>
              </a:xfrm>
            </p:grpSpPr>
            <p:sp>
              <p:nvSpPr>
                <p:cNvPr id="2136" name="Oval 2135"/>
                <p:cNvSpPr/>
                <p:nvPr/>
              </p:nvSpPr>
              <p:spPr>
                <a:xfrm>
                  <a:off x="1982966"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37" name="Straight Connector 2136"/>
                <p:cNvCxnSpPr/>
                <p:nvPr/>
              </p:nvCxnSpPr>
              <p:spPr>
                <a:xfrm flipV="1">
                  <a:off x="2135546" y="182879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8" name="Straight Connector 2137"/>
                <p:cNvCxnSpPr/>
                <p:nvPr/>
              </p:nvCxnSpPr>
              <p:spPr>
                <a:xfrm>
                  <a:off x="2209013"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9" name="Straight Connector 2138"/>
                <p:cNvCxnSpPr/>
                <p:nvPr/>
              </p:nvCxnSpPr>
              <p:spPr>
                <a:xfrm flipV="1">
                  <a:off x="2209013"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0" name="Straight Connector 2139"/>
                <p:cNvCxnSpPr/>
                <p:nvPr/>
              </p:nvCxnSpPr>
              <p:spPr>
                <a:xfrm flipH="1">
                  <a:off x="2135546" y="1755329"/>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1" name="Straight Connector 2140"/>
                <p:cNvCxnSpPr/>
                <p:nvPr/>
              </p:nvCxnSpPr>
              <p:spPr>
                <a:xfrm flipH="1" flipV="1">
                  <a:off x="2209013"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142" name="Oval 2141"/>
                <p:cNvSpPr/>
                <p:nvPr/>
              </p:nvSpPr>
              <p:spPr>
                <a:xfrm>
                  <a:off x="2209013"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4" name="Group 156"/>
              <p:cNvGrpSpPr>
                <a:grpSpLocks/>
              </p:cNvGrpSpPr>
              <p:nvPr/>
            </p:nvGrpSpPr>
            <p:grpSpPr bwMode="auto">
              <a:xfrm>
                <a:off x="1600201" y="5203372"/>
                <a:ext cx="228600" cy="130628"/>
                <a:chOff x="1981200" y="1676400"/>
                <a:chExt cx="533400" cy="304800"/>
              </a:xfrm>
            </p:grpSpPr>
            <p:sp>
              <p:nvSpPr>
                <p:cNvPr id="2129" name="Oval 2128"/>
                <p:cNvSpPr/>
                <p:nvPr/>
              </p:nvSpPr>
              <p:spPr>
                <a:xfrm>
                  <a:off x="1980349" y="1910096"/>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30" name="Straight Connector 2129"/>
                <p:cNvCxnSpPr/>
                <p:nvPr/>
              </p:nvCxnSpPr>
              <p:spPr>
                <a:xfrm flipV="1">
                  <a:off x="2132933"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1" name="Straight Connector 2130"/>
                <p:cNvCxnSpPr/>
                <p:nvPr/>
              </p:nvCxnSpPr>
              <p:spPr>
                <a:xfrm>
                  <a:off x="2212049"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2" name="Straight Connector 2131"/>
                <p:cNvCxnSpPr/>
                <p:nvPr/>
              </p:nvCxnSpPr>
              <p:spPr>
                <a:xfrm flipV="1">
                  <a:off x="2212049"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3" name="Straight Connector 2132"/>
                <p:cNvCxnSpPr/>
                <p:nvPr/>
              </p:nvCxnSpPr>
              <p:spPr>
                <a:xfrm flipH="1">
                  <a:off x="2132933"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4" name="Straight Connector 2133"/>
                <p:cNvCxnSpPr/>
                <p:nvPr/>
              </p:nvCxnSpPr>
              <p:spPr>
                <a:xfrm flipH="1" flipV="1">
                  <a:off x="2212049" y="1757514"/>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135" name="Oval 2134"/>
                <p:cNvSpPr/>
                <p:nvPr/>
              </p:nvSpPr>
              <p:spPr>
                <a:xfrm>
                  <a:off x="2212049"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5" name="Group 164"/>
              <p:cNvGrpSpPr>
                <a:grpSpLocks/>
              </p:cNvGrpSpPr>
              <p:nvPr/>
            </p:nvGrpSpPr>
            <p:grpSpPr bwMode="auto">
              <a:xfrm>
                <a:off x="1676400" y="2764972"/>
                <a:ext cx="228600" cy="130628"/>
                <a:chOff x="1981200" y="1676400"/>
                <a:chExt cx="533400" cy="304800"/>
              </a:xfrm>
            </p:grpSpPr>
            <p:sp>
              <p:nvSpPr>
                <p:cNvPr id="2122" name="Oval 2121"/>
                <p:cNvSpPr/>
                <p:nvPr/>
              </p:nvSpPr>
              <p:spPr>
                <a:xfrm>
                  <a:off x="1983389"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23" name="Straight Connector 2122"/>
                <p:cNvCxnSpPr/>
                <p:nvPr/>
              </p:nvCxnSpPr>
              <p:spPr>
                <a:xfrm flipV="1">
                  <a:off x="2135973" y="182983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4" name="Straight Connector 2123"/>
                <p:cNvCxnSpPr/>
                <p:nvPr/>
              </p:nvCxnSpPr>
              <p:spPr>
                <a:xfrm>
                  <a:off x="2209436"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5" name="Straight Connector 2124"/>
                <p:cNvCxnSpPr/>
                <p:nvPr/>
              </p:nvCxnSpPr>
              <p:spPr>
                <a:xfrm flipV="1">
                  <a:off x="2209436"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6" name="Straight Connector 2125"/>
                <p:cNvCxnSpPr/>
                <p:nvPr/>
              </p:nvCxnSpPr>
              <p:spPr>
                <a:xfrm flipH="1">
                  <a:off x="2135973" y="175636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7" name="Straight Connector 2126"/>
                <p:cNvCxnSpPr/>
                <p:nvPr/>
              </p:nvCxnSpPr>
              <p:spPr>
                <a:xfrm flipH="1" flipV="1">
                  <a:off x="2209436"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28" name="Oval 2127"/>
                <p:cNvSpPr/>
                <p:nvPr/>
              </p:nvSpPr>
              <p:spPr>
                <a:xfrm>
                  <a:off x="2209436"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6" name="Group 172"/>
              <p:cNvGrpSpPr>
                <a:grpSpLocks/>
              </p:cNvGrpSpPr>
              <p:nvPr/>
            </p:nvGrpSpPr>
            <p:grpSpPr bwMode="auto">
              <a:xfrm>
                <a:off x="1371600" y="5638800"/>
                <a:ext cx="228600" cy="130628"/>
                <a:chOff x="1981200" y="1676400"/>
                <a:chExt cx="533400" cy="304800"/>
              </a:xfrm>
            </p:grpSpPr>
            <p:sp>
              <p:nvSpPr>
                <p:cNvPr id="2115" name="Oval 2114"/>
                <p:cNvSpPr/>
                <p:nvPr/>
              </p:nvSpPr>
              <p:spPr>
                <a:xfrm>
                  <a:off x="1982538"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16" name="Straight Connector 2115"/>
                <p:cNvCxnSpPr/>
                <p:nvPr/>
              </p:nvCxnSpPr>
              <p:spPr>
                <a:xfrm flipV="1">
                  <a:off x="2135122" y="1826547"/>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7" name="Straight Connector 2116"/>
                <p:cNvCxnSpPr/>
                <p:nvPr/>
              </p:nvCxnSpPr>
              <p:spPr>
                <a:xfrm>
                  <a:off x="2208586"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8" name="Straight Connector 2117"/>
                <p:cNvCxnSpPr/>
                <p:nvPr/>
              </p:nvCxnSpPr>
              <p:spPr>
                <a:xfrm flipV="1">
                  <a:off x="2208586"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9" name="Straight Connector 2118"/>
                <p:cNvCxnSpPr/>
                <p:nvPr/>
              </p:nvCxnSpPr>
              <p:spPr>
                <a:xfrm flipH="1">
                  <a:off x="2135122" y="1753079"/>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0" name="Straight Connector 2119"/>
                <p:cNvCxnSpPr/>
                <p:nvPr/>
              </p:nvCxnSpPr>
              <p:spPr>
                <a:xfrm flipH="1" flipV="1">
                  <a:off x="2208586"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21" name="Oval 2120"/>
                <p:cNvSpPr/>
                <p:nvPr/>
              </p:nvSpPr>
              <p:spPr>
                <a:xfrm>
                  <a:off x="2208586"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7" name="Group 180"/>
              <p:cNvGrpSpPr>
                <a:grpSpLocks/>
              </p:cNvGrpSpPr>
              <p:nvPr/>
            </p:nvGrpSpPr>
            <p:grpSpPr bwMode="auto">
              <a:xfrm>
                <a:off x="1371600" y="3505200"/>
                <a:ext cx="228600" cy="130628"/>
                <a:chOff x="1981200" y="1676400"/>
                <a:chExt cx="533400" cy="304800"/>
              </a:xfrm>
            </p:grpSpPr>
            <p:sp>
              <p:nvSpPr>
                <p:cNvPr id="2108" name="Oval 2107"/>
                <p:cNvSpPr/>
                <p:nvPr/>
              </p:nvSpPr>
              <p:spPr>
                <a:xfrm>
                  <a:off x="1982538"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09" name="Straight Connector 2108"/>
                <p:cNvCxnSpPr/>
                <p:nvPr/>
              </p:nvCxnSpPr>
              <p:spPr>
                <a:xfrm flipV="1">
                  <a:off x="2135122" y="1826244"/>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0" name="Straight Connector 2109"/>
                <p:cNvCxnSpPr/>
                <p:nvPr/>
              </p:nvCxnSpPr>
              <p:spPr>
                <a:xfrm>
                  <a:off x="2208586"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1" name="Straight Connector 2110"/>
                <p:cNvCxnSpPr/>
                <p:nvPr/>
              </p:nvCxnSpPr>
              <p:spPr>
                <a:xfrm flipV="1">
                  <a:off x="2208586"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2" name="Straight Connector 2111"/>
                <p:cNvCxnSpPr/>
                <p:nvPr/>
              </p:nvCxnSpPr>
              <p:spPr>
                <a:xfrm flipH="1">
                  <a:off x="2135122" y="1752780"/>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3" name="Straight Connector 2112"/>
                <p:cNvCxnSpPr/>
                <p:nvPr/>
              </p:nvCxnSpPr>
              <p:spPr>
                <a:xfrm flipH="1" flipV="1">
                  <a:off x="2208586"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114" name="Oval 2113"/>
                <p:cNvSpPr/>
                <p:nvPr/>
              </p:nvSpPr>
              <p:spPr>
                <a:xfrm>
                  <a:off x="2208586"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8" name="Group 188"/>
              <p:cNvGrpSpPr>
                <a:grpSpLocks/>
              </p:cNvGrpSpPr>
              <p:nvPr/>
            </p:nvGrpSpPr>
            <p:grpSpPr bwMode="auto">
              <a:xfrm>
                <a:off x="1295400" y="5812972"/>
                <a:ext cx="228600" cy="130628"/>
                <a:chOff x="1981200" y="1676400"/>
                <a:chExt cx="533400" cy="304800"/>
              </a:xfrm>
            </p:grpSpPr>
            <p:sp>
              <p:nvSpPr>
                <p:cNvPr id="2101" name="Oval 2100"/>
                <p:cNvSpPr/>
                <p:nvPr/>
              </p:nvSpPr>
              <p:spPr>
                <a:xfrm>
                  <a:off x="1979498"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02" name="Straight Connector 2101"/>
                <p:cNvCxnSpPr/>
                <p:nvPr/>
              </p:nvCxnSpPr>
              <p:spPr>
                <a:xfrm flipV="1">
                  <a:off x="2132082"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3" name="Straight Connector 2102"/>
                <p:cNvCxnSpPr/>
                <p:nvPr/>
              </p:nvCxnSpPr>
              <p:spPr>
                <a:xfrm>
                  <a:off x="2211198"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4" name="Straight Connector 2103"/>
                <p:cNvCxnSpPr/>
                <p:nvPr/>
              </p:nvCxnSpPr>
              <p:spPr>
                <a:xfrm flipV="1">
                  <a:off x="2211198"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5" name="Straight Connector 2104"/>
                <p:cNvCxnSpPr/>
                <p:nvPr/>
              </p:nvCxnSpPr>
              <p:spPr>
                <a:xfrm flipH="1">
                  <a:off x="2132082"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p:nvPr/>
              </p:nvCxnSpPr>
              <p:spPr>
                <a:xfrm flipH="1" flipV="1">
                  <a:off x="2211198"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107" name="Oval 2106"/>
                <p:cNvSpPr/>
                <p:nvPr/>
              </p:nvSpPr>
              <p:spPr>
                <a:xfrm>
                  <a:off x="2211198"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49" name="Group 196"/>
              <p:cNvGrpSpPr>
                <a:grpSpLocks/>
              </p:cNvGrpSpPr>
              <p:nvPr/>
            </p:nvGrpSpPr>
            <p:grpSpPr bwMode="auto">
              <a:xfrm>
                <a:off x="1600200" y="3145972"/>
                <a:ext cx="228600" cy="130628"/>
                <a:chOff x="1981200" y="1676400"/>
                <a:chExt cx="533400" cy="304800"/>
              </a:xfrm>
            </p:grpSpPr>
            <p:sp>
              <p:nvSpPr>
                <p:cNvPr id="2094" name="Oval 2093"/>
                <p:cNvSpPr/>
                <p:nvPr/>
              </p:nvSpPr>
              <p:spPr>
                <a:xfrm>
                  <a:off x="1980349" y="190718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95" name="Straight Connector 2094"/>
                <p:cNvCxnSpPr/>
                <p:nvPr/>
              </p:nvCxnSpPr>
              <p:spPr>
                <a:xfrm flipV="1">
                  <a:off x="2132933"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6" name="Straight Connector 2095"/>
                <p:cNvCxnSpPr/>
                <p:nvPr/>
              </p:nvCxnSpPr>
              <p:spPr>
                <a:xfrm>
                  <a:off x="2212049"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7" name="Straight Connector 2096"/>
                <p:cNvCxnSpPr/>
                <p:nvPr/>
              </p:nvCxnSpPr>
              <p:spPr>
                <a:xfrm flipV="1">
                  <a:off x="2212049"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8" name="Straight Connector 2097"/>
                <p:cNvCxnSpPr/>
                <p:nvPr/>
              </p:nvCxnSpPr>
              <p:spPr>
                <a:xfrm flipH="1">
                  <a:off x="2132933"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9" name="Straight Connector 2098"/>
                <p:cNvCxnSpPr/>
                <p:nvPr/>
              </p:nvCxnSpPr>
              <p:spPr>
                <a:xfrm flipH="1" flipV="1">
                  <a:off x="2212049" y="175460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Oval 2099"/>
                <p:cNvSpPr/>
                <p:nvPr/>
              </p:nvSpPr>
              <p:spPr>
                <a:xfrm>
                  <a:off x="2212049"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29" name="Group 204"/>
              <p:cNvGrpSpPr>
                <a:grpSpLocks/>
              </p:cNvGrpSpPr>
              <p:nvPr/>
            </p:nvGrpSpPr>
            <p:grpSpPr bwMode="auto">
              <a:xfrm>
                <a:off x="1447800" y="4419600"/>
                <a:ext cx="228600" cy="130628"/>
                <a:chOff x="1981200" y="1676400"/>
                <a:chExt cx="533400" cy="304800"/>
              </a:xfrm>
            </p:grpSpPr>
            <p:sp>
              <p:nvSpPr>
                <p:cNvPr id="2087" name="Oval 2086"/>
                <p:cNvSpPr/>
                <p:nvPr/>
              </p:nvSpPr>
              <p:spPr>
                <a:xfrm>
                  <a:off x="1979926" y="190791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88" name="Straight Connector 2087"/>
                <p:cNvCxnSpPr/>
                <p:nvPr/>
              </p:nvCxnSpPr>
              <p:spPr>
                <a:xfrm flipV="1">
                  <a:off x="2132506"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9" name="Straight Connector 2088"/>
                <p:cNvCxnSpPr/>
                <p:nvPr/>
              </p:nvCxnSpPr>
              <p:spPr>
                <a:xfrm>
                  <a:off x="2211622"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0" name="Straight Connector 2089"/>
                <p:cNvCxnSpPr/>
                <p:nvPr/>
              </p:nvCxnSpPr>
              <p:spPr>
                <a:xfrm flipV="1">
                  <a:off x="2211622"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1" name="Straight Connector 2090"/>
                <p:cNvCxnSpPr/>
                <p:nvPr/>
              </p:nvCxnSpPr>
              <p:spPr>
                <a:xfrm flipH="1">
                  <a:off x="2132506"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2" name="Straight Connector 2091"/>
                <p:cNvCxnSpPr/>
                <p:nvPr/>
              </p:nvCxnSpPr>
              <p:spPr>
                <a:xfrm flipH="1" flipV="1">
                  <a:off x="2211622" y="175533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093" name="Oval 2092"/>
                <p:cNvSpPr/>
                <p:nvPr/>
              </p:nvSpPr>
              <p:spPr>
                <a:xfrm>
                  <a:off x="2211622"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34" name="Group 212"/>
              <p:cNvGrpSpPr>
                <a:grpSpLocks/>
              </p:cNvGrpSpPr>
              <p:nvPr/>
            </p:nvGrpSpPr>
            <p:grpSpPr bwMode="auto">
              <a:xfrm>
                <a:off x="1219201" y="3657600"/>
                <a:ext cx="228600" cy="130628"/>
                <a:chOff x="1981200" y="1676400"/>
                <a:chExt cx="533400" cy="304800"/>
              </a:xfrm>
            </p:grpSpPr>
            <p:sp>
              <p:nvSpPr>
                <p:cNvPr id="2080" name="Oval 2079"/>
                <p:cNvSpPr/>
                <p:nvPr/>
              </p:nvSpPr>
              <p:spPr>
                <a:xfrm>
                  <a:off x="1982111"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81" name="Straight Connector 2080"/>
                <p:cNvCxnSpPr/>
                <p:nvPr/>
              </p:nvCxnSpPr>
              <p:spPr>
                <a:xfrm flipV="1">
                  <a:off x="2134691" y="1826671"/>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2" name="Straight Connector 2081"/>
                <p:cNvCxnSpPr/>
                <p:nvPr/>
              </p:nvCxnSpPr>
              <p:spPr>
                <a:xfrm>
                  <a:off x="2208158"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3" name="Straight Connector 2082"/>
                <p:cNvCxnSpPr/>
                <p:nvPr/>
              </p:nvCxnSpPr>
              <p:spPr>
                <a:xfrm flipV="1">
                  <a:off x="2208158"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4" name="Straight Connector 2083"/>
                <p:cNvCxnSpPr/>
                <p:nvPr/>
              </p:nvCxnSpPr>
              <p:spPr>
                <a:xfrm flipH="1">
                  <a:off x="2134691" y="1753203"/>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5" name="Straight Connector 2084"/>
                <p:cNvCxnSpPr/>
                <p:nvPr/>
              </p:nvCxnSpPr>
              <p:spPr>
                <a:xfrm flipH="1" flipV="1">
                  <a:off x="2208158"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086" name="Oval 2085"/>
                <p:cNvSpPr/>
                <p:nvPr/>
              </p:nvSpPr>
              <p:spPr>
                <a:xfrm>
                  <a:off x="2208158"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35" name="Group 220"/>
              <p:cNvGrpSpPr>
                <a:grpSpLocks/>
              </p:cNvGrpSpPr>
              <p:nvPr/>
            </p:nvGrpSpPr>
            <p:grpSpPr bwMode="auto">
              <a:xfrm>
                <a:off x="1447800" y="3298372"/>
                <a:ext cx="228600" cy="130628"/>
                <a:chOff x="1981200" y="1676400"/>
                <a:chExt cx="533400" cy="304800"/>
              </a:xfrm>
            </p:grpSpPr>
            <p:sp>
              <p:nvSpPr>
                <p:cNvPr id="2073" name="Oval 255"/>
                <p:cNvSpPr/>
                <p:nvPr/>
              </p:nvSpPr>
              <p:spPr>
                <a:xfrm>
                  <a:off x="1979926" y="1907611"/>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74" name="Straight Connector 2073"/>
                <p:cNvCxnSpPr/>
                <p:nvPr/>
              </p:nvCxnSpPr>
              <p:spPr>
                <a:xfrm flipV="1">
                  <a:off x="2132506"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a:off x="2211622"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6" name="Straight Connector 2075"/>
                <p:cNvCxnSpPr/>
                <p:nvPr/>
              </p:nvCxnSpPr>
              <p:spPr>
                <a:xfrm flipV="1">
                  <a:off x="2211622"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7" name="Straight Connector 2076"/>
                <p:cNvCxnSpPr/>
                <p:nvPr/>
              </p:nvCxnSpPr>
              <p:spPr>
                <a:xfrm flipH="1">
                  <a:off x="2132506"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8" name="Straight Connector 2077"/>
                <p:cNvCxnSpPr/>
                <p:nvPr/>
              </p:nvCxnSpPr>
              <p:spPr>
                <a:xfrm flipH="1" flipV="1">
                  <a:off x="2211622" y="1755026"/>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079" name="Oval 2078"/>
                <p:cNvSpPr/>
                <p:nvPr/>
              </p:nvSpPr>
              <p:spPr>
                <a:xfrm>
                  <a:off x="2211622"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636" name="Group 2240"/>
            <p:cNvGrpSpPr>
              <a:grpSpLocks/>
            </p:cNvGrpSpPr>
            <p:nvPr/>
          </p:nvGrpSpPr>
          <p:grpSpPr bwMode="auto">
            <a:xfrm>
              <a:off x="6865681" y="1447800"/>
              <a:ext cx="449519" cy="2971800"/>
              <a:chOff x="1219200" y="1447800"/>
              <a:chExt cx="685800" cy="4533870"/>
            </a:xfrm>
          </p:grpSpPr>
          <p:sp>
            <p:nvSpPr>
              <p:cNvPr id="2242" name="Freeform 2241"/>
              <p:cNvSpPr/>
              <p:nvPr/>
            </p:nvSpPr>
            <p:spPr>
              <a:xfrm>
                <a:off x="1294671" y="1447800"/>
                <a:ext cx="481967"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2637" name="Group 27"/>
              <p:cNvGrpSpPr>
                <a:grpSpLocks/>
              </p:cNvGrpSpPr>
              <p:nvPr/>
            </p:nvGrpSpPr>
            <p:grpSpPr bwMode="auto">
              <a:xfrm>
                <a:off x="1295401" y="1621972"/>
                <a:ext cx="228600" cy="130628"/>
                <a:chOff x="1981200" y="1676400"/>
                <a:chExt cx="533400" cy="304800"/>
              </a:xfrm>
            </p:grpSpPr>
            <p:sp>
              <p:nvSpPr>
                <p:cNvPr id="2428" name="Oval 9"/>
                <p:cNvSpPr/>
                <p:nvPr/>
              </p:nvSpPr>
              <p:spPr>
                <a:xfrm>
                  <a:off x="1979498" y="1908587"/>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29" name="Straight Connector 12"/>
                <p:cNvCxnSpPr/>
                <p:nvPr/>
              </p:nvCxnSpPr>
              <p:spPr>
                <a:xfrm flipV="1">
                  <a:off x="2132082"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0" name="Straight Connector 14"/>
                <p:cNvCxnSpPr/>
                <p:nvPr/>
              </p:nvCxnSpPr>
              <p:spPr>
                <a:xfrm>
                  <a:off x="2211198"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1" name="Straight Connector 16"/>
                <p:cNvCxnSpPr/>
                <p:nvPr/>
              </p:nvCxnSpPr>
              <p:spPr>
                <a:xfrm flipV="1">
                  <a:off x="2211198"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2" name="Straight Connector 18"/>
                <p:cNvCxnSpPr/>
                <p:nvPr/>
              </p:nvCxnSpPr>
              <p:spPr>
                <a:xfrm flipH="1">
                  <a:off x="2132082"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3" name="Straight Connector 23"/>
                <p:cNvCxnSpPr/>
                <p:nvPr/>
              </p:nvCxnSpPr>
              <p:spPr>
                <a:xfrm flipH="1" flipV="1">
                  <a:off x="2211198" y="175600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434" name="Oval 26"/>
                <p:cNvSpPr/>
                <p:nvPr/>
              </p:nvSpPr>
              <p:spPr>
                <a:xfrm>
                  <a:off x="2211198"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38" name="Group 28"/>
              <p:cNvGrpSpPr>
                <a:grpSpLocks/>
              </p:cNvGrpSpPr>
              <p:nvPr/>
            </p:nvGrpSpPr>
            <p:grpSpPr bwMode="auto">
              <a:xfrm>
                <a:off x="1219201" y="1447802"/>
                <a:ext cx="228600" cy="130628"/>
                <a:chOff x="1981200" y="1676400"/>
                <a:chExt cx="533400" cy="304800"/>
              </a:xfrm>
            </p:grpSpPr>
            <p:sp>
              <p:nvSpPr>
                <p:cNvPr id="2421" name="Oval 2420"/>
                <p:cNvSpPr/>
                <p:nvPr/>
              </p:nvSpPr>
              <p:spPr>
                <a:xfrm>
                  <a:off x="1982111"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22" name="Straight Connector 2421"/>
                <p:cNvCxnSpPr/>
                <p:nvPr/>
              </p:nvCxnSpPr>
              <p:spPr>
                <a:xfrm flipV="1">
                  <a:off x="2134691" y="182898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3" name="Straight Connector 2422"/>
                <p:cNvCxnSpPr/>
                <p:nvPr/>
              </p:nvCxnSpPr>
              <p:spPr>
                <a:xfrm>
                  <a:off x="2208158"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4" name="Straight Connector 2423"/>
                <p:cNvCxnSpPr/>
                <p:nvPr/>
              </p:nvCxnSpPr>
              <p:spPr>
                <a:xfrm flipV="1">
                  <a:off x="2208158"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5" name="Straight Connector 2424"/>
                <p:cNvCxnSpPr/>
                <p:nvPr/>
              </p:nvCxnSpPr>
              <p:spPr>
                <a:xfrm flipH="1">
                  <a:off x="2134691" y="1755514"/>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6" name="Straight Connector 2425"/>
                <p:cNvCxnSpPr/>
                <p:nvPr/>
              </p:nvCxnSpPr>
              <p:spPr>
                <a:xfrm flipH="1" flipV="1">
                  <a:off x="2208158"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427" name="Oval 2426"/>
                <p:cNvSpPr/>
                <p:nvPr/>
              </p:nvSpPr>
              <p:spPr>
                <a:xfrm>
                  <a:off x="2208158"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39" name="Group 36"/>
              <p:cNvGrpSpPr>
                <a:grpSpLocks/>
              </p:cNvGrpSpPr>
              <p:nvPr/>
            </p:nvGrpSpPr>
            <p:grpSpPr bwMode="auto">
              <a:xfrm>
                <a:off x="1447800" y="2002972"/>
                <a:ext cx="228600" cy="130628"/>
                <a:chOff x="1981200" y="1676400"/>
                <a:chExt cx="533400" cy="304800"/>
              </a:xfrm>
            </p:grpSpPr>
            <p:sp>
              <p:nvSpPr>
                <p:cNvPr id="2414" name="Oval 2413"/>
                <p:cNvSpPr/>
                <p:nvPr/>
              </p:nvSpPr>
              <p:spPr>
                <a:xfrm>
                  <a:off x="1979926" y="1906821"/>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15" name="Straight Connector 2414"/>
                <p:cNvCxnSpPr/>
                <p:nvPr/>
              </p:nvCxnSpPr>
              <p:spPr>
                <a:xfrm flipV="1">
                  <a:off x="2132506"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6" name="Straight Connector 2415"/>
                <p:cNvCxnSpPr/>
                <p:nvPr/>
              </p:nvCxnSpPr>
              <p:spPr>
                <a:xfrm>
                  <a:off x="2211622"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7" name="Straight Connector 2416"/>
                <p:cNvCxnSpPr/>
                <p:nvPr/>
              </p:nvCxnSpPr>
              <p:spPr>
                <a:xfrm flipV="1">
                  <a:off x="2211622"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8" name="Straight Connector 2417"/>
                <p:cNvCxnSpPr/>
                <p:nvPr/>
              </p:nvCxnSpPr>
              <p:spPr>
                <a:xfrm flipH="1">
                  <a:off x="2132506"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9" name="Straight Connector 2418"/>
                <p:cNvCxnSpPr/>
                <p:nvPr/>
              </p:nvCxnSpPr>
              <p:spPr>
                <a:xfrm flipH="1" flipV="1">
                  <a:off x="2211622" y="1754239"/>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420" name="Oval 2419"/>
                <p:cNvSpPr/>
                <p:nvPr/>
              </p:nvSpPr>
              <p:spPr>
                <a:xfrm>
                  <a:off x="2211622"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0" name="Group 44"/>
              <p:cNvGrpSpPr>
                <a:grpSpLocks/>
              </p:cNvGrpSpPr>
              <p:nvPr/>
            </p:nvGrpSpPr>
            <p:grpSpPr bwMode="auto">
              <a:xfrm>
                <a:off x="1371600" y="1828800"/>
                <a:ext cx="228600" cy="130628"/>
                <a:chOff x="1981200" y="1676400"/>
                <a:chExt cx="533400" cy="304800"/>
              </a:xfrm>
            </p:grpSpPr>
            <p:sp>
              <p:nvSpPr>
                <p:cNvPr id="2407" name="Oval 2406"/>
                <p:cNvSpPr/>
                <p:nvPr/>
              </p:nvSpPr>
              <p:spPr>
                <a:xfrm>
                  <a:off x="1982538"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08" name="Straight Connector 2407"/>
                <p:cNvCxnSpPr/>
                <p:nvPr/>
              </p:nvCxnSpPr>
              <p:spPr>
                <a:xfrm flipV="1">
                  <a:off x="2135122" y="1827219"/>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9" name="Straight Connector 2408"/>
                <p:cNvCxnSpPr/>
                <p:nvPr/>
              </p:nvCxnSpPr>
              <p:spPr>
                <a:xfrm>
                  <a:off x="2208586"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0" name="Straight Connector 2409"/>
                <p:cNvCxnSpPr/>
                <p:nvPr/>
              </p:nvCxnSpPr>
              <p:spPr>
                <a:xfrm flipV="1">
                  <a:off x="2208586"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1" name="Straight Connector 2410"/>
                <p:cNvCxnSpPr/>
                <p:nvPr/>
              </p:nvCxnSpPr>
              <p:spPr>
                <a:xfrm flipH="1">
                  <a:off x="2135122" y="1753755"/>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2" name="Straight Connector 2411"/>
                <p:cNvCxnSpPr/>
                <p:nvPr/>
              </p:nvCxnSpPr>
              <p:spPr>
                <a:xfrm flipH="1" flipV="1">
                  <a:off x="2208586"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413" name="Oval 2412"/>
                <p:cNvSpPr/>
                <p:nvPr/>
              </p:nvSpPr>
              <p:spPr>
                <a:xfrm>
                  <a:off x="2208586"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1" name="Group 68"/>
              <p:cNvGrpSpPr>
                <a:grpSpLocks/>
              </p:cNvGrpSpPr>
              <p:nvPr/>
            </p:nvGrpSpPr>
            <p:grpSpPr bwMode="auto">
              <a:xfrm>
                <a:off x="1600201" y="2383972"/>
                <a:ext cx="228600" cy="130628"/>
                <a:chOff x="1981200" y="1676400"/>
                <a:chExt cx="533400" cy="304800"/>
              </a:xfrm>
            </p:grpSpPr>
            <p:sp>
              <p:nvSpPr>
                <p:cNvPr id="2400" name="Oval 2399"/>
                <p:cNvSpPr/>
                <p:nvPr/>
              </p:nvSpPr>
              <p:spPr>
                <a:xfrm>
                  <a:off x="1980349" y="1905062"/>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01" name="Straight Connector 2400"/>
                <p:cNvCxnSpPr/>
                <p:nvPr/>
              </p:nvCxnSpPr>
              <p:spPr>
                <a:xfrm flipV="1">
                  <a:off x="2132933"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2" name="Straight Connector 2401"/>
                <p:cNvCxnSpPr/>
                <p:nvPr/>
              </p:nvCxnSpPr>
              <p:spPr>
                <a:xfrm>
                  <a:off x="2212049"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3" name="Straight Connector 2402"/>
                <p:cNvCxnSpPr/>
                <p:nvPr/>
              </p:nvCxnSpPr>
              <p:spPr>
                <a:xfrm flipV="1">
                  <a:off x="2212049"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4" name="Straight Connector 2403"/>
                <p:cNvCxnSpPr/>
                <p:nvPr/>
              </p:nvCxnSpPr>
              <p:spPr>
                <a:xfrm flipH="1">
                  <a:off x="2132933"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5" name="Straight Connector 2404"/>
                <p:cNvCxnSpPr/>
                <p:nvPr/>
              </p:nvCxnSpPr>
              <p:spPr>
                <a:xfrm flipH="1" flipV="1">
                  <a:off x="2212049" y="1752477"/>
                  <a:ext cx="73464" cy="79117"/>
                </a:xfrm>
                <a:prstGeom prst="line">
                  <a:avLst/>
                </a:prstGeom>
              </p:spPr>
              <p:style>
                <a:lnRef idx="1">
                  <a:schemeClr val="accent1"/>
                </a:lnRef>
                <a:fillRef idx="0">
                  <a:schemeClr val="accent1"/>
                </a:fillRef>
                <a:effectRef idx="0">
                  <a:schemeClr val="accent1"/>
                </a:effectRef>
                <a:fontRef idx="minor">
                  <a:schemeClr val="tx1"/>
                </a:fontRef>
              </p:style>
            </p:cxnSp>
            <p:sp>
              <p:nvSpPr>
                <p:cNvPr id="2406" name="Oval 2405"/>
                <p:cNvSpPr/>
                <p:nvPr/>
              </p:nvSpPr>
              <p:spPr>
                <a:xfrm>
                  <a:off x="2212049"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2" name="Group 76"/>
              <p:cNvGrpSpPr>
                <a:grpSpLocks/>
              </p:cNvGrpSpPr>
              <p:nvPr/>
            </p:nvGrpSpPr>
            <p:grpSpPr bwMode="auto">
              <a:xfrm>
                <a:off x="1524000" y="2209800"/>
                <a:ext cx="228600" cy="130628"/>
                <a:chOff x="1981200" y="1676400"/>
                <a:chExt cx="533400" cy="304800"/>
              </a:xfrm>
            </p:grpSpPr>
            <p:sp>
              <p:nvSpPr>
                <p:cNvPr id="2393" name="Oval 2392"/>
                <p:cNvSpPr/>
                <p:nvPr/>
              </p:nvSpPr>
              <p:spPr>
                <a:xfrm>
                  <a:off x="1982966"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94" name="Straight Connector 2393"/>
                <p:cNvCxnSpPr/>
                <p:nvPr/>
              </p:nvCxnSpPr>
              <p:spPr>
                <a:xfrm flipV="1">
                  <a:off x="2135546" y="1831110"/>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5" name="Straight Connector 2394"/>
                <p:cNvCxnSpPr/>
                <p:nvPr/>
              </p:nvCxnSpPr>
              <p:spPr>
                <a:xfrm>
                  <a:off x="2209013"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6" name="Straight Connector 2395"/>
                <p:cNvCxnSpPr/>
                <p:nvPr/>
              </p:nvCxnSpPr>
              <p:spPr>
                <a:xfrm flipV="1">
                  <a:off x="2209013"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7" name="Straight Connector 2396"/>
                <p:cNvCxnSpPr/>
                <p:nvPr/>
              </p:nvCxnSpPr>
              <p:spPr>
                <a:xfrm flipH="1">
                  <a:off x="2135546" y="175764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8" name="Straight Connector 2397"/>
                <p:cNvCxnSpPr/>
                <p:nvPr/>
              </p:nvCxnSpPr>
              <p:spPr>
                <a:xfrm flipH="1" flipV="1">
                  <a:off x="2209013"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399" name="Oval 2398"/>
                <p:cNvSpPr/>
                <p:nvPr/>
              </p:nvSpPr>
              <p:spPr>
                <a:xfrm>
                  <a:off x="2209013"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3" name="Group 84"/>
              <p:cNvGrpSpPr>
                <a:grpSpLocks/>
              </p:cNvGrpSpPr>
              <p:nvPr/>
            </p:nvGrpSpPr>
            <p:grpSpPr bwMode="auto">
              <a:xfrm>
                <a:off x="1676400" y="2971800"/>
                <a:ext cx="228600" cy="130628"/>
                <a:chOff x="1981200" y="1676400"/>
                <a:chExt cx="533400" cy="304800"/>
              </a:xfrm>
            </p:grpSpPr>
            <p:sp>
              <p:nvSpPr>
                <p:cNvPr id="2386" name="Oval 2385"/>
                <p:cNvSpPr/>
                <p:nvPr/>
              </p:nvSpPr>
              <p:spPr>
                <a:xfrm>
                  <a:off x="1983389"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87" name="Straight Connector 2386"/>
                <p:cNvCxnSpPr/>
                <p:nvPr/>
              </p:nvCxnSpPr>
              <p:spPr>
                <a:xfrm flipV="1">
                  <a:off x="2135973" y="182758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8" name="Straight Connector 2387"/>
                <p:cNvCxnSpPr/>
                <p:nvPr/>
              </p:nvCxnSpPr>
              <p:spPr>
                <a:xfrm>
                  <a:off x="2209436"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9" name="Straight Connector 2388"/>
                <p:cNvCxnSpPr/>
                <p:nvPr/>
              </p:nvCxnSpPr>
              <p:spPr>
                <a:xfrm flipV="1">
                  <a:off x="2209436"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0" name="Straight Connector 2389"/>
                <p:cNvCxnSpPr/>
                <p:nvPr/>
              </p:nvCxnSpPr>
              <p:spPr>
                <a:xfrm flipH="1">
                  <a:off x="2135973" y="1754118"/>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1" name="Straight Connector 2390"/>
                <p:cNvCxnSpPr/>
                <p:nvPr/>
              </p:nvCxnSpPr>
              <p:spPr>
                <a:xfrm flipH="1" flipV="1">
                  <a:off x="2209436"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392" name="Oval 2391"/>
                <p:cNvSpPr/>
                <p:nvPr/>
              </p:nvSpPr>
              <p:spPr>
                <a:xfrm>
                  <a:off x="2209436"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4" name="Group 92"/>
              <p:cNvGrpSpPr>
                <a:grpSpLocks/>
              </p:cNvGrpSpPr>
              <p:nvPr/>
            </p:nvGrpSpPr>
            <p:grpSpPr bwMode="auto">
              <a:xfrm>
                <a:off x="1676400" y="2590800"/>
                <a:ext cx="228600" cy="130628"/>
                <a:chOff x="1981200" y="1676400"/>
                <a:chExt cx="533400" cy="304800"/>
              </a:xfrm>
            </p:grpSpPr>
            <p:sp>
              <p:nvSpPr>
                <p:cNvPr id="2379" name="Oval 2378"/>
                <p:cNvSpPr/>
                <p:nvPr/>
              </p:nvSpPr>
              <p:spPr>
                <a:xfrm>
                  <a:off x="1983389"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80" name="Straight Connector 2379"/>
                <p:cNvCxnSpPr/>
                <p:nvPr/>
              </p:nvCxnSpPr>
              <p:spPr>
                <a:xfrm flipV="1">
                  <a:off x="2135973" y="1829348"/>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1" name="Straight Connector 2380"/>
                <p:cNvCxnSpPr/>
                <p:nvPr/>
              </p:nvCxnSpPr>
              <p:spPr>
                <a:xfrm>
                  <a:off x="2209436"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2" name="Straight Connector 2381"/>
                <p:cNvCxnSpPr/>
                <p:nvPr/>
              </p:nvCxnSpPr>
              <p:spPr>
                <a:xfrm flipV="1">
                  <a:off x="2209436"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3" name="Straight Connector 2382"/>
                <p:cNvCxnSpPr/>
                <p:nvPr/>
              </p:nvCxnSpPr>
              <p:spPr>
                <a:xfrm flipH="1">
                  <a:off x="2135973" y="1755880"/>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4" name="Straight Connector 2383"/>
                <p:cNvCxnSpPr/>
                <p:nvPr/>
              </p:nvCxnSpPr>
              <p:spPr>
                <a:xfrm flipH="1" flipV="1">
                  <a:off x="2209436"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85" name="Oval 2384"/>
                <p:cNvSpPr/>
                <p:nvPr/>
              </p:nvSpPr>
              <p:spPr>
                <a:xfrm>
                  <a:off x="2209436"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5" name="Group 100"/>
              <p:cNvGrpSpPr>
                <a:grpSpLocks/>
              </p:cNvGrpSpPr>
              <p:nvPr/>
            </p:nvGrpSpPr>
            <p:grpSpPr bwMode="auto">
              <a:xfrm>
                <a:off x="1219200" y="4038600"/>
                <a:ext cx="228600" cy="130628"/>
                <a:chOff x="1981200" y="1676400"/>
                <a:chExt cx="533400" cy="304800"/>
              </a:xfrm>
            </p:grpSpPr>
            <p:sp>
              <p:nvSpPr>
                <p:cNvPr id="2372" name="Oval 2371"/>
                <p:cNvSpPr/>
                <p:nvPr/>
              </p:nvSpPr>
              <p:spPr>
                <a:xfrm>
                  <a:off x="1982115"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73" name="Straight Connector 2372"/>
                <p:cNvCxnSpPr/>
                <p:nvPr/>
              </p:nvCxnSpPr>
              <p:spPr>
                <a:xfrm flipV="1">
                  <a:off x="2134695" y="1830559"/>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4" name="Straight Connector 2373"/>
                <p:cNvCxnSpPr/>
                <p:nvPr/>
              </p:nvCxnSpPr>
              <p:spPr>
                <a:xfrm>
                  <a:off x="2208162"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5" name="Straight Connector 2374"/>
                <p:cNvCxnSpPr/>
                <p:nvPr/>
              </p:nvCxnSpPr>
              <p:spPr>
                <a:xfrm flipV="1">
                  <a:off x="2208162"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6" name="Straight Connector 2375"/>
                <p:cNvCxnSpPr/>
                <p:nvPr/>
              </p:nvCxnSpPr>
              <p:spPr>
                <a:xfrm flipH="1">
                  <a:off x="2134695" y="1757091"/>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7" name="Straight Connector 2376"/>
                <p:cNvCxnSpPr/>
                <p:nvPr/>
              </p:nvCxnSpPr>
              <p:spPr>
                <a:xfrm flipH="1" flipV="1">
                  <a:off x="2208162"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78" name="Oval 2377"/>
                <p:cNvSpPr/>
                <p:nvPr/>
              </p:nvSpPr>
              <p:spPr>
                <a:xfrm>
                  <a:off x="2208162"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6" name="Group 108"/>
              <p:cNvGrpSpPr>
                <a:grpSpLocks/>
              </p:cNvGrpSpPr>
              <p:nvPr/>
            </p:nvGrpSpPr>
            <p:grpSpPr bwMode="auto">
              <a:xfrm>
                <a:off x="1219200" y="3831772"/>
                <a:ext cx="228600" cy="130628"/>
                <a:chOff x="1981200" y="1676400"/>
                <a:chExt cx="533400" cy="304800"/>
              </a:xfrm>
            </p:grpSpPr>
            <p:sp>
              <p:nvSpPr>
                <p:cNvPr id="2365" name="Oval 2364"/>
                <p:cNvSpPr/>
                <p:nvPr/>
              </p:nvSpPr>
              <p:spPr>
                <a:xfrm>
                  <a:off x="1982115"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66" name="Straight Connector 2365"/>
                <p:cNvCxnSpPr/>
                <p:nvPr/>
              </p:nvCxnSpPr>
              <p:spPr>
                <a:xfrm flipV="1">
                  <a:off x="2134695" y="1827155"/>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7" name="Straight Connector 2366"/>
                <p:cNvCxnSpPr/>
                <p:nvPr/>
              </p:nvCxnSpPr>
              <p:spPr>
                <a:xfrm>
                  <a:off x="2208162"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8" name="Straight Connector 2367"/>
                <p:cNvCxnSpPr/>
                <p:nvPr/>
              </p:nvCxnSpPr>
              <p:spPr>
                <a:xfrm flipV="1">
                  <a:off x="2208162"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9" name="Straight Connector 2368"/>
                <p:cNvCxnSpPr/>
                <p:nvPr/>
              </p:nvCxnSpPr>
              <p:spPr>
                <a:xfrm flipH="1">
                  <a:off x="2134695" y="1753688"/>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0" name="Straight Connector 2369"/>
                <p:cNvCxnSpPr/>
                <p:nvPr/>
              </p:nvCxnSpPr>
              <p:spPr>
                <a:xfrm flipH="1" flipV="1">
                  <a:off x="2208162"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71" name="Oval 2370"/>
                <p:cNvSpPr/>
                <p:nvPr/>
              </p:nvSpPr>
              <p:spPr>
                <a:xfrm>
                  <a:off x="2208162"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7" name="Group 116"/>
              <p:cNvGrpSpPr>
                <a:grpSpLocks/>
              </p:cNvGrpSpPr>
              <p:nvPr/>
            </p:nvGrpSpPr>
            <p:grpSpPr bwMode="auto">
              <a:xfrm>
                <a:off x="1524001" y="4593772"/>
                <a:ext cx="228600" cy="130628"/>
                <a:chOff x="1981200" y="1676400"/>
                <a:chExt cx="533400" cy="304800"/>
              </a:xfrm>
            </p:grpSpPr>
            <p:sp>
              <p:nvSpPr>
                <p:cNvPr id="2358" name="Oval 2357"/>
                <p:cNvSpPr/>
                <p:nvPr/>
              </p:nvSpPr>
              <p:spPr>
                <a:xfrm>
                  <a:off x="1982962"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59" name="Straight Connector 2358"/>
                <p:cNvCxnSpPr/>
                <p:nvPr/>
              </p:nvCxnSpPr>
              <p:spPr>
                <a:xfrm flipV="1">
                  <a:off x="2135542" y="1829281"/>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0" name="Straight Connector 2359"/>
                <p:cNvCxnSpPr/>
                <p:nvPr/>
              </p:nvCxnSpPr>
              <p:spPr>
                <a:xfrm>
                  <a:off x="2209009"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1" name="Straight Connector 2360"/>
                <p:cNvCxnSpPr/>
                <p:nvPr/>
              </p:nvCxnSpPr>
              <p:spPr>
                <a:xfrm flipV="1">
                  <a:off x="2209009"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2" name="Straight Connector 2361"/>
                <p:cNvCxnSpPr/>
                <p:nvPr/>
              </p:nvCxnSpPr>
              <p:spPr>
                <a:xfrm flipH="1">
                  <a:off x="2135542" y="175581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3" name="Straight Connector 2362"/>
                <p:cNvCxnSpPr/>
                <p:nvPr/>
              </p:nvCxnSpPr>
              <p:spPr>
                <a:xfrm flipH="1" flipV="1">
                  <a:off x="2209009"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364" name="Oval 2363"/>
                <p:cNvSpPr/>
                <p:nvPr/>
              </p:nvSpPr>
              <p:spPr>
                <a:xfrm>
                  <a:off x="2209009"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8" name="Group 124"/>
              <p:cNvGrpSpPr>
                <a:grpSpLocks/>
              </p:cNvGrpSpPr>
              <p:nvPr/>
            </p:nvGrpSpPr>
            <p:grpSpPr bwMode="auto">
              <a:xfrm>
                <a:off x="1371600" y="4212772"/>
                <a:ext cx="228600" cy="130628"/>
                <a:chOff x="1981200" y="1676400"/>
                <a:chExt cx="533400" cy="304800"/>
              </a:xfrm>
            </p:grpSpPr>
            <p:sp>
              <p:nvSpPr>
                <p:cNvPr id="2351" name="Oval 2350"/>
                <p:cNvSpPr/>
                <p:nvPr/>
              </p:nvSpPr>
              <p:spPr>
                <a:xfrm>
                  <a:off x="1982538"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52" name="Straight Connector 2351"/>
                <p:cNvCxnSpPr/>
                <p:nvPr/>
              </p:nvCxnSpPr>
              <p:spPr>
                <a:xfrm flipV="1">
                  <a:off x="2135122" y="1831043"/>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3" name="Straight Connector 2352"/>
                <p:cNvCxnSpPr/>
                <p:nvPr/>
              </p:nvCxnSpPr>
              <p:spPr>
                <a:xfrm>
                  <a:off x="2208586"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4" name="Straight Connector 2353"/>
                <p:cNvCxnSpPr/>
                <p:nvPr/>
              </p:nvCxnSpPr>
              <p:spPr>
                <a:xfrm flipV="1">
                  <a:off x="2208586"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 name="Straight Connector 2354"/>
                <p:cNvCxnSpPr/>
                <p:nvPr/>
              </p:nvCxnSpPr>
              <p:spPr>
                <a:xfrm flipH="1">
                  <a:off x="2135122" y="175757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 name="Straight Connector 2355"/>
                <p:cNvCxnSpPr/>
                <p:nvPr/>
              </p:nvCxnSpPr>
              <p:spPr>
                <a:xfrm flipH="1" flipV="1">
                  <a:off x="2208586"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57" name="Oval 2356"/>
                <p:cNvSpPr/>
                <p:nvPr/>
              </p:nvSpPr>
              <p:spPr>
                <a:xfrm>
                  <a:off x="2208586"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49" name="Group 132"/>
              <p:cNvGrpSpPr>
                <a:grpSpLocks/>
              </p:cNvGrpSpPr>
              <p:nvPr/>
            </p:nvGrpSpPr>
            <p:grpSpPr bwMode="auto">
              <a:xfrm>
                <a:off x="1600201" y="4974772"/>
                <a:ext cx="228600" cy="130628"/>
                <a:chOff x="1981200" y="1676400"/>
                <a:chExt cx="533400" cy="304800"/>
              </a:xfrm>
            </p:grpSpPr>
            <p:sp>
              <p:nvSpPr>
                <p:cNvPr id="2344" name="Oval 2343"/>
                <p:cNvSpPr/>
                <p:nvPr/>
              </p:nvSpPr>
              <p:spPr>
                <a:xfrm>
                  <a:off x="1980349" y="1906636"/>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45" name="Straight Connector 2344"/>
                <p:cNvCxnSpPr/>
                <p:nvPr/>
              </p:nvCxnSpPr>
              <p:spPr>
                <a:xfrm flipV="1">
                  <a:off x="2132933"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6" name="Straight Connector 2345"/>
                <p:cNvCxnSpPr/>
                <p:nvPr/>
              </p:nvCxnSpPr>
              <p:spPr>
                <a:xfrm>
                  <a:off x="2212049"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7" name="Straight Connector 2346"/>
                <p:cNvCxnSpPr/>
                <p:nvPr/>
              </p:nvCxnSpPr>
              <p:spPr>
                <a:xfrm flipV="1">
                  <a:off x="2212049"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8" name="Straight Connector 2347"/>
                <p:cNvCxnSpPr/>
                <p:nvPr/>
              </p:nvCxnSpPr>
              <p:spPr>
                <a:xfrm flipH="1">
                  <a:off x="2132933"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9" name="Straight Connector 2348"/>
                <p:cNvCxnSpPr/>
                <p:nvPr/>
              </p:nvCxnSpPr>
              <p:spPr>
                <a:xfrm flipH="1" flipV="1">
                  <a:off x="2212049" y="175405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50" name="Oval 2349"/>
                <p:cNvSpPr/>
                <p:nvPr/>
              </p:nvSpPr>
              <p:spPr>
                <a:xfrm>
                  <a:off x="2212049"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50" name="Group 140"/>
              <p:cNvGrpSpPr>
                <a:grpSpLocks/>
              </p:cNvGrpSpPr>
              <p:nvPr/>
            </p:nvGrpSpPr>
            <p:grpSpPr bwMode="auto">
              <a:xfrm>
                <a:off x="1600201" y="4800602"/>
                <a:ext cx="228600" cy="130628"/>
                <a:chOff x="1981200" y="1676400"/>
                <a:chExt cx="533400" cy="304800"/>
              </a:xfrm>
            </p:grpSpPr>
            <p:sp>
              <p:nvSpPr>
                <p:cNvPr id="2337" name="Oval 2336"/>
                <p:cNvSpPr/>
                <p:nvPr/>
              </p:nvSpPr>
              <p:spPr>
                <a:xfrm>
                  <a:off x="1980349"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38" name="Straight Connector 2337"/>
                <p:cNvCxnSpPr/>
                <p:nvPr/>
              </p:nvCxnSpPr>
              <p:spPr>
                <a:xfrm flipV="1">
                  <a:off x="2132933"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9" name="Straight Connector 2338"/>
                <p:cNvCxnSpPr/>
                <p:nvPr/>
              </p:nvCxnSpPr>
              <p:spPr>
                <a:xfrm>
                  <a:off x="2212049"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0" name="Straight Connector 2339"/>
                <p:cNvCxnSpPr/>
                <p:nvPr/>
              </p:nvCxnSpPr>
              <p:spPr>
                <a:xfrm flipV="1">
                  <a:off x="2212049"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1" name="Straight Connector 2340"/>
                <p:cNvCxnSpPr/>
                <p:nvPr/>
              </p:nvCxnSpPr>
              <p:spPr>
                <a:xfrm flipH="1">
                  <a:off x="2132933"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2" name="Straight Connector 2341"/>
                <p:cNvCxnSpPr/>
                <p:nvPr/>
              </p:nvCxnSpPr>
              <p:spPr>
                <a:xfrm flipH="1" flipV="1">
                  <a:off x="2212049"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43" name="Oval 2342"/>
                <p:cNvSpPr/>
                <p:nvPr/>
              </p:nvSpPr>
              <p:spPr>
                <a:xfrm>
                  <a:off x="2212049"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51" name="Group 148"/>
              <p:cNvGrpSpPr>
                <a:grpSpLocks/>
              </p:cNvGrpSpPr>
              <p:nvPr/>
            </p:nvGrpSpPr>
            <p:grpSpPr bwMode="auto">
              <a:xfrm>
                <a:off x="1524000" y="5431972"/>
                <a:ext cx="228600" cy="130628"/>
                <a:chOff x="1981200" y="1676400"/>
                <a:chExt cx="533400" cy="304800"/>
              </a:xfrm>
            </p:grpSpPr>
            <p:sp>
              <p:nvSpPr>
                <p:cNvPr id="2330" name="Oval 2329"/>
                <p:cNvSpPr/>
                <p:nvPr/>
              </p:nvSpPr>
              <p:spPr>
                <a:xfrm>
                  <a:off x="1982966"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31" name="Straight Connector 2330"/>
                <p:cNvCxnSpPr/>
                <p:nvPr/>
              </p:nvCxnSpPr>
              <p:spPr>
                <a:xfrm flipV="1">
                  <a:off x="2135546" y="182879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2" name="Straight Connector 2331"/>
                <p:cNvCxnSpPr/>
                <p:nvPr/>
              </p:nvCxnSpPr>
              <p:spPr>
                <a:xfrm>
                  <a:off x="2209013"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3" name="Straight Connector 2332"/>
                <p:cNvCxnSpPr/>
                <p:nvPr/>
              </p:nvCxnSpPr>
              <p:spPr>
                <a:xfrm flipV="1">
                  <a:off x="2209013"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4" name="Straight Connector 2333"/>
                <p:cNvCxnSpPr/>
                <p:nvPr/>
              </p:nvCxnSpPr>
              <p:spPr>
                <a:xfrm flipH="1">
                  <a:off x="2135546" y="1755329"/>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5" name="Straight Connector 2334"/>
                <p:cNvCxnSpPr/>
                <p:nvPr/>
              </p:nvCxnSpPr>
              <p:spPr>
                <a:xfrm flipH="1" flipV="1">
                  <a:off x="2209013"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336" name="Oval 2335"/>
                <p:cNvSpPr/>
                <p:nvPr/>
              </p:nvSpPr>
              <p:spPr>
                <a:xfrm>
                  <a:off x="2209013"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52" name="Group 156"/>
              <p:cNvGrpSpPr>
                <a:grpSpLocks/>
              </p:cNvGrpSpPr>
              <p:nvPr/>
            </p:nvGrpSpPr>
            <p:grpSpPr bwMode="auto">
              <a:xfrm>
                <a:off x="1600201" y="5203372"/>
                <a:ext cx="228600" cy="130628"/>
                <a:chOff x="1981200" y="1676400"/>
                <a:chExt cx="533400" cy="304800"/>
              </a:xfrm>
            </p:grpSpPr>
            <p:sp>
              <p:nvSpPr>
                <p:cNvPr id="2323" name="Oval 2322"/>
                <p:cNvSpPr/>
                <p:nvPr/>
              </p:nvSpPr>
              <p:spPr>
                <a:xfrm>
                  <a:off x="1980349" y="1910096"/>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24" name="Straight Connector 2323"/>
                <p:cNvCxnSpPr/>
                <p:nvPr/>
              </p:nvCxnSpPr>
              <p:spPr>
                <a:xfrm flipV="1">
                  <a:off x="2132933"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5" name="Straight Connector 2324"/>
                <p:cNvCxnSpPr/>
                <p:nvPr/>
              </p:nvCxnSpPr>
              <p:spPr>
                <a:xfrm>
                  <a:off x="2212049"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6" name="Straight Connector 2325"/>
                <p:cNvCxnSpPr/>
                <p:nvPr/>
              </p:nvCxnSpPr>
              <p:spPr>
                <a:xfrm flipV="1">
                  <a:off x="2212049"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7" name="Straight Connector 2326"/>
                <p:cNvCxnSpPr/>
                <p:nvPr/>
              </p:nvCxnSpPr>
              <p:spPr>
                <a:xfrm flipH="1">
                  <a:off x="2132933"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8" name="Straight Connector 2327"/>
                <p:cNvCxnSpPr/>
                <p:nvPr/>
              </p:nvCxnSpPr>
              <p:spPr>
                <a:xfrm flipH="1" flipV="1">
                  <a:off x="2212049" y="1757514"/>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329" name="Oval 2328"/>
                <p:cNvSpPr/>
                <p:nvPr/>
              </p:nvSpPr>
              <p:spPr>
                <a:xfrm>
                  <a:off x="2212049"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53" name="Group 164"/>
              <p:cNvGrpSpPr>
                <a:grpSpLocks/>
              </p:cNvGrpSpPr>
              <p:nvPr/>
            </p:nvGrpSpPr>
            <p:grpSpPr bwMode="auto">
              <a:xfrm>
                <a:off x="1676400" y="2764972"/>
                <a:ext cx="228600" cy="130628"/>
                <a:chOff x="1981200" y="1676400"/>
                <a:chExt cx="533400" cy="304800"/>
              </a:xfrm>
            </p:grpSpPr>
            <p:sp>
              <p:nvSpPr>
                <p:cNvPr id="2316" name="Oval 2315"/>
                <p:cNvSpPr/>
                <p:nvPr/>
              </p:nvSpPr>
              <p:spPr>
                <a:xfrm>
                  <a:off x="1983389"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17" name="Straight Connector 2316"/>
                <p:cNvCxnSpPr/>
                <p:nvPr/>
              </p:nvCxnSpPr>
              <p:spPr>
                <a:xfrm flipV="1">
                  <a:off x="2135973" y="182983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8" name="Straight Connector 2317"/>
                <p:cNvCxnSpPr/>
                <p:nvPr/>
              </p:nvCxnSpPr>
              <p:spPr>
                <a:xfrm>
                  <a:off x="2209436"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9" name="Straight Connector 2318"/>
                <p:cNvCxnSpPr/>
                <p:nvPr/>
              </p:nvCxnSpPr>
              <p:spPr>
                <a:xfrm flipV="1">
                  <a:off x="2209436"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0" name="Straight Connector 2319"/>
                <p:cNvCxnSpPr/>
                <p:nvPr/>
              </p:nvCxnSpPr>
              <p:spPr>
                <a:xfrm flipH="1">
                  <a:off x="2135973" y="175636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1" name="Straight Connector 2320"/>
                <p:cNvCxnSpPr/>
                <p:nvPr/>
              </p:nvCxnSpPr>
              <p:spPr>
                <a:xfrm flipH="1" flipV="1">
                  <a:off x="2209436"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22" name="Oval 2321"/>
                <p:cNvSpPr/>
                <p:nvPr/>
              </p:nvSpPr>
              <p:spPr>
                <a:xfrm>
                  <a:off x="2209436"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54" name="Group 172"/>
              <p:cNvGrpSpPr>
                <a:grpSpLocks/>
              </p:cNvGrpSpPr>
              <p:nvPr/>
            </p:nvGrpSpPr>
            <p:grpSpPr bwMode="auto">
              <a:xfrm>
                <a:off x="1371600" y="5638800"/>
                <a:ext cx="228600" cy="130628"/>
                <a:chOff x="1981200" y="1676400"/>
                <a:chExt cx="533400" cy="304800"/>
              </a:xfrm>
            </p:grpSpPr>
            <p:sp>
              <p:nvSpPr>
                <p:cNvPr id="2309" name="Oval 2308"/>
                <p:cNvSpPr/>
                <p:nvPr/>
              </p:nvSpPr>
              <p:spPr>
                <a:xfrm>
                  <a:off x="1982538"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10" name="Straight Connector 2309"/>
                <p:cNvCxnSpPr/>
                <p:nvPr/>
              </p:nvCxnSpPr>
              <p:spPr>
                <a:xfrm flipV="1">
                  <a:off x="2135122" y="1826547"/>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1" name="Straight Connector 2310"/>
                <p:cNvCxnSpPr/>
                <p:nvPr/>
              </p:nvCxnSpPr>
              <p:spPr>
                <a:xfrm>
                  <a:off x="2208586"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2" name="Straight Connector 2311"/>
                <p:cNvCxnSpPr/>
                <p:nvPr/>
              </p:nvCxnSpPr>
              <p:spPr>
                <a:xfrm flipV="1">
                  <a:off x="2208586"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3" name="Straight Connector 2312"/>
                <p:cNvCxnSpPr/>
                <p:nvPr/>
              </p:nvCxnSpPr>
              <p:spPr>
                <a:xfrm flipH="1">
                  <a:off x="2135122" y="1753079"/>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4" name="Straight Connector 2313"/>
                <p:cNvCxnSpPr/>
                <p:nvPr/>
              </p:nvCxnSpPr>
              <p:spPr>
                <a:xfrm flipH="1" flipV="1">
                  <a:off x="2208586"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15" name="Oval 2314"/>
                <p:cNvSpPr/>
                <p:nvPr/>
              </p:nvSpPr>
              <p:spPr>
                <a:xfrm>
                  <a:off x="2208586"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655" name="Group 180"/>
              <p:cNvGrpSpPr>
                <a:grpSpLocks/>
              </p:cNvGrpSpPr>
              <p:nvPr/>
            </p:nvGrpSpPr>
            <p:grpSpPr bwMode="auto">
              <a:xfrm>
                <a:off x="1371600" y="3505200"/>
                <a:ext cx="228600" cy="130628"/>
                <a:chOff x="1981200" y="1676400"/>
                <a:chExt cx="533400" cy="304800"/>
              </a:xfrm>
            </p:grpSpPr>
            <p:sp>
              <p:nvSpPr>
                <p:cNvPr id="2302" name="Oval 2301"/>
                <p:cNvSpPr/>
                <p:nvPr/>
              </p:nvSpPr>
              <p:spPr>
                <a:xfrm>
                  <a:off x="1982538"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03" name="Straight Connector 2302"/>
                <p:cNvCxnSpPr/>
                <p:nvPr/>
              </p:nvCxnSpPr>
              <p:spPr>
                <a:xfrm flipV="1">
                  <a:off x="2135122" y="1826244"/>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4" name="Straight Connector 2303"/>
                <p:cNvCxnSpPr/>
                <p:nvPr/>
              </p:nvCxnSpPr>
              <p:spPr>
                <a:xfrm>
                  <a:off x="2208586"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5" name="Straight Connector 2304"/>
                <p:cNvCxnSpPr/>
                <p:nvPr/>
              </p:nvCxnSpPr>
              <p:spPr>
                <a:xfrm flipV="1">
                  <a:off x="2208586"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6" name="Straight Connector 2305"/>
                <p:cNvCxnSpPr/>
                <p:nvPr/>
              </p:nvCxnSpPr>
              <p:spPr>
                <a:xfrm flipH="1">
                  <a:off x="2135122" y="1752780"/>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7" name="Straight Connector 2306"/>
                <p:cNvCxnSpPr/>
                <p:nvPr/>
              </p:nvCxnSpPr>
              <p:spPr>
                <a:xfrm flipH="1" flipV="1">
                  <a:off x="2208586"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308" name="Oval 2307"/>
                <p:cNvSpPr/>
                <p:nvPr/>
              </p:nvSpPr>
              <p:spPr>
                <a:xfrm>
                  <a:off x="2208586"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18" name="Group 188"/>
              <p:cNvGrpSpPr>
                <a:grpSpLocks/>
              </p:cNvGrpSpPr>
              <p:nvPr/>
            </p:nvGrpSpPr>
            <p:grpSpPr bwMode="auto">
              <a:xfrm>
                <a:off x="1295400" y="5812972"/>
                <a:ext cx="228600" cy="130628"/>
                <a:chOff x="1981200" y="1676400"/>
                <a:chExt cx="533400" cy="304800"/>
              </a:xfrm>
            </p:grpSpPr>
            <p:sp>
              <p:nvSpPr>
                <p:cNvPr id="2295" name="Oval 2294"/>
                <p:cNvSpPr/>
                <p:nvPr/>
              </p:nvSpPr>
              <p:spPr>
                <a:xfrm>
                  <a:off x="1979498"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96" name="Straight Connector 2295"/>
                <p:cNvCxnSpPr/>
                <p:nvPr/>
              </p:nvCxnSpPr>
              <p:spPr>
                <a:xfrm flipV="1">
                  <a:off x="2132082"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7" name="Straight Connector 2296"/>
                <p:cNvCxnSpPr/>
                <p:nvPr/>
              </p:nvCxnSpPr>
              <p:spPr>
                <a:xfrm>
                  <a:off x="2211198"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8" name="Straight Connector 2297"/>
                <p:cNvCxnSpPr/>
                <p:nvPr/>
              </p:nvCxnSpPr>
              <p:spPr>
                <a:xfrm flipV="1">
                  <a:off x="2211198"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9" name="Straight Connector 2298"/>
                <p:cNvCxnSpPr/>
                <p:nvPr/>
              </p:nvCxnSpPr>
              <p:spPr>
                <a:xfrm flipH="1">
                  <a:off x="2132082"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0" name="Straight Connector 2299"/>
                <p:cNvCxnSpPr/>
                <p:nvPr/>
              </p:nvCxnSpPr>
              <p:spPr>
                <a:xfrm flipH="1" flipV="1">
                  <a:off x="2211198"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301" name="Oval 2300"/>
                <p:cNvSpPr/>
                <p:nvPr/>
              </p:nvSpPr>
              <p:spPr>
                <a:xfrm>
                  <a:off x="2211198"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0" name="Group 196"/>
              <p:cNvGrpSpPr>
                <a:grpSpLocks/>
              </p:cNvGrpSpPr>
              <p:nvPr/>
            </p:nvGrpSpPr>
            <p:grpSpPr bwMode="auto">
              <a:xfrm>
                <a:off x="1600200" y="3145972"/>
                <a:ext cx="228600" cy="130628"/>
                <a:chOff x="1981200" y="1676400"/>
                <a:chExt cx="533400" cy="304800"/>
              </a:xfrm>
            </p:grpSpPr>
            <p:sp>
              <p:nvSpPr>
                <p:cNvPr id="2288" name="Oval 2287"/>
                <p:cNvSpPr/>
                <p:nvPr/>
              </p:nvSpPr>
              <p:spPr>
                <a:xfrm>
                  <a:off x="1980349" y="190718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89" name="Straight Connector 2288"/>
                <p:cNvCxnSpPr/>
                <p:nvPr/>
              </p:nvCxnSpPr>
              <p:spPr>
                <a:xfrm flipV="1">
                  <a:off x="2132933"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0" name="Straight Connector 2289"/>
                <p:cNvCxnSpPr/>
                <p:nvPr/>
              </p:nvCxnSpPr>
              <p:spPr>
                <a:xfrm>
                  <a:off x="2212049"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1" name="Straight Connector 2290"/>
                <p:cNvCxnSpPr/>
                <p:nvPr/>
              </p:nvCxnSpPr>
              <p:spPr>
                <a:xfrm flipV="1">
                  <a:off x="2212049"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2" name="Straight Connector 2291"/>
                <p:cNvCxnSpPr/>
                <p:nvPr/>
              </p:nvCxnSpPr>
              <p:spPr>
                <a:xfrm flipH="1">
                  <a:off x="2132933"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3" name="Straight Connector 2292"/>
                <p:cNvCxnSpPr/>
                <p:nvPr/>
              </p:nvCxnSpPr>
              <p:spPr>
                <a:xfrm flipH="1" flipV="1">
                  <a:off x="2212049" y="175460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294" name="Oval 2293"/>
                <p:cNvSpPr/>
                <p:nvPr/>
              </p:nvSpPr>
              <p:spPr>
                <a:xfrm>
                  <a:off x="2212049"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1" name="Group 204"/>
              <p:cNvGrpSpPr>
                <a:grpSpLocks/>
              </p:cNvGrpSpPr>
              <p:nvPr/>
            </p:nvGrpSpPr>
            <p:grpSpPr bwMode="auto">
              <a:xfrm>
                <a:off x="1447800" y="4419600"/>
                <a:ext cx="228600" cy="130628"/>
                <a:chOff x="1981200" y="1676400"/>
                <a:chExt cx="533400" cy="304800"/>
              </a:xfrm>
            </p:grpSpPr>
            <p:sp>
              <p:nvSpPr>
                <p:cNvPr id="2281" name="Oval 2280"/>
                <p:cNvSpPr/>
                <p:nvPr/>
              </p:nvSpPr>
              <p:spPr>
                <a:xfrm>
                  <a:off x="1979926" y="190791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82" name="Straight Connector 2281"/>
                <p:cNvCxnSpPr/>
                <p:nvPr/>
              </p:nvCxnSpPr>
              <p:spPr>
                <a:xfrm flipV="1">
                  <a:off x="2132506"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3" name="Straight Connector 2282"/>
                <p:cNvCxnSpPr/>
                <p:nvPr/>
              </p:nvCxnSpPr>
              <p:spPr>
                <a:xfrm>
                  <a:off x="2211622"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4" name="Straight Connector 2283"/>
                <p:cNvCxnSpPr/>
                <p:nvPr/>
              </p:nvCxnSpPr>
              <p:spPr>
                <a:xfrm flipV="1">
                  <a:off x="2211622"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5" name="Straight Connector 2284"/>
                <p:cNvCxnSpPr/>
                <p:nvPr/>
              </p:nvCxnSpPr>
              <p:spPr>
                <a:xfrm flipH="1">
                  <a:off x="2132506"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6" name="Straight Connector 2285"/>
                <p:cNvCxnSpPr/>
                <p:nvPr/>
              </p:nvCxnSpPr>
              <p:spPr>
                <a:xfrm flipH="1" flipV="1">
                  <a:off x="2211622" y="175533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287" name="Oval 2286"/>
                <p:cNvSpPr/>
                <p:nvPr/>
              </p:nvSpPr>
              <p:spPr>
                <a:xfrm>
                  <a:off x="2211622"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2" name="Group 212"/>
              <p:cNvGrpSpPr>
                <a:grpSpLocks/>
              </p:cNvGrpSpPr>
              <p:nvPr/>
            </p:nvGrpSpPr>
            <p:grpSpPr bwMode="auto">
              <a:xfrm>
                <a:off x="1219201" y="3657600"/>
                <a:ext cx="228600" cy="130628"/>
                <a:chOff x="1981200" y="1676400"/>
                <a:chExt cx="533400" cy="304800"/>
              </a:xfrm>
            </p:grpSpPr>
            <p:sp>
              <p:nvSpPr>
                <p:cNvPr id="2274" name="Oval 2273"/>
                <p:cNvSpPr/>
                <p:nvPr/>
              </p:nvSpPr>
              <p:spPr>
                <a:xfrm>
                  <a:off x="1982111"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75" name="Straight Connector 2274"/>
                <p:cNvCxnSpPr/>
                <p:nvPr/>
              </p:nvCxnSpPr>
              <p:spPr>
                <a:xfrm flipV="1">
                  <a:off x="2134691" y="1826671"/>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6" name="Straight Connector 2275"/>
                <p:cNvCxnSpPr/>
                <p:nvPr/>
              </p:nvCxnSpPr>
              <p:spPr>
                <a:xfrm>
                  <a:off x="2208158"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7" name="Straight Connector 2276"/>
                <p:cNvCxnSpPr/>
                <p:nvPr/>
              </p:nvCxnSpPr>
              <p:spPr>
                <a:xfrm flipV="1">
                  <a:off x="2208158"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8" name="Straight Connector 2277"/>
                <p:cNvCxnSpPr/>
                <p:nvPr/>
              </p:nvCxnSpPr>
              <p:spPr>
                <a:xfrm flipH="1">
                  <a:off x="2134691" y="1753203"/>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9" name="Straight Connector 2278"/>
                <p:cNvCxnSpPr/>
                <p:nvPr/>
              </p:nvCxnSpPr>
              <p:spPr>
                <a:xfrm flipH="1" flipV="1">
                  <a:off x="2208158"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280" name="Oval 2279"/>
                <p:cNvSpPr/>
                <p:nvPr/>
              </p:nvSpPr>
              <p:spPr>
                <a:xfrm>
                  <a:off x="2208158"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3" name="Group 220"/>
              <p:cNvGrpSpPr>
                <a:grpSpLocks/>
              </p:cNvGrpSpPr>
              <p:nvPr/>
            </p:nvGrpSpPr>
            <p:grpSpPr bwMode="auto">
              <a:xfrm>
                <a:off x="1447800" y="3298372"/>
                <a:ext cx="228600" cy="130628"/>
                <a:chOff x="1981200" y="1676400"/>
                <a:chExt cx="533400" cy="304800"/>
              </a:xfrm>
            </p:grpSpPr>
            <p:sp>
              <p:nvSpPr>
                <p:cNvPr id="2267" name="Oval 2266"/>
                <p:cNvSpPr/>
                <p:nvPr/>
              </p:nvSpPr>
              <p:spPr>
                <a:xfrm>
                  <a:off x="1979926" y="1907611"/>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68" name="Straight Connector 2267"/>
                <p:cNvCxnSpPr/>
                <p:nvPr/>
              </p:nvCxnSpPr>
              <p:spPr>
                <a:xfrm flipV="1">
                  <a:off x="2132506"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9" name="Straight Connector 2268"/>
                <p:cNvCxnSpPr/>
                <p:nvPr/>
              </p:nvCxnSpPr>
              <p:spPr>
                <a:xfrm>
                  <a:off x="2211622"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0" name="Straight Connector 2269"/>
                <p:cNvCxnSpPr/>
                <p:nvPr/>
              </p:nvCxnSpPr>
              <p:spPr>
                <a:xfrm flipV="1">
                  <a:off x="2211622"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1" name="Straight Connector 2270"/>
                <p:cNvCxnSpPr/>
                <p:nvPr/>
              </p:nvCxnSpPr>
              <p:spPr>
                <a:xfrm flipH="1">
                  <a:off x="2132506"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2" name="Straight Connector 2271"/>
                <p:cNvCxnSpPr/>
                <p:nvPr/>
              </p:nvCxnSpPr>
              <p:spPr>
                <a:xfrm flipH="1" flipV="1">
                  <a:off x="2211622" y="1755026"/>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273" name="Oval 2272"/>
                <p:cNvSpPr/>
                <p:nvPr/>
              </p:nvSpPr>
              <p:spPr>
                <a:xfrm>
                  <a:off x="2211622"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624" name="Group 229"/>
            <p:cNvGrpSpPr>
              <a:grpSpLocks/>
            </p:cNvGrpSpPr>
            <p:nvPr/>
          </p:nvGrpSpPr>
          <p:grpSpPr bwMode="auto">
            <a:xfrm>
              <a:off x="8084881" y="1447800"/>
              <a:ext cx="449519" cy="2971800"/>
              <a:chOff x="1219200" y="1447800"/>
              <a:chExt cx="685800" cy="4533870"/>
            </a:xfrm>
          </p:grpSpPr>
          <p:sp>
            <p:nvSpPr>
              <p:cNvPr id="2436" name="Freeform 230"/>
              <p:cNvSpPr/>
              <p:nvPr/>
            </p:nvSpPr>
            <p:spPr>
              <a:xfrm>
                <a:off x="1294671" y="1447800"/>
                <a:ext cx="481967" cy="4533870"/>
              </a:xfrm>
              <a:custGeom>
                <a:avLst/>
                <a:gdLst>
                  <a:gd name="connsiteX0" fmla="*/ 0 w 481012"/>
                  <a:gd name="connsiteY0" fmla="*/ 0 h 4705350"/>
                  <a:gd name="connsiteX1" fmla="*/ 476250 w 481012"/>
                  <a:gd name="connsiteY1" fmla="*/ 1485900 h 4705350"/>
                  <a:gd name="connsiteX2" fmla="*/ 28575 w 481012"/>
                  <a:gd name="connsiteY2" fmla="*/ 2590800 h 4705350"/>
                  <a:gd name="connsiteX3" fmla="*/ 447675 w 481012"/>
                  <a:gd name="connsiteY3" fmla="*/ 3667125 h 4705350"/>
                  <a:gd name="connsiteX4" fmla="*/ 19050 w 481012"/>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4705350">
                    <a:moveTo>
                      <a:pt x="0" y="0"/>
                    </a:moveTo>
                    <a:cubicBezTo>
                      <a:pt x="235744" y="527050"/>
                      <a:pt x="471488" y="1054100"/>
                      <a:pt x="476250" y="1485900"/>
                    </a:cubicBezTo>
                    <a:cubicBezTo>
                      <a:pt x="481012" y="1917700"/>
                      <a:pt x="33337" y="2227263"/>
                      <a:pt x="28575" y="2590800"/>
                    </a:cubicBezTo>
                    <a:cubicBezTo>
                      <a:pt x="23813" y="2954337"/>
                      <a:pt x="449262" y="3314700"/>
                      <a:pt x="447675" y="3667125"/>
                    </a:cubicBezTo>
                    <a:cubicBezTo>
                      <a:pt x="446088" y="4019550"/>
                      <a:pt x="90488" y="4535488"/>
                      <a:pt x="19050" y="47053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625" name="Group 27"/>
              <p:cNvGrpSpPr>
                <a:grpSpLocks/>
              </p:cNvGrpSpPr>
              <p:nvPr/>
            </p:nvGrpSpPr>
            <p:grpSpPr bwMode="auto">
              <a:xfrm>
                <a:off x="1295401" y="1621972"/>
                <a:ext cx="228600" cy="130628"/>
                <a:chOff x="1981200" y="1676400"/>
                <a:chExt cx="533400" cy="304800"/>
              </a:xfrm>
            </p:grpSpPr>
            <p:sp>
              <p:nvSpPr>
                <p:cNvPr id="2622" name="Oval 9"/>
                <p:cNvSpPr/>
                <p:nvPr/>
              </p:nvSpPr>
              <p:spPr>
                <a:xfrm>
                  <a:off x="1979498" y="1908587"/>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623" name="Straight Connector 12"/>
                <p:cNvCxnSpPr/>
                <p:nvPr/>
              </p:nvCxnSpPr>
              <p:spPr>
                <a:xfrm flipV="1">
                  <a:off x="2132082" y="1829469"/>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4" name="Straight Connector 14"/>
                <p:cNvCxnSpPr/>
                <p:nvPr/>
              </p:nvCxnSpPr>
              <p:spPr>
                <a:xfrm>
                  <a:off x="2211198" y="182946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5" name="Straight Connector 16"/>
                <p:cNvCxnSpPr/>
                <p:nvPr/>
              </p:nvCxnSpPr>
              <p:spPr>
                <a:xfrm flipV="1">
                  <a:off x="2211198" y="175600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6" name="Straight Connector 18"/>
                <p:cNvCxnSpPr/>
                <p:nvPr/>
              </p:nvCxnSpPr>
              <p:spPr>
                <a:xfrm flipH="1">
                  <a:off x="2132082" y="175600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7" name="Straight Connector 23"/>
                <p:cNvCxnSpPr/>
                <p:nvPr/>
              </p:nvCxnSpPr>
              <p:spPr>
                <a:xfrm flipH="1" flipV="1">
                  <a:off x="2211198" y="175600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628" name="Oval 26"/>
                <p:cNvSpPr/>
                <p:nvPr/>
              </p:nvSpPr>
              <p:spPr>
                <a:xfrm>
                  <a:off x="2211198" y="1676884"/>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6" name="Group 28"/>
              <p:cNvGrpSpPr>
                <a:grpSpLocks/>
              </p:cNvGrpSpPr>
              <p:nvPr/>
            </p:nvGrpSpPr>
            <p:grpSpPr bwMode="auto">
              <a:xfrm>
                <a:off x="1219201" y="1447802"/>
                <a:ext cx="228600" cy="130628"/>
                <a:chOff x="1981200" y="1676400"/>
                <a:chExt cx="533400" cy="304800"/>
              </a:xfrm>
            </p:grpSpPr>
            <p:sp>
              <p:nvSpPr>
                <p:cNvPr id="2615" name="Oval 2614"/>
                <p:cNvSpPr/>
                <p:nvPr/>
              </p:nvSpPr>
              <p:spPr>
                <a:xfrm>
                  <a:off x="1982111" y="190809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616" name="Straight Connector 2615"/>
                <p:cNvCxnSpPr/>
                <p:nvPr/>
              </p:nvCxnSpPr>
              <p:spPr>
                <a:xfrm flipV="1">
                  <a:off x="2134691" y="1828982"/>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7" name="Straight Connector 2616"/>
                <p:cNvCxnSpPr/>
                <p:nvPr/>
              </p:nvCxnSpPr>
              <p:spPr>
                <a:xfrm>
                  <a:off x="2208158" y="182898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8" name="Straight Connector 2617"/>
                <p:cNvCxnSpPr/>
                <p:nvPr/>
              </p:nvCxnSpPr>
              <p:spPr>
                <a:xfrm flipV="1">
                  <a:off x="2208158" y="1755514"/>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9" name="Straight Connector 2618"/>
                <p:cNvCxnSpPr/>
                <p:nvPr/>
              </p:nvCxnSpPr>
              <p:spPr>
                <a:xfrm flipH="1">
                  <a:off x="2134691" y="1755514"/>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0" name="Straight Connector 2619"/>
                <p:cNvCxnSpPr/>
                <p:nvPr/>
              </p:nvCxnSpPr>
              <p:spPr>
                <a:xfrm flipH="1" flipV="1">
                  <a:off x="2208158" y="1755514"/>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621" name="Oval 2620"/>
                <p:cNvSpPr/>
                <p:nvPr/>
              </p:nvSpPr>
              <p:spPr>
                <a:xfrm>
                  <a:off x="2208158" y="167639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7" name="Group 36"/>
              <p:cNvGrpSpPr>
                <a:grpSpLocks/>
              </p:cNvGrpSpPr>
              <p:nvPr/>
            </p:nvGrpSpPr>
            <p:grpSpPr bwMode="auto">
              <a:xfrm>
                <a:off x="1447800" y="2002972"/>
                <a:ext cx="228600" cy="130628"/>
                <a:chOff x="1981200" y="1676400"/>
                <a:chExt cx="533400" cy="304800"/>
              </a:xfrm>
            </p:grpSpPr>
            <p:sp>
              <p:nvSpPr>
                <p:cNvPr id="2608" name="Oval 2607"/>
                <p:cNvSpPr/>
                <p:nvPr/>
              </p:nvSpPr>
              <p:spPr>
                <a:xfrm>
                  <a:off x="1979926" y="1906821"/>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609" name="Straight Connector 2608"/>
                <p:cNvCxnSpPr/>
                <p:nvPr/>
              </p:nvCxnSpPr>
              <p:spPr>
                <a:xfrm flipV="1">
                  <a:off x="2132506" y="182770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0" name="Straight Connector 2609"/>
                <p:cNvCxnSpPr/>
                <p:nvPr/>
              </p:nvCxnSpPr>
              <p:spPr>
                <a:xfrm>
                  <a:off x="2211622" y="182770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1" name="Straight Connector 2610"/>
                <p:cNvCxnSpPr/>
                <p:nvPr/>
              </p:nvCxnSpPr>
              <p:spPr>
                <a:xfrm flipV="1">
                  <a:off x="2211622" y="175423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2" name="Straight Connector 2611"/>
                <p:cNvCxnSpPr/>
                <p:nvPr/>
              </p:nvCxnSpPr>
              <p:spPr>
                <a:xfrm flipH="1">
                  <a:off x="2132506" y="1754239"/>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3" name="Straight Connector 2612"/>
                <p:cNvCxnSpPr/>
                <p:nvPr/>
              </p:nvCxnSpPr>
              <p:spPr>
                <a:xfrm flipH="1" flipV="1">
                  <a:off x="2211622" y="1754239"/>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614" name="Oval 2613"/>
                <p:cNvSpPr/>
                <p:nvPr/>
              </p:nvSpPr>
              <p:spPr>
                <a:xfrm>
                  <a:off x="2211622" y="167512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8" name="Group 44"/>
              <p:cNvGrpSpPr>
                <a:grpSpLocks/>
              </p:cNvGrpSpPr>
              <p:nvPr/>
            </p:nvGrpSpPr>
            <p:grpSpPr bwMode="auto">
              <a:xfrm>
                <a:off x="1371600" y="1828800"/>
                <a:ext cx="228600" cy="130628"/>
                <a:chOff x="1981200" y="1676400"/>
                <a:chExt cx="533400" cy="304800"/>
              </a:xfrm>
            </p:grpSpPr>
            <p:sp>
              <p:nvSpPr>
                <p:cNvPr id="2601" name="Oval 2600"/>
                <p:cNvSpPr/>
                <p:nvPr/>
              </p:nvSpPr>
              <p:spPr>
                <a:xfrm>
                  <a:off x="1982538" y="1906337"/>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602" name="Straight Connector 2601"/>
                <p:cNvCxnSpPr/>
                <p:nvPr/>
              </p:nvCxnSpPr>
              <p:spPr>
                <a:xfrm flipV="1">
                  <a:off x="2135122" y="1827219"/>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3" name="Straight Connector 2602"/>
                <p:cNvCxnSpPr/>
                <p:nvPr/>
              </p:nvCxnSpPr>
              <p:spPr>
                <a:xfrm>
                  <a:off x="2208586" y="182721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4" name="Straight Connector 2603"/>
                <p:cNvCxnSpPr/>
                <p:nvPr/>
              </p:nvCxnSpPr>
              <p:spPr>
                <a:xfrm flipV="1">
                  <a:off x="2208586" y="1753755"/>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5" name="Straight Connector 2604"/>
                <p:cNvCxnSpPr/>
                <p:nvPr/>
              </p:nvCxnSpPr>
              <p:spPr>
                <a:xfrm flipH="1">
                  <a:off x="2135122" y="1753755"/>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6" name="Straight Connector 2605"/>
                <p:cNvCxnSpPr/>
                <p:nvPr/>
              </p:nvCxnSpPr>
              <p:spPr>
                <a:xfrm flipH="1" flipV="1">
                  <a:off x="2208586" y="1753755"/>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607" name="Oval 2606"/>
                <p:cNvSpPr/>
                <p:nvPr/>
              </p:nvSpPr>
              <p:spPr>
                <a:xfrm>
                  <a:off x="2208586" y="167463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29" name="Group 68"/>
              <p:cNvGrpSpPr>
                <a:grpSpLocks/>
              </p:cNvGrpSpPr>
              <p:nvPr/>
            </p:nvGrpSpPr>
            <p:grpSpPr bwMode="auto">
              <a:xfrm>
                <a:off x="1600201" y="2383972"/>
                <a:ext cx="228600" cy="130628"/>
                <a:chOff x="1981200" y="1676400"/>
                <a:chExt cx="533400" cy="304800"/>
              </a:xfrm>
            </p:grpSpPr>
            <p:sp>
              <p:nvSpPr>
                <p:cNvPr id="2594" name="Oval 2593"/>
                <p:cNvSpPr/>
                <p:nvPr/>
              </p:nvSpPr>
              <p:spPr>
                <a:xfrm>
                  <a:off x="1980349" y="1905062"/>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95" name="Straight Connector 2594"/>
                <p:cNvCxnSpPr/>
                <p:nvPr/>
              </p:nvCxnSpPr>
              <p:spPr>
                <a:xfrm flipV="1">
                  <a:off x="2132933" y="1831594"/>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6" name="Straight Connector 2595"/>
                <p:cNvCxnSpPr/>
                <p:nvPr/>
              </p:nvCxnSpPr>
              <p:spPr>
                <a:xfrm>
                  <a:off x="2212049" y="1831594"/>
                  <a:ext cx="11302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7" name="Straight Connector 2596"/>
                <p:cNvCxnSpPr/>
                <p:nvPr/>
              </p:nvCxnSpPr>
              <p:spPr>
                <a:xfrm flipV="1">
                  <a:off x="2212049" y="1752477"/>
                  <a:ext cx="0"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8" name="Straight Connector 2597"/>
                <p:cNvCxnSpPr/>
                <p:nvPr/>
              </p:nvCxnSpPr>
              <p:spPr>
                <a:xfrm flipH="1">
                  <a:off x="2132933" y="1752477"/>
                  <a:ext cx="79116"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9" name="Straight Connector 2598"/>
                <p:cNvCxnSpPr/>
                <p:nvPr/>
              </p:nvCxnSpPr>
              <p:spPr>
                <a:xfrm flipH="1" flipV="1">
                  <a:off x="2212049" y="1752477"/>
                  <a:ext cx="73464" cy="79117"/>
                </a:xfrm>
                <a:prstGeom prst="line">
                  <a:avLst/>
                </a:prstGeom>
              </p:spPr>
              <p:style>
                <a:lnRef idx="1">
                  <a:schemeClr val="accent1"/>
                </a:lnRef>
                <a:fillRef idx="0">
                  <a:schemeClr val="accent1"/>
                </a:fillRef>
                <a:effectRef idx="0">
                  <a:schemeClr val="accent1"/>
                </a:effectRef>
                <a:fontRef idx="minor">
                  <a:schemeClr val="tx1"/>
                </a:fontRef>
              </p:style>
            </p:cxnSp>
            <p:sp>
              <p:nvSpPr>
                <p:cNvPr id="2600" name="Oval 2599"/>
                <p:cNvSpPr/>
                <p:nvPr/>
              </p:nvSpPr>
              <p:spPr>
                <a:xfrm>
                  <a:off x="2212049" y="1679013"/>
                  <a:ext cx="45209"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0" name="Group 76"/>
              <p:cNvGrpSpPr>
                <a:grpSpLocks/>
              </p:cNvGrpSpPr>
              <p:nvPr/>
            </p:nvGrpSpPr>
            <p:grpSpPr bwMode="auto">
              <a:xfrm>
                <a:off x="1524000" y="2209800"/>
                <a:ext cx="228600" cy="130628"/>
                <a:chOff x="1981200" y="1676400"/>
                <a:chExt cx="533400" cy="304800"/>
              </a:xfrm>
            </p:grpSpPr>
            <p:sp>
              <p:nvSpPr>
                <p:cNvPr id="2587" name="Oval 2586"/>
                <p:cNvSpPr/>
                <p:nvPr/>
              </p:nvSpPr>
              <p:spPr>
                <a:xfrm>
                  <a:off x="1982966" y="191022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88" name="Straight Connector 2587"/>
                <p:cNvCxnSpPr/>
                <p:nvPr/>
              </p:nvCxnSpPr>
              <p:spPr>
                <a:xfrm flipV="1">
                  <a:off x="2135546" y="1831110"/>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9" name="Straight Connector 2588"/>
                <p:cNvCxnSpPr/>
                <p:nvPr/>
              </p:nvCxnSpPr>
              <p:spPr>
                <a:xfrm>
                  <a:off x="2209013" y="1831110"/>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0" name="Straight Connector 2589"/>
                <p:cNvCxnSpPr/>
                <p:nvPr/>
              </p:nvCxnSpPr>
              <p:spPr>
                <a:xfrm flipV="1">
                  <a:off x="2209013" y="175764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1" name="Straight Connector 2590"/>
                <p:cNvCxnSpPr/>
                <p:nvPr/>
              </p:nvCxnSpPr>
              <p:spPr>
                <a:xfrm flipH="1">
                  <a:off x="2135546" y="175764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2" name="Straight Connector 2591"/>
                <p:cNvCxnSpPr/>
                <p:nvPr/>
              </p:nvCxnSpPr>
              <p:spPr>
                <a:xfrm flipH="1" flipV="1">
                  <a:off x="2209013" y="175764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593" name="Oval 2592"/>
                <p:cNvSpPr/>
                <p:nvPr/>
              </p:nvSpPr>
              <p:spPr>
                <a:xfrm>
                  <a:off x="2209013" y="167852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1" name="Group 84"/>
              <p:cNvGrpSpPr>
                <a:grpSpLocks/>
              </p:cNvGrpSpPr>
              <p:nvPr/>
            </p:nvGrpSpPr>
            <p:grpSpPr bwMode="auto">
              <a:xfrm>
                <a:off x="1676400" y="2971800"/>
                <a:ext cx="228600" cy="130628"/>
                <a:chOff x="1981200" y="1676400"/>
                <a:chExt cx="533400" cy="304800"/>
              </a:xfrm>
            </p:grpSpPr>
            <p:sp>
              <p:nvSpPr>
                <p:cNvPr id="2580" name="Oval 2579"/>
                <p:cNvSpPr/>
                <p:nvPr/>
              </p:nvSpPr>
              <p:spPr>
                <a:xfrm>
                  <a:off x="1983389" y="190670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81" name="Straight Connector 2580"/>
                <p:cNvCxnSpPr/>
                <p:nvPr/>
              </p:nvCxnSpPr>
              <p:spPr>
                <a:xfrm flipV="1">
                  <a:off x="2135973" y="1827583"/>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2" name="Straight Connector 2581"/>
                <p:cNvCxnSpPr/>
                <p:nvPr/>
              </p:nvCxnSpPr>
              <p:spPr>
                <a:xfrm>
                  <a:off x="2209436" y="182758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3" name="Straight Connector 2582"/>
                <p:cNvCxnSpPr/>
                <p:nvPr/>
              </p:nvCxnSpPr>
              <p:spPr>
                <a:xfrm flipV="1">
                  <a:off x="2209436" y="1754118"/>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4" name="Straight Connector 2583"/>
                <p:cNvCxnSpPr/>
                <p:nvPr/>
              </p:nvCxnSpPr>
              <p:spPr>
                <a:xfrm flipH="1">
                  <a:off x="2135973" y="1754118"/>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5" name="Straight Connector 2584"/>
                <p:cNvCxnSpPr/>
                <p:nvPr/>
              </p:nvCxnSpPr>
              <p:spPr>
                <a:xfrm flipH="1" flipV="1">
                  <a:off x="2209436" y="1754118"/>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586" name="Oval 2585"/>
                <p:cNvSpPr/>
                <p:nvPr/>
              </p:nvSpPr>
              <p:spPr>
                <a:xfrm>
                  <a:off x="2209436" y="167500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2" name="Group 92"/>
              <p:cNvGrpSpPr>
                <a:grpSpLocks/>
              </p:cNvGrpSpPr>
              <p:nvPr/>
            </p:nvGrpSpPr>
            <p:grpSpPr bwMode="auto">
              <a:xfrm>
                <a:off x="1676400" y="2590800"/>
                <a:ext cx="228600" cy="130628"/>
                <a:chOff x="1981200" y="1676400"/>
                <a:chExt cx="533400" cy="304800"/>
              </a:xfrm>
            </p:grpSpPr>
            <p:sp>
              <p:nvSpPr>
                <p:cNvPr id="2573" name="Oval 2572"/>
                <p:cNvSpPr/>
                <p:nvPr/>
              </p:nvSpPr>
              <p:spPr>
                <a:xfrm>
                  <a:off x="1983389" y="1908465"/>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74" name="Straight Connector 2573"/>
                <p:cNvCxnSpPr/>
                <p:nvPr/>
              </p:nvCxnSpPr>
              <p:spPr>
                <a:xfrm flipV="1">
                  <a:off x="2135973" y="1829348"/>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5" name="Straight Connector 2574"/>
                <p:cNvCxnSpPr/>
                <p:nvPr/>
              </p:nvCxnSpPr>
              <p:spPr>
                <a:xfrm>
                  <a:off x="2209436" y="182934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6" name="Straight Connector 2575"/>
                <p:cNvCxnSpPr/>
                <p:nvPr/>
              </p:nvCxnSpPr>
              <p:spPr>
                <a:xfrm flipV="1">
                  <a:off x="2209436" y="1755880"/>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7" name="Straight Connector 2576"/>
                <p:cNvCxnSpPr/>
                <p:nvPr/>
              </p:nvCxnSpPr>
              <p:spPr>
                <a:xfrm flipH="1">
                  <a:off x="2135973" y="1755880"/>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8" name="Straight Connector 2577"/>
                <p:cNvCxnSpPr/>
                <p:nvPr/>
              </p:nvCxnSpPr>
              <p:spPr>
                <a:xfrm flipH="1" flipV="1">
                  <a:off x="2209436" y="1755880"/>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79" name="Oval 2578"/>
                <p:cNvSpPr/>
                <p:nvPr/>
              </p:nvSpPr>
              <p:spPr>
                <a:xfrm>
                  <a:off x="2209436" y="167676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3" name="Group 100"/>
              <p:cNvGrpSpPr>
                <a:grpSpLocks/>
              </p:cNvGrpSpPr>
              <p:nvPr/>
            </p:nvGrpSpPr>
            <p:grpSpPr bwMode="auto">
              <a:xfrm>
                <a:off x="1219200" y="4038600"/>
                <a:ext cx="228600" cy="130628"/>
                <a:chOff x="1981200" y="1676400"/>
                <a:chExt cx="533400" cy="304800"/>
              </a:xfrm>
            </p:grpSpPr>
            <p:sp>
              <p:nvSpPr>
                <p:cNvPr id="2566" name="Oval 2565"/>
                <p:cNvSpPr/>
                <p:nvPr/>
              </p:nvSpPr>
              <p:spPr>
                <a:xfrm>
                  <a:off x="1982115" y="1909676"/>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67" name="Straight Connector 2566"/>
                <p:cNvCxnSpPr/>
                <p:nvPr/>
              </p:nvCxnSpPr>
              <p:spPr>
                <a:xfrm flipV="1">
                  <a:off x="2134695" y="1830559"/>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8" name="Straight Connector 2567"/>
                <p:cNvCxnSpPr/>
                <p:nvPr/>
              </p:nvCxnSpPr>
              <p:spPr>
                <a:xfrm>
                  <a:off x="2208162" y="183055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9" name="Straight Connector 2568"/>
                <p:cNvCxnSpPr/>
                <p:nvPr/>
              </p:nvCxnSpPr>
              <p:spPr>
                <a:xfrm flipV="1">
                  <a:off x="2208162" y="175709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0" name="Straight Connector 2569"/>
                <p:cNvCxnSpPr/>
                <p:nvPr/>
              </p:nvCxnSpPr>
              <p:spPr>
                <a:xfrm flipH="1">
                  <a:off x="2134695" y="1757091"/>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1" name="Straight Connector 2570"/>
                <p:cNvCxnSpPr/>
                <p:nvPr/>
              </p:nvCxnSpPr>
              <p:spPr>
                <a:xfrm flipH="1" flipV="1">
                  <a:off x="2208162" y="1757091"/>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72" name="Oval 2571"/>
                <p:cNvSpPr/>
                <p:nvPr/>
              </p:nvSpPr>
              <p:spPr>
                <a:xfrm>
                  <a:off x="2208162" y="167797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4" name="Group 108"/>
              <p:cNvGrpSpPr>
                <a:grpSpLocks/>
              </p:cNvGrpSpPr>
              <p:nvPr/>
            </p:nvGrpSpPr>
            <p:grpSpPr bwMode="auto">
              <a:xfrm>
                <a:off x="1219200" y="3831772"/>
                <a:ext cx="228600" cy="130628"/>
                <a:chOff x="1981200" y="1676400"/>
                <a:chExt cx="533400" cy="304800"/>
              </a:xfrm>
            </p:grpSpPr>
            <p:sp>
              <p:nvSpPr>
                <p:cNvPr id="2559" name="Oval 2558"/>
                <p:cNvSpPr/>
                <p:nvPr/>
              </p:nvSpPr>
              <p:spPr>
                <a:xfrm>
                  <a:off x="1982115" y="1906273"/>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60" name="Straight Connector 2559"/>
                <p:cNvCxnSpPr/>
                <p:nvPr/>
              </p:nvCxnSpPr>
              <p:spPr>
                <a:xfrm flipV="1">
                  <a:off x="2134695" y="1827155"/>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1" name="Straight Connector 2560"/>
                <p:cNvCxnSpPr/>
                <p:nvPr/>
              </p:nvCxnSpPr>
              <p:spPr>
                <a:xfrm>
                  <a:off x="2208162" y="1827155"/>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2" name="Straight Connector 2561"/>
                <p:cNvCxnSpPr/>
                <p:nvPr/>
              </p:nvCxnSpPr>
              <p:spPr>
                <a:xfrm flipV="1">
                  <a:off x="2208162" y="1753688"/>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3" name="Straight Connector 2562"/>
                <p:cNvCxnSpPr/>
                <p:nvPr/>
              </p:nvCxnSpPr>
              <p:spPr>
                <a:xfrm flipH="1">
                  <a:off x="2134695" y="1753688"/>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4" name="Straight Connector 2563"/>
                <p:cNvCxnSpPr/>
                <p:nvPr/>
              </p:nvCxnSpPr>
              <p:spPr>
                <a:xfrm flipH="1" flipV="1">
                  <a:off x="2208162" y="1753688"/>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65" name="Oval 2564"/>
                <p:cNvSpPr/>
                <p:nvPr/>
              </p:nvSpPr>
              <p:spPr>
                <a:xfrm>
                  <a:off x="2208162" y="1674570"/>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5" name="Group 116"/>
              <p:cNvGrpSpPr>
                <a:grpSpLocks/>
              </p:cNvGrpSpPr>
              <p:nvPr/>
            </p:nvGrpSpPr>
            <p:grpSpPr bwMode="auto">
              <a:xfrm>
                <a:off x="1524001" y="4593772"/>
                <a:ext cx="228600" cy="130628"/>
                <a:chOff x="1981200" y="1676400"/>
                <a:chExt cx="533400" cy="304800"/>
              </a:xfrm>
            </p:grpSpPr>
            <p:sp>
              <p:nvSpPr>
                <p:cNvPr id="2552" name="Oval 2551"/>
                <p:cNvSpPr/>
                <p:nvPr/>
              </p:nvSpPr>
              <p:spPr>
                <a:xfrm>
                  <a:off x="1982962" y="1908398"/>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53" name="Straight Connector 2552"/>
                <p:cNvCxnSpPr/>
                <p:nvPr/>
              </p:nvCxnSpPr>
              <p:spPr>
                <a:xfrm flipV="1">
                  <a:off x="2135542" y="1829281"/>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4" name="Straight Connector 2553"/>
                <p:cNvCxnSpPr/>
                <p:nvPr/>
              </p:nvCxnSpPr>
              <p:spPr>
                <a:xfrm>
                  <a:off x="2209009" y="182928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5" name="Straight Connector 2554"/>
                <p:cNvCxnSpPr/>
                <p:nvPr/>
              </p:nvCxnSpPr>
              <p:spPr>
                <a:xfrm flipV="1">
                  <a:off x="2209009" y="1755816"/>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6" name="Straight Connector 2555"/>
                <p:cNvCxnSpPr/>
                <p:nvPr/>
              </p:nvCxnSpPr>
              <p:spPr>
                <a:xfrm flipH="1">
                  <a:off x="2135542" y="1755816"/>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7" name="Straight Connector 2556"/>
                <p:cNvCxnSpPr/>
                <p:nvPr/>
              </p:nvCxnSpPr>
              <p:spPr>
                <a:xfrm flipH="1" flipV="1">
                  <a:off x="2209009" y="1755816"/>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558" name="Oval 2557"/>
                <p:cNvSpPr/>
                <p:nvPr/>
              </p:nvSpPr>
              <p:spPr>
                <a:xfrm>
                  <a:off x="2209009" y="167669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6" name="Group 124"/>
              <p:cNvGrpSpPr>
                <a:grpSpLocks/>
              </p:cNvGrpSpPr>
              <p:nvPr/>
            </p:nvGrpSpPr>
            <p:grpSpPr bwMode="auto">
              <a:xfrm>
                <a:off x="1371600" y="4212772"/>
                <a:ext cx="228600" cy="130628"/>
                <a:chOff x="1981200" y="1676400"/>
                <a:chExt cx="533400" cy="304800"/>
              </a:xfrm>
            </p:grpSpPr>
            <p:sp>
              <p:nvSpPr>
                <p:cNvPr id="2545" name="Oval 2544"/>
                <p:cNvSpPr/>
                <p:nvPr/>
              </p:nvSpPr>
              <p:spPr>
                <a:xfrm>
                  <a:off x="1982538" y="191016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46" name="Straight Connector 2545"/>
                <p:cNvCxnSpPr/>
                <p:nvPr/>
              </p:nvCxnSpPr>
              <p:spPr>
                <a:xfrm flipV="1">
                  <a:off x="2135122" y="1831043"/>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7" name="Straight Connector 2546"/>
                <p:cNvCxnSpPr/>
                <p:nvPr/>
              </p:nvCxnSpPr>
              <p:spPr>
                <a:xfrm>
                  <a:off x="2208586" y="183104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8" name="Straight Connector 2547"/>
                <p:cNvCxnSpPr/>
                <p:nvPr/>
              </p:nvCxnSpPr>
              <p:spPr>
                <a:xfrm flipV="1">
                  <a:off x="2208586" y="175757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9" name="Straight Connector 2548"/>
                <p:cNvCxnSpPr/>
                <p:nvPr/>
              </p:nvCxnSpPr>
              <p:spPr>
                <a:xfrm flipH="1">
                  <a:off x="2135122" y="175757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0" name="Straight Connector 2549"/>
                <p:cNvCxnSpPr/>
                <p:nvPr/>
              </p:nvCxnSpPr>
              <p:spPr>
                <a:xfrm flipH="1" flipV="1">
                  <a:off x="2208586" y="175757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51" name="Oval 2550"/>
                <p:cNvSpPr/>
                <p:nvPr/>
              </p:nvSpPr>
              <p:spPr>
                <a:xfrm>
                  <a:off x="2208586" y="1678458"/>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7" name="Group 132"/>
              <p:cNvGrpSpPr>
                <a:grpSpLocks/>
              </p:cNvGrpSpPr>
              <p:nvPr/>
            </p:nvGrpSpPr>
            <p:grpSpPr bwMode="auto">
              <a:xfrm>
                <a:off x="1600201" y="4974772"/>
                <a:ext cx="228600" cy="130628"/>
                <a:chOff x="1981200" y="1676400"/>
                <a:chExt cx="533400" cy="304800"/>
              </a:xfrm>
            </p:grpSpPr>
            <p:sp>
              <p:nvSpPr>
                <p:cNvPr id="2538" name="Oval 2537"/>
                <p:cNvSpPr/>
                <p:nvPr/>
              </p:nvSpPr>
              <p:spPr>
                <a:xfrm>
                  <a:off x="1980349" y="1906636"/>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39" name="Straight Connector 2538"/>
                <p:cNvCxnSpPr/>
                <p:nvPr/>
              </p:nvCxnSpPr>
              <p:spPr>
                <a:xfrm flipV="1">
                  <a:off x="2132933" y="1827518"/>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0" name="Straight Connector 2539"/>
                <p:cNvCxnSpPr/>
                <p:nvPr/>
              </p:nvCxnSpPr>
              <p:spPr>
                <a:xfrm>
                  <a:off x="2212049" y="1827518"/>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1" name="Straight Connector 2540"/>
                <p:cNvCxnSpPr/>
                <p:nvPr/>
              </p:nvCxnSpPr>
              <p:spPr>
                <a:xfrm flipV="1">
                  <a:off x="2212049" y="1754051"/>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2" name="Straight Connector 2541"/>
                <p:cNvCxnSpPr/>
                <p:nvPr/>
              </p:nvCxnSpPr>
              <p:spPr>
                <a:xfrm flipH="1">
                  <a:off x="2132933" y="1754051"/>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3" name="Straight Connector 2542"/>
                <p:cNvCxnSpPr/>
                <p:nvPr/>
              </p:nvCxnSpPr>
              <p:spPr>
                <a:xfrm flipH="1" flipV="1">
                  <a:off x="2212049" y="1754051"/>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44" name="Oval 2543"/>
                <p:cNvSpPr/>
                <p:nvPr/>
              </p:nvSpPr>
              <p:spPr>
                <a:xfrm>
                  <a:off x="2212049" y="1674933"/>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8" name="Group 140"/>
              <p:cNvGrpSpPr>
                <a:grpSpLocks/>
              </p:cNvGrpSpPr>
              <p:nvPr/>
            </p:nvGrpSpPr>
            <p:grpSpPr bwMode="auto">
              <a:xfrm>
                <a:off x="1600201" y="4800602"/>
                <a:ext cx="228600" cy="130628"/>
                <a:chOff x="1981200" y="1676400"/>
                <a:chExt cx="533400" cy="304800"/>
              </a:xfrm>
            </p:grpSpPr>
            <p:sp>
              <p:nvSpPr>
                <p:cNvPr id="2531" name="Oval 2530"/>
                <p:cNvSpPr/>
                <p:nvPr/>
              </p:nvSpPr>
              <p:spPr>
                <a:xfrm>
                  <a:off x="1980349"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32" name="Straight Connector 2531"/>
                <p:cNvCxnSpPr/>
                <p:nvPr/>
              </p:nvCxnSpPr>
              <p:spPr>
                <a:xfrm flipV="1">
                  <a:off x="2132933"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3" name="Straight Connector 2532"/>
                <p:cNvCxnSpPr/>
                <p:nvPr/>
              </p:nvCxnSpPr>
              <p:spPr>
                <a:xfrm>
                  <a:off x="2212049"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4" name="Straight Connector 2533"/>
                <p:cNvCxnSpPr/>
                <p:nvPr/>
              </p:nvCxnSpPr>
              <p:spPr>
                <a:xfrm flipV="1">
                  <a:off x="2212049"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5" name="Straight Connector 2534"/>
                <p:cNvCxnSpPr/>
                <p:nvPr/>
              </p:nvCxnSpPr>
              <p:spPr>
                <a:xfrm flipH="1">
                  <a:off x="2132933"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6" name="Straight Connector 2535"/>
                <p:cNvCxnSpPr/>
                <p:nvPr/>
              </p:nvCxnSpPr>
              <p:spPr>
                <a:xfrm flipH="1" flipV="1">
                  <a:off x="2212049"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37" name="Oval 2536"/>
                <p:cNvSpPr/>
                <p:nvPr/>
              </p:nvSpPr>
              <p:spPr>
                <a:xfrm>
                  <a:off x="2212049"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39" name="Group 148"/>
              <p:cNvGrpSpPr>
                <a:grpSpLocks/>
              </p:cNvGrpSpPr>
              <p:nvPr/>
            </p:nvGrpSpPr>
            <p:grpSpPr bwMode="auto">
              <a:xfrm>
                <a:off x="1524000" y="5431972"/>
                <a:ext cx="228600" cy="130628"/>
                <a:chOff x="1981200" y="1676400"/>
                <a:chExt cx="533400" cy="304800"/>
              </a:xfrm>
            </p:grpSpPr>
            <p:sp>
              <p:nvSpPr>
                <p:cNvPr id="2524" name="Oval 2523"/>
                <p:cNvSpPr/>
                <p:nvPr/>
              </p:nvSpPr>
              <p:spPr>
                <a:xfrm>
                  <a:off x="1982966" y="1907910"/>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25" name="Straight Connector 2524"/>
                <p:cNvCxnSpPr/>
                <p:nvPr/>
              </p:nvCxnSpPr>
              <p:spPr>
                <a:xfrm flipV="1">
                  <a:off x="2135546" y="1828793"/>
                  <a:ext cx="73467"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6" name="Straight Connector 2525"/>
                <p:cNvCxnSpPr/>
                <p:nvPr/>
              </p:nvCxnSpPr>
              <p:spPr>
                <a:xfrm>
                  <a:off x="2209013" y="1828793"/>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7" name="Straight Connector 2526"/>
                <p:cNvCxnSpPr/>
                <p:nvPr/>
              </p:nvCxnSpPr>
              <p:spPr>
                <a:xfrm flipV="1">
                  <a:off x="2209013" y="1755329"/>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8" name="Straight Connector 2527"/>
                <p:cNvCxnSpPr/>
                <p:nvPr/>
              </p:nvCxnSpPr>
              <p:spPr>
                <a:xfrm flipH="1">
                  <a:off x="2135546" y="1755329"/>
                  <a:ext cx="73467"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9" name="Straight Connector 2528"/>
                <p:cNvCxnSpPr/>
                <p:nvPr/>
              </p:nvCxnSpPr>
              <p:spPr>
                <a:xfrm flipH="1" flipV="1">
                  <a:off x="2209013" y="1755329"/>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530" name="Oval 2529"/>
                <p:cNvSpPr/>
                <p:nvPr/>
              </p:nvSpPr>
              <p:spPr>
                <a:xfrm>
                  <a:off x="2209013" y="1676211"/>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40" name="Group 156"/>
              <p:cNvGrpSpPr>
                <a:grpSpLocks/>
              </p:cNvGrpSpPr>
              <p:nvPr/>
            </p:nvGrpSpPr>
            <p:grpSpPr bwMode="auto">
              <a:xfrm>
                <a:off x="1600201" y="5203372"/>
                <a:ext cx="228600" cy="130628"/>
                <a:chOff x="1981200" y="1676400"/>
                <a:chExt cx="533400" cy="304800"/>
              </a:xfrm>
            </p:grpSpPr>
            <p:sp>
              <p:nvSpPr>
                <p:cNvPr id="2517" name="Oval 2516"/>
                <p:cNvSpPr/>
                <p:nvPr/>
              </p:nvSpPr>
              <p:spPr>
                <a:xfrm>
                  <a:off x="1980349" y="1910096"/>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18" name="Straight Connector 2517"/>
                <p:cNvCxnSpPr/>
                <p:nvPr/>
              </p:nvCxnSpPr>
              <p:spPr>
                <a:xfrm flipV="1">
                  <a:off x="2132933" y="1830979"/>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9" name="Straight Connector 2518"/>
                <p:cNvCxnSpPr/>
                <p:nvPr/>
              </p:nvCxnSpPr>
              <p:spPr>
                <a:xfrm>
                  <a:off x="2212049" y="1830979"/>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0" name="Straight Connector 2519"/>
                <p:cNvCxnSpPr/>
                <p:nvPr/>
              </p:nvCxnSpPr>
              <p:spPr>
                <a:xfrm flipV="1">
                  <a:off x="2212049" y="1757514"/>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1" name="Straight Connector 2520"/>
                <p:cNvCxnSpPr/>
                <p:nvPr/>
              </p:nvCxnSpPr>
              <p:spPr>
                <a:xfrm flipH="1">
                  <a:off x="2132933" y="1757514"/>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2" name="Straight Connector 2521"/>
                <p:cNvCxnSpPr/>
                <p:nvPr/>
              </p:nvCxnSpPr>
              <p:spPr>
                <a:xfrm flipH="1" flipV="1">
                  <a:off x="2212049" y="1757514"/>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523" name="Oval 2522"/>
                <p:cNvSpPr/>
                <p:nvPr/>
              </p:nvSpPr>
              <p:spPr>
                <a:xfrm>
                  <a:off x="2212049" y="167839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41" name="Group 164"/>
              <p:cNvGrpSpPr>
                <a:grpSpLocks/>
              </p:cNvGrpSpPr>
              <p:nvPr/>
            </p:nvGrpSpPr>
            <p:grpSpPr bwMode="auto">
              <a:xfrm>
                <a:off x="1676400" y="2764972"/>
                <a:ext cx="228600" cy="130628"/>
                <a:chOff x="1981200" y="1676400"/>
                <a:chExt cx="533400" cy="304800"/>
              </a:xfrm>
            </p:grpSpPr>
            <p:sp>
              <p:nvSpPr>
                <p:cNvPr id="2510" name="Oval 2509"/>
                <p:cNvSpPr/>
                <p:nvPr/>
              </p:nvSpPr>
              <p:spPr>
                <a:xfrm>
                  <a:off x="1983389" y="1908950"/>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11" name="Straight Connector 2510"/>
                <p:cNvCxnSpPr/>
                <p:nvPr/>
              </p:nvCxnSpPr>
              <p:spPr>
                <a:xfrm flipV="1">
                  <a:off x="2135973" y="1829832"/>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2" name="Straight Connector 2511"/>
                <p:cNvCxnSpPr/>
                <p:nvPr/>
              </p:nvCxnSpPr>
              <p:spPr>
                <a:xfrm>
                  <a:off x="2209436" y="1829832"/>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3" name="Straight Connector 2512"/>
                <p:cNvCxnSpPr/>
                <p:nvPr/>
              </p:nvCxnSpPr>
              <p:spPr>
                <a:xfrm flipV="1">
                  <a:off x="2209436" y="1756365"/>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4" name="Straight Connector 2513"/>
                <p:cNvCxnSpPr/>
                <p:nvPr/>
              </p:nvCxnSpPr>
              <p:spPr>
                <a:xfrm flipH="1">
                  <a:off x="2135973" y="1756365"/>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5" name="Straight Connector 2514"/>
                <p:cNvCxnSpPr/>
                <p:nvPr/>
              </p:nvCxnSpPr>
              <p:spPr>
                <a:xfrm flipH="1" flipV="1">
                  <a:off x="2209436" y="1756365"/>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16" name="Oval 2515"/>
                <p:cNvSpPr/>
                <p:nvPr/>
              </p:nvSpPr>
              <p:spPr>
                <a:xfrm>
                  <a:off x="2209436" y="1677247"/>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42" name="Group 172"/>
              <p:cNvGrpSpPr>
                <a:grpSpLocks/>
              </p:cNvGrpSpPr>
              <p:nvPr/>
            </p:nvGrpSpPr>
            <p:grpSpPr bwMode="auto">
              <a:xfrm>
                <a:off x="1371600" y="5638800"/>
                <a:ext cx="228600" cy="130628"/>
                <a:chOff x="1981200" y="1676400"/>
                <a:chExt cx="533400" cy="304800"/>
              </a:xfrm>
            </p:grpSpPr>
            <p:sp>
              <p:nvSpPr>
                <p:cNvPr id="2503" name="Oval 2502"/>
                <p:cNvSpPr/>
                <p:nvPr/>
              </p:nvSpPr>
              <p:spPr>
                <a:xfrm>
                  <a:off x="1982538" y="1905664"/>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04" name="Straight Connector 2503"/>
                <p:cNvCxnSpPr/>
                <p:nvPr/>
              </p:nvCxnSpPr>
              <p:spPr>
                <a:xfrm flipV="1">
                  <a:off x="2135122" y="1826547"/>
                  <a:ext cx="73464"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5" name="Straight Connector 2504"/>
                <p:cNvCxnSpPr/>
                <p:nvPr/>
              </p:nvCxnSpPr>
              <p:spPr>
                <a:xfrm>
                  <a:off x="2208586" y="182654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6" name="Straight Connector 2505"/>
                <p:cNvCxnSpPr/>
                <p:nvPr/>
              </p:nvCxnSpPr>
              <p:spPr>
                <a:xfrm flipV="1">
                  <a:off x="2208586" y="1753079"/>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7" name="Straight Connector 2506"/>
                <p:cNvCxnSpPr/>
                <p:nvPr/>
              </p:nvCxnSpPr>
              <p:spPr>
                <a:xfrm flipH="1">
                  <a:off x="2135122" y="1753079"/>
                  <a:ext cx="73464"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8" name="Straight Connector 2507"/>
                <p:cNvCxnSpPr/>
                <p:nvPr/>
              </p:nvCxnSpPr>
              <p:spPr>
                <a:xfrm flipH="1" flipV="1">
                  <a:off x="2208586" y="1753079"/>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509" name="Oval 2508"/>
                <p:cNvSpPr/>
                <p:nvPr/>
              </p:nvSpPr>
              <p:spPr>
                <a:xfrm>
                  <a:off x="2208586" y="16739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43" name="Group 180"/>
              <p:cNvGrpSpPr>
                <a:grpSpLocks/>
              </p:cNvGrpSpPr>
              <p:nvPr/>
            </p:nvGrpSpPr>
            <p:grpSpPr bwMode="auto">
              <a:xfrm>
                <a:off x="1371600" y="3505200"/>
                <a:ext cx="228600" cy="130628"/>
                <a:chOff x="1981200" y="1676400"/>
                <a:chExt cx="533400" cy="304800"/>
              </a:xfrm>
            </p:grpSpPr>
            <p:sp>
              <p:nvSpPr>
                <p:cNvPr id="2496" name="Oval 2495"/>
                <p:cNvSpPr/>
                <p:nvPr/>
              </p:nvSpPr>
              <p:spPr>
                <a:xfrm>
                  <a:off x="1982538" y="1905361"/>
                  <a:ext cx="531211"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97" name="Straight Connector 2496"/>
                <p:cNvCxnSpPr/>
                <p:nvPr/>
              </p:nvCxnSpPr>
              <p:spPr>
                <a:xfrm flipV="1">
                  <a:off x="2135122" y="1826244"/>
                  <a:ext cx="73464"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8" name="Straight Connector 2497"/>
                <p:cNvCxnSpPr/>
                <p:nvPr/>
              </p:nvCxnSpPr>
              <p:spPr>
                <a:xfrm>
                  <a:off x="2208586" y="182624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9" name="Straight Connector 2498"/>
                <p:cNvCxnSpPr/>
                <p:nvPr/>
              </p:nvCxnSpPr>
              <p:spPr>
                <a:xfrm flipV="1">
                  <a:off x="2208586" y="1752780"/>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0" name="Straight Connector 2499"/>
                <p:cNvCxnSpPr/>
                <p:nvPr/>
              </p:nvCxnSpPr>
              <p:spPr>
                <a:xfrm flipH="1">
                  <a:off x="2135122" y="1752780"/>
                  <a:ext cx="73464"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1" name="Straight Connector 2500"/>
                <p:cNvCxnSpPr/>
                <p:nvPr/>
              </p:nvCxnSpPr>
              <p:spPr>
                <a:xfrm flipH="1" flipV="1">
                  <a:off x="2208586" y="1752780"/>
                  <a:ext cx="79116"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502" name="Oval 2501"/>
                <p:cNvSpPr/>
                <p:nvPr/>
              </p:nvSpPr>
              <p:spPr>
                <a:xfrm>
                  <a:off x="2208586" y="1673662"/>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812" name="Group 188"/>
              <p:cNvGrpSpPr>
                <a:grpSpLocks/>
              </p:cNvGrpSpPr>
              <p:nvPr/>
            </p:nvGrpSpPr>
            <p:grpSpPr bwMode="auto">
              <a:xfrm>
                <a:off x="1295400" y="5812972"/>
                <a:ext cx="228600" cy="130628"/>
                <a:chOff x="1981200" y="1676400"/>
                <a:chExt cx="533400" cy="304800"/>
              </a:xfrm>
            </p:grpSpPr>
            <p:sp>
              <p:nvSpPr>
                <p:cNvPr id="2489" name="Oval 2488"/>
                <p:cNvSpPr/>
                <p:nvPr/>
              </p:nvSpPr>
              <p:spPr>
                <a:xfrm>
                  <a:off x="1979498" y="1906148"/>
                  <a:ext cx="536864"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90" name="Straight Connector 2489"/>
                <p:cNvCxnSpPr/>
                <p:nvPr/>
              </p:nvCxnSpPr>
              <p:spPr>
                <a:xfrm flipV="1">
                  <a:off x="2132082" y="1827031"/>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1" name="Straight Connector 2490"/>
                <p:cNvCxnSpPr/>
                <p:nvPr/>
              </p:nvCxnSpPr>
              <p:spPr>
                <a:xfrm>
                  <a:off x="2211198" y="182703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2" name="Straight Connector 2491"/>
                <p:cNvCxnSpPr/>
                <p:nvPr/>
              </p:nvCxnSpPr>
              <p:spPr>
                <a:xfrm flipV="1">
                  <a:off x="2211198" y="175356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3" name="Straight Connector 2492"/>
                <p:cNvCxnSpPr/>
                <p:nvPr/>
              </p:nvCxnSpPr>
              <p:spPr>
                <a:xfrm flipH="1">
                  <a:off x="2132082" y="1753563"/>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4" name="Straight Connector 2493"/>
                <p:cNvCxnSpPr/>
                <p:nvPr/>
              </p:nvCxnSpPr>
              <p:spPr>
                <a:xfrm flipH="1" flipV="1">
                  <a:off x="2211198" y="1753563"/>
                  <a:ext cx="73464"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495" name="Oval 2494"/>
                <p:cNvSpPr/>
                <p:nvPr/>
              </p:nvSpPr>
              <p:spPr>
                <a:xfrm>
                  <a:off x="2211198" y="167444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813" name="Group 196"/>
              <p:cNvGrpSpPr>
                <a:grpSpLocks/>
              </p:cNvGrpSpPr>
              <p:nvPr/>
            </p:nvGrpSpPr>
            <p:grpSpPr bwMode="auto">
              <a:xfrm>
                <a:off x="1600200" y="3145972"/>
                <a:ext cx="228600" cy="130628"/>
                <a:chOff x="1981200" y="1676400"/>
                <a:chExt cx="533400" cy="304800"/>
              </a:xfrm>
            </p:grpSpPr>
            <p:sp>
              <p:nvSpPr>
                <p:cNvPr id="2482" name="Oval 2481"/>
                <p:cNvSpPr/>
                <p:nvPr/>
              </p:nvSpPr>
              <p:spPr>
                <a:xfrm>
                  <a:off x="1980349" y="1907184"/>
                  <a:ext cx="536864"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83" name="Straight Connector 2482"/>
                <p:cNvCxnSpPr/>
                <p:nvPr/>
              </p:nvCxnSpPr>
              <p:spPr>
                <a:xfrm flipV="1">
                  <a:off x="2132933" y="1828067"/>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4" name="Straight Connector 2483"/>
                <p:cNvCxnSpPr/>
                <p:nvPr/>
              </p:nvCxnSpPr>
              <p:spPr>
                <a:xfrm>
                  <a:off x="2212049" y="1828067"/>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5" name="Straight Connector 2484"/>
                <p:cNvCxnSpPr/>
                <p:nvPr/>
              </p:nvCxnSpPr>
              <p:spPr>
                <a:xfrm flipV="1">
                  <a:off x="2212049" y="175460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6" name="Straight Connector 2485"/>
                <p:cNvCxnSpPr/>
                <p:nvPr/>
              </p:nvCxnSpPr>
              <p:spPr>
                <a:xfrm flipH="1">
                  <a:off x="2132933" y="175460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7" name="Straight Connector 2486"/>
                <p:cNvCxnSpPr/>
                <p:nvPr/>
              </p:nvCxnSpPr>
              <p:spPr>
                <a:xfrm flipH="1" flipV="1">
                  <a:off x="2212049" y="1754602"/>
                  <a:ext cx="73464"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488" name="Oval 2487"/>
                <p:cNvSpPr/>
                <p:nvPr/>
              </p:nvSpPr>
              <p:spPr>
                <a:xfrm>
                  <a:off x="2212049" y="167548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814" name="Group 204"/>
              <p:cNvGrpSpPr>
                <a:grpSpLocks/>
              </p:cNvGrpSpPr>
              <p:nvPr/>
            </p:nvGrpSpPr>
            <p:grpSpPr bwMode="auto">
              <a:xfrm>
                <a:off x="1447800" y="4419600"/>
                <a:ext cx="228600" cy="130628"/>
                <a:chOff x="1981200" y="1676400"/>
                <a:chExt cx="533400" cy="304800"/>
              </a:xfrm>
            </p:grpSpPr>
            <p:sp>
              <p:nvSpPr>
                <p:cNvPr id="2475" name="Oval 2474"/>
                <p:cNvSpPr/>
                <p:nvPr/>
              </p:nvSpPr>
              <p:spPr>
                <a:xfrm>
                  <a:off x="1979926" y="1907914"/>
                  <a:ext cx="536860" cy="73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76" name="Straight Connector 2475"/>
                <p:cNvCxnSpPr/>
                <p:nvPr/>
              </p:nvCxnSpPr>
              <p:spPr>
                <a:xfrm flipV="1">
                  <a:off x="2132506" y="1828796"/>
                  <a:ext cx="79116" cy="8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7" name="Straight Connector 2476"/>
                <p:cNvCxnSpPr/>
                <p:nvPr/>
              </p:nvCxnSpPr>
              <p:spPr>
                <a:xfrm>
                  <a:off x="2211622" y="1828796"/>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8" name="Straight Connector 2477"/>
                <p:cNvCxnSpPr/>
                <p:nvPr/>
              </p:nvCxnSpPr>
              <p:spPr>
                <a:xfrm flipV="1">
                  <a:off x="2211622" y="1755332"/>
                  <a:ext cx="0"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9" name="Straight Connector 2478"/>
                <p:cNvCxnSpPr/>
                <p:nvPr/>
              </p:nvCxnSpPr>
              <p:spPr>
                <a:xfrm flipH="1">
                  <a:off x="2132506" y="1755332"/>
                  <a:ext cx="79116" cy="73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0" name="Straight Connector 2479"/>
                <p:cNvCxnSpPr/>
                <p:nvPr/>
              </p:nvCxnSpPr>
              <p:spPr>
                <a:xfrm flipH="1" flipV="1">
                  <a:off x="2211622" y="1755332"/>
                  <a:ext cx="73467" cy="73464"/>
                </a:xfrm>
                <a:prstGeom prst="line">
                  <a:avLst/>
                </a:prstGeom>
              </p:spPr>
              <p:style>
                <a:lnRef idx="1">
                  <a:schemeClr val="accent1"/>
                </a:lnRef>
                <a:fillRef idx="0">
                  <a:schemeClr val="accent1"/>
                </a:fillRef>
                <a:effectRef idx="0">
                  <a:schemeClr val="accent1"/>
                </a:effectRef>
                <a:fontRef idx="minor">
                  <a:schemeClr val="tx1"/>
                </a:fontRef>
              </p:style>
            </p:cxnSp>
            <p:sp>
              <p:nvSpPr>
                <p:cNvPr id="2481" name="Oval 2480"/>
                <p:cNvSpPr/>
                <p:nvPr/>
              </p:nvSpPr>
              <p:spPr>
                <a:xfrm>
                  <a:off x="2211622" y="1676215"/>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815" name="Group 212"/>
              <p:cNvGrpSpPr>
                <a:grpSpLocks/>
              </p:cNvGrpSpPr>
              <p:nvPr/>
            </p:nvGrpSpPr>
            <p:grpSpPr bwMode="auto">
              <a:xfrm>
                <a:off x="1219201" y="3657600"/>
                <a:ext cx="228600" cy="130628"/>
                <a:chOff x="1981200" y="1676400"/>
                <a:chExt cx="533400" cy="304800"/>
              </a:xfrm>
            </p:grpSpPr>
            <p:sp>
              <p:nvSpPr>
                <p:cNvPr id="2468" name="Oval 2467"/>
                <p:cNvSpPr/>
                <p:nvPr/>
              </p:nvSpPr>
              <p:spPr>
                <a:xfrm>
                  <a:off x="1982111" y="1905789"/>
                  <a:ext cx="531211"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69" name="Straight Connector 2468"/>
                <p:cNvCxnSpPr/>
                <p:nvPr/>
              </p:nvCxnSpPr>
              <p:spPr>
                <a:xfrm flipV="1">
                  <a:off x="2134691" y="1826671"/>
                  <a:ext cx="73467"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0" name="Straight Connector 2469"/>
                <p:cNvCxnSpPr/>
                <p:nvPr/>
              </p:nvCxnSpPr>
              <p:spPr>
                <a:xfrm>
                  <a:off x="2208158" y="1826671"/>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1" name="Straight Connector 2470"/>
                <p:cNvCxnSpPr/>
                <p:nvPr/>
              </p:nvCxnSpPr>
              <p:spPr>
                <a:xfrm flipV="1">
                  <a:off x="2208158" y="1753203"/>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2" name="Straight Connector 2471"/>
                <p:cNvCxnSpPr/>
                <p:nvPr/>
              </p:nvCxnSpPr>
              <p:spPr>
                <a:xfrm flipH="1">
                  <a:off x="2134691" y="1753203"/>
                  <a:ext cx="73467"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3" name="Straight Connector 2472"/>
                <p:cNvCxnSpPr/>
                <p:nvPr/>
              </p:nvCxnSpPr>
              <p:spPr>
                <a:xfrm flipH="1" flipV="1">
                  <a:off x="2208158" y="1753203"/>
                  <a:ext cx="79116"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474" name="Oval 2473"/>
                <p:cNvSpPr/>
                <p:nvPr/>
              </p:nvSpPr>
              <p:spPr>
                <a:xfrm>
                  <a:off x="2208158" y="1674086"/>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816" name="Group 220"/>
              <p:cNvGrpSpPr>
                <a:grpSpLocks/>
              </p:cNvGrpSpPr>
              <p:nvPr/>
            </p:nvGrpSpPr>
            <p:grpSpPr bwMode="auto">
              <a:xfrm>
                <a:off x="1447800" y="3298372"/>
                <a:ext cx="228600" cy="130628"/>
                <a:chOff x="1981200" y="1676400"/>
                <a:chExt cx="533400" cy="304800"/>
              </a:xfrm>
            </p:grpSpPr>
            <p:sp>
              <p:nvSpPr>
                <p:cNvPr id="2461" name="Oval 255"/>
                <p:cNvSpPr/>
                <p:nvPr/>
              </p:nvSpPr>
              <p:spPr>
                <a:xfrm>
                  <a:off x="1979926" y="1907611"/>
                  <a:ext cx="536860" cy="7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62" name="Straight Connector 2461"/>
                <p:cNvCxnSpPr/>
                <p:nvPr/>
              </p:nvCxnSpPr>
              <p:spPr>
                <a:xfrm flipV="1">
                  <a:off x="2132506" y="1828494"/>
                  <a:ext cx="79116" cy="8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3" name="Straight Connector 2462"/>
                <p:cNvCxnSpPr/>
                <p:nvPr/>
              </p:nvCxnSpPr>
              <p:spPr>
                <a:xfrm>
                  <a:off x="2211622" y="1828494"/>
                  <a:ext cx="113024" cy="79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4" name="Straight Connector 2463"/>
                <p:cNvCxnSpPr/>
                <p:nvPr/>
              </p:nvCxnSpPr>
              <p:spPr>
                <a:xfrm flipV="1">
                  <a:off x="2211622" y="1755026"/>
                  <a:ext cx="0"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5" name="Straight Connector 2464"/>
                <p:cNvCxnSpPr/>
                <p:nvPr/>
              </p:nvCxnSpPr>
              <p:spPr>
                <a:xfrm flipH="1">
                  <a:off x="2132506" y="1755026"/>
                  <a:ext cx="79116" cy="7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6" name="Straight Connector 2465"/>
                <p:cNvCxnSpPr/>
                <p:nvPr/>
              </p:nvCxnSpPr>
              <p:spPr>
                <a:xfrm flipH="1" flipV="1">
                  <a:off x="2211622" y="1755026"/>
                  <a:ext cx="73467" cy="73468"/>
                </a:xfrm>
                <a:prstGeom prst="line">
                  <a:avLst/>
                </a:prstGeom>
              </p:spPr>
              <p:style>
                <a:lnRef idx="1">
                  <a:schemeClr val="accent1"/>
                </a:lnRef>
                <a:fillRef idx="0">
                  <a:schemeClr val="accent1"/>
                </a:fillRef>
                <a:effectRef idx="0">
                  <a:schemeClr val="accent1"/>
                </a:effectRef>
                <a:fontRef idx="minor">
                  <a:schemeClr val="tx1"/>
                </a:fontRef>
              </p:style>
            </p:cxnSp>
            <p:sp>
              <p:nvSpPr>
                <p:cNvPr id="2467" name="Oval 2466"/>
                <p:cNvSpPr/>
                <p:nvPr/>
              </p:nvSpPr>
              <p:spPr>
                <a:xfrm>
                  <a:off x="2211622" y="1675909"/>
                  <a:ext cx="45209" cy="79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sp>
        <p:nvSpPr>
          <p:cNvPr id="2630" name="Freeform 2629"/>
          <p:cNvSpPr/>
          <p:nvPr/>
        </p:nvSpPr>
        <p:spPr>
          <a:xfrm>
            <a:off x="9564779" y="943081"/>
            <a:ext cx="582786" cy="6997950"/>
          </a:xfrm>
          <a:custGeom>
            <a:avLst/>
            <a:gdLst>
              <a:gd name="connsiteX0" fmla="*/ 462709 w 528810"/>
              <a:gd name="connsiteY0" fmla="*/ 0 h 6348312"/>
              <a:gd name="connsiteX1" fmla="*/ 363557 w 528810"/>
              <a:gd name="connsiteY1" fmla="*/ 33050 h 6348312"/>
              <a:gd name="connsiteX2" fmla="*/ 286439 w 528810"/>
              <a:gd name="connsiteY2" fmla="*/ 77118 h 6348312"/>
              <a:gd name="connsiteX3" fmla="*/ 242371 w 528810"/>
              <a:gd name="connsiteY3" fmla="*/ 99151 h 6348312"/>
              <a:gd name="connsiteX4" fmla="*/ 209321 w 528810"/>
              <a:gd name="connsiteY4" fmla="*/ 121185 h 6348312"/>
              <a:gd name="connsiteX5" fmla="*/ 165253 w 528810"/>
              <a:gd name="connsiteY5" fmla="*/ 143219 h 6348312"/>
              <a:gd name="connsiteX6" fmla="*/ 121186 w 528810"/>
              <a:gd name="connsiteY6" fmla="*/ 176269 h 6348312"/>
              <a:gd name="connsiteX7" fmla="*/ 44068 w 528810"/>
              <a:gd name="connsiteY7" fmla="*/ 242371 h 6348312"/>
              <a:gd name="connsiteX8" fmla="*/ 0 w 528810"/>
              <a:gd name="connsiteY8" fmla="*/ 308472 h 6348312"/>
              <a:gd name="connsiteX9" fmla="*/ 11017 w 528810"/>
              <a:gd name="connsiteY9" fmla="*/ 418640 h 6348312"/>
              <a:gd name="connsiteX10" fmla="*/ 33051 w 528810"/>
              <a:gd name="connsiteY10" fmla="*/ 462708 h 6348312"/>
              <a:gd name="connsiteX11" fmla="*/ 88135 w 528810"/>
              <a:gd name="connsiteY11" fmla="*/ 539826 h 6348312"/>
              <a:gd name="connsiteX12" fmla="*/ 110169 w 528810"/>
              <a:gd name="connsiteY12" fmla="*/ 572877 h 6348312"/>
              <a:gd name="connsiteX13" fmla="*/ 143220 w 528810"/>
              <a:gd name="connsiteY13" fmla="*/ 583893 h 6348312"/>
              <a:gd name="connsiteX14" fmla="*/ 176270 w 528810"/>
              <a:gd name="connsiteY14" fmla="*/ 616944 h 6348312"/>
              <a:gd name="connsiteX15" fmla="*/ 209321 w 528810"/>
              <a:gd name="connsiteY15" fmla="*/ 638978 h 6348312"/>
              <a:gd name="connsiteX16" fmla="*/ 275422 w 528810"/>
              <a:gd name="connsiteY16" fmla="*/ 705079 h 6348312"/>
              <a:gd name="connsiteX17" fmla="*/ 308473 w 528810"/>
              <a:gd name="connsiteY17" fmla="*/ 738130 h 6348312"/>
              <a:gd name="connsiteX18" fmla="*/ 297456 w 528810"/>
              <a:gd name="connsiteY18" fmla="*/ 837281 h 6348312"/>
              <a:gd name="connsiteX19" fmla="*/ 253388 w 528810"/>
              <a:gd name="connsiteY19" fmla="*/ 958467 h 6348312"/>
              <a:gd name="connsiteX20" fmla="*/ 198304 w 528810"/>
              <a:gd name="connsiteY20" fmla="*/ 1057619 h 6348312"/>
              <a:gd name="connsiteX21" fmla="*/ 176270 w 528810"/>
              <a:gd name="connsiteY21" fmla="*/ 1145754 h 6348312"/>
              <a:gd name="connsiteX22" fmla="*/ 154237 w 528810"/>
              <a:gd name="connsiteY22" fmla="*/ 1233889 h 6348312"/>
              <a:gd name="connsiteX23" fmla="*/ 176270 w 528810"/>
              <a:gd name="connsiteY23" fmla="*/ 1531344 h 6348312"/>
              <a:gd name="connsiteX24" fmla="*/ 187287 w 528810"/>
              <a:gd name="connsiteY24" fmla="*/ 1586428 h 6348312"/>
              <a:gd name="connsiteX25" fmla="*/ 220338 w 528810"/>
              <a:gd name="connsiteY25" fmla="*/ 1663546 h 6348312"/>
              <a:gd name="connsiteX26" fmla="*/ 253388 w 528810"/>
              <a:gd name="connsiteY26" fmla="*/ 1740665 h 6348312"/>
              <a:gd name="connsiteX27" fmla="*/ 286439 w 528810"/>
              <a:gd name="connsiteY27" fmla="*/ 1795749 h 6348312"/>
              <a:gd name="connsiteX28" fmla="*/ 297456 w 528810"/>
              <a:gd name="connsiteY28" fmla="*/ 1828800 h 6348312"/>
              <a:gd name="connsiteX29" fmla="*/ 341523 w 528810"/>
              <a:gd name="connsiteY29" fmla="*/ 1949985 h 6348312"/>
              <a:gd name="connsiteX30" fmla="*/ 319490 w 528810"/>
              <a:gd name="connsiteY30" fmla="*/ 2049137 h 6348312"/>
              <a:gd name="connsiteX31" fmla="*/ 264405 w 528810"/>
              <a:gd name="connsiteY31" fmla="*/ 2126255 h 6348312"/>
              <a:gd name="connsiteX32" fmla="*/ 220338 w 528810"/>
              <a:gd name="connsiteY32" fmla="*/ 2192356 h 6348312"/>
              <a:gd name="connsiteX33" fmla="*/ 187287 w 528810"/>
              <a:gd name="connsiteY33" fmla="*/ 2225407 h 6348312"/>
              <a:gd name="connsiteX34" fmla="*/ 121186 w 528810"/>
              <a:gd name="connsiteY34" fmla="*/ 2335575 h 6348312"/>
              <a:gd name="connsiteX35" fmla="*/ 77118 w 528810"/>
              <a:gd name="connsiteY35" fmla="*/ 2412693 h 6348312"/>
              <a:gd name="connsiteX36" fmla="*/ 66102 w 528810"/>
              <a:gd name="connsiteY36" fmla="*/ 2599980 h 6348312"/>
              <a:gd name="connsiteX37" fmla="*/ 77118 w 528810"/>
              <a:gd name="connsiteY37" fmla="*/ 2633031 h 6348312"/>
              <a:gd name="connsiteX38" fmla="*/ 99152 w 528810"/>
              <a:gd name="connsiteY38" fmla="*/ 2666081 h 6348312"/>
              <a:gd name="connsiteX39" fmla="*/ 176270 w 528810"/>
              <a:gd name="connsiteY39" fmla="*/ 2743200 h 6348312"/>
              <a:gd name="connsiteX40" fmla="*/ 198304 w 528810"/>
              <a:gd name="connsiteY40" fmla="*/ 2787267 h 6348312"/>
              <a:gd name="connsiteX41" fmla="*/ 220338 w 528810"/>
              <a:gd name="connsiteY41" fmla="*/ 2864385 h 6348312"/>
              <a:gd name="connsiteX42" fmla="*/ 209321 w 528810"/>
              <a:gd name="connsiteY42" fmla="*/ 3040655 h 6348312"/>
              <a:gd name="connsiteX43" fmla="*/ 198304 w 528810"/>
              <a:gd name="connsiteY43" fmla="*/ 3073706 h 6348312"/>
              <a:gd name="connsiteX44" fmla="*/ 187287 w 528810"/>
              <a:gd name="connsiteY44" fmla="*/ 3150824 h 6348312"/>
              <a:gd name="connsiteX45" fmla="*/ 154237 w 528810"/>
              <a:gd name="connsiteY45" fmla="*/ 3316077 h 6348312"/>
              <a:gd name="connsiteX46" fmla="*/ 143220 w 528810"/>
              <a:gd name="connsiteY46" fmla="*/ 3745734 h 6348312"/>
              <a:gd name="connsiteX47" fmla="*/ 132203 w 528810"/>
              <a:gd name="connsiteY47" fmla="*/ 3833869 h 6348312"/>
              <a:gd name="connsiteX48" fmla="*/ 110169 w 528810"/>
              <a:gd name="connsiteY48" fmla="*/ 3910987 h 6348312"/>
              <a:gd name="connsiteX49" fmla="*/ 99152 w 528810"/>
              <a:gd name="connsiteY49" fmla="*/ 3988106 h 6348312"/>
              <a:gd name="connsiteX50" fmla="*/ 88135 w 528810"/>
              <a:gd name="connsiteY50" fmla="*/ 4054207 h 6348312"/>
              <a:gd name="connsiteX51" fmla="*/ 110169 w 528810"/>
              <a:gd name="connsiteY51" fmla="*/ 4307595 h 6348312"/>
              <a:gd name="connsiteX52" fmla="*/ 121186 w 528810"/>
              <a:gd name="connsiteY52" fmla="*/ 4340645 h 6348312"/>
              <a:gd name="connsiteX53" fmla="*/ 143220 w 528810"/>
              <a:gd name="connsiteY53" fmla="*/ 4417763 h 6348312"/>
              <a:gd name="connsiteX54" fmla="*/ 176270 w 528810"/>
              <a:gd name="connsiteY54" fmla="*/ 4726236 h 6348312"/>
              <a:gd name="connsiteX55" fmla="*/ 154237 w 528810"/>
              <a:gd name="connsiteY55" fmla="*/ 4968607 h 6348312"/>
              <a:gd name="connsiteX56" fmla="*/ 143220 w 528810"/>
              <a:gd name="connsiteY56" fmla="*/ 5001657 h 6348312"/>
              <a:gd name="connsiteX57" fmla="*/ 176270 w 528810"/>
              <a:gd name="connsiteY57" fmla="*/ 5233012 h 6348312"/>
              <a:gd name="connsiteX58" fmla="*/ 198304 w 528810"/>
              <a:gd name="connsiteY58" fmla="*/ 5266062 h 6348312"/>
              <a:gd name="connsiteX59" fmla="*/ 176270 w 528810"/>
              <a:gd name="connsiteY59" fmla="*/ 5431315 h 6348312"/>
              <a:gd name="connsiteX60" fmla="*/ 198304 w 528810"/>
              <a:gd name="connsiteY60" fmla="*/ 5607585 h 6348312"/>
              <a:gd name="connsiteX61" fmla="*/ 209321 w 528810"/>
              <a:gd name="connsiteY61" fmla="*/ 5640636 h 6348312"/>
              <a:gd name="connsiteX62" fmla="*/ 275422 w 528810"/>
              <a:gd name="connsiteY62" fmla="*/ 5717754 h 6348312"/>
              <a:gd name="connsiteX63" fmla="*/ 297456 w 528810"/>
              <a:gd name="connsiteY63" fmla="*/ 5949108 h 6348312"/>
              <a:gd name="connsiteX64" fmla="*/ 308473 w 528810"/>
              <a:gd name="connsiteY64" fmla="*/ 6004192 h 6348312"/>
              <a:gd name="connsiteX65" fmla="*/ 330506 w 528810"/>
              <a:gd name="connsiteY65" fmla="*/ 6037243 h 6348312"/>
              <a:gd name="connsiteX66" fmla="*/ 341523 w 528810"/>
              <a:gd name="connsiteY66" fmla="*/ 6070293 h 6348312"/>
              <a:gd name="connsiteX67" fmla="*/ 352540 w 528810"/>
              <a:gd name="connsiteY67" fmla="*/ 6180462 h 6348312"/>
              <a:gd name="connsiteX68" fmla="*/ 374574 w 528810"/>
              <a:gd name="connsiteY68" fmla="*/ 6246563 h 6348312"/>
              <a:gd name="connsiteX69" fmla="*/ 440675 w 528810"/>
              <a:gd name="connsiteY69" fmla="*/ 6279614 h 6348312"/>
              <a:gd name="connsiteX70" fmla="*/ 484743 w 528810"/>
              <a:gd name="connsiteY70" fmla="*/ 6312665 h 6348312"/>
              <a:gd name="connsiteX71" fmla="*/ 528810 w 528810"/>
              <a:gd name="connsiteY71" fmla="*/ 6345715 h 634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28810" h="6348312">
                <a:moveTo>
                  <a:pt x="462709" y="0"/>
                </a:moveTo>
                <a:cubicBezTo>
                  <a:pt x="429658" y="11017"/>
                  <a:pt x="395474" y="19086"/>
                  <a:pt x="363557" y="33050"/>
                </a:cubicBezTo>
                <a:cubicBezTo>
                  <a:pt x="336432" y="44917"/>
                  <a:pt x="312431" y="62941"/>
                  <a:pt x="286439" y="77118"/>
                </a:cubicBezTo>
                <a:cubicBezTo>
                  <a:pt x="272021" y="84982"/>
                  <a:pt x="256630" y="91003"/>
                  <a:pt x="242371" y="99151"/>
                </a:cubicBezTo>
                <a:cubicBezTo>
                  <a:pt x="230875" y="105720"/>
                  <a:pt x="220817" y="114616"/>
                  <a:pt x="209321" y="121185"/>
                </a:cubicBezTo>
                <a:cubicBezTo>
                  <a:pt x="195062" y="129333"/>
                  <a:pt x="179180" y="134515"/>
                  <a:pt x="165253" y="143219"/>
                </a:cubicBezTo>
                <a:cubicBezTo>
                  <a:pt x="149683" y="152950"/>
                  <a:pt x="136127" y="165597"/>
                  <a:pt x="121186" y="176269"/>
                </a:cubicBezTo>
                <a:cubicBezTo>
                  <a:pt x="82267" y="204068"/>
                  <a:pt x="79585" y="197974"/>
                  <a:pt x="44068" y="242371"/>
                </a:cubicBezTo>
                <a:cubicBezTo>
                  <a:pt x="27525" y="263049"/>
                  <a:pt x="0" y="308472"/>
                  <a:pt x="0" y="308472"/>
                </a:cubicBezTo>
                <a:cubicBezTo>
                  <a:pt x="3672" y="345195"/>
                  <a:pt x="3284" y="382553"/>
                  <a:pt x="11017" y="418640"/>
                </a:cubicBezTo>
                <a:cubicBezTo>
                  <a:pt x="14458" y="434699"/>
                  <a:pt x="24903" y="448449"/>
                  <a:pt x="33051" y="462708"/>
                </a:cubicBezTo>
                <a:cubicBezTo>
                  <a:pt x="47887" y="488671"/>
                  <a:pt x="71246" y="516182"/>
                  <a:pt x="88135" y="539826"/>
                </a:cubicBezTo>
                <a:cubicBezTo>
                  <a:pt x="95831" y="550600"/>
                  <a:pt x="99830" y="564606"/>
                  <a:pt x="110169" y="572877"/>
                </a:cubicBezTo>
                <a:cubicBezTo>
                  <a:pt x="119237" y="580131"/>
                  <a:pt x="132203" y="580221"/>
                  <a:pt x="143220" y="583893"/>
                </a:cubicBezTo>
                <a:cubicBezTo>
                  <a:pt x="154237" y="594910"/>
                  <a:pt x="164301" y="606970"/>
                  <a:pt x="176270" y="616944"/>
                </a:cubicBezTo>
                <a:cubicBezTo>
                  <a:pt x="186442" y="625421"/>
                  <a:pt x="199425" y="630181"/>
                  <a:pt x="209321" y="638978"/>
                </a:cubicBezTo>
                <a:cubicBezTo>
                  <a:pt x="232611" y="659680"/>
                  <a:pt x="253388" y="683045"/>
                  <a:pt x="275422" y="705079"/>
                </a:cubicBezTo>
                <a:lnTo>
                  <a:pt x="308473" y="738130"/>
                </a:lnTo>
                <a:cubicBezTo>
                  <a:pt x="304801" y="771180"/>
                  <a:pt x="303978" y="804673"/>
                  <a:pt x="297456" y="837281"/>
                </a:cubicBezTo>
                <a:cubicBezTo>
                  <a:pt x="294028" y="854423"/>
                  <a:pt x="262881" y="939480"/>
                  <a:pt x="253388" y="958467"/>
                </a:cubicBezTo>
                <a:cubicBezTo>
                  <a:pt x="211601" y="1042041"/>
                  <a:pt x="230134" y="983349"/>
                  <a:pt x="198304" y="1057619"/>
                </a:cubicBezTo>
                <a:cubicBezTo>
                  <a:pt x="184263" y="1090381"/>
                  <a:pt x="184892" y="1108392"/>
                  <a:pt x="176270" y="1145754"/>
                </a:cubicBezTo>
                <a:cubicBezTo>
                  <a:pt x="169461" y="1175261"/>
                  <a:pt x="154237" y="1233889"/>
                  <a:pt x="154237" y="1233889"/>
                </a:cubicBezTo>
                <a:cubicBezTo>
                  <a:pt x="161581" y="1333041"/>
                  <a:pt x="166990" y="1432355"/>
                  <a:pt x="176270" y="1531344"/>
                </a:cubicBezTo>
                <a:cubicBezTo>
                  <a:pt x="178018" y="1549987"/>
                  <a:pt x="181366" y="1568664"/>
                  <a:pt x="187287" y="1586428"/>
                </a:cubicBezTo>
                <a:cubicBezTo>
                  <a:pt x="196131" y="1612960"/>
                  <a:pt x="209951" y="1637579"/>
                  <a:pt x="220338" y="1663546"/>
                </a:cubicBezTo>
                <a:cubicBezTo>
                  <a:pt x="242625" y="1719264"/>
                  <a:pt x="217568" y="1676188"/>
                  <a:pt x="253388" y="1740665"/>
                </a:cubicBezTo>
                <a:cubicBezTo>
                  <a:pt x="263787" y="1759383"/>
                  <a:pt x="276863" y="1776597"/>
                  <a:pt x="286439" y="1795749"/>
                </a:cubicBezTo>
                <a:cubicBezTo>
                  <a:pt x="291633" y="1806136"/>
                  <a:pt x="292881" y="1818126"/>
                  <a:pt x="297456" y="1828800"/>
                </a:cubicBezTo>
                <a:cubicBezTo>
                  <a:pt x="341157" y="1930768"/>
                  <a:pt x="299170" y="1801746"/>
                  <a:pt x="341523" y="1949985"/>
                </a:cubicBezTo>
                <a:cubicBezTo>
                  <a:pt x="334179" y="1983036"/>
                  <a:pt x="330196" y="2017018"/>
                  <a:pt x="319490" y="2049137"/>
                </a:cubicBezTo>
                <a:cubicBezTo>
                  <a:pt x="316235" y="2058903"/>
                  <a:pt x="265233" y="2125072"/>
                  <a:pt x="264405" y="2126255"/>
                </a:cubicBezTo>
                <a:cubicBezTo>
                  <a:pt x="249219" y="2147949"/>
                  <a:pt x="236596" y="2171453"/>
                  <a:pt x="220338" y="2192356"/>
                </a:cubicBezTo>
                <a:cubicBezTo>
                  <a:pt x="210773" y="2204654"/>
                  <a:pt x="196156" y="2212597"/>
                  <a:pt x="187287" y="2225407"/>
                </a:cubicBezTo>
                <a:cubicBezTo>
                  <a:pt x="162910" y="2260618"/>
                  <a:pt x="140338" y="2297271"/>
                  <a:pt x="121186" y="2335575"/>
                </a:cubicBezTo>
                <a:cubicBezTo>
                  <a:pt x="93231" y="2391486"/>
                  <a:pt x="108262" y="2365978"/>
                  <a:pt x="77118" y="2412693"/>
                </a:cubicBezTo>
                <a:cubicBezTo>
                  <a:pt x="50943" y="2517398"/>
                  <a:pt x="47433" y="2487962"/>
                  <a:pt x="66102" y="2599980"/>
                </a:cubicBezTo>
                <a:cubicBezTo>
                  <a:pt x="68011" y="2611435"/>
                  <a:pt x="71925" y="2622644"/>
                  <a:pt x="77118" y="2633031"/>
                </a:cubicBezTo>
                <a:cubicBezTo>
                  <a:pt x="83039" y="2644874"/>
                  <a:pt x="90295" y="2656239"/>
                  <a:pt x="99152" y="2666081"/>
                </a:cubicBezTo>
                <a:cubicBezTo>
                  <a:pt x="123472" y="2693103"/>
                  <a:pt x="160012" y="2710684"/>
                  <a:pt x="176270" y="2743200"/>
                </a:cubicBezTo>
                <a:cubicBezTo>
                  <a:pt x="183615" y="2757889"/>
                  <a:pt x="191835" y="2772172"/>
                  <a:pt x="198304" y="2787267"/>
                </a:cubicBezTo>
                <a:cubicBezTo>
                  <a:pt x="207787" y="2809393"/>
                  <a:pt x="214748" y="2842025"/>
                  <a:pt x="220338" y="2864385"/>
                </a:cubicBezTo>
                <a:cubicBezTo>
                  <a:pt x="216666" y="2923142"/>
                  <a:pt x="215484" y="2982107"/>
                  <a:pt x="209321" y="3040655"/>
                </a:cubicBezTo>
                <a:cubicBezTo>
                  <a:pt x="208105" y="3052204"/>
                  <a:pt x="200582" y="3062319"/>
                  <a:pt x="198304" y="3073706"/>
                </a:cubicBezTo>
                <a:cubicBezTo>
                  <a:pt x="193211" y="3099169"/>
                  <a:pt x="192380" y="3125361"/>
                  <a:pt x="187287" y="3150824"/>
                </a:cubicBezTo>
                <a:cubicBezTo>
                  <a:pt x="144794" y="3363289"/>
                  <a:pt x="181679" y="3123971"/>
                  <a:pt x="154237" y="3316077"/>
                </a:cubicBezTo>
                <a:cubicBezTo>
                  <a:pt x="150565" y="3459296"/>
                  <a:pt x="149311" y="3602597"/>
                  <a:pt x="143220" y="3745734"/>
                </a:cubicBezTo>
                <a:cubicBezTo>
                  <a:pt x="141961" y="3775314"/>
                  <a:pt x="138009" y="3804837"/>
                  <a:pt x="132203" y="3833869"/>
                </a:cubicBezTo>
                <a:cubicBezTo>
                  <a:pt x="126960" y="3860084"/>
                  <a:pt x="117514" y="3885281"/>
                  <a:pt x="110169" y="3910987"/>
                </a:cubicBezTo>
                <a:cubicBezTo>
                  <a:pt x="106497" y="3936693"/>
                  <a:pt x="103101" y="3962441"/>
                  <a:pt x="99152" y="3988106"/>
                </a:cubicBezTo>
                <a:cubicBezTo>
                  <a:pt x="95755" y="4010184"/>
                  <a:pt x="87365" y="4031883"/>
                  <a:pt x="88135" y="4054207"/>
                </a:cubicBezTo>
                <a:cubicBezTo>
                  <a:pt x="91057" y="4138938"/>
                  <a:pt x="100451" y="4223372"/>
                  <a:pt x="110169" y="4307595"/>
                </a:cubicBezTo>
                <a:cubicBezTo>
                  <a:pt x="111500" y="4319131"/>
                  <a:pt x="117996" y="4329479"/>
                  <a:pt x="121186" y="4340645"/>
                </a:cubicBezTo>
                <a:cubicBezTo>
                  <a:pt x="148853" y="4437478"/>
                  <a:pt x="116805" y="4338521"/>
                  <a:pt x="143220" y="4417763"/>
                </a:cubicBezTo>
                <a:cubicBezTo>
                  <a:pt x="168199" y="4667561"/>
                  <a:pt x="156098" y="4564859"/>
                  <a:pt x="176270" y="4726236"/>
                </a:cubicBezTo>
                <a:cubicBezTo>
                  <a:pt x="171531" y="4797318"/>
                  <a:pt x="169294" y="4893318"/>
                  <a:pt x="154237" y="4968607"/>
                </a:cubicBezTo>
                <a:cubicBezTo>
                  <a:pt x="151960" y="4979994"/>
                  <a:pt x="146892" y="4990640"/>
                  <a:pt x="143220" y="5001657"/>
                </a:cubicBezTo>
                <a:cubicBezTo>
                  <a:pt x="152079" y="5152263"/>
                  <a:pt x="127091" y="5146947"/>
                  <a:pt x="176270" y="5233012"/>
                </a:cubicBezTo>
                <a:cubicBezTo>
                  <a:pt x="182839" y="5244508"/>
                  <a:pt x="190959" y="5255045"/>
                  <a:pt x="198304" y="5266062"/>
                </a:cubicBezTo>
                <a:cubicBezTo>
                  <a:pt x="195990" y="5282259"/>
                  <a:pt x="175811" y="5420292"/>
                  <a:pt x="176270" y="5431315"/>
                </a:cubicBezTo>
                <a:cubicBezTo>
                  <a:pt x="178735" y="5490478"/>
                  <a:pt x="189069" y="5549096"/>
                  <a:pt x="198304" y="5607585"/>
                </a:cubicBezTo>
                <a:cubicBezTo>
                  <a:pt x="200115" y="5619056"/>
                  <a:pt x="203559" y="5630553"/>
                  <a:pt x="209321" y="5640636"/>
                </a:cubicBezTo>
                <a:cubicBezTo>
                  <a:pt x="228165" y="5673613"/>
                  <a:pt x="249375" y="5691707"/>
                  <a:pt x="275422" y="5717754"/>
                </a:cubicBezTo>
                <a:cubicBezTo>
                  <a:pt x="308939" y="5818302"/>
                  <a:pt x="276877" y="5712458"/>
                  <a:pt x="297456" y="5949108"/>
                </a:cubicBezTo>
                <a:cubicBezTo>
                  <a:pt x="299078" y="5967763"/>
                  <a:pt x="301898" y="5986659"/>
                  <a:pt x="308473" y="6004192"/>
                </a:cubicBezTo>
                <a:cubicBezTo>
                  <a:pt x="313122" y="6016590"/>
                  <a:pt x="324585" y="6025400"/>
                  <a:pt x="330506" y="6037243"/>
                </a:cubicBezTo>
                <a:cubicBezTo>
                  <a:pt x="335699" y="6047630"/>
                  <a:pt x="337851" y="6059276"/>
                  <a:pt x="341523" y="6070293"/>
                </a:cubicBezTo>
                <a:cubicBezTo>
                  <a:pt x="345195" y="6107016"/>
                  <a:pt x="345739" y="6144188"/>
                  <a:pt x="352540" y="6180462"/>
                </a:cubicBezTo>
                <a:cubicBezTo>
                  <a:pt x="356820" y="6203290"/>
                  <a:pt x="352540" y="6239218"/>
                  <a:pt x="374574" y="6246563"/>
                </a:cubicBezTo>
                <a:cubicBezTo>
                  <a:pt x="415503" y="6260206"/>
                  <a:pt x="403301" y="6252918"/>
                  <a:pt x="440675" y="6279614"/>
                </a:cubicBezTo>
                <a:cubicBezTo>
                  <a:pt x="455617" y="6290287"/>
                  <a:pt x="470802" y="6300715"/>
                  <a:pt x="484743" y="6312665"/>
                </a:cubicBezTo>
                <a:cubicBezTo>
                  <a:pt x="526331" y="6348312"/>
                  <a:pt x="500813" y="6345715"/>
                  <a:pt x="528810" y="6345715"/>
                </a:cubicBezTo>
              </a:path>
            </a:pathLst>
          </a:custGeom>
        </p:spPr>
        <p:style>
          <a:lnRef idx="2">
            <a:schemeClr val="dk1"/>
          </a:lnRef>
          <a:fillRef idx="0">
            <a:schemeClr val="dk1"/>
          </a:fillRef>
          <a:effectRef idx="1">
            <a:schemeClr val="dk1"/>
          </a:effectRef>
          <a:fontRef idx="minor">
            <a:schemeClr val="tx1"/>
          </a:fontRef>
        </p:style>
        <p:txBody>
          <a:bodyPr lIns="100794" tIns="50397" rIns="100794" bIns="50397" anchor="ctr"/>
          <a:lstStyle/>
          <a:p>
            <a:pPr algn="ctr" fontAlgn="auto">
              <a:spcBef>
                <a:spcPts val="0"/>
              </a:spcBef>
              <a:spcAft>
                <a:spcPts val="0"/>
              </a:spcAft>
              <a:defRPr/>
            </a:pPr>
            <a:endParaRPr lang="en-US" dirty="0"/>
          </a:p>
        </p:txBody>
      </p:sp>
      <p:sp>
        <p:nvSpPr>
          <p:cNvPr id="2631" name="Freeform 2630"/>
          <p:cNvSpPr/>
          <p:nvPr/>
        </p:nvSpPr>
        <p:spPr>
          <a:xfrm flipH="1">
            <a:off x="-101071" y="943081"/>
            <a:ext cx="582787" cy="6997950"/>
          </a:xfrm>
          <a:custGeom>
            <a:avLst/>
            <a:gdLst>
              <a:gd name="connsiteX0" fmla="*/ 462709 w 528810"/>
              <a:gd name="connsiteY0" fmla="*/ 0 h 6348312"/>
              <a:gd name="connsiteX1" fmla="*/ 363557 w 528810"/>
              <a:gd name="connsiteY1" fmla="*/ 33050 h 6348312"/>
              <a:gd name="connsiteX2" fmla="*/ 286439 w 528810"/>
              <a:gd name="connsiteY2" fmla="*/ 77118 h 6348312"/>
              <a:gd name="connsiteX3" fmla="*/ 242371 w 528810"/>
              <a:gd name="connsiteY3" fmla="*/ 99151 h 6348312"/>
              <a:gd name="connsiteX4" fmla="*/ 209321 w 528810"/>
              <a:gd name="connsiteY4" fmla="*/ 121185 h 6348312"/>
              <a:gd name="connsiteX5" fmla="*/ 165253 w 528810"/>
              <a:gd name="connsiteY5" fmla="*/ 143219 h 6348312"/>
              <a:gd name="connsiteX6" fmla="*/ 121186 w 528810"/>
              <a:gd name="connsiteY6" fmla="*/ 176269 h 6348312"/>
              <a:gd name="connsiteX7" fmla="*/ 44068 w 528810"/>
              <a:gd name="connsiteY7" fmla="*/ 242371 h 6348312"/>
              <a:gd name="connsiteX8" fmla="*/ 0 w 528810"/>
              <a:gd name="connsiteY8" fmla="*/ 308472 h 6348312"/>
              <a:gd name="connsiteX9" fmla="*/ 11017 w 528810"/>
              <a:gd name="connsiteY9" fmla="*/ 418640 h 6348312"/>
              <a:gd name="connsiteX10" fmla="*/ 33051 w 528810"/>
              <a:gd name="connsiteY10" fmla="*/ 462708 h 6348312"/>
              <a:gd name="connsiteX11" fmla="*/ 88135 w 528810"/>
              <a:gd name="connsiteY11" fmla="*/ 539826 h 6348312"/>
              <a:gd name="connsiteX12" fmla="*/ 110169 w 528810"/>
              <a:gd name="connsiteY12" fmla="*/ 572877 h 6348312"/>
              <a:gd name="connsiteX13" fmla="*/ 143220 w 528810"/>
              <a:gd name="connsiteY13" fmla="*/ 583893 h 6348312"/>
              <a:gd name="connsiteX14" fmla="*/ 176270 w 528810"/>
              <a:gd name="connsiteY14" fmla="*/ 616944 h 6348312"/>
              <a:gd name="connsiteX15" fmla="*/ 209321 w 528810"/>
              <a:gd name="connsiteY15" fmla="*/ 638978 h 6348312"/>
              <a:gd name="connsiteX16" fmla="*/ 275422 w 528810"/>
              <a:gd name="connsiteY16" fmla="*/ 705079 h 6348312"/>
              <a:gd name="connsiteX17" fmla="*/ 308473 w 528810"/>
              <a:gd name="connsiteY17" fmla="*/ 738130 h 6348312"/>
              <a:gd name="connsiteX18" fmla="*/ 297456 w 528810"/>
              <a:gd name="connsiteY18" fmla="*/ 837281 h 6348312"/>
              <a:gd name="connsiteX19" fmla="*/ 253388 w 528810"/>
              <a:gd name="connsiteY19" fmla="*/ 958467 h 6348312"/>
              <a:gd name="connsiteX20" fmla="*/ 198304 w 528810"/>
              <a:gd name="connsiteY20" fmla="*/ 1057619 h 6348312"/>
              <a:gd name="connsiteX21" fmla="*/ 176270 w 528810"/>
              <a:gd name="connsiteY21" fmla="*/ 1145754 h 6348312"/>
              <a:gd name="connsiteX22" fmla="*/ 154237 w 528810"/>
              <a:gd name="connsiteY22" fmla="*/ 1233889 h 6348312"/>
              <a:gd name="connsiteX23" fmla="*/ 176270 w 528810"/>
              <a:gd name="connsiteY23" fmla="*/ 1531344 h 6348312"/>
              <a:gd name="connsiteX24" fmla="*/ 187287 w 528810"/>
              <a:gd name="connsiteY24" fmla="*/ 1586428 h 6348312"/>
              <a:gd name="connsiteX25" fmla="*/ 220338 w 528810"/>
              <a:gd name="connsiteY25" fmla="*/ 1663546 h 6348312"/>
              <a:gd name="connsiteX26" fmla="*/ 253388 w 528810"/>
              <a:gd name="connsiteY26" fmla="*/ 1740665 h 6348312"/>
              <a:gd name="connsiteX27" fmla="*/ 286439 w 528810"/>
              <a:gd name="connsiteY27" fmla="*/ 1795749 h 6348312"/>
              <a:gd name="connsiteX28" fmla="*/ 297456 w 528810"/>
              <a:gd name="connsiteY28" fmla="*/ 1828800 h 6348312"/>
              <a:gd name="connsiteX29" fmla="*/ 341523 w 528810"/>
              <a:gd name="connsiteY29" fmla="*/ 1949985 h 6348312"/>
              <a:gd name="connsiteX30" fmla="*/ 319490 w 528810"/>
              <a:gd name="connsiteY30" fmla="*/ 2049137 h 6348312"/>
              <a:gd name="connsiteX31" fmla="*/ 264405 w 528810"/>
              <a:gd name="connsiteY31" fmla="*/ 2126255 h 6348312"/>
              <a:gd name="connsiteX32" fmla="*/ 220338 w 528810"/>
              <a:gd name="connsiteY32" fmla="*/ 2192356 h 6348312"/>
              <a:gd name="connsiteX33" fmla="*/ 187287 w 528810"/>
              <a:gd name="connsiteY33" fmla="*/ 2225407 h 6348312"/>
              <a:gd name="connsiteX34" fmla="*/ 121186 w 528810"/>
              <a:gd name="connsiteY34" fmla="*/ 2335575 h 6348312"/>
              <a:gd name="connsiteX35" fmla="*/ 77118 w 528810"/>
              <a:gd name="connsiteY35" fmla="*/ 2412693 h 6348312"/>
              <a:gd name="connsiteX36" fmla="*/ 66102 w 528810"/>
              <a:gd name="connsiteY36" fmla="*/ 2599980 h 6348312"/>
              <a:gd name="connsiteX37" fmla="*/ 77118 w 528810"/>
              <a:gd name="connsiteY37" fmla="*/ 2633031 h 6348312"/>
              <a:gd name="connsiteX38" fmla="*/ 99152 w 528810"/>
              <a:gd name="connsiteY38" fmla="*/ 2666081 h 6348312"/>
              <a:gd name="connsiteX39" fmla="*/ 176270 w 528810"/>
              <a:gd name="connsiteY39" fmla="*/ 2743200 h 6348312"/>
              <a:gd name="connsiteX40" fmla="*/ 198304 w 528810"/>
              <a:gd name="connsiteY40" fmla="*/ 2787267 h 6348312"/>
              <a:gd name="connsiteX41" fmla="*/ 220338 w 528810"/>
              <a:gd name="connsiteY41" fmla="*/ 2864385 h 6348312"/>
              <a:gd name="connsiteX42" fmla="*/ 209321 w 528810"/>
              <a:gd name="connsiteY42" fmla="*/ 3040655 h 6348312"/>
              <a:gd name="connsiteX43" fmla="*/ 198304 w 528810"/>
              <a:gd name="connsiteY43" fmla="*/ 3073706 h 6348312"/>
              <a:gd name="connsiteX44" fmla="*/ 187287 w 528810"/>
              <a:gd name="connsiteY44" fmla="*/ 3150824 h 6348312"/>
              <a:gd name="connsiteX45" fmla="*/ 154237 w 528810"/>
              <a:gd name="connsiteY45" fmla="*/ 3316077 h 6348312"/>
              <a:gd name="connsiteX46" fmla="*/ 143220 w 528810"/>
              <a:gd name="connsiteY46" fmla="*/ 3745734 h 6348312"/>
              <a:gd name="connsiteX47" fmla="*/ 132203 w 528810"/>
              <a:gd name="connsiteY47" fmla="*/ 3833869 h 6348312"/>
              <a:gd name="connsiteX48" fmla="*/ 110169 w 528810"/>
              <a:gd name="connsiteY48" fmla="*/ 3910987 h 6348312"/>
              <a:gd name="connsiteX49" fmla="*/ 99152 w 528810"/>
              <a:gd name="connsiteY49" fmla="*/ 3988106 h 6348312"/>
              <a:gd name="connsiteX50" fmla="*/ 88135 w 528810"/>
              <a:gd name="connsiteY50" fmla="*/ 4054207 h 6348312"/>
              <a:gd name="connsiteX51" fmla="*/ 110169 w 528810"/>
              <a:gd name="connsiteY51" fmla="*/ 4307595 h 6348312"/>
              <a:gd name="connsiteX52" fmla="*/ 121186 w 528810"/>
              <a:gd name="connsiteY52" fmla="*/ 4340645 h 6348312"/>
              <a:gd name="connsiteX53" fmla="*/ 143220 w 528810"/>
              <a:gd name="connsiteY53" fmla="*/ 4417763 h 6348312"/>
              <a:gd name="connsiteX54" fmla="*/ 176270 w 528810"/>
              <a:gd name="connsiteY54" fmla="*/ 4726236 h 6348312"/>
              <a:gd name="connsiteX55" fmla="*/ 154237 w 528810"/>
              <a:gd name="connsiteY55" fmla="*/ 4968607 h 6348312"/>
              <a:gd name="connsiteX56" fmla="*/ 143220 w 528810"/>
              <a:gd name="connsiteY56" fmla="*/ 5001657 h 6348312"/>
              <a:gd name="connsiteX57" fmla="*/ 176270 w 528810"/>
              <a:gd name="connsiteY57" fmla="*/ 5233012 h 6348312"/>
              <a:gd name="connsiteX58" fmla="*/ 198304 w 528810"/>
              <a:gd name="connsiteY58" fmla="*/ 5266062 h 6348312"/>
              <a:gd name="connsiteX59" fmla="*/ 176270 w 528810"/>
              <a:gd name="connsiteY59" fmla="*/ 5431315 h 6348312"/>
              <a:gd name="connsiteX60" fmla="*/ 198304 w 528810"/>
              <a:gd name="connsiteY60" fmla="*/ 5607585 h 6348312"/>
              <a:gd name="connsiteX61" fmla="*/ 209321 w 528810"/>
              <a:gd name="connsiteY61" fmla="*/ 5640636 h 6348312"/>
              <a:gd name="connsiteX62" fmla="*/ 275422 w 528810"/>
              <a:gd name="connsiteY62" fmla="*/ 5717754 h 6348312"/>
              <a:gd name="connsiteX63" fmla="*/ 297456 w 528810"/>
              <a:gd name="connsiteY63" fmla="*/ 5949108 h 6348312"/>
              <a:gd name="connsiteX64" fmla="*/ 308473 w 528810"/>
              <a:gd name="connsiteY64" fmla="*/ 6004192 h 6348312"/>
              <a:gd name="connsiteX65" fmla="*/ 330506 w 528810"/>
              <a:gd name="connsiteY65" fmla="*/ 6037243 h 6348312"/>
              <a:gd name="connsiteX66" fmla="*/ 341523 w 528810"/>
              <a:gd name="connsiteY66" fmla="*/ 6070293 h 6348312"/>
              <a:gd name="connsiteX67" fmla="*/ 352540 w 528810"/>
              <a:gd name="connsiteY67" fmla="*/ 6180462 h 6348312"/>
              <a:gd name="connsiteX68" fmla="*/ 374574 w 528810"/>
              <a:gd name="connsiteY68" fmla="*/ 6246563 h 6348312"/>
              <a:gd name="connsiteX69" fmla="*/ 440675 w 528810"/>
              <a:gd name="connsiteY69" fmla="*/ 6279614 h 6348312"/>
              <a:gd name="connsiteX70" fmla="*/ 484743 w 528810"/>
              <a:gd name="connsiteY70" fmla="*/ 6312665 h 6348312"/>
              <a:gd name="connsiteX71" fmla="*/ 528810 w 528810"/>
              <a:gd name="connsiteY71" fmla="*/ 6345715 h 634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28810" h="6348312">
                <a:moveTo>
                  <a:pt x="462709" y="0"/>
                </a:moveTo>
                <a:cubicBezTo>
                  <a:pt x="429658" y="11017"/>
                  <a:pt x="395474" y="19086"/>
                  <a:pt x="363557" y="33050"/>
                </a:cubicBezTo>
                <a:cubicBezTo>
                  <a:pt x="336432" y="44917"/>
                  <a:pt x="312431" y="62941"/>
                  <a:pt x="286439" y="77118"/>
                </a:cubicBezTo>
                <a:cubicBezTo>
                  <a:pt x="272021" y="84982"/>
                  <a:pt x="256630" y="91003"/>
                  <a:pt x="242371" y="99151"/>
                </a:cubicBezTo>
                <a:cubicBezTo>
                  <a:pt x="230875" y="105720"/>
                  <a:pt x="220817" y="114616"/>
                  <a:pt x="209321" y="121185"/>
                </a:cubicBezTo>
                <a:cubicBezTo>
                  <a:pt x="195062" y="129333"/>
                  <a:pt x="179180" y="134515"/>
                  <a:pt x="165253" y="143219"/>
                </a:cubicBezTo>
                <a:cubicBezTo>
                  <a:pt x="149683" y="152950"/>
                  <a:pt x="136127" y="165597"/>
                  <a:pt x="121186" y="176269"/>
                </a:cubicBezTo>
                <a:cubicBezTo>
                  <a:pt x="82267" y="204068"/>
                  <a:pt x="79585" y="197974"/>
                  <a:pt x="44068" y="242371"/>
                </a:cubicBezTo>
                <a:cubicBezTo>
                  <a:pt x="27525" y="263049"/>
                  <a:pt x="0" y="308472"/>
                  <a:pt x="0" y="308472"/>
                </a:cubicBezTo>
                <a:cubicBezTo>
                  <a:pt x="3672" y="345195"/>
                  <a:pt x="3284" y="382553"/>
                  <a:pt x="11017" y="418640"/>
                </a:cubicBezTo>
                <a:cubicBezTo>
                  <a:pt x="14458" y="434699"/>
                  <a:pt x="24903" y="448449"/>
                  <a:pt x="33051" y="462708"/>
                </a:cubicBezTo>
                <a:cubicBezTo>
                  <a:pt x="47887" y="488671"/>
                  <a:pt x="71246" y="516182"/>
                  <a:pt x="88135" y="539826"/>
                </a:cubicBezTo>
                <a:cubicBezTo>
                  <a:pt x="95831" y="550600"/>
                  <a:pt x="99830" y="564606"/>
                  <a:pt x="110169" y="572877"/>
                </a:cubicBezTo>
                <a:cubicBezTo>
                  <a:pt x="119237" y="580131"/>
                  <a:pt x="132203" y="580221"/>
                  <a:pt x="143220" y="583893"/>
                </a:cubicBezTo>
                <a:cubicBezTo>
                  <a:pt x="154237" y="594910"/>
                  <a:pt x="164301" y="606970"/>
                  <a:pt x="176270" y="616944"/>
                </a:cubicBezTo>
                <a:cubicBezTo>
                  <a:pt x="186442" y="625421"/>
                  <a:pt x="199425" y="630181"/>
                  <a:pt x="209321" y="638978"/>
                </a:cubicBezTo>
                <a:cubicBezTo>
                  <a:pt x="232611" y="659680"/>
                  <a:pt x="253388" y="683045"/>
                  <a:pt x="275422" y="705079"/>
                </a:cubicBezTo>
                <a:lnTo>
                  <a:pt x="308473" y="738130"/>
                </a:lnTo>
                <a:cubicBezTo>
                  <a:pt x="304801" y="771180"/>
                  <a:pt x="303978" y="804673"/>
                  <a:pt x="297456" y="837281"/>
                </a:cubicBezTo>
                <a:cubicBezTo>
                  <a:pt x="294028" y="854423"/>
                  <a:pt x="262881" y="939480"/>
                  <a:pt x="253388" y="958467"/>
                </a:cubicBezTo>
                <a:cubicBezTo>
                  <a:pt x="211601" y="1042041"/>
                  <a:pt x="230134" y="983349"/>
                  <a:pt x="198304" y="1057619"/>
                </a:cubicBezTo>
                <a:cubicBezTo>
                  <a:pt x="184263" y="1090381"/>
                  <a:pt x="184892" y="1108392"/>
                  <a:pt x="176270" y="1145754"/>
                </a:cubicBezTo>
                <a:cubicBezTo>
                  <a:pt x="169461" y="1175261"/>
                  <a:pt x="154237" y="1233889"/>
                  <a:pt x="154237" y="1233889"/>
                </a:cubicBezTo>
                <a:cubicBezTo>
                  <a:pt x="161581" y="1333041"/>
                  <a:pt x="166990" y="1432355"/>
                  <a:pt x="176270" y="1531344"/>
                </a:cubicBezTo>
                <a:cubicBezTo>
                  <a:pt x="178018" y="1549987"/>
                  <a:pt x="181366" y="1568664"/>
                  <a:pt x="187287" y="1586428"/>
                </a:cubicBezTo>
                <a:cubicBezTo>
                  <a:pt x="196131" y="1612960"/>
                  <a:pt x="209951" y="1637579"/>
                  <a:pt x="220338" y="1663546"/>
                </a:cubicBezTo>
                <a:cubicBezTo>
                  <a:pt x="242625" y="1719264"/>
                  <a:pt x="217568" y="1676188"/>
                  <a:pt x="253388" y="1740665"/>
                </a:cubicBezTo>
                <a:cubicBezTo>
                  <a:pt x="263787" y="1759383"/>
                  <a:pt x="276863" y="1776597"/>
                  <a:pt x="286439" y="1795749"/>
                </a:cubicBezTo>
                <a:cubicBezTo>
                  <a:pt x="291633" y="1806136"/>
                  <a:pt x="292881" y="1818126"/>
                  <a:pt x="297456" y="1828800"/>
                </a:cubicBezTo>
                <a:cubicBezTo>
                  <a:pt x="341157" y="1930768"/>
                  <a:pt x="299170" y="1801746"/>
                  <a:pt x="341523" y="1949985"/>
                </a:cubicBezTo>
                <a:cubicBezTo>
                  <a:pt x="334179" y="1983036"/>
                  <a:pt x="330196" y="2017018"/>
                  <a:pt x="319490" y="2049137"/>
                </a:cubicBezTo>
                <a:cubicBezTo>
                  <a:pt x="316235" y="2058903"/>
                  <a:pt x="265233" y="2125072"/>
                  <a:pt x="264405" y="2126255"/>
                </a:cubicBezTo>
                <a:cubicBezTo>
                  <a:pt x="249219" y="2147949"/>
                  <a:pt x="236596" y="2171453"/>
                  <a:pt x="220338" y="2192356"/>
                </a:cubicBezTo>
                <a:cubicBezTo>
                  <a:pt x="210773" y="2204654"/>
                  <a:pt x="196156" y="2212597"/>
                  <a:pt x="187287" y="2225407"/>
                </a:cubicBezTo>
                <a:cubicBezTo>
                  <a:pt x="162910" y="2260618"/>
                  <a:pt x="140338" y="2297271"/>
                  <a:pt x="121186" y="2335575"/>
                </a:cubicBezTo>
                <a:cubicBezTo>
                  <a:pt x="93231" y="2391486"/>
                  <a:pt x="108262" y="2365978"/>
                  <a:pt x="77118" y="2412693"/>
                </a:cubicBezTo>
                <a:cubicBezTo>
                  <a:pt x="50943" y="2517398"/>
                  <a:pt x="47433" y="2487962"/>
                  <a:pt x="66102" y="2599980"/>
                </a:cubicBezTo>
                <a:cubicBezTo>
                  <a:pt x="68011" y="2611435"/>
                  <a:pt x="71925" y="2622644"/>
                  <a:pt x="77118" y="2633031"/>
                </a:cubicBezTo>
                <a:cubicBezTo>
                  <a:pt x="83039" y="2644874"/>
                  <a:pt x="90295" y="2656239"/>
                  <a:pt x="99152" y="2666081"/>
                </a:cubicBezTo>
                <a:cubicBezTo>
                  <a:pt x="123472" y="2693103"/>
                  <a:pt x="160012" y="2710684"/>
                  <a:pt x="176270" y="2743200"/>
                </a:cubicBezTo>
                <a:cubicBezTo>
                  <a:pt x="183615" y="2757889"/>
                  <a:pt x="191835" y="2772172"/>
                  <a:pt x="198304" y="2787267"/>
                </a:cubicBezTo>
                <a:cubicBezTo>
                  <a:pt x="207787" y="2809393"/>
                  <a:pt x="214748" y="2842025"/>
                  <a:pt x="220338" y="2864385"/>
                </a:cubicBezTo>
                <a:cubicBezTo>
                  <a:pt x="216666" y="2923142"/>
                  <a:pt x="215484" y="2982107"/>
                  <a:pt x="209321" y="3040655"/>
                </a:cubicBezTo>
                <a:cubicBezTo>
                  <a:pt x="208105" y="3052204"/>
                  <a:pt x="200582" y="3062319"/>
                  <a:pt x="198304" y="3073706"/>
                </a:cubicBezTo>
                <a:cubicBezTo>
                  <a:pt x="193211" y="3099169"/>
                  <a:pt x="192380" y="3125361"/>
                  <a:pt x="187287" y="3150824"/>
                </a:cubicBezTo>
                <a:cubicBezTo>
                  <a:pt x="144794" y="3363289"/>
                  <a:pt x="181679" y="3123971"/>
                  <a:pt x="154237" y="3316077"/>
                </a:cubicBezTo>
                <a:cubicBezTo>
                  <a:pt x="150565" y="3459296"/>
                  <a:pt x="149311" y="3602597"/>
                  <a:pt x="143220" y="3745734"/>
                </a:cubicBezTo>
                <a:cubicBezTo>
                  <a:pt x="141961" y="3775314"/>
                  <a:pt x="138009" y="3804837"/>
                  <a:pt x="132203" y="3833869"/>
                </a:cubicBezTo>
                <a:cubicBezTo>
                  <a:pt x="126960" y="3860084"/>
                  <a:pt x="117514" y="3885281"/>
                  <a:pt x="110169" y="3910987"/>
                </a:cubicBezTo>
                <a:cubicBezTo>
                  <a:pt x="106497" y="3936693"/>
                  <a:pt x="103101" y="3962441"/>
                  <a:pt x="99152" y="3988106"/>
                </a:cubicBezTo>
                <a:cubicBezTo>
                  <a:pt x="95755" y="4010184"/>
                  <a:pt x="87365" y="4031883"/>
                  <a:pt x="88135" y="4054207"/>
                </a:cubicBezTo>
                <a:cubicBezTo>
                  <a:pt x="91057" y="4138938"/>
                  <a:pt x="100451" y="4223372"/>
                  <a:pt x="110169" y="4307595"/>
                </a:cubicBezTo>
                <a:cubicBezTo>
                  <a:pt x="111500" y="4319131"/>
                  <a:pt x="117996" y="4329479"/>
                  <a:pt x="121186" y="4340645"/>
                </a:cubicBezTo>
                <a:cubicBezTo>
                  <a:pt x="148853" y="4437478"/>
                  <a:pt x="116805" y="4338521"/>
                  <a:pt x="143220" y="4417763"/>
                </a:cubicBezTo>
                <a:cubicBezTo>
                  <a:pt x="168199" y="4667561"/>
                  <a:pt x="156098" y="4564859"/>
                  <a:pt x="176270" y="4726236"/>
                </a:cubicBezTo>
                <a:cubicBezTo>
                  <a:pt x="171531" y="4797318"/>
                  <a:pt x="169294" y="4893318"/>
                  <a:pt x="154237" y="4968607"/>
                </a:cubicBezTo>
                <a:cubicBezTo>
                  <a:pt x="151960" y="4979994"/>
                  <a:pt x="146892" y="4990640"/>
                  <a:pt x="143220" y="5001657"/>
                </a:cubicBezTo>
                <a:cubicBezTo>
                  <a:pt x="152079" y="5152263"/>
                  <a:pt x="127091" y="5146947"/>
                  <a:pt x="176270" y="5233012"/>
                </a:cubicBezTo>
                <a:cubicBezTo>
                  <a:pt x="182839" y="5244508"/>
                  <a:pt x="190959" y="5255045"/>
                  <a:pt x="198304" y="5266062"/>
                </a:cubicBezTo>
                <a:cubicBezTo>
                  <a:pt x="195990" y="5282259"/>
                  <a:pt x="175811" y="5420292"/>
                  <a:pt x="176270" y="5431315"/>
                </a:cubicBezTo>
                <a:cubicBezTo>
                  <a:pt x="178735" y="5490478"/>
                  <a:pt x="189069" y="5549096"/>
                  <a:pt x="198304" y="5607585"/>
                </a:cubicBezTo>
                <a:cubicBezTo>
                  <a:pt x="200115" y="5619056"/>
                  <a:pt x="203559" y="5630553"/>
                  <a:pt x="209321" y="5640636"/>
                </a:cubicBezTo>
                <a:cubicBezTo>
                  <a:pt x="228165" y="5673613"/>
                  <a:pt x="249375" y="5691707"/>
                  <a:pt x="275422" y="5717754"/>
                </a:cubicBezTo>
                <a:cubicBezTo>
                  <a:pt x="308939" y="5818302"/>
                  <a:pt x="276877" y="5712458"/>
                  <a:pt x="297456" y="5949108"/>
                </a:cubicBezTo>
                <a:cubicBezTo>
                  <a:pt x="299078" y="5967763"/>
                  <a:pt x="301898" y="5986659"/>
                  <a:pt x="308473" y="6004192"/>
                </a:cubicBezTo>
                <a:cubicBezTo>
                  <a:pt x="313122" y="6016590"/>
                  <a:pt x="324585" y="6025400"/>
                  <a:pt x="330506" y="6037243"/>
                </a:cubicBezTo>
                <a:cubicBezTo>
                  <a:pt x="335699" y="6047630"/>
                  <a:pt x="337851" y="6059276"/>
                  <a:pt x="341523" y="6070293"/>
                </a:cubicBezTo>
                <a:cubicBezTo>
                  <a:pt x="345195" y="6107016"/>
                  <a:pt x="345739" y="6144188"/>
                  <a:pt x="352540" y="6180462"/>
                </a:cubicBezTo>
                <a:cubicBezTo>
                  <a:pt x="356820" y="6203290"/>
                  <a:pt x="352540" y="6239218"/>
                  <a:pt x="374574" y="6246563"/>
                </a:cubicBezTo>
                <a:cubicBezTo>
                  <a:pt x="415503" y="6260206"/>
                  <a:pt x="403301" y="6252918"/>
                  <a:pt x="440675" y="6279614"/>
                </a:cubicBezTo>
                <a:cubicBezTo>
                  <a:pt x="455617" y="6290287"/>
                  <a:pt x="470802" y="6300715"/>
                  <a:pt x="484743" y="6312665"/>
                </a:cubicBezTo>
                <a:cubicBezTo>
                  <a:pt x="526331" y="6348312"/>
                  <a:pt x="500813" y="6345715"/>
                  <a:pt x="528810" y="6345715"/>
                </a:cubicBezTo>
              </a:path>
            </a:pathLst>
          </a:custGeom>
        </p:spPr>
        <p:style>
          <a:lnRef idx="2">
            <a:schemeClr val="dk1"/>
          </a:lnRef>
          <a:fillRef idx="0">
            <a:schemeClr val="dk1"/>
          </a:fillRef>
          <a:effectRef idx="1">
            <a:schemeClr val="dk1"/>
          </a:effectRef>
          <a:fontRef idx="minor">
            <a:schemeClr val="tx1"/>
          </a:fontRef>
        </p:style>
        <p:txBody>
          <a:bodyPr lIns="100794" tIns="50397" rIns="100794" bIns="50397" anchor="ctr"/>
          <a:lstStyle/>
          <a:p>
            <a:pPr algn="ctr" fontAlgn="auto">
              <a:spcBef>
                <a:spcPts val="0"/>
              </a:spcBef>
              <a:spcAft>
                <a:spcPts val="0"/>
              </a:spcAft>
              <a:defRPr/>
            </a:pPr>
            <a:endParaRPr lang="en-US" dirty="0"/>
          </a:p>
        </p:txBody>
      </p:sp>
      <p:sp>
        <p:nvSpPr>
          <p:cNvPr id="2632" name="TextBox 2631"/>
          <p:cNvSpPr txBox="1"/>
          <p:nvPr/>
        </p:nvSpPr>
        <p:spPr>
          <a:xfrm>
            <a:off x="-191638" y="5310893"/>
            <a:ext cx="604307" cy="1331080"/>
          </a:xfrm>
          <a:prstGeom prst="rect">
            <a:avLst/>
          </a:prstGeom>
          <a:noFill/>
        </p:spPr>
        <p:txBody>
          <a:bodyPr vert="vert270" lIns="100794" tIns="50397" rIns="100794" bIns="50397">
            <a:spAutoFit/>
          </a:bodyPr>
          <a:lstStyle/>
          <a:p>
            <a:pPr fontAlgn="auto">
              <a:spcBef>
                <a:spcPts val="0"/>
              </a:spcBef>
              <a:spcAft>
                <a:spcPts val="0"/>
              </a:spcAft>
              <a:defRPr/>
            </a:pPr>
            <a:r>
              <a:rPr lang="en-US" sz="2800" b="1" dirty="0">
                <a:latin typeface="+mn-lt"/>
              </a:rPr>
              <a:t>Hawaii</a:t>
            </a:r>
            <a:endParaRPr lang="en-US" sz="3100" b="1" dirty="0">
              <a:latin typeface="+mn-lt"/>
            </a:endParaRPr>
          </a:p>
        </p:txBody>
      </p:sp>
      <p:sp>
        <p:nvSpPr>
          <p:cNvPr id="2633" name="TextBox 2632"/>
          <p:cNvSpPr txBox="1"/>
          <p:nvPr/>
        </p:nvSpPr>
        <p:spPr>
          <a:xfrm>
            <a:off x="9627262" y="5407140"/>
            <a:ext cx="604307" cy="1331692"/>
          </a:xfrm>
          <a:prstGeom prst="rect">
            <a:avLst/>
          </a:prstGeom>
          <a:noFill/>
        </p:spPr>
        <p:txBody>
          <a:bodyPr vert="vert" lIns="100794" tIns="50397" rIns="100794" bIns="50397">
            <a:spAutoFit/>
          </a:bodyPr>
          <a:lstStyle/>
          <a:p>
            <a:pPr fontAlgn="auto">
              <a:spcBef>
                <a:spcPts val="0"/>
              </a:spcBef>
              <a:spcAft>
                <a:spcPts val="0"/>
              </a:spcAft>
              <a:defRPr/>
            </a:pPr>
            <a:r>
              <a:rPr lang="en-US" sz="2800" b="1" dirty="0">
                <a:latin typeface="+mn-lt"/>
              </a:rPr>
              <a:t>Tahiti</a:t>
            </a:r>
            <a:endParaRPr lang="en-US" sz="3100" b="1" dirty="0">
              <a:latin typeface="+mn-lt"/>
            </a:endParaRPr>
          </a:p>
        </p:txBody>
      </p:sp>
      <p:sp>
        <p:nvSpPr>
          <p:cNvPr id="1621" name="Rectangle 1620"/>
          <p:cNvSpPr/>
          <p:nvPr/>
        </p:nvSpPr>
        <p:spPr>
          <a:xfrm>
            <a:off x="925512" y="3094037"/>
            <a:ext cx="6553200" cy="3755900"/>
          </a:xfrm>
          <a:prstGeom prst="rect">
            <a:avLst/>
          </a:prstGeom>
        </p:spPr>
        <p:txBody>
          <a:bodyPr wrap="square">
            <a:spAutoFit/>
          </a:bodyPr>
          <a:lstStyle/>
          <a:p>
            <a:pPr algn="ctr"/>
            <a:r>
              <a:rPr lang="en-US" sz="3200" dirty="0" smtClean="0"/>
              <a:t>10km/h !</a:t>
            </a:r>
          </a:p>
          <a:p>
            <a:pPr algn="ctr"/>
            <a:endParaRPr lang="en-US" sz="3200" dirty="0"/>
          </a:p>
          <a:p>
            <a:pPr algn="ctr"/>
            <a:endParaRPr lang="en-US" sz="3200" dirty="0" smtClean="0"/>
          </a:p>
          <a:p>
            <a:pPr algn="ctr"/>
            <a:endParaRPr lang="en-US" sz="3200" dirty="0"/>
          </a:p>
          <a:p>
            <a:pPr algn="ctr"/>
            <a:endParaRPr lang="en-US" sz="3200" dirty="0" smtClean="0"/>
          </a:p>
          <a:p>
            <a:pPr algn="ctr"/>
            <a:endParaRPr lang="en-US" sz="3200" dirty="0"/>
          </a:p>
          <a:p>
            <a:pPr algn="ctr"/>
            <a:endParaRPr lang="en-US" sz="3200" dirty="0" smtClean="0"/>
          </a:p>
          <a:p>
            <a:pPr algn="ctr"/>
            <a:r>
              <a:rPr lang="en-US" sz="3200" dirty="0" smtClean="0"/>
              <a:t>30km/h !!!</a:t>
            </a:r>
            <a:endParaRPr lang="en-US" sz="3200" dirty="0"/>
          </a:p>
        </p:txBody>
      </p:sp>
      <p:sp>
        <p:nvSpPr>
          <p:cNvPr id="1622" name="Slide Number Placeholder 4"/>
          <p:cNvSpPr>
            <a:spLocks noGrp="1"/>
          </p:cNvSpPr>
          <p:nvPr>
            <p:ph type="sldNum" idx="12"/>
          </p:nvPr>
        </p:nvSpPr>
        <p:spPr>
          <a:xfrm>
            <a:off x="7226300" y="7299324"/>
            <a:ext cx="2346325" cy="519113"/>
          </a:xfrm>
        </p:spPr>
        <p:txBody>
          <a:bodyPr/>
          <a:lstStyle/>
          <a:p>
            <a:fld id="{5DA8C7EF-8A2B-4087-AEC8-40C0107650D6}" type="slidenum">
              <a:rPr lang="en-US" smtClean="0"/>
              <a:pPr/>
              <a:t>20</a:t>
            </a:fld>
            <a:r>
              <a:rPr lang="en-US" dirty="0" smtClean="0"/>
              <a:t>/20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0" fill="hold"/>
                                        <p:tgtEl>
                                          <p:spTgt spid="18"/>
                                        </p:tgtEl>
                                        <p:attrNameLst>
                                          <p:attrName>ppt_x</p:attrName>
                                        </p:attrNameLst>
                                      </p:cBhvr>
                                      <p:tavLst>
                                        <p:tav tm="0">
                                          <p:val>
                                            <p:strVal val="0-#ppt_w/2"/>
                                          </p:val>
                                        </p:tav>
                                        <p:tav tm="100000">
                                          <p:val>
                                            <p:strVal val="#ppt_x"/>
                                          </p:val>
                                        </p:tav>
                                      </p:tavLst>
                                    </p:anim>
                                    <p:anim calcmode="lin" valueType="num">
                                      <p:cBhvr additive="base">
                                        <p:cTn id="8" dur="20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repeatCount="10000"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0-#ppt_w/2"/>
                                          </p:val>
                                        </p:tav>
                                        <p:tav tm="100000">
                                          <p:val>
                                            <p:strVal val="#ppt_x"/>
                                          </p:val>
                                        </p:tav>
                                      </p:tavLst>
                                    </p:anim>
                                    <p:anim calcmode="lin" valueType="num">
                                      <p:cBhvr additive="base">
                                        <p:cTn id="12"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a:xfrm>
            <a:off x="7226300" y="7299324"/>
            <a:ext cx="2346325" cy="519113"/>
          </a:xfrm>
        </p:spPr>
        <p:txBody>
          <a:bodyPr/>
          <a:lstStyle/>
          <a:p>
            <a:fld id="{602FA4DD-0E84-4982-9AE7-5245C0EDE30C}" type="slidenum">
              <a:rPr lang="en-US" smtClean="0"/>
              <a:pPr/>
              <a:t>3</a:t>
            </a:fld>
            <a:r>
              <a:rPr lang="en-US" dirty="0" smtClean="0"/>
              <a:t>/20</a:t>
            </a:r>
            <a:endParaRPr lang="en-US" dirty="0"/>
          </a:p>
        </p:txBody>
      </p:sp>
      <p:sp>
        <p:nvSpPr>
          <p:cNvPr id="5121" name="Rectangle 1"/>
          <p:cNvSpPr>
            <a:spLocks noGrp="1" noChangeArrowheads="1"/>
          </p:cNvSpPr>
          <p:nvPr>
            <p:ph type="title"/>
          </p:nvPr>
        </p:nvSpPr>
        <p:spPr>
          <a:xfrm>
            <a:off x="468313" y="503237"/>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Lattice Boltzmann for Blood Flow:</a:t>
            </a:r>
            <a:br>
              <a:rPr lang="en-US" dirty="0"/>
            </a:br>
            <a:r>
              <a:rPr lang="en-US" dirty="0"/>
              <a:t>A Software Engineering Approach</a:t>
            </a:r>
          </a:p>
        </p:txBody>
      </p:sp>
      <p:sp>
        <p:nvSpPr>
          <p:cNvPr id="5122" name="Rectangle 2"/>
          <p:cNvSpPr>
            <a:spLocks noGrp="1" noChangeArrowheads="1"/>
          </p:cNvSpPr>
          <p:nvPr>
            <p:ph type="body" idx="1"/>
          </p:nvPr>
        </p:nvSpPr>
        <p:spPr>
          <a:xfrm>
            <a:off x="438150" y="1862137"/>
            <a:ext cx="10012362" cy="5118100"/>
          </a:xfrm>
          <a:ln/>
        </p:spPr>
        <p:txBody>
          <a:bodyPr tIns="12347"/>
          <a:lstStyle/>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Expensive</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Quiet</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Fast</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Electrical</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20m cord</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Environment-friendly</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Big-pack</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Wide-track</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Easy handling</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Reparation manual</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Reparation kit</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5Y warranty</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Service in your town</a:t>
            </a:r>
          </a:p>
          <a:p>
            <a:pPr marL="431800" indent="-323850">
              <a:lnSpc>
                <a:spcPct val="100000"/>
              </a:lnSpc>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dirty="0"/>
              <a:t>New-technology high-quality non-rusting heavy-duty precise-cutting recyclable </a:t>
            </a:r>
            <a:r>
              <a:rPr lang="en-US" sz="1400" dirty="0" smtClean="0"/>
              <a:t>blades streaming </a:t>
            </a:r>
            <a:r>
              <a:rPr lang="en-US" sz="1400" dirty="0"/>
              <a:t>grass only to bag ...</a:t>
            </a:r>
          </a:p>
        </p:txBody>
      </p:sp>
      <p:pic>
        <p:nvPicPr>
          <p:cNvPr id="5123" name="Picture 3"/>
          <p:cNvPicPr>
            <a:picLocks noChangeAspect="1" noChangeArrowheads="1"/>
          </p:cNvPicPr>
          <p:nvPr/>
        </p:nvPicPr>
        <p:blipFill>
          <a:blip r:embed="rId3" cstate="print"/>
          <a:srcRect/>
          <a:stretch>
            <a:fillRect/>
          </a:stretch>
        </p:blipFill>
        <p:spPr bwMode="auto">
          <a:xfrm>
            <a:off x="2601912" y="1915241"/>
            <a:ext cx="7250113" cy="4836396"/>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316A8467-5409-47DC-A5C9-9A2DCFAC9224}" type="slidenum">
              <a:rPr lang="en-US" smtClean="0"/>
              <a:pPr/>
              <a:t>4</a:t>
            </a:fld>
            <a:r>
              <a:rPr lang="en-US" dirty="0" smtClean="0"/>
              <a:t>/20</a:t>
            </a:r>
            <a:endParaRPr lang="en-US" dirty="0"/>
          </a:p>
        </p:txBody>
      </p:sp>
      <p:sp>
        <p:nvSpPr>
          <p:cNvPr id="6145" name="Rectangle 1"/>
          <p:cNvSpPr>
            <a:spLocks noGrp="1" noChangeArrowheads="1"/>
          </p:cNvSpPr>
          <p:nvPr>
            <p:ph type="title"/>
          </p:nvPr>
        </p:nvSpPr>
        <p:spPr>
          <a:xfrm>
            <a:off x="468313" y="0"/>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Lattice Boltzmann for Blood Flow:</a:t>
            </a:r>
            <a:br>
              <a:rPr lang="en-US" dirty="0"/>
            </a:br>
            <a:r>
              <a:rPr lang="en-US" dirty="0"/>
              <a:t>A Software Engineering Approach</a:t>
            </a:r>
          </a:p>
        </p:txBody>
      </p:sp>
      <p:pic>
        <p:nvPicPr>
          <p:cNvPr id="6146" name="Picture 2"/>
          <p:cNvPicPr>
            <a:picLocks noChangeAspect="1" noChangeArrowheads="1"/>
          </p:cNvPicPr>
          <p:nvPr/>
        </p:nvPicPr>
        <p:blipFill>
          <a:blip r:embed="rId3" cstate="print"/>
          <a:srcRect/>
          <a:stretch>
            <a:fillRect/>
          </a:stretch>
        </p:blipFill>
        <p:spPr bwMode="auto">
          <a:xfrm>
            <a:off x="1922463" y="1371600"/>
            <a:ext cx="8001000" cy="6000750"/>
          </a:xfrm>
          <a:prstGeom prst="rect">
            <a:avLst/>
          </a:prstGeom>
          <a:noFill/>
          <a:ln w="9525">
            <a:noFill/>
            <a:round/>
            <a:headEnd/>
            <a:tailEnd/>
          </a:ln>
          <a:effectLst/>
        </p:spPr>
      </p:pic>
      <p:sp>
        <p:nvSpPr>
          <p:cNvPr id="6147" name="Text Box 3"/>
          <p:cNvSpPr txBox="1">
            <a:spLocks noChangeArrowheads="1"/>
          </p:cNvSpPr>
          <p:nvPr/>
        </p:nvSpPr>
        <p:spPr bwMode="auto">
          <a:xfrm>
            <a:off x="23813" y="1800225"/>
            <a:ext cx="9752012" cy="4865688"/>
          </a:xfrm>
          <a:prstGeom prst="rect">
            <a:avLst/>
          </a:prstGeom>
          <a:noFill/>
          <a:ln w="9525">
            <a:noFill/>
            <a:round/>
            <a:headEnd/>
            <a:tailEnd/>
          </a:ln>
          <a:effectLst/>
        </p:spPr>
        <p:txBody>
          <a:bodyPr lIns="90000" tIns="57347" rIns="90000" bIns="45000"/>
          <a:lstStyle/>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Expensive</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Quiet</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roid Sans Fallback" charset="0"/>
                <a:cs typeface="Droid Sans Fallback" charset="0"/>
              </a:rPr>
              <a:t>Electrical</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400">
              <a:solidFill>
                <a:srgbClr val="B3B3B3"/>
              </a:solidFill>
              <a:ea typeface="Droid Sans Fallback" charset="0"/>
              <a:cs typeface="Droid Sans Fallback"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roid Sans Fallback" charset="0"/>
                <a:cs typeface="Droid Sans Fallback" charset="0"/>
              </a:rPr>
              <a:t>20m cord</a:t>
            </a:r>
            <a:br>
              <a:rPr lang="en-US" sz="1400">
                <a:solidFill>
                  <a:srgbClr val="B3B3B3"/>
                </a:solidFill>
                <a:ea typeface="Droid Sans Fallback" charset="0"/>
                <a:cs typeface="Droid Sans Fallback" charset="0"/>
              </a:rPr>
            </a:br>
            <a:endParaRPr lang="en-US" sz="1400">
              <a:solidFill>
                <a:srgbClr val="B3B3B3"/>
              </a:solidFill>
              <a:ea typeface="Droid Sans Fallback" charset="0"/>
              <a:cs typeface="Droid Sans Fallback" charset="0"/>
            </a:endParaRP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Environment-friendly</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Big-pack</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Wide-track</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Easy handling</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Reparation manual</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Reparation kit</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5Y warranty</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Service in your town</a:t>
            </a:r>
          </a:p>
          <a:p>
            <a: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400">
                <a:solidFill>
                  <a:srgbClr val="B3B3B3"/>
                </a:solidFill>
                <a:ea typeface="DejaVu Sans" charset="0"/>
                <a:cs typeface="DejaVu Sans" charset="0"/>
              </a:rPr>
              <a:t>New-technology high-quality non-rusting heavy-duty precise-cutting recyclable blades streaming grass only to bag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Lattice Boltzmann for Blood Flow:</a:t>
            </a:r>
            <a:br>
              <a:rPr lang="en-US" dirty="0" smtClean="0"/>
            </a:br>
            <a:r>
              <a:rPr lang="en-US" dirty="0" smtClean="0"/>
              <a:t>A Software Engineering Approach</a:t>
            </a:r>
            <a:endParaRPr lang="en-US" dirty="0"/>
          </a:p>
        </p:txBody>
      </p:sp>
      <p:pic>
        <p:nvPicPr>
          <p:cNvPr id="4" name="Animacija 1.wmv">
            <a:hlinkClick r:id="" action="ppaction://media"/>
          </p:cNvPr>
          <p:cNvPicPr>
            <a:picLocks noGrp="1" noRot="1" noChangeAspect="1"/>
          </p:cNvPicPr>
          <p:nvPr>
            <p:ph idx="1"/>
            <a:videoFile r:link="rId1"/>
          </p:nvPr>
        </p:nvPicPr>
        <p:blipFill>
          <a:blip r:embed="rId3" cstate="print"/>
          <a:stretch>
            <a:fillRect/>
          </a:stretch>
        </p:blipFill>
        <p:spPr>
          <a:xfrm>
            <a:off x="-1" y="2408237"/>
            <a:ext cx="10117667" cy="4572000"/>
          </a:xfrm>
          <a:prstGeom prst="rect">
            <a:avLst/>
          </a:prstGeom>
        </p:spPr>
      </p:pic>
      <p:sp>
        <p:nvSpPr>
          <p:cNvPr id="5" name="Slide Number Placeholder 4"/>
          <p:cNvSpPr>
            <a:spLocks noGrp="1"/>
          </p:cNvSpPr>
          <p:nvPr>
            <p:ph type="sldNum" idx="12"/>
          </p:nvPr>
        </p:nvSpPr>
        <p:spPr>
          <a:xfrm>
            <a:off x="7226300" y="7146924"/>
            <a:ext cx="2346325" cy="519113"/>
          </a:xfrm>
        </p:spPr>
        <p:txBody>
          <a:bodyPr/>
          <a:lstStyle/>
          <a:p>
            <a:fld id="{5DA8C7EF-8A2B-4087-AEC8-40C0107650D6}" type="slidenum">
              <a:rPr lang="en-US" smtClean="0"/>
              <a:pPr/>
              <a:t>5</a:t>
            </a:fld>
            <a:r>
              <a:rPr lang="en-US" dirty="0" smtClean="0"/>
              <a:t>/20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idx="12"/>
          </p:nvPr>
        </p:nvSpPr>
        <p:spPr/>
        <p:txBody>
          <a:bodyPr/>
          <a:lstStyle/>
          <a:p>
            <a:fld id="{378126F7-6716-4CB1-B7A8-81ABB5E9F9BF}" type="slidenum">
              <a:rPr lang="en-US" smtClean="0"/>
              <a:pPr/>
              <a:t>6</a:t>
            </a:fld>
            <a:r>
              <a:rPr lang="en-US" dirty="0" smtClean="0"/>
              <a:t>/20</a:t>
            </a:r>
            <a:endParaRPr lang="en-US" dirty="0"/>
          </a:p>
        </p:txBody>
      </p:sp>
      <p:sp>
        <p:nvSpPr>
          <p:cNvPr id="7169" name="Rectangle 1"/>
          <p:cNvSpPr>
            <a:spLocks noGrp="1" noChangeArrowheads="1"/>
          </p:cNvSpPr>
          <p:nvPr>
            <p:ph type="title"/>
          </p:nvPr>
        </p:nvSpPr>
        <p:spPr>
          <a:xfrm>
            <a:off x="468313" y="460374"/>
            <a:ext cx="907097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Structure of the </a:t>
            </a:r>
            <a:r>
              <a:rPr lang="en-US" dirty="0" smtClean="0"/>
              <a:t>Existing </a:t>
            </a:r>
            <a:r>
              <a:rPr lang="en-US" dirty="0"/>
              <a:t>C-Code</a:t>
            </a:r>
            <a:br>
              <a:rPr lang="en-US" dirty="0"/>
            </a:br>
            <a:r>
              <a:rPr lang="en-US" dirty="0"/>
              <a:t>for </a:t>
            </a:r>
            <a:r>
              <a:rPr lang="en-US" dirty="0" smtClean="0"/>
              <a:t>a </a:t>
            </a:r>
            <a:r>
              <a:rPr lang="en-US" dirty="0" err="1" smtClean="0"/>
              <a:t>MultiCore</a:t>
            </a:r>
            <a:r>
              <a:rPr lang="en-US" dirty="0" smtClean="0"/>
              <a:t> Computer</a:t>
            </a:r>
            <a:endParaRPr lang="en-US" dirty="0"/>
          </a:p>
        </p:txBody>
      </p:sp>
      <p:sp>
        <p:nvSpPr>
          <p:cNvPr id="7170" name="Rectangle 2"/>
          <p:cNvSpPr>
            <a:spLocks noGrp="1" noChangeArrowheads="1"/>
          </p:cNvSpPr>
          <p:nvPr>
            <p:ph type="body" idx="1"/>
          </p:nvPr>
        </p:nvSpPr>
        <p:spPr>
          <a:xfrm>
            <a:off x="392112" y="1951037"/>
            <a:ext cx="9070975" cy="5257800"/>
          </a:xfrm>
          <a:ln/>
        </p:spPr>
        <p:txBody>
          <a:bodyPr/>
          <a:lstStyle/>
          <a:p>
            <a:pPr marL="431800" indent="-323850">
              <a:buClr>
                <a:srgbClr val="0066CC"/>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  LS1  LS2  LS3  LS4  LS5</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smtClean="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smtClean="0"/>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Statically</a:t>
            </a:r>
            <a:r>
              <a:rPr lang="en-US" dirty="0"/>
              <a:t>: </a:t>
            </a:r>
            <a:r>
              <a:rPr lang="en-US" dirty="0" smtClean="0"/>
              <a:t>P / T </a:t>
            </a:r>
            <a:r>
              <a:rPr lang="en-US" dirty="0"/>
              <a:t>= </a:t>
            </a:r>
            <a:r>
              <a:rPr lang="en-US" dirty="0" smtClean="0"/>
              <a:t>100 / 400 </a:t>
            </a:r>
            <a:r>
              <a:rPr lang="en-US" dirty="0"/>
              <a:t>= 25% </a:t>
            </a:r>
            <a:br>
              <a:rPr lang="en-US" dirty="0"/>
            </a:br>
            <a:r>
              <a:rPr lang="en-US" dirty="0"/>
              <a:t>=&gt; </a:t>
            </a:r>
            <a:r>
              <a:rPr lang="en-US" dirty="0" smtClean="0"/>
              <a:t>Only </a:t>
            </a:r>
            <a:r>
              <a:rPr lang="en-US" dirty="0"/>
              <a:t>100 lines to “</a:t>
            </a:r>
            <a:r>
              <a:rPr lang="en-US" dirty="0" err="1"/>
              <a:t>kernelize</a:t>
            </a:r>
            <a:r>
              <a:rPr lang="en-US" dirty="0"/>
              <a:t>”</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Dynamically: </a:t>
            </a:r>
            <a:r>
              <a:rPr lang="en-US" dirty="0" smtClean="0"/>
              <a:t>P / T </a:t>
            </a:r>
            <a:r>
              <a:rPr lang="en-US" dirty="0"/>
              <a:t>= 99%</a:t>
            </a:r>
            <a:br>
              <a:rPr lang="en-US" dirty="0"/>
            </a:br>
            <a:r>
              <a:rPr lang="en-US" dirty="0"/>
              <a:t>=&gt; Potential speed-up factor is at most 100</a:t>
            </a:r>
          </a:p>
        </p:txBody>
      </p:sp>
      <p:sp>
        <p:nvSpPr>
          <p:cNvPr id="7171" name="Line 3"/>
          <p:cNvSpPr>
            <a:spLocks noChangeShapeType="1"/>
          </p:cNvSpPr>
          <p:nvPr/>
        </p:nvSpPr>
        <p:spPr bwMode="auto">
          <a:xfrm>
            <a:off x="468312" y="2559050"/>
            <a:ext cx="636588" cy="1587"/>
          </a:xfrm>
          <a:prstGeom prst="line">
            <a:avLst/>
          </a:prstGeom>
          <a:noFill/>
          <a:ln w="9525">
            <a:solidFill>
              <a:srgbClr val="000000"/>
            </a:solidFill>
            <a:round/>
            <a:headEnd/>
            <a:tailEnd/>
          </a:ln>
          <a:effectLst/>
        </p:spPr>
        <p:txBody>
          <a:bodyPr/>
          <a:lstStyle/>
          <a:p>
            <a:endParaRPr lang="en-US"/>
          </a:p>
        </p:txBody>
      </p:sp>
      <p:sp>
        <p:nvSpPr>
          <p:cNvPr id="7172" name="Line 4"/>
          <p:cNvSpPr>
            <a:spLocks noChangeShapeType="1"/>
          </p:cNvSpPr>
          <p:nvPr/>
        </p:nvSpPr>
        <p:spPr bwMode="auto">
          <a:xfrm flipH="1">
            <a:off x="695325" y="2559050"/>
            <a:ext cx="411162" cy="914400"/>
          </a:xfrm>
          <a:prstGeom prst="line">
            <a:avLst/>
          </a:prstGeom>
          <a:noFill/>
          <a:ln w="9525">
            <a:solidFill>
              <a:srgbClr val="000000"/>
            </a:solidFill>
            <a:round/>
            <a:headEnd/>
            <a:tailEnd/>
          </a:ln>
          <a:effectLst/>
        </p:spPr>
        <p:txBody>
          <a:bodyPr/>
          <a:lstStyle/>
          <a:p>
            <a:endParaRPr lang="en-US"/>
          </a:p>
        </p:txBody>
      </p:sp>
      <p:sp>
        <p:nvSpPr>
          <p:cNvPr id="7173" name="Line 5"/>
          <p:cNvSpPr>
            <a:spLocks noChangeShapeType="1"/>
          </p:cNvSpPr>
          <p:nvPr/>
        </p:nvSpPr>
        <p:spPr bwMode="auto">
          <a:xfrm flipH="1" flipV="1">
            <a:off x="1152525" y="2557462"/>
            <a:ext cx="388937" cy="917575"/>
          </a:xfrm>
          <a:prstGeom prst="line">
            <a:avLst/>
          </a:prstGeom>
          <a:noFill/>
          <a:ln w="9525">
            <a:solidFill>
              <a:srgbClr val="000000"/>
            </a:solidFill>
            <a:round/>
            <a:headEnd/>
            <a:tailEnd/>
          </a:ln>
          <a:effectLst/>
        </p:spPr>
        <p:txBody>
          <a:bodyPr/>
          <a:lstStyle/>
          <a:p>
            <a:endParaRPr lang="en-US"/>
          </a:p>
        </p:txBody>
      </p:sp>
      <p:sp>
        <p:nvSpPr>
          <p:cNvPr id="7174" name="Line 6"/>
          <p:cNvSpPr>
            <a:spLocks noChangeShapeType="1"/>
          </p:cNvSpPr>
          <p:nvPr/>
        </p:nvSpPr>
        <p:spPr bwMode="auto">
          <a:xfrm>
            <a:off x="1154112" y="2559050"/>
            <a:ext cx="865188" cy="1587"/>
          </a:xfrm>
          <a:prstGeom prst="line">
            <a:avLst/>
          </a:prstGeom>
          <a:noFill/>
          <a:ln w="9525">
            <a:solidFill>
              <a:srgbClr val="000000"/>
            </a:solidFill>
            <a:round/>
            <a:headEnd/>
            <a:tailEnd/>
          </a:ln>
          <a:effectLst/>
        </p:spPr>
        <p:txBody>
          <a:bodyPr/>
          <a:lstStyle/>
          <a:p>
            <a:endParaRPr lang="en-US"/>
          </a:p>
        </p:txBody>
      </p:sp>
      <p:sp>
        <p:nvSpPr>
          <p:cNvPr id="7175" name="Line 7"/>
          <p:cNvSpPr>
            <a:spLocks noChangeShapeType="1"/>
          </p:cNvSpPr>
          <p:nvPr/>
        </p:nvSpPr>
        <p:spPr bwMode="auto">
          <a:xfrm flipH="1">
            <a:off x="695325" y="4387850"/>
            <a:ext cx="846137" cy="1587"/>
          </a:xfrm>
          <a:prstGeom prst="line">
            <a:avLst/>
          </a:prstGeom>
          <a:noFill/>
          <a:ln w="9525">
            <a:solidFill>
              <a:srgbClr val="000000"/>
            </a:solidFill>
            <a:round/>
            <a:headEnd/>
            <a:tailEnd/>
          </a:ln>
          <a:effectLst/>
        </p:spPr>
        <p:txBody>
          <a:bodyPr/>
          <a:lstStyle/>
          <a:p>
            <a:endParaRPr lang="en-US"/>
          </a:p>
        </p:txBody>
      </p:sp>
      <p:sp>
        <p:nvSpPr>
          <p:cNvPr id="7176" name="Line 8"/>
          <p:cNvSpPr>
            <a:spLocks noChangeShapeType="1"/>
          </p:cNvSpPr>
          <p:nvPr/>
        </p:nvSpPr>
        <p:spPr bwMode="auto">
          <a:xfrm flipH="1">
            <a:off x="1152525" y="3473450"/>
            <a:ext cx="388937" cy="1587"/>
          </a:xfrm>
          <a:prstGeom prst="line">
            <a:avLst/>
          </a:prstGeom>
          <a:noFill/>
          <a:ln w="9525">
            <a:solidFill>
              <a:srgbClr val="000000"/>
            </a:solidFill>
            <a:round/>
            <a:headEnd/>
            <a:tailEnd/>
          </a:ln>
          <a:effectLst/>
        </p:spPr>
        <p:txBody>
          <a:bodyPr/>
          <a:lstStyle/>
          <a:p>
            <a:endParaRPr lang="en-US"/>
          </a:p>
        </p:txBody>
      </p:sp>
      <p:sp>
        <p:nvSpPr>
          <p:cNvPr id="7177" name="Line 9"/>
          <p:cNvSpPr>
            <a:spLocks noChangeShapeType="1"/>
          </p:cNvSpPr>
          <p:nvPr/>
        </p:nvSpPr>
        <p:spPr bwMode="auto">
          <a:xfrm flipH="1">
            <a:off x="696912" y="3473450"/>
            <a:ext cx="409575" cy="1587"/>
          </a:xfrm>
          <a:prstGeom prst="line">
            <a:avLst/>
          </a:prstGeom>
          <a:noFill/>
          <a:ln w="9525">
            <a:solidFill>
              <a:srgbClr val="000000"/>
            </a:solidFill>
            <a:round/>
            <a:headEnd/>
            <a:tailEnd/>
          </a:ln>
          <a:effectLst/>
        </p:spPr>
        <p:txBody>
          <a:bodyPr/>
          <a:lstStyle/>
          <a:p>
            <a:endParaRPr lang="en-US"/>
          </a:p>
        </p:txBody>
      </p:sp>
      <p:sp>
        <p:nvSpPr>
          <p:cNvPr id="7178" name="Line 10"/>
          <p:cNvSpPr>
            <a:spLocks noChangeShapeType="1"/>
          </p:cNvSpPr>
          <p:nvPr/>
        </p:nvSpPr>
        <p:spPr bwMode="auto">
          <a:xfrm flipH="1">
            <a:off x="695325" y="3473450"/>
            <a:ext cx="411162" cy="914400"/>
          </a:xfrm>
          <a:prstGeom prst="line">
            <a:avLst/>
          </a:prstGeom>
          <a:noFill/>
          <a:ln w="9525">
            <a:solidFill>
              <a:srgbClr val="000000"/>
            </a:solidFill>
            <a:round/>
            <a:headEnd/>
            <a:tailEnd/>
          </a:ln>
          <a:effectLst/>
        </p:spPr>
        <p:txBody>
          <a:bodyPr/>
          <a:lstStyle/>
          <a:p>
            <a:endParaRPr lang="en-US"/>
          </a:p>
        </p:txBody>
      </p:sp>
      <p:sp>
        <p:nvSpPr>
          <p:cNvPr id="7179" name="Line 11"/>
          <p:cNvSpPr>
            <a:spLocks noChangeShapeType="1"/>
          </p:cNvSpPr>
          <p:nvPr/>
        </p:nvSpPr>
        <p:spPr bwMode="auto">
          <a:xfrm flipH="1" flipV="1">
            <a:off x="1152525" y="3471862"/>
            <a:ext cx="388937" cy="917575"/>
          </a:xfrm>
          <a:prstGeom prst="line">
            <a:avLst/>
          </a:prstGeom>
          <a:noFill/>
          <a:ln w="9525">
            <a:solidFill>
              <a:srgbClr val="000000"/>
            </a:solidFill>
            <a:round/>
            <a:headEnd/>
            <a:tailEnd/>
          </a:ln>
          <a:effectLst/>
        </p:spPr>
        <p:txBody>
          <a:bodyPr/>
          <a:lstStyle/>
          <a:p>
            <a:endParaRPr lang="en-US"/>
          </a:p>
        </p:txBody>
      </p:sp>
      <p:sp>
        <p:nvSpPr>
          <p:cNvPr id="7180" name="Line 12"/>
          <p:cNvSpPr>
            <a:spLocks noChangeShapeType="1"/>
          </p:cNvSpPr>
          <p:nvPr/>
        </p:nvSpPr>
        <p:spPr bwMode="auto">
          <a:xfrm>
            <a:off x="2066925" y="2559050"/>
            <a:ext cx="866775" cy="1587"/>
          </a:xfrm>
          <a:prstGeom prst="line">
            <a:avLst/>
          </a:prstGeom>
          <a:noFill/>
          <a:ln w="9525">
            <a:solidFill>
              <a:srgbClr val="000000"/>
            </a:solidFill>
            <a:round/>
            <a:headEnd/>
            <a:tailEnd/>
          </a:ln>
          <a:effectLst/>
        </p:spPr>
        <p:txBody>
          <a:bodyPr/>
          <a:lstStyle/>
          <a:p>
            <a:endParaRPr lang="en-US"/>
          </a:p>
        </p:txBody>
      </p:sp>
      <p:sp>
        <p:nvSpPr>
          <p:cNvPr id="7181" name="Line 13"/>
          <p:cNvSpPr>
            <a:spLocks noChangeShapeType="1"/>
          </p:cNvSpPr>
          <p:nvPr/>
        </p:nvSpPr>
        <p:spPr bwMode="auto">
          <a:xfrm flipH="1">
            <a:off x="1609725" y="2559050"/>
            <a:ext cx="411162" cy="914400"/>
          </a:xfrm>
          <a:prstGeom prst="line">
            <a:avLst/>
          </a:prstGeom>
          <a:noFill/>
          <a:ln w="9525">
            <a:solidFill>
              <a:srgbClr val="000000"/>
            </a:solidFill>
            <a:round/>
            <a:headEnd/>
            <a:tailEnd/>
          </a:ln>
          <a:effectLst/>
        </p:spPr>
        <p:txBody>
          <a:bodyPr/>
          <a:lstStyle/>
          <a:p>
            <a:endParaRPr lang="en-US"/>
          </a:p>
        </p:txBody>
      </p:sp>
      <p:sp>
        <p:nvSpPr>
          <p:cNvPr id="7182" name="Line 14"/>
          <p:cNvSpPr>
            <a:spLocks noChangeShapeType="1"/>
          </p:cNvSpPr>
          <p:nvPr/>
        </p:nvSpPr>
        <p:spPr bwMode="auto">
          <a:xfrm flipH="1" flipV="1">
            <a:off x="2066925" y="2557462"/>
            <a:ext cx="388937" cy="917575"/>
          </a:xfrm>
          <a:prstGeom prst="line">
            <a:avLst/>
          </a:prstGeom>
          <a:noFill/>
          <a:ln w="9525">
            <a:solidFill>
              <a:srgbClr val="000000"/>
            </a:solidFill>
            <a:round/>
            <a:headEnd/>
            <a:tailEnd/>
          </a:ln>
          <a:effectLst/>
        </p:spPr>
        <p:txBody>
          <a:bodyPr/>
          <a:lstStyle/>
          <a:p>
            <a:endParaRPr lang="en-US"/>
          </a:p>
        </p:txBody>
      </p:sp>
      <p:sp>
        <p:nvSpPr>
          <p:cNvPr id="7183" name="Line 15"/>
          <p:cNvSpPr>
            <a:spLocks noChangeShapeType="1"/>
          </p:cNvSpPr>
          <p:nvPr/>
        </p:nvSpPr>
        <p:spPr bwMode="auto">
          <a:xfrm flipH="1">
            <a:off x="1611312" y="3473450"/>
            <a:ext cx="844550" cy="1587"/>
          </a:xfrm>
          <a:prstGeom prst="line">
            <a:avLst/>
          </a:prstGeom>
          <a:noFill/>
          <a:ln w="9525">
            <a:solidFill>
              <a:srgbClr val="000000"/>
            </a:solidFill>
            <a:round/>
            <a:headEnd/>
            <a:tailEnd/>
          </a:ln>
          <a:effectLst/>
        </p:spPr>
        <p:txBody>
          <a:bodyPr/>
          <a:lstStyle/>
          <a:p>
            <a:endParaRPr lang="en-US"/>
          </a:p>
        </p:txBody>
      </p:sp>
      <p:sp>
        <p:nvSpPr>
          <p:cNvPr id="7184" name="Line 16"/>
          <p:cNvSpPr>
            <a:spLocks noChangeShapeType="1"/>
          </p:cNvSpPr>
          <p:nvPr/>
        </p:nvSpPr>
        <p:spPr bwMode="auto">
          <a:xfrm>
            <a:off x="2981325" y="2559050"/>
            <a:ext cx="866775" cy="1587"/>
          </a:xfrm>
          <a:prstGeom prst="line">
            <a:avLst/>
          </a:prstGeom>
          <a:noFill/>
          <a:ln w="9525">
            <a:solidFill>
              <a:srgbClr val="000000"/>
            </a:solidFill>
            <a:round/>
            <a:headEnd/>
            <a:tailEnd/>
          </a:ln>
          <a:effectLst/>
        </p:spPr>
        <p:txBody>
          <a:bodyPr/>
          <a:lstStyle/>
          <a:p>
            <a:endParaRPr lang="en-US"/>
          </a:p>
        </p:txBody>
      </p:sp>
      <p:sp>
        <p:nvSpPr>
          <p:cNvPr id="7185" name="Line 17"/>
          <p:cNvSpPr>
            <a:spLocks noChangeShapeType="1"/>
          </p:cNvSpPr>
          <p:nvPr/>
        </p:nvSpPr>
        <p:spPr bwMode="auto">
          <a:xfrm flipH="1">
            <a:off x="2524125" y="2559050"/>
            <a:ext cx="411162" cy="914400"/>
          </a:xfrm>
          <a:prstGeom prst="line">
            <a:avLst/>
          </a:prstGeom>
          <a:noFill/>
          <a:ln w="9525">
            <a:solidFill>
              <a:srgbClr val="000000"/>
            </a:solidFill>
            <a:round/>
            <a:headEnd/>
            <a:tailEnd/>
          </a:ln>
          <a:effectLst/>
        </p:spPr>
        <p:txBody>
          <a:bodyPr/>
          <a:lstStyle/>
          <a:p>
            <a:endParaRPr lang="en-US"/>
          </a:p>
        </p:txBody>
      </p:sp>
      <p:sp>
        <p:nvSpPr>
          <p:cNvPr id="7186" name="Line 18"/>
          <p:cNvSpPr>
            <a:spLocks noChangeShapeType="1"/>
          </p:cNvSpPr>
          <p:nvPr/>
        </p:nvSpPr>
        <p:spPr bwMode="auto">
          <a:xfrm flipH="1" flipV="1">
            <a:off x="2981325" y="2557462"/>
            <a:ext cx="388937" cy="917575"/>
          </a:xfrm>
          <a:prstGeom prst="line">
            <a:avLst/>
          </a:prstGeom>
          <a:noFill/>
          <a:ln w="9525">
            <a:solidFill>
              <a:srgbClr val="000000"/>
            </a:solidFill>
            <a:round/>
            <a:headEnd/>
            <a:tailEnd/>
          </a:ln>
          <a:effectLst/>
        </p:spPr>
        <p:txBody>
          <a:bodyPr/>
          <a:lstStyle/>
          <a:p>
            <a:endParaRPr lang="en-US"/>
          </a:p>
        </p:txBody>
      </p:sp>
      <p:sp>
        <p:nvSpPr>
          <p:cNvPr id="7187" name="Line 19"/>
          <p:cNvSpPr>
            <a:spLocks noChangeShapeType="1"/>
          </p:cNvSpPr>
          <p:nvPr/>
        </p:nvSpPr>
        <p:spPr bwMode="auto">
          <a:xfrm flipH="1">
            <a:off x="2525712" y="3473450"/>
            <a:ext cx="844550" cy="1587"/>
          </a:xfrm>
          <a:prstGeom prst="line">
            <a:avLst/>
          </a:prstGeom>
          <a:noFill/>
          <a:ln w="9525">
            <a:solidFill>
              <a:srgbClr val="000000"/>
            </a:solidFill>
            <a:round/>
            <a:headEnd/>
            <a:tailEnd/>
          </a:ln>
          <a:effectLst/>
        </p:spPr>
        <p:txBody>
          <a:bodyPr/>
          <a:lstStyle/>
          <a:p>
            <a:endParaRPr lang="en-US"/>
          </a:p>
        </p:txBody>
      </p:sp>
      <p:sp>
        <p:nvSpPr>
          <p:cNvPr id="7188" name="Line 20"/>
          <p:cNvSpPr>
            <a:spLocks noChangeShapeType="1"/>
          </p:cNvSpPr>
          <p:nvPr/>
        </p:nvSpPr>
        <p:spPr bwMode="auto">
          <a:xfrm>
            <a:off x="3895725" y="2559050"/>
            <a:ext cx="866775" cy="1587"/>
          </a:xfrm>
          <a:prstGeom prst="line">
            <a:avLst/>
          </a:prstGeom>
          <a:noFill/>
          <a:ln w="9525">
            <a:solidFill>
              <a:srgbClr val="000000"/>
            </a:solidFill>
            <a:round/>
            <a:headEnd/>
            <a:tailEnd/>
          </a:ln>
          <a:effectLst/>
        </p:spPr>
        <p:txBody>
          <a:bodyPr/>
          <a:lstStyle/>
          <a:p>
            <a:endParaRPr lang="en-US"/>
          </a:p>
        </p:txBody>
      </p:sp>
      <p:sp>
        <p:nvSpPr>
          <p:cNvPr id="7189" name="Line 21"/>
          <p:cNvSpPr>
            <a:spLocks noChangeShapeType="1"/>
          </p:cNvSpPr>
          <p:nvPr/>
        </p:nvSpPr>
        <p:spPr bwMode="auto">
          <a:xfrm flipH="1">
            <a:off x="3438525" y="2559050"/>
            <a:ext cx="411162" cy="914400"/>
          </a:xfrm>
          <a:prstGeom prst="line">
            <a:avLst/>
          </a:prstGeom>
          <a:noFill/>
          <a:ln w="9525">
            <a:solidFill>
              <a:srgbClr val="000000"/>
            </a:solidFill>
            <a:round/>
            <a:headEnd/>
            <a:tailEnd/>
          </a:ln>
          <a:effectLst/>
        </p:spPr>
        <p:txBody>
          <a:bodyPr/>
          <a:lstStyle/>
          <a:p>
            <a:endParaRPr lang="en-US"/>
          </a:p>
        </p:txBody>
      </p:sp>
      <p:sp>
        <p:nvSpPr>
          <p:cNvPr id="7190" name="Line 22"/>
          <p:cNvSpPr>
            <a:spLocks noChangeShapeType="1"/>
          </p:cNvSpPr>
          <p:nvPr/>
        </p:nvSpPr>
        <p:spPr bwMode="auto">
          <a:xfrm flipH="1" flipV="1">
            <a:off x="3895725" y="2557462"/>
            <a:ext cx="388937" cy="917575"/>
          </a:xfrm>
          <a:prstGeom prst="line">
            <a:avLst/>
          </a:prstGeom>
          <a:noFill/>
          <a:ln w="9525">
            <a:solidFill>
              <a:srgbClr val="000000"/>
            </a:solidFill>
            <a:round/>
            <a:headEnd/>
            <a:tailEnd/>
          </a:ln>
          <a:effectLst/>
        </p:spPr>
        <p:txBody>
          <a:bodyPr/>
          <a:lstStyle/>
          <a:p>
            <a:endParaRPr lang="en-US"/>
          </a:p>
        </p:txBody>
      </p:sp>
      <p:sp>
        <p:nvSpPr>
          <p:cNvPr id="7191" name="Line 23"/>
          <p:cNvSpPr>
            <a:spLocks noChangeShapeType="1"/>
          </p:cNvSpPr>
          <p:nvPr/>
        </p:nvSpPr>
        <p:spPr bwMode="auto">
          <a:xfrm flipH="1">
            <a:off x="3440112" y="3473450"/>
            <a:ext cx="844550" cy="1587"/>
          </a:xfrm>
          <a:prstGeom prst="line">
            <a:avLst/>
          </a:prstGeom>
          <a:noFill/>
          <a:ln w="9525">
            <a:solidFill>
              <a:srgbClr val="000000"/>
            </a:solidFill>
            <a:round/>
            <a:headEnd/>
            <a:tailEnd/>
          </a:ln>
          <a:effectLst/>
        </p:spPr>
        <p:txBody>
          <a:bodyPr/>
          <a:lstStyle/>
          <a:p>
            <a:endParaRPr lang="en-US"/>
          </a:p>
        </p:txBody>
      </p:sp>
      <p:sp>
        <p:nvSpPr>
          <p:cNvPr id="7192" name="Line 24"/>
          <p:cNvSpPr>
            <a:spLocks noChangeShapeType="1"/>
          </p:cNvSpPr>
          <p:nvPr/>
        </p:nvSpPr>
        <p:spPr bwMode="auto">
          <a:xfrm flipH="1">
            <a:off x="4352925" y="2559050"/>
            <a:ext cx="411162" cy="914400"/>
          </a:xfrm>
          <a:prstGeom prst="line">
            <a:avLst/>
          </a:prstGeom>
          <a:noFill/>
          <a:ln w="9525">
            <a:solidFill>
              <a:srgbClr val="000000"/>
            </a:solidFill>
            <a:round/>
            <a:headEnd/>
            <a:tailEnd/>
          </a:ln>
          <a:effectLst/>
        </p:spPr>
        <p:txBody>
          <a:bodyPr/>
          <a:lstStyle/>
          <a:p>
            <a:endParaRPr lang="en-US"/>
          </a:p>
        </p:txBody>
      </p:sp>
      <p:sp>
        <p:nvSpPr>
          <p:cNvPr id="7193" name="Line 25"/>
          <p:cNvSpPr>
            <a:spLocks noChangeShapeType="1"/>
          </p:cNvSpPr>
          <p:nvPr/>
        </p:nvSpPr>
        <p:spPr bwMode="auto">
          <a:xfrm flipH="1" flipV="1">
            <a:off x="4810125" y="2557462"/>
            <a:ext cx="388937" cy="917575"/>
          </a:xfrm>
          <a:prstGeom prst="line">
            <a:avLst/>
          </a:prstGeom>
          <a:noFill/>
          <a:ln w="9525">
            <a:solidFill>
              <a:srgbClr val="000000"/>
            </a:solidFill>
            <a:round/>
            <a:headEnd/>
            <a:tailEnd/>
          </a:ln>
          <a:effectLst/>
        </p:spPr>
        <p:txBody>
          <a:bodyPr/>
          <a:lstStyle/>
          <a:p>
            <a:endParaRPr lang="en-US"/>
          </a:p>
        </p:txBody>
      </p:sp>
      <p:sp>
        <p:nvSpPr>
          <p:cNvPr id="7194" name="Line 26"/>
          <p:cNvSpPr>
            <a:spLocks noChangeShapeType="1"/>
          </p:cNvSpPr>
          <p:nvPr/>
        </p:nvSpPr>
        <p:spPr bwMode="auto">
          <a:xfrm>
            <a:off x="4811712" y="2559050"/>
            <a:ext cx="865188" cy="1587"/>
          </a:xfrm>
          <a:prstGeom prst="line">
            <a:avLst/>
          </a:prstGeom>
          <a:noFill/>
          <a:ln w="9525">
            <a:solidFill>
              <a:srgbClr val="000000"/>
            </a:solidFill>
            <a:round/>
            <a:headEnd/>
            <a:tailEnd/>
          </a:ln>
          <a:effectLst/>
        </p:spPr>
        <p:txBody>
          <a:bodyPr/>
          <a:lstStyle/>
          <a:p>
            <a:endParaRPr lang="en-US"/>
          </a:p>
        </p:txBody>
      </p:sp>
      <p:sp>
        <p:nvSpPr>
          <p:cNvPr id="7195" name="Line 27"/>
          <p:cNvSpPr>
            <a:spLocks noChangeShapeType="1"/>
          </p:cNvSpPr>
          <p:nvPr/>
        </p:nvSpPr>
        <p:spPr bwMode="auto">
          <a:xfrm flipH="1">
            <a:off x="4352925" y="4387850"/>
            <a:ext cx="846137" cy="1587"/>
          </a:xfrm>
          <a:prstGeom prst="line">
            <a:avLst/>
          </a:prstGeom>
          <a:noFill/>
          <a:ln w="9525">
            <a:solidFill>
              <a:srgbClr val="000000"/>
            </a:solidFill>
            <a:round/>
            <a:headEnd/>
            <a:tailEnd/>
          </a:ln>
          <a:effectLst/>
        </p:spPr>
        <p:txBody>
          <a:bodyPr/>
          <a:lstStyle/>
          <a:p>
            <a:endParaRPr lang="en-US"/>
          </a:p>
        </p:txBody>
      </p:sp>
      <p:sp>
        <p:nvSpPr>
          <p:cNvPr id="7196" name="Line 28"/>
          <p:cNvSpPr>
            <a:spLocks noChangeShapeType="1"/>
          </p:cNvSpPr>
          <p:nvPr/>
        </p:nvSpPr>
        <p:spPr bwMode="auto">
          <a:xfrm flipH="1">
            <a:off x="4810125" y="3473450"/>
            <a:ext cx="388937" cy="1587"/>
          </a:xfrm>
          <a:prstGeom prst="line">
            <a:avLst/>
          </a:prstGeom>
          <a:noFill/>
          <a:ln w="9525">
            <a:solidFill>
              <a:srgbClr val="000000"/>
            </a:solidFill>
            <a:round/>
            <a:headEnd/>
            <a:tailEnd/>
          </a:ln>
          <a:effectLst/>
        </p:spPr>
        <p:txBody>
          <a:bodyPr/>
          <a:lstStyle/>
          <a:p>
            <a:endParaRPr lang="en-US"/>
          </a:p>
        </p:txBody>
      </p:sp>
      <p:sp>
        <p:nvSpPr>
          <p:cNvPr id="7197" name="Line 29"/>
          <p:cNvSpPr>
            <a:spLocks noChangeShapeType="1"/>
          </p:cNvSpPr>
          <p:nvPr/>
        </p:nvSpPr>
        <p:spPr bwMode="auto">
          <a:xfrm flipH="1">
            <a:off x="4354512" y="3473450"/>
            <a:ext cx="409575" cy="1587"/>
          </a:xfrm>
          <a:prstGeom prst="line">
            <a:avLst/>
          </a:prstGeom>
          <a:noFill/>
          <a:ln w="9525">
            <a:solidFill>
              <a:srgbClr val="000000"/>
            </a:solidFill>
            <a:round/>
            <a:headEnd/>
            <a:tailEnd/>
          </a:ln>
          <a:effectLst/>
        </p:spPr>
        <p:txBody>
          <a:bodyPr/>
          <a:lstStyle/>
          <a:p>
            <a:endParaRPr lang="en-US"/>
          </a:p>
        </p:txBody>
      </p:sp>
      <p:sp>
        <p:nvSpPr>
          <p:cNvPr id="7198" name="Line 30"/>
          <p:cNvSpPr>
            <a:spLocks noChangeShapeType="1"/>
          </p:cNvSpPr>
          <p:nvPr/>
        </p:nvSpPr>
        <p:spPr bwMode="auto">
          <a:xfrm flipH="1">
            <a:off x="4352925" y="3473450"/>
            <a:ext cx="411162" cy="914400"/>
          </a:xfrm>
          <a:prstGeom prst="line">
            <a:avLst/>
          </a:prstGeom>
          <a:noFill/>
          <a:ln w="9525">
            <a:solidFill>
              <a:srgbClr val="000000"/>
            </a:solidFill>
            <a:round/>
            <a:headEnd/>
            <a:tailEnd/>
          </a:ln>
          <a:effectLst/>
        </p:spPr>
        <p:txBody>
          <a:bodyPr/>
          <a:lstStyle/>
          <a:p>
            <a:endParaRPr lang="en-US"/>
          </a:p>
        </p:txBody>
      </p:sp>
      <p:sp>
        <p:nvSpPr>
          <p:cNvPr id="7199" name="Line 31"/>
          <p:cNvSpPr>
            <a:spLocks noChangeShapeType="1"/>
          </p:cNvSpPr>
          <p:nvPr/>
        </p:nvSpPr>
        <p:spPr bwMode="auto">
          <a:xfrm flipH="1" flipV="1">
            <a:off x="4810125" y="3471862"/>
            <a:ext cx="388937" cy="917575"/>
          </a:xfrm>
          <a:prstGeom prst="line">
            <a:avLst/>
          </a:prstGeom>
          <a:noFill/>
          <a:ln w="9525">
            <a:solidFill>
              <a:srgbClr val="000000"/>
            </a:solidFill>
            <a:round/>
            <a:headEnd/>
            <a:tailEnd/>
          </a:ln>
          <a:effectLst/>
        </p:spPr>
        <p:txBody>
          <a:bodyPr/>
          <a:lstStyle/>
          <a:p>
            <a:endParaRPr lang="en-US"/>
          </a:p>
        </p:txBody>
      </p:sp>
      <p:sp>
        <p:nvSpPr>
          <p:cNvPr id="7200" name="Text Box 32"/>
          <p:cNvSpPr txBox="1">
            <a:spLocks noChangeArrowheads="1"/>
          </p:cNvSpPr>
          <p:nvPr/>
        </p:nvSpPr>
        <p:spPr bwMode="auto">
          <a:xfrm>
            <a:off x="5943600" y="2103437"/>
            <a:ext cx="3821112" cy="2133600"/>
          </a:xfrm>
          <a:prstGeom prst="rect">
            <a:avLst/>
          </a:prstGeom>
          <a:solidFill>
            <a:srgbClr val="99CCFF"/>
          </a:solidFill>
          <a:ln w="9525">
            <a:solidFill>
              <a:srgbClr val="000000"/>
            </a:solidFill>
            <a:round/>
            <a:headEnd/>
            <a:tailEnd/>
          </a:ln>
          <a:effectLst/>
        </p:spPr>
        <p:txBody>
          <a:bodyPr lIns="90000" tIns="60876" rIns="90000" bIns="45000"/>
          <a:lstStyle/>
          <a:p>
            <a:pPr>
              <a:lnSpc>
                <a:spcPct val="150000"/>
              </a:lnSpc>
              <a:buSzPct val="45000"/>
              <a:buFont typeface="Wingdings" charset="2"/>
              <a:buNone/>
              <a:tabLst>
                <a:tab pos="723900" algn="l"/>
                <a:tab pos="1447800" algn="l"/>
                <a:tab pos="2171700" algn="l"/>
              </a:tabLst>
            </a:pPr>
            <a:r>
              <a:rPr lang="en-US" dirty="0" smtClean="0">
                <a:solidFill>
                  <a:srgbClr val="000000"/>
                </a:solidFill>
                <a:ea typeface="Droid Sans Fallback" charset="0"/>
                <a:cs typeface="Droid Sans Fallback" charset="0"/>
              </a:rPr>
              <a:t>LS – Looping structure</a:t>
            </a:r>
          </a:p>
          <a:p>
            <a:pPr>
              <a:lnSpc>
                <a:spcPct val="150000"/>
              </a:lnSpc>
              <a:buSzPct val="45000"/>
              <a:buFont typeface="Wingdings" charset="2"/>
              <a:buNone/>
              <a:tabLst>
                <a:tab pos="723900" algn="l"/>
                <a:tab pos="1447800" algn="l"/>
                <a:tab pos="2171700" algn="l"/>
              </a:tabLst>
            </a:pPr>
            <a:r>
              <a:rPr lang="en-US" dirty="0" smtClean="0">
                <a:solidFill>
                  <a:srgbClr val="000000"/>
                </a:solidFill>
                <a:ea typeface="Droid Sans Fallback" charset="0"/>
                <a:cs typeface="Droid Sans Fallback" charset="0"/>
              </a:rPr>
              <a:t>LS1 and LS5 – Nested loops</a:t>
            </a:r>
          </a:p>
          <a:p>
            <a:pPr>
              <a:lnSpc>
                <a:spcPct val="150000"/>
              </a:lnSpc>
              <a:buSzPct val="45000"/>
              <a:buFont typeface="Wingdings" charset="2"/>
              <a:buNone/>
              <a:tabLst>
                <a:tab pos="723900" algn="l"/>
                <a:tab pos="1447800" algn="l"/>
                <a:tab pos="2171700" algn="l"/>
              </a:tabLst>
            </a:pPr>
            <a:r>
              <a:rPr lang="en-US" dirty="0" smtClean="0">
                <a:solidFill>
                  <a:srgbClr val="000000"/>
                </a:solidFill>
                <a:ea typeface="Droid Sans Fallback" charset="0"/>
                <a:cs typeface="Droid Sans Fallback" charset="0"/>
              </a:rPr>
              <a:t>LS2, LS3, and LS4 </a:t>
            </a:r>
            <a:r>
              <a:rPr lang="en-US" dirty="0">
                <a:solidFill>
                  <a:srgbClr val="000000"/>
                </a:solidFill>
                <a:ea typeface="Droid Sans Fallback" charset="0"/>
                <a:cs typeface="Droid Sans Fallback" charset="0"/>
              </a:rPr>
              <a:t>– </a:t>
            </a:r>
            <a:r>
              <a:rPr lang="en-US" dirty="0" smtClean="0">
                <a:solidFill>
                  <a:srgbClr val="000000"/>
                </a:solidFill>
                <a:ea typeface="Droid Sans Fallback" charset="0"/>
                <a:cs typeface="Droid Sans Fallback" charset="0"/>
              </a:rPr>
              <a:t>Simple loops</a:t>
            </a:r>
          </a:p>
          <a:p>
            <a:pPr>
              <a:lnSpc>
                <a:spcPct val="150000"/>
              </a:lnSpc>
              <a:buSzPct val="45000"/>
              <a:buFont typeface="Wingdings" charset="2"/>
              <a:buNone/>
              <a:tabLst>
                <a:tab pos="723900" algn="l"/>
                <a:tab pos="1447800" algn="l"/>
                <a:tab pos="2171700" algn="l"/>
              </a:tabLst>
            </a:pPr>
            <a:r>
              <a:rPr lang="en-US" dirty="0" smtClean="0">
                <a:solidFill>
                  <a:srgbClr val="000000"/>
                </a:solidFill>
                <a:ea typeface="Droid Sans Fallback" charset="0"/>
                <a:cs typeface="Droid Sans Fallback" charset="0"/>
              </a:rPr>
              <a:t>P </a:t>
            </a:r>
            <a:r>
              <a:rPr lang="en-US" dirty="0">
                <a:solidFill>
                  <a:srgbClr val="000000"/>
                </a:solidFill>
                <a:ea typeface="Droid Sans Fallback" charset="0"/>
                <a:cs typeface="Droid Sans Fallback" charset="0"/>
              </a:rPr>
              <a:t>– lines to parallelize</a:t>
            </a:r>
          </a:p>
          <a:p>
            <a:pPr>
              <a:lnSpc>
                <a:spcPct val="150000"/>
              </a:lnSpc>
              <a:buSzPct val="45000"/>
              <a:buFont typeface="Wingdings" charset="2"/>
              <a:buNone/>
              <a:tabLst>
                <a:tab pos="723900" algn="l"/>
                <a:tab pos="1447800" algn="l"/>
                <a:tab pos="2171700" algn="l"/>
              </a:tabLst>
            </a:pPr>
            <a:r>
              <a:rPr lang="en-US" dirty="0">
                <a:solidFill>
                  <a:srgbClr val="000000"/>
                </a:solidFill>
                <a:ea typeface="Droid Sans Fallback" charset="0"/>
                <a:cs typeface="Droid Sans Fallback" charset="0"/>
              </a:rPr>
              <a:t>T – total </a:t>
            </a:r>
            <a:r>
              <a:rPr lang="en-US" dirty="0" smtClean="0">
                <a:solidFill>
                  <a:srgbClr val="000000"/>
                </a:solidFill>
                <a:ea typeface="Droid Sans Fallback" charset="0"/>
                <a:cs typeface="Droid Sans Fallback" charset="0"/>
              </a:rPr>
              <a:t>number </a:t>
            </a:r>
            <a:r>
              <a:rPr lang="en-US" dirty="0">
                <a:solidFill>
                  <a:srgbClr val="000000"/>
                </a:solidFill>
                <a:ea typeface="Droid Sans Fallback" charset="0"/>
                <a:cs typeface="Droid Sans Fallback" charset="0"/>
              </a:rPr>
              <a:t>of lines</a:t>
            </a:r>
          </a:p>
          <a:p>
            <a:pPr>
              <a:buSzPct val="45000"/>
              <a:buFont typeface="Wingdings" charset="2"/>
              <a:buNone/>
              <a:tabLst>
                <a:tab pos="723900" algn="l"/>
                <a:tab pos="1447800" algn="l"/>
                <a:tab pos="2171700" algn="l"/>
              </a:tabLst>
            </a:pPr>
            <a:endParaRPr lang="en-US" dirty="0">
              <a:solidFill>
                <a:srgbClr val="000000"/>
              </a:solidFill>
              <a:ea typeface="Droid Sans Fallback" charset="0"/>
              <a:cs typeface="Droid Sans Fallback"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820781C7-3A5C-4011-B887-F3A4BCA2FBE8}" type="slidenum">
              <a:rPr lang="en-US" smtClean="0"/>
              <a:pPr/>
              <a:t>7</a:t>
            </a:fld>
            <a:r>
              <a:rPr lang="en-US" dirty="0" smtClean="0"/>
              <a:t>/20</a:t>
            </a:r>
            <a:endParaRPr lang="en-US" dirty="0"/>
          </a:p>
        </p:txBody>
      </p:sp>
      <p:sp>
        <p:nvSpPr>
          <p:cNvPr id="8193" name="Rectangle 1"/>
          <p:cNvSpPr>
            <a:spLocks noGrp="1" noChangeArrowheads="1"/>
          </p:cNvSpPr>
          <p:nvPr>
            <p:ph type="title"/>
          </p:nvPr>
        </p:nvSpPr>
        <p:spPr>
          <a:xfrm>
            <a:off x="0" y="0"/>
            <a:ext cx="1008062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What Looping Structures to “Kernelize”</a:t>
            </a:r>
          </a:p>
        </p:txBody>
      </p:sp>
      <p:sp>
        <p:nvSpPr>
          <p:cNvPr id="8194" name="Rectangle 2"/>
          <p:cNvSpPr>
            <a:spLocks noGrp="1" noChangeArrowheads="1"/>
          </p:cNvSpPr>
          <p:nvPr>
            <p:ph type="body" idx="1"/>
          </p:nvPr>
        </p:nvSpPr>
        <p:spPr>
          <a:xfrm>
            <a:off x="503238" y="2143124"/>
            <a:ext cx="9070975" cy="4989513"/>
          </a:xfrm>
          <a:ln/>
        </p:spPr>
        <p:txBody>
          <a:bodyPr/>
          <a:lstStyle/>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All,</a:t>
            </a:r>
            <a:br>
              <a:rPr lang="en-US" dirty="0"/>
            </a:br>
            <a:r>
              <a:rPr lang="en-US" dirty="0"/>
              <a:t>because we like all data</a:t>
            </a:r>
            <a:br>
              <a:rPr lang="en-US" dirty="0"/>
            </a:br>
            <a:r>
              <a:rPr lang="en-US" dirty="0"/>
              <a:t>to reside on MAX3</a:t>
            </a:r>
            <a:br>
              <a:rPr lang="en-US" dirty="0"/>
            </a:br>
            <a:r>
              <a:rPr lang="en-US" dirty="0"/>
              <a:t>prior to </a:t>
            </a:r>
            <a:r>
              <a:rPr lang="en-US" dirty="0" smtClean="0"/>
              <a:t>the execution start </a:t>
            </a:r>
            <a:endParaRPr lang="en-US" dirty="0"/>
          </a:p>
        </p:txBody>
      </p:sp>
      <p:sp>
        <p:nvSpPr>
          <p:cNvPr id="5" name="Rectangle 4"/>
          <p:cNvSpPr/>
          <p:nvPr/>
        </p:nvSpPr>
        <p:spPr bwMode="auto">
          <a:xfrm>
            <a:off x="696912" y="46180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MAX</a:t>
            </a:r>
            <a:endParaRPr kumimoji="0" lang="en-US" sz="1800" b="0" i="0" u="none" strike="noStrike" cap="none" normalizeH="0" baseline="0" dirty="0" smtClean="0">
              <a:ln>
                <a:noFill/>
              </a:ln>
              <a:effectLst/>
              <a:latin typeface="Arial" charset="0"/>
            </a:endParaRPr>
          </a:p>
        </p:txBody>
      </p:sp>
      <p:sp>
        <p:nvSpPr>
          <p:cNvPr id="6" name="Rectangle 5"/>
          <p:cNvSpPr/>
          <p:nvPr/>
        </p:nvSpPr>
        <p:spPr bwMode="auto">
          <a:xfrm>
            <a:off x="1230312" y="56848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CPU</a:t>
            </a:r>
            <a:endParaRPr kumimoji="0" lang="en-US" sz="1800" b="0" i="0" u="none" strike="noStrike" cap="none" normalizeH="0" baseline="0" dirty="0" smtClean="0">
              <a:ln>
                <a:noFill/>
              </a:ln>
              <a:effectLst/>
              <a:latin typeface="Arial" charset="0"/>
            </a:endParaRPr>
          </a:p>
        </p:txBody>
      </p:sp>
      <p:sp>
        <p:nvSpPr>
          <p:cNvPr id="7" name="Line 28"/>
          <p:cNvSpPr>
            <a:spLocks noChangeShapeType="1"/>
          </p:cNvSpPr>
          <p:nvPr/>
        </p:nvSpPr>
        <p:spPr bwMode="auto">
          <a:xfrm>
            <a:off x="1154112" y="5303837"/>
            <a:ext cx="228600" cy="381000"/>
          </a:xfrm>
          <a:prstGeom prst="line">
            <a:avLst/>
          </a:prstGeom>
          <a:noFill/>
          <a:ln w="9360">
            <a:solidFill>
              <a:srgbClr val="000000"/>
            </a:solidFill>
            <a:round/>
            <a:headEnd/>
            <a:tailEnd type="triangle" w="med" len="med"/>
          </a:ln>
          <a:effectLst/>
        </p:spPr>
        <p:txBody>
          <a:bodyPr/>
          <a:lstStyle/>
          <a:p>
            <a:endParaRPr lang="en-US"/>
          </a:p>
        </p:txBody>
      </p:sp>
      <p:sp>
        <p:nvSpPr>
          <p:cNvPr id="8" name="Line 28"/>
          <p:cNvSpPr>
            <a:spLocks noChangeShapeType="1"/>
          </p:cNvSpPr>
          <p:nvPr/>
        </p:nvSpPr>
        <p:spPr bwMode="auto">
          <a:xfrm flipV="1">
            <a:off x="1992312" y="5303837"/>
            <a:ext cx="304800" cy="381000"/>
          </a:xfrm>
          <a:prstGeom prst="line">
            <a:avLst/>
          </a:prstGeom>
          <a:noFill/>
          <a:ln w="9360">
            <a:solidFill>
              <a:srgbClr val="000000"/>
            </a:solidFill>
            <a:round/>
            <a:headEnd/>
            <a:tailEnd type="triangle" w="med" len="med"/>
          </a:ln>
          <a:effectLst/>
        </p:spPr>
        <p:txBody>
          <a:bodyPr/>
          <a:lstStyle/>
          <a:p>
            <a:endParaRPr lang="en-US"/>
          </a:p>
        </p:txBody>
      </p:sp>
      <p:sp>
        <p:nvSpPr>
          <p:cNvPr id="9" name="Rectangle 8"/>
          <p:cNvSpPr/>
          <p:nvPr/>
        </p:nvSpPr>
        <p:spPr bwMode="auto">
          <a:xfrm>
            <a:off x="2144712" y="46180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MAX</a:t>
            </a:r>
            <a:endParaRPr kumimoji="0" lang="en-US" sz="1800" b="0" i="0" u="none" strike="noStrike" cap="none" normalizeH="0" baseline="0" dirty="0" smtClean="0">
              <a:ln>
                <a:noFill/>
              </a:ln>
              <a:effectLst/>
              <a:latin typeface="Arial" charset="0"/>
            </a:endParaRPr>
          </a:p>
        </p:txBody>
      </p:sp>
      <p:sp>
        <p:nvSpPr>
          <p:cNvPr id="10" name="Rectangle 9"/>
          <p:cNvSpPr/>
          <p:nvPr/>
        </p:nvSpPr>
        <p:spPr bwMode="auto">
          <a:xfrm>
            <a:off x="2678112" y="56848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CPU</a:t>
            </a:r>
            <a:endParaRPr kumimoji="0" lang="en-US" sz="1800" b="0" i="0" u="none" strike="noStrike" cap="none" normalizeH="0" baseline="0" dirty="0" smtClean="0">
              <a:ln>
                <a:noFill/>
              </a:ln>
              <a:effectLst/>
              <a:latin typeface="Arial" charset="0"/>
            </a:endParaRPr>
          </a:p>
        </p:txBody>
      </p:sp>
      <p:sp>
        <p:nvSpPr>
          <p:cNvPr id="11" name="Line 28"/>
          <p:cNvSpPr>
            <a:spLocks noChangeShapeType="1"/>
          </p:cNvSpPr>
          <p:nvPr/>
        </p:nvSpPr>
        <p:spPr bwMode="auto">
          <a:xfrm>
            <a:off x="2601912" y="5303837"/>
            <a:ext cx="228600" cy="381000"/>
          </a:xfrm>
          <a:prstGeom prst="line">
            <a:avLst/>
          </a:prstGeom>
          <a:noFill/>
          <a:ln w="9360">
            <a:solidFill>
              <a:srgbClr val="000000"/>
            </a:solidFill>
            <a:round/>
            <a:headEnd/>
            <a:tailEnd type="triangle" w="med" len="med"/>
          </a:ln>
          <a:effectLst/>
        </p:spPr>
        <p:txBody>
          <a:bodyPr/>
          <a:lstStyle/>
          <a:p>
            <a:endParaRPr lang="en-US"/>
          </a:p>
        </p:txBody>
      </p:sp>
      <p:sp>
        <p:nvSpPr>
          <p:cNvPr id="17" name="Line 28"/>
          <p:cNvSpPr>
            <a:spLocks noChangeShapeType="1"/>
          </p:cNvSpPr>
          <p:nvPr/>
        </p:nvSpPr>
        <p:spPr bwMode="auto">
          <a:xfrm flipV="1">
            <a:off x="3440112" y="5303837"/>
            <a:ext cx="304800" cy="381000"/>
          </a:xfrm>
          <a:prstGeom prst="line">
            <a:avLst/>
          </a:prstGeom>
          <a:noFill/>
          <a:ln w="9360">
            <a:solidFill>
              <a:srgbClr val="000000"/>
            </a:solidFill>
            <a:round/>
            <a:headEnd/>
            <a:tailEnd type="triangle" w="med" len="med"/>
          </a:ln>
          <a:effectLst/>
        </p:spPr>
        <p:txBody>
          <a:bodyPr/>
          <a:lstStyle/>
          <a:p>
            <a:endParaRPr lang="en-US"/>
          </a:p>
        </p:txBody>
      </p:sp>
      <p:sp>
        <p:nvSpPr>
          <p:cNvPr id="18" name="Rectangle 17"/>
          <p:cNvSpPr/>
          <p:nvPr/>
        </p:nvSpPr>
        <p:spPr bwMode="auto">
          <a:xfrm>
            <a:off x="3592512" y="46180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MAX</a:t>
            </a:r>
            <a:endParaRPr kumimoji="0" lang="en-US" sz="1800" b="0" i="0" u="none" strike="noStrike" cap="none" normalizeH="0" baseline="0" dirty="0" smtClean="0">
              <a:ln>
                <a:noFill/>
              </a:ln>
              <a:effectLst/>
              <a:latin typeface="Arial" charset="0"/>
            </a:endParaRPr>
          </a:p>
        </p:txBody>
      </p:sp>
      <p:sp>
        <p:nvSpPr>
          <p:cNvPr id="19" name="Rectangle 18"/>
          <p:cNvSpPr/>
          <p:nvPr/>
        </p:nvSpPr>
        <p:spPr bwMode="auto">
          <a:xfrm>
            <a:off x="4125912" y="56848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CPU</a:t>
            </a:r>
            <a:endParaRPr kumimoji="0" lang="en-US" sz="1800" b="0" i="0" u="none" strike="noStrike" cap="none" normalizeH="0" baseline="0" dirty="0" smtClean="0">
              <a:ln>
                <a:noFill/>
              </a:ln>
              <a:effectLst/>
              <a:latin typeface="Arial" charset="0"/>
            </a:endParaRPr>
          </a:p>
        </p:txBody>
      </p:sp>
      <p:sp>
        <p:nvSpPr>
          <p:cNvPr id="20" name="Line 28"/>
          <p:cNvSpPr>
            <a:spLocks noChangeShapeType="1"/>
          </p:cNvSpPr>
          <p:nvPr/>
        </p:nvSpPr>
        <p:spPr bwMode="auto">
          <a:xfrm>
            <a:off x="4049712" y="5303837"/>
            <a:ext cx="228600" cy="381000"/>
          </a:xfrm>
          <a:prstGeom prst="line">
            <a:avLst/>
          </a:prstGeom>
          <a:noFill/>
          <a:ln w="9360">
            <a:solidFill>
              <a:srgbClr val="000000"/>
            </a:solidFill>
            <a:round/>
            <a:headEnd/>
            <a:tailEnd type="triangle" w="med" len="med"/>
          </a:ln>
          <a:effectLst/>
        </p:spPr>
        <p:txBody>
          <a:bodyPr/>
          <a:lstStyle/>
          <a:p>
            <a:endParaRPr lang="en-US"/>
          </a:p>
        </p:txBody>
      </p:sp>
      <p:sp>
        <p:nvSpPr>
          <p:cNvPr id="21" name="Line 28"/>
          <p:cNvSpPr>
            <a:spLocks noChangeShapeType="1"/>
          </p:cNvSpPr>
          <p:nvPr/>
        </p:nvSpPr>
        <p:spPr bwMode="auto">
          <a:xfrm flipV="1">
            <a:off x="4887912" y="5303837"/>
            <a:ext cx="304800" cy="381000"/>
          </a:xfrm>
          <a:prstGeom prst="line">
            <a:avLst/>
          </a:prstGeom>
          <a:noFill/>
          <a:ln w="9360">
            <a:solidFill>
              <a:srgbClr val="000000"/>
            </a:solidFill>
            <a:round/>
            <a:headEnd/>
            <a:tailEnd type="triangle" w="med" len="med"/>
          </a:ln>
          <a:effectLst/>
        </p:spPr>
        <p:txBody>
          <a:bodyPr/>
          <a:lstStyle/>
          <a:p>
            <a:endParaRPr lang="en-US"/>
          </a:p>
        </p:txBody>
      </p:sp>
      <p:sp>
        <p:nvSpPr>
          <p:cNvPr id="22" name="Rectangle 21"/>
          <p:cNvSpPr/>
          <p:nvPr/>
        </p:nvSpPr>
        <p:spPr bwMode="auto">
          <a:xfrm>
            <a:off x="5040312" y="46180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MAX</a:t>
            </a:r>
            <a:endParaRPr kumimoji="0" lang="en-US" sz="1800" b="0" i="0" u="none" strike="noStrike" cap="none" normalizeH="0" baseline="0" dirty="0" smtClean="0">
              <a:ln>
                <a:noFill/>
              </a:ln>
              <a:effectLst/>
              <a:latin typeface="Arial" charset="0"/>
            </a:endParaRPr>
          </a:p>
        </p:txBody>
      </p:sp>
      <p:sp>
        <p:nvSpPr>
          <p:cNvPr id="23" name="Rectangle 22"/>
          <p:cNvSpPr/>
          <p:nvPr/>
        </p:nvSpPr>
        <p:spPr bwMode="auto">
          <a:xfrm>
            <a:off x="5573712" y="56848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CPU</a:t>
            </a:r>
            <a:endParaRPr kumimoji="0" lang="en-US" sz="1800" b="0" i="0" u="none" strike="noStrike" cap="none" normalizeH="0" baseline="0" dirty="0" smtClean="0">
              <a:ln>
                <a:noFill/>
              </a:ln>
              <a:effectLst/>
              <a:latin typeface="Arial" charset="0"/>
            </a:endParaRPr>
          </a:p>
        </p:txBody>
      </p:sp>
      <p:sp>
        <p:nvSpPr>
          <p:cNvPr id="24" name="Line 28"/>
          <p:cNvSpPr>
            <a:spLocks noChangeShapeType="1"/>
          </p:cNvSpPr>
          <p:nvPr/>
        </p:nvSpPr>
        <p:spPr bwMode="auto">
          <a:xfrm>
            <a:off x="5497512" y="5303837"/>
            <a:ext cx="228600" cy="381000"/>
          </a:xfrm>
          <a:prstGeom prst="line">
            <a:avLst/>
          </a:prstGeom>
          <a:noFill/>
          <a:ln w="9360">
            <a:solidFill>
              <a:srgbClr val="000000"/>
            </a:solidFill>
            <a:round/>
            <a:headEnd/>
            <a:tailEnd type="triangle" w="med" len="med"/>
          </a:ln>
          <a:effectLst/>
        </p:spPr>
        <p:txBody>
          <a:bodyPr/>
          <a:lstStyle/>
          <a:p>
            <a:endParaRPr lang="en-US"/>
          </a:p>
        </p:txBody>
      </p:sp>
      <p:sp>
        <p:nvSpPr>
          <p:cNvPr id="25" name="Line 28"/>
          <p:cNvSpPr>
            <a:spLocks noChangeShapeType="1"/>
          </p:cNvSpPr>
          <p:nvPr/>
        </p:nvSpPr>
        <p:spPr bwMode="auto">
          <a:xfrm flipV="1">
            <a:off x="6335712" y="5303837"/>
            <a:ext cx="304800" cy="381000"/>
          </a:xfrm>
          <a:prstGeom prst="line">
            <a:avLst/>
          </a:prstGeom>
          <a:noFill/>
          <a:ln w="9360">
            <a:solidFill>
              <a:srgbClr val="000000"/>
            </a:solidFill>
            <a:round/>
            <a:headEnd/>
            <a:tailEnd type="triangle" w="med" len="med"/>
          </a:ln>
          <a:effectLst/>
        </p:spPr>
        <p:txBody>
          <a:bodyPr/>
          <a:lstStyle/>
          <a:p>
            <a:endParaRPr lang="en-US"/>
          </a:p>
        </p:txBody>
      </p:sp>
      <p:sp>
        <p:nvSpPr>
          <p:cNvPr id="26" name="Rectangle 25"/>
          <p:cNvSpPr/>
          <p:nvPr/>
        </p:nvSpPr>
        <p:spPr bwMode="auto">
          <a:xfrm>
            <a:off x="6488112" y="46180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MAX</a:t>
            </a:r>
            <a:endParaRPr kumimoji="0" lang="en-US" sz="1800" b="0" i="0" u="none" strike="noStrike" cap="none" normalizeH="0" baseline="0" dirty="0" smtClean="0">
              <a:ln>
                <a:noFill/>
              </a:ln>
              <a:effectLst/>
              <a:latin typeface="Arial" charset="0"/>
            </a:endParaRPr>
          </a:p>
        </p:txBody>
      </p:sp>
      <p:sp>
        <p:nvSpPr>
          <p:cNvPr id="27" name="Rectangle 26"/>
          <p:cNvSpPr/>
          <p:nvPr/>
        </p:nvSpPr>
        <p:spPr bwMode="auto">
          <a:xfrm>
            <a:off x="7021512" y="56848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CPU</a:t>
            </a:r>
            <a:endParaRPr kumimoji="0" lang="en-US" sz="1800" b="0" i="0" u="none" strike="noStrike" cap="none" normalizeH="0" baseline="0" dirty="0" smtClean="0">
              <a:ln>
                <a:noFill/>
              </a:ln>
              <a:effectLst/>
              <a:latin typeface="Arial" charset="0"/>
            </a:endParaRPr>
          </a:p>
        </p:txBody>
      </p:sp>
      <p:sp>
        <p:nvSpPr>
          <p:cNvPr id="28" name="Line 28"/>
          <p:cNvSpPr>
            <a:spLocks noChangeShapeType="1"/>
          </p:cNvSpPr>
          <p:nvPr/>
        </p:nvSpPr>
        <p:spPr bwMode="auto">
          <a:xfrm>
            <a:off x="6945312" y="5303837"/>
            <a:ext cx="228600" cy="381000"/>
          </a:xfrm>
          <a:prstGeom prst="line">
            <a:avLst/>
          </a:prstGeom>
          <a:noFill/>
          <a:ln w="9360">
            <a:solidFill>
              <a:srgbClr val="000000"/>
            </a:solidFill>
            <a:round/>
            <a:headEnd/>
            <a:tailEnd type="triangle" w="med" len="med"/>
          </a:ln>
          <a:effectLst/>
        </p:spPr>
        <p:txBody>
          <a:bodyPr/>
          <a:lstStyle/>
          <a:p>
            <a:endParaRPr lang="en-US"/>
          </a:p>
        </p:txBody>
      </p:sp>
      <p:sp>
        <p:nvSpPr>
          <p:cNvPr id="29" name="Line 28"/>
          <p:cNvSpPr>
            <a:spLocks noChangeShapeType="1"/>
          </p:cNvSpPr>
          <p:nvPr/>
        </p:nvSpPr>
        <p:spPr bwMode="auto">
          <a:xfrm flipV="1">
            <a:off x="7783512" y="5303837"/>
            <a:ext cx="304800" cy="381000"/>
          </a:xfrm>
          <a:prstGeom prst="line">
            <a:avLst/>
          </a:prstGeom>
          <a:noFill/>
          <a:ln w="9360">
            <a:solidFill>
              <a:srgbClr val="000000"/>
            </a:solidFill>
            <a:round/>
            <a:headEnd/>
            <a:tailEnd type="triangle" w="med" len="med"/>
          </a:ln>
          <a:effectLst/>
        </p:spPr>
        <p:txBody>
          <a:bodyPr/>
          <a:lstStyle/>
          <a:p>
            <a:endParaRPr lang="en-US"/>
          </a:p>
        </p:txBody>
      </p:sp>
      <p:sp>
        <p:nvSpPr>
          <p:cNvPr id="30" name="Rectangle 29"/>
          <p:cNvSpPr/>
          <p:nvPr/>
        </p:nvSpPr>
        <p:spPr bwMode="auto">
          <a:xfrm>
            <a:off x="7935912" y="46180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MAX</a:t>
            </a:r>
            <a:endParaRPr kumimoji="0" lang="en-US" sz="1800" b="0" i="0" u="none" strike="noStrike" cap="none" normalizeH="0" baseline="0" dirty="0" smtClean="0">
              <a:ln>
                <a:noFill/>
              </a:ln>
              <a:effectLst/>
              <a:latin typeface="Arial" charset="0"/>
            </a:endParaRPr>
          </a:p>
        </p:txBody>
      </p:sp>
      <p:sp>
        <p:nvSpPr>
          <p:cNvPr id="31" name="Rectangle 30"/>
          <p:cNvSpPr/>
          <p:nvPr/>
        </p:nvSpPr>
        <p:spPr bwMode="auto">
          <a:xfrm>
            <a:off x="8469312" y="5684837"/>
            <a:ext cx="914400" cy="685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n-US" sz="2400" dirty="0" smtClean="0"/>
              <a:t>CPU</a:t>
            </a:r>
            <a:endParaRPr kumimoji="0" lang="en-US" sz="1800" b="0" i="0" u="none" strike="noStrike" cap="none" normalizeH="0" baseline="0" dirty="0" smtClean="0">
              <a:ln>
                <a:noFill/>
              </a:ln>
              <a:effectLst/>
              <a:latin typeface="Arial" charset="0"/>
            </a:endParaRPr>
          </a:p>
        </p:txBody>
      </p:sp>
      <p:sp>
        <p:nvSpPr>
          <p:cNvPr id="32" name="Line 28"/>
          <p:cNvSpPr>
            <a:spLocks noChangeShapeType="1"/>
          </p:cNvSpPr>
          <p:nvPr/>
        </p:nvSpPr>
        <p:spPr bwMode="auto">
          <a:xfrm>
            <a:off x="8393112" y="5303837"/>
            <a:ext cx="228600" cy="381000"/>
          </a:xfrm>
          <a:prstGeom prst="line">
            <a:avLst/>
          </a:prstGeom>
          <a:noFill/>
          <a:ln w="9360">
            <a:solidFill>
              <a:srgbClr val="000000"/>
            </a:solidFill>
            <a:round/>
            <a:headEnd/>
            <a:tailEnd type="triangle" w="med" len="med"/>
          </a:ln>
          <a:effectLst/>
        </p:spPr>
        <p:txBody>
          <a:bodyPr/>
          <a:lstStyle/>
          <a:p>
            <a:endParaRPr lang="en-US"/>
          </a:p>
        </p:txBody>
      </p:sp>
      <p:cxnSp>
        <p:nvCxnSpPr>
          <p:cNvPr id="35" name="Straight Connector 34"/>
          <p:cNvCxnSpPr/>
          <p:nvPr/>
        </p:nvCxnSpPr>
        <p:spPr bwMode="auto">
          <a:xfrm flipV="1">
            <a:off x="1458912" y="4160837"/>
            <a:ext cx="6705600" cy="274320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D001D05F-70EE-4C5C-A64D-55A126930D38}" type="slidenum">
              <a:rPr lang="en-US" smtClean="0"/>
              <a:pPr/>
              <a:t>8</a:t>
            </a:fld>
            <a:r>
              <a:rPr lang="en-US" dirty="0" smtClean="0"/>
              <a:t>/20</a:t>
            </a:r>
            <a:endParaRPr lang="en-US" dirty="0"/>
          </a:p>
        </p:txBody>
      </p:sp>
      <p:sp>
        <p:nvSpPr>
          <p:cNvPr id="9217" name="Rectangle 1"/>
          <p:cNvSpPr>
            <a:spLocks noGrp="1" noChangeArrowheads="1"/>
          </p:cNvSpPr>
          <p:nvPr>
            <p:ph type="title"/>
          </p:nvPr>
        </p:nvSpPr>
        <p:spPr>
          <a:xfrm>
            <a:off x="0" y="460374"/>
            <a:ext cx="10080625" cy="1262063"/>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What Looping Structures</a:t>
            </a:r>
            <a:br>
              <a:rPr lang="en-US" dirty="0"/>
            </a:br>
            <a:r>
              <a:rPr lang="en-US" dirty="0"/>
              <a:t>Bring what </a:t>
            </a:r>
            <a:r>
              <a:rPr lang="en-US" dirty="0" smtClean="0"/>
              <a:t>Benefits?</a:t>
            </a:r>
            <a:endParaRPr lang="en-US" dirty="0"/>
          </a:p>
        </p:txBody>
      </p:sp>
      <p:sp>
        <p:nvSpPr>
          <p:cNvPr id="9218" name="Rectangle 2"/>
          <p:cNvSpPr>
            <a:spLocks noGrp="1" noChangeArrowheads="1"/>
          </p:cNvSpPr>
          <p:nvPr>
            <p:ph type="body" idx="1"/>
          </p:nvPr>
        </p:nvSpPr>
        <p:spPr>
          <a:xfrm>
            <a:off x="11112" y="2066924"/>
            <a:ext cx="9070975" cy="4989513"/>
          </a:xfrm>
          <a:ln/>
        </p:spPr>
        <p:txBody>
          <a:bodyPr/>
          <a:lstStyle/>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LS1 moderate</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LS2, LS3, </a:t>
            </a:r>
            <a:r>
              <a:rPr lang="en-US" sz="2400" dirty="0" smtClean="0"/>
              <a:t>LS4</a:t>
            </a:r>
            <a:br>
              <a:rPr lang="en-US" sz="2400" dirty="0" smtClean="0"/>
            </a:br>
            <a:r>
              <a:rPr lang="en-US" sz="2400" dirty="0" smtClean="0"/>
              <a:t>negligible,</a:t>
            </a:r>
            <a:br>
              <a:rPr lang="en-US" sz="2400" dirty="0" smtClean="0"/>
            </a:br>
            <a:r>
              <a:rPr lang="en-US" sz="2400" dirty="0" smtClean="0"/>
              <a:t>but must “</a:t>
            </a:r>
            <a:r>
              <a:rPr lang="en-US" sz="2400" dirty="0" err="1" smtClean="0"/>
              <a:t>kernelize</a:t>
            </a:r>
            <a:r>
              <a:rPr lang="en-US" sz="2400" dirty="0" smtClean="0"/>
              <a:t>”</a:t>
            </a:r>
          </a:p>
          <a:p>
            <a:pPr marL="431800" indent="-323850">
              <a:buClr>
                <a:srgbClr val="0066CC"/>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t>LS5 major</a:t>
            </a:r>
            <a:endParaRPr lang="en-US" sz="2400" dirty="0"/>
          </a:p>
        </p:txBody>
      </p:sp>
      <p:sp>
        <p:nvSpPr>
          <p:cNvPr id="5" name="Content Placeholder 2"/>
          <p:cNvSpPr txBox="1">
            <a:spLocks/>
          </p:cNvSpPr>
          <p:nvPr/>
        </p:nvSpPr>
        <p:spPr bwMode="auto">
          <a:xfrm>
            <a:off x="3668712" y="1997075"/>
            <a:ext cx="8229600" cy="4830762"/>
          </a:xfrm>
          <a:prstGeom prst="rect">
            <a:avLst/>
          </a:prstGeom>
          <a:noFill/>
          <a:ln w="9525">
            <a:noFill/>
            <a:round/>
            <a:headEnd/>
            <a:tailEnd/>
          </a:ln>
          <a:effectLst/>
        </p:spPr>
        <p:txBody>
          <a:bodyPr vert="horz" wrap="square" lIns="0" tIns="28224" rIns="0" bIns="0" numCol="1" rtlCol="0" anchor="t" anchorCtr="0" compatLnSpc="1">
            <a:prstTxWarp prst="textNoShape">
              <a:avLst/>
            </a:prstTxWarp>
            <a:noAutofit/>
          </a:bodyPr>
          <a:lstStyle/>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400" b="0" i="0" u="none" strike="noStrike" kern="0" cap="none" spc="0" normalizeH="0" baseline="0" noProof="0" dirty="0" smtClean="0">
                <a:ln>
                  <a:noFill/>
                </a:ln>
                <a:solidFill>
                  <a:srgbClr val="000000"/>
                </a:solidFill>
                <a:effectLst/>
                <a:uLnTx/>
                <a:uFillTx/>
                <a:latin typeface="+mn-lt"/>
                <a:ea typeface="+mn-ea"/>
                <a:cs typeface="+mn-cs"/>
              </a:rPr>
              <a:t> FOR </a:t>
            </a:r>
            <a:r>
              <a:rPr kumimoji="0" lang="en-US" sz="1400" b="0" i="0" u="none" strike="noStrike" kern="0" cap="none" spc="0" normalizeH="0" baseline="0" noProof="0" dirty="0" err="1" smtClean="0">
                <a:ln>
                  <a:noFill/>
                </a:ln>
                <a:solidFill>
                  <a:srgbClr val="000000"/>
                </a:solidFill>
                <a:effectLst/>
                <a:uLnTx/>
                <a:uFillTx/>
                <a:latin typeface="+mn-lt"/>
                <a:ea typeface="+mn-ea"/>
                <a:cs typeface="+mn-cs"/>
              </a:rPr>
              <a:t>i</a:t>
            </a:r>
            <a:r>
              <a:rPr kumimoji="0" lang="en-US" sz="1400" b="0" i="0" u="none" strike="noStrike" kern="0" cap="none" spc="0" normalizeH="0" baseline="0" noProof="0" dirty="0" smtClean="0">
                <a:ln>
                  <a:noFill/>
                </a:ln>
                <a:solidFill>
                  <a:srgbClr val="000000"/>
                </a:solidFill>
                <a:effectLst/>
                <a:uLnTx/>
                <a:uFillTx/>
                <a:latin typeface="+mn-lt"/>
                <a:ea typeface="+mn-ea"/>
                <a:cs typeface="+mn-cs"/>
              </a:rPr>
              <a:t> = 1  2   3   4   5  …  k … n DO             	FOR </a:t>
            </a:r>
            <a:r>
              <a:rPr kumimoji="0" lang="en-US" sz="1400" b="0" i="0" u="none" strike="noStrike" kern="0" cap="none" spc="0" normalizeH="0" baseline="0" noProof="0" dirty="0" err="1" smtClean="0">
                <a:ln>
                  <a:noFill/>
                </a:ln>
                <a:solidFill>
                  <a:srgbClr val="000000"/>
                </a:solidFill>
                <a:effectLst/>
                <a:uLnTx/>
                <a:uFillTx/>
                <a:latin typeface="+mn-lt"/>
                <a:ea typeface="+mn-ea"/>
                <a:cs typeface="+mn-cs"/>
              </a:rPr>
              <a:t>i</a:t>
            </a:r>
            <a:r>
              <a:rPr kumimoji="0" lang="en-US" sz="1400" b="0" i="0" u="none" strike="noStrike" kern="0" cap="none" spc="0" normalizeH="0" baseline="0" noProof="0" dirty="0" smtClean="0">
                <a:ln>
                  <a:noFill/>
                </a:ln>
                <a:solidFill>
                  <a:srgbClr val="000000"/>
                </a:solidFill>
                <a:effectLst/>
                <a:uLnTx/>
                <a:uFillTx/>
                <a:latin typeface="+mn-lt"/>
                <a:ea typeface="+mn-ea"/>
                <a:cs typeface="+mn-cs"/>
              </a:rPr>
              <a:t> = 1  2   3   4  5  … n DO  </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0 </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1</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2</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3</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4 </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0</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a:t>
            </a:r>
            <a:r>
              <a:rPr kumimoji="0" lang="en-US" sz="1600" b="0" i="0" u="none" strike="noStrike" kern="0" cap="none" spc="0" normalizeH="0" baseline="0" noProof="0" dirty="0" err="1" smtClean="0">
                <a:ln>
                  <a:noFill/>
                </a:ln>
                <a:solidFill>
                  <a:srgbClr val="000000"/>
                </a:solidFill>
                <a:effectLst/>
                <a:uLnTx/>
                <a:uFillTx/>
                <a:latin typeface="+mn-lt"/>
                <a:ea typeface="+mn-ea"/>
                <a:cs typeface="+mn-cs"/>
              </a:rPr>
              <a:t>T</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k</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2k</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3k</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OP1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OP1</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OP2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OP2</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OP3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OP3</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OP4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OP4</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OP5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OP5</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OP6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OP6</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				           .</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				           .          </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				           .</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OPk</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OPk</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endParaRPr kumimoji="0" lang="en-US" sz="1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0" noProof="0" dirty="0" err="1" smtClean="0">
                <a:ln>
                  <a:noFill/>
                </a:ln>
                <a:solidFill>
                  <a:srgbClr val="000000"/>
                </a:solidFill>
                <a:effectLst/>
                <a:uLnTx/>
                <a:uFillTx/>
                <a:latin typeface="+mn-lt"/>
                <a:ea typeface="+mn-ea"/>
                <a:cs typeface="+mn-cs"/>
              </a:rPr>
              <a:t>T</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k</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k+1</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k+2                                                                     	</a:t>
            </a:r>
            <a:r>
              <a:rPr kumimoji="0" lang="en-US" sz="1600" b="0" i="0" u="none" strike="noStrike" kern="0" cap="none" spc="0" normalizeH="0" baseline="0" noProof="0" dirty="0" err="1" smtClean="0">
                <a:ln>
                  <a:noFill/>
                </a:ln>
                <a:solidFill>
                  <a:srgbClr val="000000"/>
                </a:solidFill>
                <a:effectLst/>
                <a:uLnTx/>
                <a:uFillTx/>
                <a:latin typeface="+mn-lt"/>
                <a:ea typeface="+mn-ea"/>
                <a:cs typeface="+mn-cs"/>
              </a:rPr>
              <a:t>T</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k</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2k</a:t>
            </a:r>
          </a:p>
          <a:p>
            <a:pPr marL="342900" marR="0" lvl="0" indent="-342900" algn="l" defTabSz="457200" rtl="0" eaLnBrk="1" fontAlgn="auto" latinLnBrk="0" hangingPunct="1">
              <a:lnSpc>
                <a:spcPct val="93000"/>
              </a:lnSpc>
              <a:spcBef>
                <a:spcPct val="0"/>
              </a:spcBef>
              <a:spcAft>
                <a:spcPts val="0"/>
              </a:spcAft>
              <a:buClr>
                <a:srgbClr val="000000"/>
              </a:buClr>
              <a:buSzPct val="100000"/>
              <a:buFont typeface="Arial" pitchFamily="34" charset="0"/>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rPr>
              <a:t>1 result/</a:t>
            </a:r>
            <a:r>
              <a:rPr kumimoji="0" lang="en-US" sz="1600" b="0" i="0" u="none" strike="noStrike" kern="0" cap="none" spc="0" normalizeH="0" baseline="0" noProof="0" dirty="0" err="1" smtClean="0">
                <a:ln>
                  <a:noFill/>
                </a:ln>
                <a:solidFill>
                  <a:srgbClr val="000000"/>
                </a:solidFill>
                <a:effectLst/>
                <a:uLnTx/>
                <a:uFillTx/>
                <a:latin typeface="+mn-lt"/>
                <a:ea typeface="+mn-ea"/>
                <a:cs typeface="+mn-cs"/>
              </a:rPr>
              <a:t>clock</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MAX</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3k </a:t>
            </a:r>
            <a:r>
              <a:rPr kumimoji="0" lang="en-US" sz="1600" b="0" i="0" u="none" strike="noStrike" kern="0" cap="none" spc="0" normalizeH="0" baseline="0" noProof="0" dirty="0" smtClean="0">
                <a:ln>
                  <a:noFill/>
                </a:ln>
                <a:solidFill>
                  <a:srgbClr val="000000"/>
                </a:solidFill>
                <a:effectLst/>
                <a:uLnTx/>
                <a:uFillTx/>
                <a:latin typeface="+mn-lt"/>
                <a:ea typeface="+mn-ea"/>
                <a:cs typeface="+mn-cs"/>
              </a:rPr>
              <a:t> T</a:t>
            </a:r>
            <a:r>
              <a:rPr kumimoji="0" lang="en-US" sz="1600" b="0" i="0" u="none" strike="noStrike" kern="0" cap="none" spc="0" normalizeH="0" baseline="-25000" noProof="0" dirty="0" smtClean="0">
                <a:ln>
                  <a:noFill/>
                </a:ln>
                <a:solidFill>
                  <a:srgbClr val="000000"/>
                </a:solidFill>
                <a:effectLst/>
                <a:uLnTx/>
                <a:uFillTx/>
                <a:latin typeface="+mn-lt"/>
                <a:ea typeface="+mn-ea"/>
                <a:cs typeface="+mn-cs"/>
              </a:rPr>
              <a:t>4k </a:t>
            </a:r>
            <a:br>
              <a:rPr kumimoji="0" lang="en-US" sz="1600" b="0" i="0" u="none" strike="noStrike" kern="0" cap="none" spc="0" normalizeH="0" baseline="-25000" noProof="0" dirty="0" smtClean="0">
                <a:ln>
                  <a:noFill/>
                </a:ln>
                <a:solidFill>
                  <a:srgbClr val="000000"/>
                </a:solidFill>
                <a:effectLst/>
                <a:uLnTx/>
                <a:uFillTx/>
                <a:latin typeface="+mn-lt"/>
                <a:ea typeface="+mn-ea"/>
                <a:cs typeface="+mn-cs"/>
              </a:rPr>
            </a:br>
            <a:r>
              <a:rPr kumimoji="0" lang="en-US" sz="1600" b="0" i="0" u="none" strike="noStrike" kern="0" cap="none" spc="0" normalizeH="0" baseline="-25000" noProof="0" dirty="0" smtClean="0">
                <a:ln>
                  <a:noFill/>
                </a:ln>
                <a:solidFill>
                  <a:srgbClr val="000000"/>
                </a:solidFill>
                <a:effectLst/>
                <a:uLnTx/>
                <a:uFillTx/>
                <a:latin typeface="+mn-lt"/>
                <a:ea typeface="+mn-ea"/>
                <a:cs typeface="+mn-cs"/>
              </a:rPr>
              <a:t>								</a:t>
            </a:r>
            <a:r>
              <a:rPr kumimoji="0" lang="en-US" sz="1600" b="0" i="0" u="none" strike="noStrike" kern="0" cap="none" spc="0" normalizeH="0" baseline="0" noProof="0" dirty="0" smtClean="0">
                <a:ln>
                  <a:noFill/>
                </a:ln>
                <a:solidFill>
                  <a:srgbClr val="000000"/>
                </a:solidFill>
                <a:effectLst/>
                <a:uLnTx/>
                <a:uFillTx/>
                <a:latin typeface="+mn-lt"/>
                <a:ea typeface="+mn-ea"/>
                <a:cs typeface="+mn-cs"/>
              </a:rPr>
              <a:t>1 result/k*</a:t>
            </a:r>
            <a:r>
              <a:rPr kumimoji="0" lang="en-US" sz="1600" b="0" i="0" u="none" strike="noStrike" kern="0" cap="none" spc="0" normalizeH="0" baseline="0" noProof="0" dirty="0" err="1" smtClean="0">
                <a:ln>
                  <a:noFill/>
                </a:ln>
                <a:solidFill>
                  <a:srgbClr val="000000"/>
                </a:solidFill>
                <a:effectLst/>
                <a:uLnTx/>
                <a:uFillTx/>
                <a:latin typeface="+mn-lt"/>
                <a:ea typeface="+mn-ea"/>
                <a:cs typeface="+mn-cs"/>
              </a:rPr>
              <a:t>clock</a:t>
            </a:r>
            <a:r>
              <a:rPr kumimoji="0" lang="en-US" sz="1600" b="0" i="0" u="none" strike="noStrike" kern="0" cap="none" spc="0" normalizeH="0" baseline="-25000" noProof="0" dirty="0" err="1" smtClean="0">
                <a:ln>
                  <a:noFill/>
                </a:ln>
                <a:solidFill>
                  <a:srgbClr val="000000"/>
                </a:solidFill>
                <a:effectLst/>
                <a:uLnTx/>
                <a:uFillTx/>
                <a:latin typeface="+mn-lt"/>
                <a:ea typeface="+mn-ea"/>
                <a:cs typeface="+mn-cs"/>
              </a:rPr>
              <a:t>CPU</a:t>
            </a:r>
            <a:endParaRPr kumimoji="0" lang="en-US" sz="1600" b="0" i="0" u="none" strike="noStrike" kern="0" cap="none" spc="0" normalizeH="0" baseline="-25000" noProof="0" dirty="0" smtClean="0">
              <a:ln>
                <a:noFill/>
              </a:ln>
              <a:solidFill>
                <a:srgbClr val="000000"/>
              </a:solidFill>
              <a:effectLst/>
              <a:uLnTx/>
              <a:uFillTx/>
              <a:latin typeface="+mn-lt"/>
              <a:ea typeface="+mn-ea"/>
              <a:cs typeface="+mn-cs"/>
            </a:endParaRPr>
          </a:p>
        </p:txBody>
      </p:sp>
      <p:sp>
        <p:nvSpPr>
          <p:cNvPr id="6" name="Rectangle 5"/>
          <p:cNvSpPr/>
          <p:nvPr/>
        </p:nvSpPr>
        <p:spPr>
          <a:xfrm>
            <a:off x="7326312" y="2865437"/>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326312" y="3170237"/>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326312" y="3475037"/>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326312" y="3779837"/>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7326312" y="4084637"/>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26312" y="4389437"/>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26312" y="5303837"/>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3973512" y="2865437"/>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3973512" y="3170237"/>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3973512" y="3475037"/>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3973512" y="3779837"/>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3973512" y="4084637"/>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3973512" y="4389437"/>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3973512" y="5303837"/>
            <a:ext cx="304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Arrow Connector 19"/>
          <p:cNvCxnSpPr/>
          <p:nvPr/>
        </p:nvCxnSpPr>
        <p:spPr>
          <a:xfrm flipH="1">
            <a:off x="4278312" y="3017837"/>
            <a:ext cx="3810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78312" y="3322637"/>
            <a:ext cx="6096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278312" y="3627437"/>
            <a:ext cx="8382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278312" y="3932237"/>
            <a:ext cx="10668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278312" y="4237037"/>
            <a:ext cx="128905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278312" y="4541837"/>
            <a:ext cx="15240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402512" y="2484437"/>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31112" y="2484437"/>
            <a:ext cx="0" cy="3352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859712" y="2484437"/>
            <a:ext cx="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088312" y="2484437"/>
            <a:ext cx="0"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316912" y="2103437"/>
            <a:ext cx="0"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545512" y="2103437"/>
            <a:ext cx="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774112" y="2103437"/>
            <a:ext cx="0" cy="365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9002712" y="2103437"/>
            <a:ext cx="0" cy="373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631112" y="2103437"/>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402512" y="2179637"/>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859712" y="2103437"/>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088312" y="2103437"/>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02512" y="5608637"/>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631112" y="5684837"/>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59712" y="5761037"/>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088312" y="5837237"/>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59312" y="2255837"/>
            <a:ext cx="0" cy="7620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887912" y="2255837"/>
            <a:ext cx="0" cy="10668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16512" y="2255837"/>
            <a:ext cx="0" cy="13716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345112" y="2255837"/>
            <a:ext cx="0" cy="16764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573712" y="2255837"/>
            <a:ext cx="0" cy="19812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802312" y="2255837"/>
            <a:ext cx="0" cy="22860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744912" y="2255837"/>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973512" y="2255837"/>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202112" y="2255837"/>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430712" y="2255837"/>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659312" y="2255837"/>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744912" y="2484437"/>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73512" y="2484437"/>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3" idx="0"/>
          </p:cNvCxnSpPr>
          <p:nvPr/>
        </p:nvCxnSpPr>
        <p:spPr>
          <a:xfrm flipH="1">
            <a:off x="4125912" y="2484437"/>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202112" y="2484437"/>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278312" y="2484437"/>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278312" y="5456237"/>
            <a:ext cx="175260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030912" y="2255837"/>
            <a:ext cx="0" cy="32004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287712" y="2865437"/>
            <a:ext cx="461665" cy="2667000"/>
          </a:xfrm>
          <a:prstGeom prst="rect">
            <a:avLst/>
          </a:prstGeom>
        </p:spPr>
        <p:style>
          <a:lnRef idx="0">
            <a:scrgbClr r="0" g="0" b="0"/>
          </a:lnRef>
          <a:fillRef idx="1003">
            <a:schemeClr val="lt2"/>
          </a:fillRef>
          <a:effectRef idx="0">
            <a:scrgbClr r="0" g="0" b="0"/>
          </a:effectRef>
          <a:fontRef idx="major"/>
        </p:style>
        <p:txBody>
          <a:bodyPr vert="vert270">
            <a:spAutoFit/>
          </a:bodyPr>
          <a:lstStyle/>
          <a:p>
            <a:pPr algn="ctr" fontAlgn="auto">
              <a:spcBef>
                <a:spcPts val="0"/>
              </a:spcBef>
              <a:spcAft>
                <a:spcPts val="0"/>
              </a:spcAft>
              <a:defRPr/>
            </a:pPr>
            <a:r>
              <a:rPr lang="en-US" dirty="0"/>
              <a:t>FPGA doing k operations</a:t>
            </a:r>
          </a:p>
        </p:txBody>
      </p:sp>
      <p:sp>
        <p:nvSpPr>
          <p:cNvPr id="61" name="TextBox 60"/>
          <p:cNvSpPr txBox="1"/>
          <p:nvPr/>
        </p:nvSpPr>
        <p:spPr>
          <a:xfrm>
            <a:off x="6716712" y="2865437"/>
            <a:ext cx="461665" cy="2667000"/>
          </a:xfrm>
          <a:prstGeom prst="rect">
            <a:avLst/>
          </a:prstGeom>
        </p:spPr>
        <p:style>
          <a:lnRef idx="0">
            <a:scrgbClr r="0" g="0" b="0"/>
          </a:lnRef>
          <a:fillRef idx="1002">
            <a:schemeClr val="lt2"/>
          </a:fillRef>
          <a:effectRef idx="0">
            <a:scrgbClr r="0" g="0" b="0"/>
          </a:effectRef>
          <a:fontRef idx="major"/>
        </p:style>
        <p:txBody>
          <a:bodyPr vert="vert270">
            <a:spAutoFit/>
          </a:bodyPr>
          <a:lstStyle/>
          <a:p>
            <a:pPr algn="ctr" fontAlgn="auto">
              <a:spcBef>
                <a:spcPts val="0"/>
              </a:spcBef>
              <a:spcAft>
                <a:spcPts val="0"/>
              </a:spcAft>
              <a:defRPr/>
            </a:pPr>
            <a:r>
              <a:rPr lang="en-US" dirty="0"/>
              <a:t>CPU doing only one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lide Number Placeholder 5"/>
          <p:cNvSpPr>
            <a:spLocks noGrp="1"/>
          </p:cNvSpPr>
          <p:nvPr>
            <p:ph type="sldNum" idx="12"/>
          </p:nvPr>
        </p:nvSpPr>
        <p:spPr/>
        <p:txBody>
          <a:bodyPr/>
          <a:lstStyle/>
          <a:p>
            <a:fld id="{E27620C1-0796-4B42-869F-7CA33A2CDDA6}" type="slidenum">
              <a:rPr lang="en-US" smtClean="0"/>
              <a:pPr/>
              <a:t>9</a:t>
            </a:fld>
            <a:r>
              <a:rPr lang="en-US" dirty="0" smtClean="0"/>
              <a:t>/20</a:t>
            </a:r>
            <a:endParaRPr lang="en-US" dirty="0"/>
          </a:p>
        </p:txBody>
      </p:sp>
      <p:sp>
        <p:nvSpPr>
          <p:cNvPr id="10241" name="Rectangle 1"/>
          <p:cNvSpPr>
            <a:spLocks noGrp="1" noChangeArrowheads="1"/>
          </p:cNvSpPr>
          <p:nvPr>
            <p:ph type="title"/>
          </p:nvPr>
        </p:nvSpPr>
        <p:spPr>
          <a:xfrm>
            <a:off x="-49213" y="228600"/>
            <a:ext cx="10228263" cy="1722437"/>
          </a:xfrm>
          <a:ln/>
        </p:spPr>
        <p:txBody>
          <a:bodyPr tIns="3616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3600" dirty="0"/>
              <a:t>Why “</a:t>
            </a:r>
            <a:r>
              <a:rPr lang="en-US" sz="3600" dirty="0" err="1"/>
              <a:t>Kernelizing</a:t>
            </a:r>
            <a:r>
              <a:rPr lang="en-US" sz="3600" dirty="0"/>
              <a:t>” </a:t>
            </a:r>
            <a:r>
              <a:rPr lang="en-US" sz="3600" dirty="0" smtClean="0"/>
              <a:t>the Looping </a:t>
            </a:r>
            <a:r>
              <a:rPr lang="en-US" sz="3600" dirty="0"/>
              <a:t>Structures</a:t>
            </a:r>
            <a:r>
              <a:rPr lang="en-US" sz="3600" dirty="0" smtClean="0"/>
              <a:t>?</a:t>
            </a:r>
            <a:br>
              <a:rPr lang="en-US" sz="3600" dirty="0" smtClean="0"/>
            </a:br>
            <a:r>
              <a:rPr lang="en-US" sz="3600" dirty="0" smtClean="0"/>
              <a:t>Conditions for “</a:t>
            </a:r>
            <a:r>
              <a:rPr lang="en-US" sz="3600" dirty="0" err="1" smtClean="0"/>
              <a:t>Kernelizing</a:t>
            </a:r>
            <a:r>
              <a:rPr lang="en-US" sz="3600" dirty="0" smtClean="0"/>
              <a:t>” Revisited</a:t>
            </a:r>
            <a:endParaRPr lang="en-US" sz="3600" dirty="0"/>
          </a:p>
        </p:txBody>
      </p:sp>
      <p:graphicFrame>
        <p:nvGraphicFramePr>
          <p:cNvPr id="10242" name="Group 2"/>
          <p:cNvGraphicFramePr>
            <a:graphicFrameLocks noGrp="1"/>
          </p:cNvGraphicFramePr>
          <p:nvPr/>
        </p:nvGraphicFramePr>
        <p:xfrm>
          <a:off x="503238" y="2197099"/>
          <a:ext cx="9099550" cy="4402138"/>
        </p:xfrm>
        <a:graphic>
          <a:graphicData uri="http://schemas.openxmlformats.org/drawingml/2006/table">
            <a:tbl>
              <a:tblPr/>
              <a:tblGrid>
                <a:gridCol w="623887"/>
                <a:gridCol w="4959350"/>
                <a:gridCol w="958850"/>
                <a:gridCol w="1539875"/>
                <a:gridCol w="1017588"/>
              </a:tblGrid>
              <a:tr h="6286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0" i="0" u="none" strike="noStrike" cap="none" normalizeH="0" baseline="0" dirty="0" smtClean="0">
                        <a:ln>
                          <a:noFill/>
                        </a:ln>
                        <a:solidFill>
                          <a:srgbClr val="000000"/>
                        </a:solidFill>
                        <a:effectLst/>
                        <a:latin typeface="Arial" charset="0"/>
                        <a:ea typeface="Droid Sans Fallback" charset="0"/>
                        <a:cs typeface="Droid Sans Fallback"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Why?</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LS1</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LS2/3/4</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LS5</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6286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1.</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err="1" smtClean="0">
                          <a:ln>
                            <a:noFill/>
                          </a:ln>
                          <a:solidFill>
                            <a:srgbClr val="000000"/>
                          </a:solidFill>
                          <a:effectLst/>
                          <a:latin typeface="Arial" charset="0"/>
                          <a:ea typeface="Droid Sans Fallback" charset="0"/>
                          <a:cs typeface="Droid Sans Fallback" charset="0"/>
                        </a:rPr>
                        <a:t>BigData</a:t>
                      </a:r>
                      <a:endPar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endParaRP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0" i="0" u="none" strike="noStrike" cap="none" normalizeH="0" baseline="0" dirty="0" smtClean="0">
                          <a:ln>
                            <a:noFill/>
                          </a:ln>
                          <a:solidFill>
                            <a:srgbClr val="000000"/>
                          </a:solidFill>
                          <a:effectLst/>
                          <a:latin typeface="Arial" charset="0"/>
                          <a:ea typeface="Droid Sans Fallback" charset="0"/>
                          <a:cs typeface="Droid Sans Fallback" charset="0"/>
                        </a:rPr>
                        <a:t>O(n</a:t>
                      </a:r>
                      <a:r>
                        <a:rPr kumimoji="0" lang="en-US" sz="2400" b="0" i="0" u="none" strike="noStrike" cap="none" normalizeH="0" baseline="30000" dirty="0" smtClean="0">
                          <a:ln>
                            <a:noFill/>
                          </a:ln>
                          <a:solidFill>
                            <a:srgbClr val="000000"/>
                          </a:solidFill>
                          <a:effectLst/>
                          <a:latin typeface="Arial" charset="0"/>
                          <a:ea typeface="Droid Sans Fallback" charset="0"/>
                          <a:cs typeface="Droid Sans Fallback" charset="0"/>
                        </a:rPr>
                        <a:t>2</a:t>
                      </a:r>
                      <a:r>
                        <a:rPr kumimoji="0" lang="en-US" sz="2400" b="0" i="0" u="none" strike="noStrike" cap="none" normalizeH="0" baseline="0" dirty="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0" i="0" u="none" strike="noStrike" cap="none" normalizeH="0" baseline="0" dirty="0" smtClean="0">
                          <a:ln>
                            <a:noFill/>
                          </a:ln>
                          <a:solidFill>
                            <a:srgbClr val="000000"/>
                          </a:solidFill>
                          <a:effectLst/>
                          <a:latin typeface="Arial" charset="0"/>
                          <a:ea typeface="Droid Sans Fallback" charset="0"/>
                          <a:cs typeface="Droid Sans Fallback" charset="0"/>
                        </a:rPr>
                        <a:t>O(n2)</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0" i="0" u="none" strike="noStrike" cap="none" normalizeH="0" baseline="0" dirty="0" smtClean="0">
                          <a:ln>
                            <a:noFill/>
                          </a:ln>
                          <a:solidFill>
                            <a:srgbClr val="000000"/>
                          </a:solidFill>
                          <a:effectLst/>
                          <a:latin typeface="Arial" charset="0"/>
                          <a:ea typeface="Droid Sans Fallback" charset="0"/>
                          <a:cs typeface="Droid Sans Fallback" charset="0"/>
                        </a:rPr>
                        <a:t>O(n</a:t>
                      </a:r>
                      <a:r>
                        <a:rPr kumimoji="0" lang="en-US" sz="2400" b="0" i="0" u="none" strike="noStrike" cap="none" normalizeH="0" baseline="30000" dirty="0" smtClean="0">
                          <a:ln>
                            <a:noFill/>
                          </a:ln>
                          <a:solidFill>
                            <a:srgbClr val="000000"/>
                          </a:solidFill>
                          <a:effectLst/>
                          <a:latin typeface="Arial" charset="0"/>
                          <a:ea typeface="Droid Sans Fallback" charset="0"/>
                          <a:cs typeface="Droid Sans Fallback" charset="0"/>
                        </a:rPr>
                        <a:t>2</a:t>
                      </a:r>
                      <a:r>
                        <a:rPr kumimoji="0" lang="en-US" sz="2400" b="0" i="0" u="none" strike="noStrike" cap="none" normalizeH="0" baseline="0" dirty="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6286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2.</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WORM</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6286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3.</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Tolerance to latency</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6286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4.</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Over 95% of run time in loops</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62865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5.</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Reusability of the data</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630238">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6.</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Skills</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800" b="0" i="0" u="none" strike="noStrike" cap="none" normalizeH="0" baseline="0" dirty="0" smtClean="0">
                          <a:ln>
                            <a:noFill/>
                          </a:ln>
                          <a:solidFill>
                            <a:srgbClr val="000000"/>
                          </a:solidFill>
                          <a:effectLst/>
                          <a:latin typeface="Arial" charset="0"/>
                          <a:ea typeface="Droid Sans Fallback" charset="0"/>
                          <a:cs typeface="Droid Sans Fallback" charset="0"/>
                        </a:rPr>
                        <a:t>++</a:t>
                      </a:r>
                    </a:p>
                  </a:txBody>
                  <a:tcPr marL="90000" marR="90000" marT="7149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592</Words>
  <Application>Microsoft Office PowerPoint</Application>
  <PresentationFormat>Custom</PresentationFormat>
  <Paragraphs>238</Paragraphs>
  <Slides>20</Slides>
  <Notes>18</Notes>
  <HiddenSlides>0</HiddenSlides>
  <MMClips>1</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 Theme</vt:lpstr>
      <vt:lpstr>Lattice Boltzmann for Blood Flow: A Software Engineering Approach for a DataFlow SuperComputer</vt:lpstr>
      <vt:lpstr>Cooperation between BioIRC, UniKG and School of Electrical Engineering, UniBG</vt:lpstr>
      <vt:lpstr>Lattice Boltzmann for Blood Flow: A Software Engineering Approach</vt:lpstr>
      <vt:lpstr>Lattice Boltzmann for Blood Flow: A Software Engineering Approach</vt:lpstr>
      <vt:lpstr>Lattice Boltzmann for Blood Flow: A Software Engineering Approach</vt:lpstr>
      <vt:lpstr>Structure of the Existing C-Code for a MultiCore Computer</vt:lpstr>
      <vt:lpstr>What Looping Structures to “Kernelize”</vt:lpstr>
      <vt:lpstr>What Looping Structures Bring what Benefits?</vt:lpstr>
      <vt:lpstr>Why “Kernelizing” the Looping Structures? Conditions for “Kernelizing” Revisited</vt:lpstr>
      <vt:lpstr>Programming: Iteration #1  What to do with LS1..5?</vt:lpstr>
      <vt:lpstr>Programming: Iteration #1  Potentials of Direct “Kernelization”</vt:lpstr>
      <vt:lpstr>Pipelining the Inner Loops</vt:lpstr>
      <vt:lpstr>The Kernel for LS1: Direct Migration</vt:lpstr>
      <vt:lpstr>The Kernel for LS5: Direct Migration</vt:lpstr>
      <vt:lpstr>Programming: Iteration #2  Ideas for Additional Speedup (a)</vt:lpstr>
      <vt:lpstr>Programming: Iteration #3  Ideas for Additional Speedup (b)</vt:lpstr>
      <vt:lpstr>Programming: Iteration #4  Ideas for Additional Speedup (c)</vt:lpstr>
      <vt:lpstr>Lattice Boltzman</vt:lpstr>
      <vt:lpstr>Results: SPTC ≈ 1000x  “Maxeler’s technology enables organizations to speed up processing times by 20-50x, with over 90% reduction in energy usage and over 95% reduction in data centre space”.</vt:lpstr>
      <vt:lpstr>Q&amp;A: nenadko@etf.rs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Lattice Boltzmann for Blood Flow: A Software Engineering Approach</dc:title>
  <dc:creator>Nenad Korolija</dc:creator>
  <cp:lastModifiedBy>RTI katedra</cp:lastModifiedBy>
  <cp:revision>32</cp:revision>
  <cp:lastPrinted>1601-01-01T00:00:00Z</cp:lastPrinted>
  <dcterms:created xsi:type="dcterms:W3CDTF">2013-03-10T20:05:38Z</dcterms:created>
  <dcterms:modified xsi:type="dcterms:W3CDTF">2013-04-08T10:33:46Z</dcterms:modified>
</cp:coreProperties>
</file>