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2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03C14-FB2C-4442-8831-160EC821F78D}" type="datetimeFigureOut">
              <a:rPr lang="en-US" smtClean="0"/>
              <a:t>26/09/17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D5D18B-9AE5-6C40-8AF4-925989DD4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875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>
            <a:spLocks noGrp="1" noRot="1" noChangeAspect="1"/>
          </p:cNvSpPr>
          <p:nvPr>
            <p:ph type="sldImg" idx="2"/>
          </p:nvPr>
        </p:nvSpPr>
        <p:spPr>
          <a:xfrm>
            <a:off x="1155700" y="585788"/>
            <a:ext cx="3911600" cy="2933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622145" y="3714623"/>
            <a:ext cx="4977163" cy="3519116"/>
          </a:xfrm>
          <a:prstGeom prst="rect">
            <a:avLst/>
          </a:prstGeom>
        </p:spPr>
        <p:txBody>
          <a:bodyPr lIns="80152" tIns="80152" rIns="80152" bIns="80152" anchor="t" anchorCtr="0">
            <a:noAutofit/>
          </a:bodyPr>
          <a:lstStyle/>
          <a:p>
            <a:pPr marL="155878" indent="0">
              <a:spcBef>
                <a:spcPts val="526"/>
              </a:spcBef>
              <a:buSzPct val="100000"/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sclaimerSlide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716588" y="323951"/>
            <a:ext cx="8011403" cy="478992"/>
          </a:xfrm>
          <a:prstGeom prst="rect">
            <a:avLst/>
          </a:prstGeom>
          <a:noFill/>
          <a:ln>
            <a:noFill/>
          </a:ln>
          <a:effectLst>
            <a:outerShdw sx="1000" sy="1000" algn="ctr" rotWithShape="0">
              <a:srgbClr val="003366"/>
            </a:outerShdw>
          </a:effectLst>
        </p:spPr>
        <p:txBody>
          <a:bodyPr lIns="91944" tIns="91944" rIns="91944" bIns="91944" anchor="t" anchorCtr="0"/>
          <a:lstStyle>
            <a:lvl1pPr marL="0" marR="0" lvl="0" indent="0" algn="l" rtl="0">
              <a:spcBef>
                <a:spcPts val="0"/>
              </a:spcBef>
              <a:buClr>
                <a:srgbClr val="032043"/>
              </a:buClr>
              <a:buFont typeface="Arial"/>
              <a:buNone/>
              <a:defRPr sz="25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716586" y="904914"/>
            <a:ext cx="8002679" cy="5420230"/>
          </a:xfrm>
          <a:prstGeom prst="rect">
            <a:avLst/>
          </a:prstGeom>
          <a:noFill/>
          <a:ln>
            <a:noFill/>
          </a:ln>
        </p:spPr>
        <p:txBody>
          <a:bodyPr lIns="91944" tIns="91944" rIns="91944" bIns="91944" anchor="t" anchorCtr="0"/>
          <a:lstStyle>
            <a:lvl1pPr marL="0" marR="0" lvl="0" indent="0" algn="ctr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Font typeface="Noto Sans Symbols"/>
              <a:buNone/>
              <a:defRPr sz="1100" b="0" i="1" u="none" strike="noStrike" cap="none">
                <a:solidFill>
                  <a:srgbClr val="032043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0" marR="0" lvl="1" indent="0" algn="ctr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Font typeface="Noto Sans Symbols"/>
              <a:buNone/>
              <a:defRPr sz="1100" b="0" i="1" u="none" strike="noStrike" cap="none">
                <a:solidFill>
                  <a:srgbClr val="032043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0" marR="0" lvl="2" indent="0" algn="ctr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Font typeface="Noto Sans Symbols"/>
              <a:buNone/>
              <a:defRPr sz="1100" b="0" i="1" u="none" strike="noStrike" cap="none">
                <a:solidFill>
                  <a:srgbClr val="032043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0" marR="0" lvl="3" indent="0" algn="ctr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Font typeface="Noto Sans Symbols"/>
              <a:buNone/>
              <a:defRPr sz="1100" b="0" i="1" u="none" strike="noStrike" cap="none">
                <a:solidFill>
                  <a:srgbClr val="032043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0" marR="0" lvl="4" indent="0" algn="ctr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Font typeface="Noto Sans Symbols"/>
              <a:buNone/>
              <a:defRPr sz="1100" b="0" i="1" u="none" strike="noStrike" cap="none">
                <a:solidFill>
                  <a:srgbClr val="032043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2527438" marR="0" lvl="5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83936" marR="0" lvl="6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51568" marR="0" lvl="7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908066" marR="0" lvl="8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cxnSp>
        <p:nvCxnSpPr>
          <p:cNvPr id="80" name="Shape 80"/>
          <p:cNvCxnSpPr/>
          <p:nvPr/>
        </p:nvCxnSpPr>
        <p:spPr>
          <a:xfrm>
            <a:off x="716585" y="847761"/>
            <a:ext cx="932119" cy="0"/>
          </a:xfrm>
          <a:prstGeom prst="straightConnector1">
            <a:avLst/>
          </a:prstGeom>
          <a:noFill/>
          <a:ln w="22225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1" name="Shape 81"/>
          <p:cNvCxnSpPr/>
          <p:nvPr/>
        </p:nvCxnSpPr>
        <p:spPr>
          <a:xfrm>
            <a:off x="1597300" y="847761"/>
            <a:ext cx="7124696" cy="0"/>
          </a:xfrm>
          <a:prstGeom prst="straightConnector1">
            <a:avLst/>
          </a:prstGeom>
          <a:noFill/>
          <a:ln w="22225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2" name="Shape 82"/>
          <p:cNvSpPr txBox="1">
            <a:spLocks noGrp="1"/>
          </p:cNvSpPr>
          <p:nvPr>
            <p:ph type="body" idx="2"/>
          </p:nvPr>
        </p:nvSpPr>
        <p:spPr>
          <a:xfrm rot="-5400000">
            <a:off x="-2846885" y="3100773"/>
            <a:ext cx="6192333" cy="372283"/>
          </a:xfrm>
          <a:prstGeom prst="rect">
            <a:avLst/>
          </a:prstGeom>
          <a:noFill/>
          <a:ln>
            <a:noFill/>
          </a:ln>
        </p:spPr>
        <p:txBody>
          <a:bodyPr lIns="91944" tIns="91944" rIns="91944" bIns="91944" anchor="ctr" anchorCtr="0"/>
          <a:lstStyle>
            <a:lvl1pPr marL="0" marR="0" lvl="0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28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28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28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28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28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27438" marR="0" lvl="5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83936" marR="0" lvl="6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51568" marR="0" lvl="7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908066" marR="0" lvl="8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5738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with Caption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716589" y="323951"/>
            <a:ext cx="7999087" cy="478992"/>
          </a:xfrm>
          <a:prstGeom prst="rect">
            <a:avLst/>
          </a:prstGeom>
          <a:noFill/>
          <a:ln>
            <a:noFill/>
          </a:ln>
          <a:effectLst>
            <a:outerShdw sx="1000" sy="1000" algn="ctr" rotWithShape="0">
              <a:srgbClr val="003366"/>
            </a:outerShdw>
          </a:effectLst>
        </p:spPr>
        <p:txBody>
          <a:bodyPr lIns="91944" tIns="91944" rIns="91944" bIns="91944" anchor="t" anchorCtr="0"/>
          <a:lstStyle>
            <a:lvl1pPr marL="0" marR="0" lvl="0" indent="0" algn="l" rtl="0">
              <a:spcBef>
                <a:spcPts val="0"/>
              </a:spcBef>
              <a:buSzPct val="100000"/>
              <a:buFont typeface="Calibri"/>
              <a:buNone/>
              <a:defRPr sz="3000" b="1" i="0" u="none" strike="noStrike" cap="none"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Font typeface="Calibri"/>
              <a:buNone/>
              <a:defRPr sz="1800">
                <a:latin typeface="Calibri"/>
                <a:ea typeface="Calibri"/>
                <a:cs typeface="Calibri"/>
                <a:sym typeface="Calibri"/>
              </a:defRPr>
            </a:lvl2pPr>
            <a:lvl3pPr lvl="2" indent="0" rtl="0">
              <a:spcBef>
                <a:spcPts val="0"/>
              </a:spcBef>
              <a:buFont typeface="Calibri"/>
              <a:buNone/>
              <a:defRPr sz="1800">
                <a:latin typeface="Calibri"/>
                <a:ea typeface="Calibri"/>
                <a:cs typeface="Calibri"/>
                <a:sym typeface="Calibri"/>
              </a:defRPr>
            </a:lvl3pPr>
            <a:lvl4pPr lvl="3" indent="0" rtl="0">
              <a:spcBef>
                <a:spcPts val="0"/>
              </a:spcBef>
              <a:buFont typeface="Calibri"/>
              <a:buNone/>
              <a:defRPr sz="1800">
                <a:latin typeface="Calibri"/>
                <a:ea typeface="Calibri"/>
                <a:cs typeface="Calibri"/>
                <a:sym typeface="Calibri"/>
              </a:defRPr>
            </a:lvl4pPr>
            <a:lvl5pPr lvl="4" indent="0" rtl="0">
              <a:spcBef>
                <a:spcPts val="0"/>
              </a:spcBef>
              <a:buFont typeface="Calibri"/>
              <a:buNone/>
              <a:defRPr sz="1800">
                <a:latin typeface="Calibri"/>
                <a:ea typeface="Calibri"/>
                <a:cs typeface="Calibri"/>
                <a:sym typeface="Calibri"/>
              </a:defRPr>
            </a:lvl5pPr>
            <a:lvl6pPr lvl="5" indent="0" rtl="0">
              <a:spcBef>
                <a:spcPts val="0"/>
              </a:spcBef>
              <a:buFont typeface="Calibri"/>
              <a:buNone/>
              <a:defRPr sz="1800">
                <a:latin typeface="Calibri"/>
                <a:ea typeface="Calibri"/>
                <a:cs typeface="Calibri"/>
                <a:sym typeface="Calibri"/>
              </a:defRPr>
            </a:lvl6pPr>
            <a:lvl7pPr lvl="6" indent="0" rtl="0">
              <a:spcBef>
                <a:spcPts val="0"/>
              </a:spcBef>
              <a:buFont typeface="Calibri"/>
              <a:buNone/>
              <a:defRPr sz="1800">
                <a:latin typeface="Calibri"/>
                <a:ea typeface="Calibri"/>
                <a:cs typeface="Calibri"/>
                <a:sym typeface="Calibri"/>
              </a:defRPr>
            </a:lvl7pPr>
            <a:lvl8pPr lvl="7" indent="0" rtl="0">
              <a:spcBef>
                <a:spcPts val="0"/>
              </a:spcBef>
              <a:buFont typeface="Calibri"/>
              <a:buNone/>
              <a:defRPr sz="1800">
                <a:latin typeface="Calibri"/>
                <a:ea typeface="Calibri"/>
                <a:cs typeface="Calibri"/>
                <a:sym typeface="Calibri"/>
              </a:defRPr>
            </a:lvl8pPr>
            <a:lvl9pPr lvl="8" indent="0" rtl="0">
              <a:spcBef>
                <a:spcPts val="0"/>
              </a:spcBef>
              <a:buFont typeface="Calibri"/>
              <a:buNone/>
              <a:defRPr sz="18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716591" y="904914"/>
            <a:ext cx="1925046" cy="5400363"/>
          </a:xfrm>
          <a:prstGeom prst="rect">
            <a:avLst/>
          </a:prstGeom>
          <a:noFill/>
          <a:ln>
            <a:noFill/>
          </a:ln>
        </p:spPr>
        <p:txBody>
          <a:bodyPr lIns="91944" tIns="91944" rIns="91944" bIns="91944" anchor="t" anchorCtr="0"/>
          <a:lstStyle>
            <a:lvl1pPr marL="178145" marR="0" lvl="0" indent="-111341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100000"/>
              <a:buFont typeface="Calibri"/>
              <a:buChar char="•"/>
              <a:defRPr sz="1100" i="0" u="none" strike="noStrike" cap="none">
                <a:solidFill>
                  <a:srgbClr val="03204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67425" marR="0" lvl="1" indent="-122475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100000"/>
              <a:buFont typeface="Calibri"/>
              <a:buChar char="•"/>
              <a:defRPr sz="1100" i="0" u="none" strike="noStrike" cap="none">
                <a:solidFill>
                  <a:srgbClr val="03204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545570" marR="0" lvl="2" indent="-122475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100000"/>
              <a:buFont typeface="Calibri"/>
              <a:buChar char="•"/>
              <a:defRPr sz="1100" i="0" u="none" strike="noStrike" cap="none">
                <a:solidFill>
                  <a:srgbClr val="03204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723716" marR="0" lvl="3" indent="-122475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100000"/>
              <a:buFont typeface="Calibri"/>
              <a:buChar char="•"/>
              <a:defRPr sz="1100" i="0" u="none" strike="noStrike" cap="none">
                <a:solidFill>
                  <a:srgbClr val="03204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901861" marR="0" lvl="4" indent="-111341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100000"/>
              <a:buFont typeface="Calibri"/>
              <a:buChar char="•"/>
              <a:defRPr sz="1100" i="0" u="none" strike="noStrike" cap="none">
                <a:solidFill>
                  <a:srgbClr val="03204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27438" marR="0" lvl="5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Calibri"/>
              <a:buChar char="•"/>
              <a:defRPr sz="20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83936" marR="0" lvl="6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Calibri"/>
              <a:buChar char="•"/>
              <a:defRPr sz="20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51568" marR="0" lvl="7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Calibri"/>
              <a:buChar char="•"/>
              <a:defRPr sz="20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908066" marR="0" lvl="8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Calibri"/>
              <a:buChar char="•"/>
              <a:defRPr sz="20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body" idx="2"/>
          </p:nvPr>
        </p:nvSpPr>
        <p:spPr>
          <a:xfrm>
            <a:off x="2743254" y="904918"/>
            <a:ext cx="5983216" cy="5420230"/>
          </a:xfrm>
          <a:prstGeom prst="rect">
            <a:avLst/>
          </a:prstGeom>
          <a:noFill/>
          <a:ln>
            <a:noFill/>
          </a:ln>
        </p:spPr>
        <p:txBody>
          <a:bodyPr lIns="91944" tIns="91944" rIns="91944" bIns="91944" anchor="t" anchorCtr="0"/>
          <a:lstStyle>
            <a:lvl1pPr marL="267218" marR="0" lvl="0" indent="-200414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100000"/>
              <a:buFont typeface="Calibri"/>
              <a:buChar char="⬥"/>
              <a:defRPr sz="1100" i="0" u="none" strike="noStrike" cap="none">
                <a:solidFill>
                  <a:srgbClr val="03204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45570" marR="0" lvl="1" indent="-211548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84615"/>
              <a:buFont typeface="Calibri"/>
              <a:buChar char="⬥"/>
              <a:defRPr sz="1100" i="0" u="none" strike="noStrike" cap="none">
                <a:solidFill>
                  <a:srgbClr val="03204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12789" marR="0" lvl="2" indent="-222682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76923"/>
              <a:buFont typeface="Calibri"/>
              <a:buChar char="⬥"/>
              <a:defRPr sz="1100" i="0" u="none" strike="noStrike" cap="none">
                <a:solidFill>
                  <a:srgbClr val="03204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80007" marR="0" lvl="3" indent="-222682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69230"/>
              <a:buFont typeface="Calibri"/>
              <a:buChar char="⬥"/>
              <a:defRPr sz="1100" i="0" u="none" strike="noStrike" cap="none">
                <a:solidFill>
                  <a:srgbClr val="03204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47225" marR="0" lvl="4" indent="-222682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69230"/>
              <a:buFont typeface="Calibri"/>
              <a:buChar char="⬥"/>
              <a:defRPr sz="1100" i="0" u="none" strike="noStrike" cap="none">
                <a:solidFill>
                  <a:srgbClr val="03204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77939" algn="l" rtl="0">
              <a:spcBef>
                <a:spcPts val="263"/>
              </a:spcBef>
              <a:buClr>
                <a:srgbClr val="003366"/>
              </a:buClr>
              <a:buSzPct val="100000"/>
              <a:buFont typeface="Calibri"/>
              <a:buChar char="⬥"/>
              <a:defRPr sz="1200" i="0" u="none" strike="noStrike" cap="none">
                <a:solidFill>
                  <a:srgbClr val="003366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77939" algn="l" rtl="0">
              <a:spcBef>
                <a:spcPts val="263"/>
              </a:spcBef>
              <a:buClr>
                <a:srgbClr val="003366"/>
              </a:buClr>
              <a:buSzPct val="100000"/>
              <a:buFont typeface="Calibri"/>
              <a:buChar char="⬥"/>
              <a:defRPr sz="1200" i="0" u="none" strike="noStrike" cap="none">
                <a:solidFill>
                  <a:srgbClr val="003366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51568" marR="0" lvl="7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Calibri"/>
              <a:buChar char="•"/>
              <a:defRPr sz="20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908066" marR="0" lvl="8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Calibri"/>
              <a:buChar char="•"/>
              <a:defRPr sz="20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cxnSp>
        <p:nvCxnSpPr>
          <p:cNvPr id="155" name="Shape 155"/>
          <p:cNvCxnSpPr/>
          <p:nvPr/>
        </p:nvCxnSpPr>
        <p:spPr>
          <a:xfrm>
            <a:off x="716585" y="847761"/>
            <a:ext cx="932119" cy="0"/>
          </a:xfrm>
          <a:prstGeom prst="straightConnector1">
            <a:avLst/>
          </a:prstGeom>
          <a:noFill/>
          <a:ln w="22225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56" name="Shape 156"/>
          <p:cNvCxnSpPr/>
          <p:nvPr/>
        </p:nvCxnSpPr>
        <p:spPr>
          <a:xfrm>
            <a:off x="1597300" y="847761"/>
            <a:ext cx="7124696" cy="0"/>
          </a:xfrm>
          <a:prstGeom prst="straightConnector1">
            <a:avLst/>
          </a:prstGeom>
          <a:noFill/>
          <a:ln w="22225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7" name="Shape 157"/>
          <p:cNvSpPr txBox="1">
            <a:spLocks noGrp="1"/>
          </p:cNvSpPr>
          <p:nvPr>
            <p:ph type="body" idx="3"/>
          </p:nvPr>
        </p:nvSpPr>
        <p:spPr>
          <a:xfrm rot="-5400000">
            <a:off x="-2846885" y="3100773"/>
            <a:ext cx="6192333" cy="372283"/>
          </a:xfrm>
          <a:prstGeom prst="rect">
            <a:avLst/>
          </a:prstGeom>
          <a:noFill/>
          <a:ln>
            <a:noFill/>
          </a:ln>
        </p:spPr>
        <p:txBody>
          <a:bodyPr lIns="91944" tIns="91944" rIns="91944" bIns="91944" anchor="ctr" anchorCtr="0"/>
          <a:lstStyle>
            <a:lvl1pPr marL="0" marR="0" lvl="0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Calibri"/>
              <a:buNone/>
              <a:defRPr sz="2800" b="1" i="0" u="none" strike="noStrike" cap="none">
                <a:solidFill>
                  <a:srgbClr val="03204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Calibri"/>
              <a:buNone/>
              <a:defRPr sz="2800" b="1" i="0" u="none" strike="noStrike" cap="none">
                <a:solidFill>
                  <a:srgbClr val="03204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Calibri"/>
              <a:buNone/>
              <a:defRPr sz="2800" b="1" i="0" u="none" strike="noStrike" cap="none">
                <a:solidFill>
                  <a:srgbClr val="03204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Calibri"/>
              <a:buNone/>
              <a:defRPr sz="2800" b="1" i="0" u="none" strike="noStrike" cap="none">
                <a:solidFill>
                  <a:srgbClr val="03204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Calibri"/>
              <a:buNone/>
              <a:defRPr sz="2800" b="1" i="0" u="none" strike="noStrike" cap="none">
                <a:solidFill>
                  <a:srgbClr val="03204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27438" marR="0" lvl="5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Calibri"/>
              <a:buChar char="•"/>
              <a:defRPr sz="20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83936" marR="0" lvl="6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Calibri"/>
              <a:buChar char="•"/>
              <a:defRPr sz="20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51568" marR="0" lvl="7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Calibri"/>
              <a:buChar char="•"/>
              <a:defRPr sz="20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908066" marR="0" lvl="8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Calibri"/>
              <a:buChar char="•"/>
              <a:defRPr sz="20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17227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ontent with Coloured Caption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716589" y="323951"/>
            <a:ext cx="7999087" cy="478992"/>
          </a:xfrm>
          <a:prstGeom prst="rect">
            <a:avLst/>
          </a:prstGeom>
          <a:noFill/>
          <a:ln>
            <a:noFill/>
          </a:ln>
          <a:effectLst>
            <a:outerShdw sx="1000" sy="1000" algn="ctr" rotWithShape="0">
              <a:srgbClr val="003366"/>
            </a:outerShdw>
          </a:effectLst>
        </p:spPr>
        <p:txBody>
          <a:bodyPr lIns="91944" tIns="91944" rIns="91944" bIns="91944" anchor="t" anchorCtr="0"/>
          <a:lstStyle>
            <a:lvl1pPr marL="0" marR="0" lvl="0" indent="0" algn="l" rtl="0">
              <a:spcBef>
                <a:spcPts val="0"/>
              </a:spcBef>
              <a:buClr>
                <a:srgbClr val="032043"/>
              </a:buClr>
              <a:buFont typeface="Arial"/>
              <a:buNone/>
              <a:defRPr sz="25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708509" y="904912"/>
            <a:ext cx="1993807" cy="2160091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rgbClr val="BFBFB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944" tIns="91944" rIns="91944" bIns="91944" anchor="t" anchorCtr="0"/>
          <a:lstStyle>
            <a:lvl1pPr marL="178145" marR="0" lvl="0" indent="-111341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100000"/>
              <a:buFont typeface="Arial"/>
              <a:buChar char="•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67425" marR="0" lvl="1" indent="-122475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100000"/>
              <a:buFont typeface="Arial"/>
              <a:buChar char="•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545570" marR="0" lvl="2" indent="-122475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100000"/>
              <a:buFont typeface="Arial"/>
              <a:buChar char="•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23716" marR="0" lvl="3" indent="-122475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100000"/>
              <a:buFont typeface="Arial"/>
              <a:buChar char="•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901861" marR="0" lvl="4" indent="-111341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100000"/>
              <a:buFont typeface="Arial"/>
              <a:buChar char="•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27438" marR="0" lvl="5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83936" marR="0" lvl="6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51568" marR="0" lvl="7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908066" marR="0" lvl="8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body" idx="2"/>
          </p:nvPr>
        </p:nvSpPr>
        <p:spPr>
          <a:xfrm>
            <a:off x="708509" y="3249626"/>
            <a:ext cx="1993807" cy="1080181"/>
          </a:xfrm>
          <a:prstGeom prst="rect">
            <a:avLst/>
          </a:prstGeom>
          <a:solidFill>
            <a:srgbClr val="F2F2F2"/>
          </a:solidFill>
          <a:ln w="9525" cap="flat" cmpd="sng">
            <a:solidFill>
              <a:srgbClr val="BFBFB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944" tIns="91944" rIns="91944" bIns="91944" anchor="t" anchorCtr="0"/>
          <a:lstStyle>
            <a:lvl1pPr marL="178145" marR="0" lvl="0" indent="-111341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100000"/>
              <a:buFont typeface="Arial"/>
              <a:buChar char="•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67425" marR="0" lvl="1" indent="-122475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100000"/>
              <a:buFont typeface="Arial"/>
              <a:buChar char="•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545570" marR="0" lvl="2" indent="-122475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100000"/>
              <a:buFont typeface="Arial"/>
              <a:buChar char="•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23716" marR="0" lvl="3" indent="-122475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100000"/>
              <a:buFont typeface="Arial"/>
              <a:buChar char="•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901861" marR="0" lvl="4" indent="-111341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100000"/>
              <a:buFont typeface="Arial"/>
              <a:buChar char="•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27438" marR="0" lvl="5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83936" marR="0" lvl="6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51568" marR="0" lvl="7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908066" marR="0" lvl="8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2" name="Shape 162"/>
          <p:cNvSpPr txBox="1">
            <a:spLocks noGrp="1"/>
          </p:cNvSpPr>
          <p:nvPr>
            <p:ph type="body" idx="3"/>
          </p:nvPr>
        </p:nvSpPr>
        <p:spPr>
          <a:xfrm>
            <a:off x="708509" y="4514294"/>
            <a:ext cx="1993807" cy="1800030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rgbClr val="BFBFB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944" tIns="91944" rIns="91944" bIns="91944" anchor="t" anchorCtr="0"/>
          <a:lstStyle>
            <a:lvl1pPr marL="178145" marR="0" lvl="0" indent="-111341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100000"/>
              <a:buFont typeface="Arial"/>
              <a:buChar char="•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67425" marR="0" lvl="1" indent="-122475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100000"/>
              <a:buFont typeface="Arial"/>
              <a:buChar char="•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545570" marR="0" lvl="2" indent="-122475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100000"/>
              <a:buFont typeface="Arial"/>
              <a:buChar char="•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23716" marR="0" lvl="3" indent="-122475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100000"/>
              <a:buFont typeface="Arial"/>
              <a:buChar char="•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901861" marR="0" lvl="4" indent="-111341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100000"/>
              <a:buFont typeface="Arial"/>
              <a:buChar char="•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27438" marR="0" lvl="5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83936" marR="0" lvl="6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51568" marR="0" lvl="7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908066" marR="0" lvl="8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3" name="Shape 163"/>
          <p:cNvSpPr txBox="1">
            <a:spLocks noGrp="1"/>
          </p:cNvSpPr>
          <p:nvPr>
            <p:ph type="body" idx="4"/>
          </p:nvPr>
        </p:nvSpPr>
        <p:spPr>
          <a:xfrm>
            <a:off x="2743254" y="904914"/>
            <a:ext cx="5983216" cy="2162268"/>
          </a:xfrm>
          <a:prstGeom prst="rect">
            <a:avLst/>
          </a:prstGeom>
          <a:noFill/>
          <a:ln>
            <a:noFill/>
          </a:ln>
        </p:spPr>
        <p:txBody>
          <a:bodyPr lIns="91944" tIns="91944" rIns="91944" bIns="91944" anchor="t" anchorCtr="0"/>
          <a:lstStyle>
            <a:lvl1pPr marL="267218" marR="0" lvl="0" indent="-200414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100000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45570" marR="0" lvl="1" indent="-211548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84615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812789" marR="0" lvl="2" indent="-222682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76923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80007" marR="0" lvl="3" indent="-222682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69230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347225" marR="0" lvl="4" indent="-222682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69230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77939" algn="l" rtl="0">
              <a:spcBef>
                <a:spcPts val="263"/>
              </a:spcBef>
              <a:buClr>
                <a:srgbClr val="003366"/>
              </a:buClr>
              <a:buSzPct val="100000"/>
              <a:buFont typeface="Noto Sans Symbols"/>
              <a:buChar char="⬥"/>
              <a:defRPr sz="1200" b="0" i="0" u="none" strike="noStrike" cap="none">
                <a:solidFill>
                  <a:srgbClr val="003366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77939" algn="l" rtl="0">
              <a:spcBef>
                <a:spcPts val="263"/>
              </a:spcBef>
              <a:buClr>
                <a:srgbClr val="003366"/>
              </a:buClr>
              <a:buSzPct val="100000"/>
              <a:buFont typeface="Noto Sans Symbols"/>
              <a:buChar char="⬥"/>
              <a:defRPr sz="1200" b="0" i="0" u="none" strike="noStrike" cap="none">
                <a:solidFill>
                  <a:srgbClr val="003366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51568" marR="0" lvl="7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908066" marR="0" lvl="8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4" name="Shape 164"/>
          <p:cNvSpPr txBox="1">
            <a:spLocks noGrp="1"/>
          </p:cNvSpPr>
          <p:nvPr>
            <p:ph type="body" idx="5"/>
          </p:nvPr>
        </p:nvSpPr>
        <p:spPr>
          <a:xfrm>
            <a:off x="2743254" y="3238645"/>
            <a:ext cx="5983216" cy="1095422"/>
          </a:xfrm>
          <a:prstGeom prst="rect">
            <a:avLst/>
          </a:prstGeom>
          <a:noFill/>
          <a:ln>
            <a:noFill/>
          </a:ln>
        </p:spPr>
        <p:txBody>
          <a:bodyPr lIns="91944" tIns="91944" rIns="91944" bIns="91944" anchor="t" anchorCtr="0"/>
          <a:lstStyle>
            <a:lvl1pPr marL="267218" marR="0" lvl="0" indent="-200414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100000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45570" marR="0" lvl="1" indent="-211548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84615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812789" marR="0" lvl="2" indent="-222682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76923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80007" marR="0" lvl="3" indent="-222682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69230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347225" marR="0" lvl="4" indent="-222682" algn="just" rtl="0">
              <a:spcBef>
                <a:spcPts val="438"/>
              </a:spcBef>
              <a:spcAft>
                <a:spcPts val="0"/>
              </a:spcAft>
              <a:buClr>
                <a:srgbClr val="003366"/>
              </a:buClr>
              <a:buSzPct val="71428"/>
              <a:buFont typeface="Noto Sans Symbols"/>
              <a:buChar char="⬥"/>
              <a:defRPr sz="1200" b="0" i="0" u="none" strike="noStrike" cap="none">
                <a:solidFill>
                  <a:srgbClr val="003366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marL="0" marR="0" lvl="5" indent="77939" algn="l" rtl="0">
              <a:spcBef>
                <a:spcPts val="263"/>
              </a:spcBef>
              <a:buClr>
                <a:srgbClr val="003366"/>
              </a:buClr>
              <a:buSzPct val="100000"/>
              <a:buFont typeface="Noto Sans Symbols"/>
              <a:buChar char="⬥"/>
              <a:defRPr sz="1200" b="0" i="0" u="none" strike="noStrike" cap="none">
                <a:solidFill>
                  <a:srgbClr val="003366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77939" algn="l" rtl="0">
              <a:spcBef>
                <a:spcPts val="263"/>
              </a:spcBef>
              <a:buClr>
                <a:srgbClr val="003366"/>
              </a:buClr>
              <a:buSzPct val="100000"/>
              <a:buFont typeface="Noto Sans Symbols"/>
              <a:buChar char="⬥"/>
              <a:defRPr sz="1200" b="0" i="0" u="none" strike="noStrike" cap="none">
                <a:solidFill>
                  <a:srgbClr val="003366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51568" marR="0" lvl="7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908066" marR="0" lvl="8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65" name="Shape 165"/>
          <p:cNvSpPr txBox="1">
            <a:spLocks noGrp="1"/>
          </p:cNvSpPr>
          <p:nvPr>
            <p:ph type="body" idx="6"/>
          </p:nvPr>
        </p:nvSpPr>
        <p:spPr>
          <a:xfrm>
            <a:off x="2743254" y="4515057"/>
            <a:ext cx="5983216" cy="1809556"/>
          </a:xfrm>
          <a:prstGeom prst="rect">
            <a:avLst/>
          </a:prstGeom>
          <a:noFill/>
          <a:ln>
            <a:noFill/>
          </a:ln>
        </p:spPr>
        <p:txBody>
          <a:bodyPr lIns="91944" tIns="91944" rIns="91944" bIns="91944" anchor="t" anchorCtr="0"/>
          <a:lstStyle>
            <a:lvl1pPr marL="267218" marR="0" lvl="0" indent="-200414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100000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45570" marR="0" lvl="1" indent="-211548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84615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812789" marR="0" lvl="2" indent="-222682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76923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80007" marR="0" lvl="3" indent="-222682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69230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347225" marR="0" lvl="4" indent="-222682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69230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77939" algn="l" rtl="0">
              <a:spcBef>
                <a:spcPts val="263"/>
              </a:spcBef>
              <a:buClr>
                <a:srgbClr val="003366"/>
              </a:buClr>
              <a:buSzPct val="100000"/>
              <a:buFont typeface="Noto Sans Symbols"/>
              <a:buChar char="⬥"/>
              <a:defRPr sz="1200" b="0" i="0" u="none" strike="noStrike" cap="none">
                <a:solidFill>
                  <a:srgbClr val="003366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77939" algn="l" rtl="0">
              <a:spcBef>
                <a:spcPts val="263"/>
              </a:spcBef>
              <a:buClr>
                <a:srgbClr val="003366"/>
              </a:buClr>
              <a:buSzPct val="100000"/>
              <a:buFont typeface="Noto Sans Symbols"/>
              <a:buChar char="⬥"/>
              <a:defRPr sz="1200" b="0" i="0" u="none" strike="noStrike" cap="none">
                <a:solidFill>
                  <a:srgbClr val="003366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51568" marR="0" lvl="7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908066" marR="0" lvl="8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cxnSp>
        <p:nvCxnSpPr>
          <p:cNvPr id="166" name="Shape 166"/>
          <p:cNvCxnSpPr/>
          <p:nvPr/>
        </p:nvCxnSpPr>
        <p:spPr>
          <a:xfrm>
            <a:off x="716585" y="847761"/>
            <a:ext cx="932119" cy="0"/>
          </a:xfrm>
          <a:prstGeom prst="straightConnector1">
            <a:avLst/>
          </a:prstGeom>
          <a:noFill/>
          <a:ln w="22225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7" name="Shape 167"/>
          <p:cNvCxnSpPr/>
          <p:nvPr/>
        </p:nvCxnSpPr>
        <p:spPr>
          <a:xfrm>
            <a:off x="1597300" y="847761"/>
            <a:ext cx="7124696" cy="0"/>
          </a:xfrm>
          <a:prstGeom prst="straightConnector1">
            <a:avLst/>
          </a:prstGeom>
          <a:noFill/>
          <a:ln w="22225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8" name="Shape 168"/>
          <p:cNvSpPr txBox="1">
            <a:spLocks noGrp="1"/>
          </p:cNvSpPr>
          <p:nvPr>
            <p:ph type="body" idx="7"/>
          </p:nvPr>
        </p:nvSpPr>
        <p:spPr>
          <a:xfrm rot="-5400000">
            <a:off x="-2846885" y="3100773"/>
            <a:ext cx="6192333" cy="372283"/>
          </a:xfrm>
          <a:prstGeom prst="rect">
            <a:avLst/>
          </a:prstGeom>
          <a:noFill/>
          <a:ln>
            <a:noFill/>
          </a:ln>
        </p:spPr>
        <p:txBody>
          <a:bodyPr lIns="91944" tIns="91944" rIns="91944" bIns="91944" anchor="ctr" anchorCtr="0"/>
          <a:lstStyle>
            <a:lvl1pPr marL="0" marR="0" lvl="0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28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28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28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28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28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27438" marR="0" lvl="5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83936" marR="0" lvl="6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51568" marR="0" lvl="7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908066" marR="0" lvl="8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381000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able Slide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716588" y="323951"/>
            <a:ext cx="8011403" cy="478992"/>
          </a:xfrm>
          <a:prstGeom prst="rect">
            <a:avLst/>
          </a:prstGeom>
          <a:noFill/>
          <a:ln>
            <a:noFill/>
          </a:ln>
          <a:effectLst>
            <a:outerShdw sx="1000" sy="1000" algn="ctr" rotWithShape="0">
              <a:srgbClr val="003366"/>
            </a:outerShdw>
          </a:effectLst>
        </p:spPr>
        <p:txBody>
          <a:bodyPr lIns="91944" tIns="91944" rIns="91944" bIns="91944" anchor="t" anchorCtr="0"/>
          <a:lstStyle>
            <a:lvl1pPr marL="0" marR="0" lvl="0" indent="0" algn="l" rtl="0">
              <a:spcBef>
                <a:spcPts val="0"/>
              </a:spcBef>
              <a:buClr>
                <a:srgbClr val="032043"/>
              </a:buClr>
              <a:buFont typeface="Arial"/>
              <a:buNone/>
              <a:defRPr sz="25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cxnSp>
        <p:nvCxnSpPr>
          <p:cNvPr id="171" name="Shape 171"/>
          <p:cNvCxnSpPr/>
          <p:nvPr/>
        </p:nvCxnSpPr>
        <p:spPr>
          <a:xfrm>
            <a:off x="716585" y="847761"/>
            <a:ext cx="932119" cy="0"/>
          </a:xfrm>
          <a:prstGeom prst="straightConnector1">
            <a:avLst/>
          </a:prstGeom>
          <a:noFill/>
          <a:ln w="22225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72" name="Shape 172"/>
          <p:cNvCxnSpPr/>
          <p:nvPr/>
        </p:nvCxnSpPr>
        <p:spPr>
          <a:xfrm>
            <a:off x="1597300" y="847761"/>
            <a:ext cx="7124696" cy="0"/>
          </a:xfrm>
          <a:prstGeom prst="straightConnector1">
            <a:avLst/>
          </a:prstGeom>
          <a:noFill/>
          <a:ln w="22225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 rot="-5400000">
            <a:off x="-2846885" y="3100773"/>
            <a:ext cx="6192333" cy="372283"/>
          </a:xfrm>
          <a:prstGeom prst="rect">
            <a:avLst/>
          </a:prstGeom>
          <a:noFill/>
          <a:ln>
            <a:noFill/>
          </a:ln>
        </p:spPr>
        <p:txBody>
          <a:bodyPr lIns="91944" tIns="91944" rIns="91944" bIns="91944" anchor="ctr" anchorCtr="0"/>
          <a:lstStyle>
            <a:lvl1pPr marL="0" marR="0" lvl="0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28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28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28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28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28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27438" marR="0" lvl="5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83936" marR="0" lvl="6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51568" marR="0" lvl="7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908066" marR="0" lvl="8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97689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nnexesHeader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title"/>
          </p:nvPr>
        </p:nvSpPr>
        <p:spPr>
          <a:xfrm>
            <a:off x="812142" y="3424117"/>
            <a:ext cx="6323171" cy="362238"/>
          </a:xfrm>
          <a:prstGeom prst="rect">
            <a:avLst/>
          </a:prstGeom>
          <a:noFill/>
          <a:ln>
            <a:noFill/>
          </a:ln>
        </p:spPr>
        <p:txBody>
          <a:bodyPr lIns="91944" tIns="91944" rIns="91944" bIns="91944" anchor="ctr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807522" y="2851323"/>
            <a:ext cx="6323171" cy="49205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944" tIns="91944" rIns="91944" bIns="91944" anchor="t" anchorCtr="0"/>
          <a:lstStyle>
            <a:lvl1pPr marL="545570" marR="0" lvl="0" indent="-54557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Font typeface="Arial"/>
              <a:buNone/>
              <a:defRPr sz="21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6498" marR="0" lvl="1" indent="0" algn="just" rtl="0">
              <a:spcBef>
                <a:spcPts val="614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8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24129" marR="0" lvl="2" indent="0" algn="just" rtl="0">
              <a:spcBef>
                <a:spcPts val="526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6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80627" marR="0" lvl="3" indent="0" algn="just" rtl="0">
              <a:spcBef>
                <a:spcPts val="526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4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37125" marR="0" lvl="4" indent="0" algn="just" rtl="0">
              <a:spcBef>
                <a:spcPts val="526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4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93623" marR="0" lvl="5" indent="0" algn="l" rtl="0">
              <a:spcBef>
                <a:spcPts val="263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61254" marR="0" lvl="6" indent="0" algn="l" rtl="0">
              <a:spcBef>
                <a:spcPts val="263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17752" marR="0" lvl="7" indent="0" algn="l" rtl="0">
              <a:spcBef>
                <a:spcPts val="263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74250" marR="0" lvl="8" indent="0" algn="l" rtl="0">
              <a:spcBef>
                <a:spcPts val="263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cxnSp>
        <p:nvCxnSpPr>
          <p:cNvPr id="177" name="Shape 177"/>
          <p:cNvCxnSpPr/>
          <p:nvPr/>
        </p:nvCxnSpPr>
        <p:spPr>
          <a:xfrm>
            <a:off x="818285" y="3352184"/>
            <a:ext cx="6313935" cy="0"/>
          </a:xfrm>
          <a:prstGeom prst="straightConnector1">
            <a:avLst/>
          </a:prstGeom>
          <a:noFill/>
          <a:ln w="19050" cap="flat" cmpd="sng">
            <a:solidFill>
              <a:srgbClr val="A5A5A5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67240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ppendixTitle&amp;Content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712345" y="323951"/>
            <a:ext cx="8013968" cy="478992"/>
          </a:xfrm>
          <a:prstGeom prst="rect">
            <a:avLst/>
          </a:prstGeom>
          <a:noFill/>
          <a:ln>
            <a:noFill/>
          </a:ln>
          <a:effectLst>
            <a:outerShdw sx="1000" sy="1000" algn="ctr" rotWithShape="0">
              <a:srgbClr val="003366"/>
            </a:outerShdw>
          </a:effectLst>
        </p:spPr>
        <p:txBody>
          <a:bodyPr lIns="91944" tIns="91944" rIns="91944" bIns="91944" anchor="t" anchorCtr="0"/>
          <a:lstStyle>
            <a:lvl1pPr marL="0" marR="0" lvl="0" indent="0" algn="l" rtl="0">
              <a:spcBef>
                <a:spcPts val="0"/>
              </a:spcBef>
              <a:buClr>
                <a:srgbClr val="032043"/>
              </a:buClr>
              <a:buNone/>
              <a:defRPr i="0" u="none" strike="noStrike" cap="none">
                <a:solidFill>
                  <a:srgbClr val="032043"/>
                </a:solidFill>
              </a:defRPr>
            </a:lvl1pPr>
            <a:lvl2pPr lvl="1" indent="0" rtl="0">
              <a:spcBef>
                <a:spcPts val="0"/>
              </a:spcBef>
              <a:buNone/>
              <a:defRPr/>
            </a:lvl2pPr>
            <a:lvl3pPr lvl="2" indent="0" rtl="0">
              <a:spcBef>
                <a:spcPts val="0"/>
              </a:spcBef>
              <a:buNone/>
              <a:defRPr/>
            </a:lvl3pPr>
            <a:lvl4pPr lvl="3" indent="0" rtl="0">
              <a:spcBef>
                <a:spcPts val="0"/>
              </a:spcBef>
              <a:buNone/>
              <a:defRPr/>
            </a:lvl4pPr>
            <a:lvl5pPr lvl="4" indent="0" rtl="0">
              <a:spcBef>
                <a:spcPts val="0"/>
              </a:spcBef>
              <a:buNone/>
              <a:defRPr/>
            </a:lvl5pPr>
            <a:lvl6pPr lvl="5" indent="0" rtl="0">
              <a:spcBef>
                <a:spcPts val="0"/>
              </a:spcBef>
              <a:buNone/>
              <a:defRPr/>
            </a:lvl6pPr>
            <a:lvl7pPr lvl="6" indent="0" rtl="0">
              <a:spcBef>
                <a:spcPts val="0"/>
              </a:spcBef>
              <a:buNone/>
              <a:defRPr/>
            </a:lvl7pPr>
            <a:lvl8pPr lvl="7" indent="0" rtl="0">
              <a:spcBef>
                <a:spcPts val="0"/>
              </a:spcBef>
              <a:buNone/>
              <a:defRPr/>
            </a:lvl8pPr>
            <a:lvl9pPr lvl="8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716589" y="904918"/>
            <a:ext cx="8009863" cy="5420230"/>
          </a:xfrm>
          <a:prstGeom prst="rect">
            <a:avLst/>
          </a:prstGeom>
          <a:noFill/>
          <a:ln>
            <a:noFill/>
          </a:ln>
        </p:spPr>
        <p:txBody>
          <a:bodyPr lIns="91944" tIns="91944" rIns="91944" bIns="91944" anchor="t" anchorCtr="0"/>
          <a:lstStyle>
            <a:lvl1pPr marL="267218" marR="0" lvl="0" indent="-200414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100000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45570" marR="0" lvl="1" indent="-211548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84615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812789" marR="0" lvl="2" indent="-222682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76923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80007" marR="0" lvl="3" indent="-222682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69230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347225" marR="0" lvl="4" indent="-222682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69230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77939" algn="l" rtl="0">
              <a:spcBef>
                <a:spcPts val="263"/>
              </a:spcBef>
              <a:buClr>
                <a:srgbClr val="003366"/>
              </a:buClr>
              <a:buSzPct val="100000"/>
              <a:buFont typeface="Noto Sans Symbols"/>
              <a:buChar char="⬥"/>
              <a:defRPr sz="1200" b="0" i="0" u="none" strike="noStrike" cap="none">
                <a:solidFill>
                  <a:srgbClr val="003366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77939" algn="l" rtl="0">
              <a:spcBef>
                <a:spcPts val="263"/>
              </a:spcBef>
              <a:buClr>
                <a:srgbClr val="003366"/>
              </a:buClr>
              <a:buSzPct val="100000"/>
              <a:buFont typeface="Noto Sans Symbols"/>
              <a:buChar char="⬥"/>
              <a:defRPr sz="1200" b="0" i="0" u="none" strike="noStrike" cap="none">
                <a:solidFill>
                  <a:srgbClr val="003366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51568" marR="0" lvl="7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908066" marR="0" lvl="8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cxnSp>
        <p:nvCxnSpPr>
          <p:cNvPr id="181" name="Shape 181"/>
          <p:cNvCxnSpPr/>
          <p:nvPr/>
        </p:nvCxnSpPr>
        <p:spPr>
          <a:xfrm>
            <a:off x="716585" y="847761"/>
            <a:ext cx="932119" cy="0"/>
          </a:xfrm>
          <a:prstGeom prst="straightConnector1">
            <a:avLst/>
          </a:prstGeom>
          <a:noFill/>
          <a:ln w="22225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2" name="Shape 182"/>
          <p:cNvCxnSpPr/>
          <p:nvPr/>
        </p:nvCxnSpPr>
        <p:spPr>
          <a:xfrm>
            <a:off x="1597300" y="847761"/>
            <a:ext cx="7124696" cy="0"/>
          </a:xfrm>
          <a:prstGeom prst="straightConnector1">
            <a:avLst/>
          </a:prstGeom>
          <a:noFill/>
          <a:ln w="22225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3" name="Shape 183"/>
          <p:cNvSpPr txBox="1">
            <a:spLocks noGrp="1"/>
          </p:cNvSpPr>
          <p:nvPr>
            <p:ph type="body" idx="2"/>
          </p:nvPr>
        </p:nvSpPr>
        <p:spPr>
          <a:xfrm rot="-5400000">
            <a:off x="-2846885" y="3100773"/>
            <a:ext cx="6192333" cy="372283"/>
          </a:xfrm>
          <a:prstGeom prst="rect">
            <a:avLst/>
          </a:prstGeom>
          <a:noFill/>
          <a:ln>
            <a:noFill/>
          </a:ln>
        </p:spPr>
        <p:txBody>
          <a:bodyPr lIns="91944" tIns="91944" rIns="91944" bIns="91944" anchor="ctr" anchorCtr="0"/>
          <a:lstStyle>
            <a:lvl1pPr marL="0" marR="0" lvl="0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28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28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28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28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28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27438" marR="0" lvl="5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83936" marR="0" lvl="6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51568" marR="0" lvl="7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908066" marR="0" lvl="8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743411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716589" y="323951"/>
            <a:ext cx="8009863" cy="478992"/>
          </a:xfrm>
          <a:prstGeom prst="rect">
            <a:avLst/>
          </a:prstGeom>
          <a:noFill/>
          <a:ln>
            <a:noFill/>
          </a:ln>
          <a:effectLst>
            <a:outerShdw sx="1000" sy="1000" algn="ctr" rotWithShape="0">
              <a:srgbClr val="003366"/>
            </a:outerShdw>
          </a:effectLst>
        </p:spPr>
        <p:txBody>
          <a:bodyPr lIns="91944" tIns="91944" rIns="91944" bIns="91944" anchor="t" anchorCtr="0"/>
          <a:lstStyle>
            <a:lvl1pPr marL="0" marR="0" lvl="0" indent="0" algn="l" rtl="0">
              <a:spcBef>
                <a:spcPts val="0"/>
              </a:spcBef>
              <a:buClr>
                <a:srgbClr val="032043"/>
              </a:buClr>
              <a:buNone/>
              <a:defRPr i="0" u="none" strike="noStrike" cap="none">
                <a:solidFill>
                  <a:srgbClr val="032043"/>
                </a:solidFill>
              </a:defRPr>
            </a:lvl1pPr>
            <a:lvl2pPr lvl="1" indent="0" rtl="0">
              <a:spcBef>
                <a:spcPts val="0"/>
              </a:spcBef>
              <a:buNone/>
              <a:defRPr/>
            </a:lvl2pPr>
            <a:lvl3pPr lvl="2" indent="0" rtl="0">
              <a:spcBef>
                <a:spcPts val="0"/>
              </a:spcBef>
              <a:buNone/>
              <a:defRPr/>
            </a:lvl3pPr>
            <a:lvl4pPr lvl="3" indent="0" rtl="0">
              <a:spcBef>
                <a:spcPts val="0"/>
              </a:spcBef>
              <a:buNone/>
              <a:defRPr/>
            </a:lvl4pPr>
            <a:lvl5pPr lvl="4" indent="0" rtl="0">
              <a:spcBef>
                <a:spcPts val="0"/>
              </a:spcBef>
              <a:buNone/>
              <a:defRPr/>
            </a:lvl5pPr>
            <a:lvl6pPr lvl="5" indent="0" rtl="0">
              <a:spcBef>
                <a:spcPts val="0"/>
              </a:spcBef>
              <a:buNone/>
              <a:defRPr/>
            </a:lvl6pPr>
            <a:lvl7pPr lvl="6" indent="0" rtl="0">
              <a:spcBef>
                <a:spcPts val="0"/>
              </a:spcBef>
              <a:buNone/>
              <a:defRPr/>
            </a:lvl7pPr>
            <a:lvl8pPr lvl="7" indent="0" rtl="0">
              <a:spcBef>
                <a:spcPts val="0"/>
              </a:spcBef>
              <a:buNone/>
              <a:defRPr/>
            </a:lvl8pPr>
            <a:lvl9pPr lvl="8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716589" y="1390713"/>
            <a:ext cx="8009863" cy="4933618"/>
          </a:xfrm>
          <a:prstGeom prst="rect">
            <a:avLst/>
          </a:prstGeom>
          <a:noFill/>
          <a:ln>
            <a:noFill/>
          </a:ln>
        </p:spPr>
        <p:txBody>
          <a:bodyPr lIns="91944" tIns="91944" rIns="91944" bIns="91944" anchor="t" anchorCtr="0"/>
          <a:lstStyle>
            <a:lvl1pPr marL="267218" marR="0" lvl="0" indent="-200414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100000"/>
              <a:buFont typeface="Calibri"/>
              <a:buChar char="⬥"/>
              <a:defRPr sz="1100" i="0" u="none" strike="noStrike" cap="none">
                <a:solidFill>
                  <a:srgbClr val="03204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45570" marR="0" lvl="1" indent="-211548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84615"/>
              <a:buFont typeface="Calibri"/>
              <a:buChar char="⬥"/>
              <a:defRPr sz="1100" i="0" u="none" strike="noStrike" cap="none">
                <a:solidFill>
                  <a:srgbClr val="03204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12789" marR="0" lvl="2" indent="-222682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76923"/>
              <a:buFont typeface="Calibri"/>
              <a:buChar char="⬥"/>
              <a:defRPr sz="1100" i="0" u="none" strike="noStrike" cap="none">
                <a:solidFill>
                  <a:srgbClr val="03204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80007" marR="0" lvl="3" indent="-222682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69230"/>
              <a:buFont typeface="Calibri"/>
              <a:buChar char="⬥"/>
              <a:defRPr sz="1100" i="0" u="none" strike="noStrike" cap="none">
                <a:solidFill>
                  <a:srgbClr val="03204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47225" marR="0" lvl="4" indent="-222682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69230"/>
              <a:buFont typeface="Calibri"/>
              <a:buChar char="⬥"/>
              <a:defRPr sz="1100" i="0" u="none" strike="noStrike" cap="none">
                <a:solidFill>
                  <a:srgbClr val="03204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77939" algn="l" rtl="0">
              <a:spcBef>
                <a:spcPts val="263"/>
              </a:spcBef>
              <a:buClr>
                <a:srgbClr val="003366"/>
              </a:buClr>
              <a:buSzPct val="100000"/>
              <a:buFont typeface="Calibri"/>
              <a:buChar char="⬥"/>
              <a:defRPr sz="1200" i="0" u="none" strike="noStrike" cap="none">
                <a:solidFill>
                  <a:srgbClr val="003366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77939" algn="l" rtl="0">
              <a:spcBef>
                <a:spcPts val="263"/>
              </a:spcBef>
              <a:buClr>
                <a:srgbClr val="003366"/>
              </a:buClr>
              <a:buSzPct val="100000"/>
              <a:buFont typeface="Calibri"/>
              <a:buChar char="⬥"/>
              <a:defRPr sz="1200" i="0" u="none" strike="noStrike" cap="none">
                <a:solidFill>
                  <a:srgbClr val="003366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51568" marR="0" lvl="7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Calibri"/>
              <a:buChar char="•"/>
              <a:defRPr sz="20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908066" marR="0" lvl="8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Calibri"/>
              <a:buChar char="•"/>
              <a:defRPr sz="20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cxnSp>
        <p:nvCxnSpPr>
          <p:cNvPr id="187" name="Shape 187"/>
          <p:cNvCxnSpPr/>
          <p:nvPr/>
        </p:nvCxnSpPr>
        <p:spPr>
          <a:xfrm>
            <a:off x="716585" y="847761"/>
            <a:ext cx="932119" cy="0"/>
          </a:xfrm>
          <a:prstGeom prst="straightConnector1">
            <a:avLst/>
          </a:prstGeom>
          <a:noFill/>
          <a:ln w="22225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88" name="Shape 188"/>
          <p:cNvCxnSpPr/>
          <p:nvPr/>
        </p:nvCxnSpPr>
        <p:spPr>
          <a:xfrm>
            <a:off x="1597300" y="847761"/>
            <a:ext cx="7124696" cy="0"/>
          </a:xfrm>
          <a:prstGeom prst="straightConnector1">
            <a:avLst/>
          </a:prstGeom>
          <a:noFill/>
          <a:ln w="22225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9" name="Shape 189"/>
          <p:cNvSpPr txBox="1">
            <a:spLocks noGrp="1"/>
          </p:cNvSpPr>
          <p:nvPr>
            <p:ph type="body" idx="2"/>
          </p:nvPr>
        </p:nvSpPr>
        <p:spPr>
          <a:xfrm rot="-5400000">
            <a:off x="-2846885" y="3100773"/>
            <a:ext cx="6192333" cy="372283"/>
          </a:xfrm>
          <a:prstGeom prst="rect">
            <a:avLst/>
          </a:prstGeom>
          <a:noFill/>
          <a:ln>
            <a:noFill/>
          </a:ln>
        </p:spPr>
        <p:txBody>
          <a:bodyPr lIns="91944" tIns="91944" rIns="91944" bIns="91944" anchor="ctr" anchorCtr="0"/>
          <a:lstStyle>
            <a:lvl1pPr marL="0" marR="0" lvl="0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Calibri"/>
              <a:buNone/>
              <a:defRPr sz="2800" b="1" i="0" u="none" strike="noStrike" cap="none">
                <a:solidFill>
                  <a:srgbClr val="03204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Calibri"/>
              <a:buNone/>
              <a:defRPr sz="2800" b="1" i="0" u="none" strike="noStrike" cap="none">
                <a:solidFill>
                  <a:srgbClr val="03204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Calibri"/>
              <a:buNone/>
              <a:defRPr sz="2800" b="1" i="0" u="none" strike="noStrike" cap="none">
                <a:solidFill>
                  <a:srgbClr val="03204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Calibri"/>
              <a:buNone/>
              <a:defRPr sz="2800" b="1" i="0" u="none" strike="noStrike" cap="none">
                <a:solidFill>
                  <a:srgbClr val="03204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Calibri"/>
              <a:buNone/>
              <a:defRPr sz="2800" b="1" i="0" u="none" strike="noStrike" cap="none">
                <a:solidFill>
                  <a:srgbClr val="03204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27438" marR="0" lvl="5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Calibri"/>
              <a:buChar char="•"/>
              <a:defRPr sz="20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83936" marR="0" lvl="6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Calibri"/>
              <a:buChar char="•"/>
              <a:defRPr sz="20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51568" marR="0" lvl="7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Calibri"/>
              <a:buChar char="•"/>
              <a:defRPr sz="20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908066" marR="0" lvl="8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Calibri"/>
              <a:buChar char="•"/>
              <a:defRPr sz="20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0" name="Shape 190"/>
          <p:cNvSpPr txBox="1">
            <a:spLocks noGrp="1"/>
          </p:cNvSpPr>
          <p:nvPr>
            <p:ph type="body" idx="3"/>
          </p:nvPr>
        </p:nvSpPr>
        <p:spPr>
          <a:xfrm>
            <a:off x="716591" y="900764"/>
            <a:ext cx="8005758" cy="413947"/>
          </a:xfrm>
          <a:prstGeom prst="rect">
            <a:avLst/>
          </a:prstGeom>
          <a:solidFill>
            <a:srgbClr val="D3E6FD"/>
          </a:solidFill>
          <a:ln w="9525" cap="flat" cmpd="sng">
            <a:solidFill>
              <a:srgbClr val="8AA8B4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944" tIns="91944" rIns="91944" bIns="91944" anchor="ctr" anchorCtr="0"/>
          <a:lstStyle>
            <a:lvl1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Font typeface="Calibri"/>
              <a:buNone/>
              <a:defRPr sz="1600" b="1" i="0" u="none" strike="noStrike" cap="none">
                <a:solidFill>
                  <a:srgbClr val="03204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6498" marR="0" lvl="1" indent="0" algn="just" rtl="0">
              <a:spcBef>
                <a:spcPts val="701"/>
              </a:spcBef>
              <a:spcAft>
                <a:spcPts val="0"/>
              </a:spcAft>
              <a:buClr>
                <a:srgbClr val="003366"/>
              </a:buClr>
              <a:buFont typeface="Calibri"/>
              <a:buNone/>
              <a:defRPr sz="2000" b="1" i="0" u="none" strike="noStrike" cap="none">
                <a:solidFill>
                  <a:srgbClr val="03204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24129" marR="0" lvl="2" indent="0" algn="just" rtl="0">
              <a:spcBef>
                <a:spcPts val="614"/>
              </a:spcBef>
              <a:spcAft>
                <a:spcPts val="0"/>
              </a:spcAft>
              <a:buClr>
                <a:srgbClr val="003366"/>
              </a:buClr>
              <a:buFont typeface="Calibri"/>
              <a:buNone/>
              <a:defRPr sz="1800" b="1" i="0" u="none" strike="noStrike" cap="none">
                <a:solidFill>
                  <a:srgbClr val="03204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80627" marR="0" lvl="3" indent="0" algn="just" rtl="0">
              <a:spcBef>
                <a:spcPts val="526"/>
              </a:spcBef>
              <a:spcAft>
                <a:spcPts val="0"/>
              </a:spcAft>
              <a:buClr>
                <a:srgbClr val="003366"/>
              </a:buClr>
              <a:buFont typeface="Calibri"/>
              <a:buNone/>
              <a:defRPr sz="1600" b="1" i="0" u="none" strike="noStrike" cap="none">
                <a:solidFill>
                  <a:srgbClr val="03204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37125" marR="0" lvl="4" indent="0" algn="just" rtl="0">
              <a:spcBef>
                <a:spcPts val="526"/>
              </a:spcBef>
              <a:spcAft>
                <a:spcPts val="0"/>
              </a:spcAft>
              <a:buClr>
                <a:srgbClr val="003366"/>
              </a:buClr>
              <a:buFont typeface="Calibri"/>
              <a:buNone/>
              <a:defRPr sz="1600" b="1" i="0" u="none" strike="noStrike" cap="none">
                <a:solidFill>
                  <a:srgbClr val="03204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93623" marR="0" lvl="5" indent="0" algn="l" rtl="0">
              <a:spcBef>
                <a:spcPts val="351"/>
              </a:spcBef>
              <a:buClr>
                <a:schemeClr val="dk1"/>
              </a:buClr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61254" marR="0" lvl="6" indent="0" algn="l" rtl="0">
              <a:spcBef>
                <a:spcPts val="351"/>
              </a:spcBef>
              <a:buClr>
                <a:schemeClr val="dk1"/>
              </a:buClr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17752" marR="0" lvl="7" indent="0" algn="l" rtl="0">
              <a:spcBef>
                <a:spcPts val="351"/>
              </a:spcBef>
              <a:buClr>
                <a:schemeClr val="dk1"/>
              </a:buClr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74250" marR="0" lvl="8" indent="0" algn="l" rtl="0">
              <a:spcBef>
                <a:spcPts val="351"/>
              </a:spcBef>
              <a:buClr>
                <a:schemeClr val="dk1"/>
              </a:buClr>
              <a:buFont typeface="Calibri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10292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16576" y="323940"/>
            <a:ext cx="8009793" cy="479425"/>
          </a:xfrm>
          <a:noFill/>
          <a:ln w="9525">
            <a:noFill/>
            <a:miter lim="800000"/>
            <a:headEnd/>
            <a:tailEnd/>
          </a:ln>
          <a:effectLst>
            <a:outerShdw sx="1000" sy="1000" algn="ctr" rotWithShape="0">
              <a:srgbClr val="003366"/>
            </a:outerShdw>
          </a:effectLst>
        </p:spPr>
        <p:txBody>
          <a:bodyPr vert="horz" wrap="square" lIns="88764" tIns="44382" rIns="182880" bIns="44382" numCol="1" anchor="t" anchorCtr="0" compatLnSpc="1">
            <a:prstTxWarp prst="textNoShape">
              <a:avLst/>
            </a:prstTxWarp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b="0" kern="1200" dirty="0">
                <a:solidFill>
                  <a:srgbClr val="032043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Content Placeholder 2"/>
          <p:cNvSpPr>
            <a:spLocks noGrp="1"/>
          </p:cNvSpPr>
          <p:nvPr>
            <p:ph idx="15"/>
          </p:nvPr>
        </p:nvSpPr>
        <p:spPr>
          <a:xfrm>
            <a:off x="716577" y="1390654"/>
            <a:ext cx="8009791" cy="4933949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8764" tIns="84216" rIns="88764" bIns="84216" numCol="1" anchor="t" anchorCtr="0" compatLnSpc="1">
            <a:prstTxWarp prst="textNoShape">
              <a:avLst/>
            </a:prstTxWarp>
          </a:bodyPr>
          <a:lstStyle>
            <a:lvl1pPr marL="266700" indent="-266700" rtl="0" latinLnBrk="0">
              <a:buClr>
                <a:srgbClr val="032043"/>
              </a:buClr>
              <a:buSzPct val="100000"/>
              <a:buFont typeface="Wingdings 2" pitchFamily="18" charset="2"/>
              <a:buChar char="¿"/>
              <a:defRPr lang="en-US" sz="1100" kern="1200" dirty="0" smtClean="0">
                <a:solidFill>
                  <a:srgbClr val="032043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42925" indent="-276225" rtl="0" latinLnBrk="0">
              <a:buClr>
                <a:srgbClr val="032043"/>
              </a:buClr>
              <a:buSzPct val="90000"/>
              <a:buFont typeface="Wingdings 2" pitchFamily="18" charset="2"/>
              <a:buChar char="¿"/>
              <a:defRPr lang="en-US" sz="1100" kern="1200" dirty="0" smtClean="0">
                <a:solidFill>
                  <a:srgbClr val="032043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809625" indent="-266700" rtl="0" latinLnBrk="0">
              <a:buClr>
                <a:srgbClr val="032043"/>
              </a:buClr>
              <a:buSzPct val="80000"/>
              <a:buFont typeface="Wingdings 2" pitchFamily="18" charset="2"/>
              <a:buChar char="¿"/>
              <a:tabLst/>
              <a:defRPr lang="en-US" sz="1100" kern="1200" dirty="0" smtClean="0">
                <a:solidFill>
                  <a:srgbClr val="032043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076325" indent="-266700" rtl="0" latinLnBrk="0">
              <a:buClr>
                <a:srgbClr val="032043"/>
              </a:buClr>
              <a:buSzPct val="70000"/>
              <a:buFont typeface="Wingdings 2" pitchFamily="18" charset="2"/>
              <a:buChar char="¿"/>
              <a:defRPr lang="en-US" sz="1100" kern="1200" dirty="0" smtClean="0">
                <a:solidFill>
                  <a:srgbClr val="032043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343025" indent="-266700" rtl="0" latinLnBrk="0">
              <a:buClr>
                <a:srgbClr val="032043"/>
              </a:buClr>
              <a:buSzPct val="70000"/>
              <a:buFont typeface="Wingdings 2" pitchFamily="18" charset="2"/>
              <a:buChar char="¿"/>
              <a:defRPr lang="en-US" sz="1100" kern="1200" dirty="0">
                <a:solidFill>
                  <a:srgbClr val="032043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6pPr>
            <a:lvl7pPr marL="0" indent="0">
              <a:buClr>
                <a:srgbClr val="003366"/>
              </a:buClr>
              <a:buFont typeface="Wingdings 2" pitchFamily="18" charset="2"/>
              <a:buChar char="¿"/>
              <a:defRPr sz="1200">
                <a:solidFill>
                  <a:srgbClr val="003366"/>
                </a:solidFill>
                <a:latin typeface="Georgia" pitchFamily="18" charset="0"/>
              </a:defRPr>
            </a:lvl7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Line 7"/>
          <p:cNvSpPr>
            <a:spLocks noChangeShapeType="1"/>
          </p:cNvSpPr>
          <p:nvPr userDrawn="1"/>
        </p:nvSpPr>
        <p:spPr bwMode="auto">
          <a:xfrm>
            <a:off x="716573" y="847725"/>
            <a:ext cx="931985" cy="0"/>
          </a:xfrm>
          <a:prstGeom prst="line">
            <a:avLst/>
          </a:prstGeom>
          <a:noFill/>
          <a:ln w="222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0" hangingPunct="0">
              <a:spcBef>
                <a:spcPct val="50000"/>
              </a:spcBef>
              <a:defRPr/>
            </a:pPr>
            <a:endParaRPr lang="fr-FR">
              <a:solidFill>
                <a:srgbClr val="003366"/>
              </a:solidFill>
              <a:latin typeface="Arial"/>
            </a:endParaRPr>
          </a:p>
        </p:txBody>
      </p:sp>
      <p:sp>
        <p:nvSpPr>
          <p:cNvPr id="6" name="Line 8"/>
          <p:cNvSpPr>
            <a:spLocks noChangeShapeType="1"/>
          </p:cNvSpPr>
          <p:nvPr userDrawn="1"/>
        </p:nvSpPr>
        <p:spPr bwMode="auto">
          <a:xfrm>
            <a:off x="1597272" y="847725"/>
            <a:ext cx="7124700" cy="0"/>
          </a:xfrm>
          <a:prstGeom prst="line">
            <a:avLst/>
          </a:prstGeom>
          <a:noFill/>
          <a:ln w="22225">
            <a:solidFill>
              <a:srgbClr val="808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r" eaLnBrk="0" hangingPunct="0">
              <a:spcBef>
                <a:spcPct val="50000"/>
              </a:spcBef>
              <a:defRPr/>
            </a:pPr>
            <a:endParaRPr lang="fr-FR">
              <a:solidFill>
                <a:srgbClr val="003366"/>
              </a:solidFill>
              <a:latin typeface="Arial"/>
            </a:endParaRPr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1"/>
          </p:nvPr>
        </p:nvSpPr>
        <p:spPr>
          <a:xfrm rot="-5400000">
            <a:off x="-2846769" y="3100715"/>
            <a:ext cx="6192000" cy="372185"/>
          </a:xfrm>
        </p:spPr>
        <p:txBody>
          <a:bodyPr anchor="ctr"/>
          <a:lstStyle>
            <a:lvl1pPr>
              <a:defRPr sz="2800" b="1"/>
            </a:lvl1pPr>
            <a:lvl2pPr>
              <a:defRPr sz="2800" b="1"/>
            </a:lvl2pPr>
            <a:lvl3pPr>
              <a:defRPr sz="2800" b="1"/>
            </a:lvl3pPr>
            <a:lvl4pPr>
              <a:defRPr sz="2800" b="1"/>
            </a:lvl4pPr>
            <a:lvl5pPr>
              <a:defRPr sz="28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716580" y="900726"/>
            <a:ext cx="8005397" cy="414000"/>
          </a:xfrm>
          <a:solidFill>
            <a:srgbClr val="D3E6FD"/>
          </a:solidFill>
          <a:ln w="9525" algn="ctr">
            <a:solidFill>
              <a:srgbClr val="8AA8B4"/>
            </a:solidFill>
            <a:miter lim="800000"/>
            <a:headEnd/>
            <a:tailEnd/>
          </a:ln>
          <a:effectLst/>
        </p:spPr>
        <p:txBody>
          <a:bodyPr tIns="44382" rIns="182880" bIns="44382" anchor="ctr"/>
          <a:lstStyle>
            <a:lvl1pPr marL="0" indent="0" algn="just" defTabSz="887413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66"/>
              </a:buClr>
              <a:buFont typeface="Marlett" pitchFamily="2" charset="2"/>
              <a:buNone/>
              <a:defRPr lang="en-US" sz="1600" b="1" kern="1200" dirty="0" smtClean="0">
                <a:solidFill>
                  <a:srgbClr val="032043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1146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 descr="50 %"/>
          <p:cNvSpPr/>
          <p:nvPr/>
        </p:nvSpPr>
        <p:spPr>
          <a:xfrm>
            <a:off x="224214" y="1933671"/>
            <a:ext cx="8502478" cy="2676912"/>
          </a:xfrm>
          <a:prstGeom prst="rect">
            <a:avLst/>
          </a:prstGeom>
          <a:solidFill>
            <a:srgbClr val="D8D8D8"/>
          </a:solidFill>
          <a:ln w="25400" cap="flat" cmpd="sng">
            <a:solidFill>
              <a:srgbClr val="969696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36208" tIns="36208" rIns="36208" bIns="36208" anchor="ctr" anchorCtr="0">
            <a:noAutofit/>
          </a:bodyPr>
          <a:lstStyle/>
          <a:p>
            <a:pPr algn="r" defTabSz="914400"/>
            <a:endParaRPr kern="0">
              <a:solidFill>
                <a:srgbClr val="0033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423504" y="2646489"/>
            <a:ext cx="6323171" cy="758766"/>
          </a:xfrm>
          <a:prstGeom prst="rect">
            <a:avLst/>
          </a:prstGeom>
          <a:noFill/>
          <a:ln>
            <a:noFill/>
          </a:ln>
        </p:spPr>
        <p:txBody>
          <a:bodyPr lIns="91944" tIns="91944" rIns="91944" bIns="91944" anchor="t" anchorCtr="0"/>
          <a:lstStyle>
            <a:lvl1pPr marL="0" marR="0" lvl="0" indent="0" algn="l" rtl="0">
              <a:spcBef>
                <a:spcPts val="0"/>
              </a:spcBef>
              <a:buClr>
                <a:srgbClr val="032043"/>
              </a:buClr>
              <a:buNone/>
              <a:defRPr sz="2800" i="0" u="none" strike="noStrike" cap="none">
                <a:solidFill>
                  <a:srgbClr val="032043"/>
                </a:solidFill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423504" y="3506175"/>
            <a:ext cx="6323171" cy="552202"/>
          </a:xfrm>
          <a:prstGeom prst="rect">
            <a:avLst/>
          </a:prstGeom>
          <a:noFill/>
          <a:ln>
            <a:noFill/>
          </a:ln>
        </p:spPr>
        <p:txBody>
          <a:bodyPr lIns="91944" tIns="91944" rIns="91944" bIns="91944" anchor="t" anchorCtr="0"/>
          <a:lstStyle>
            <a:lvl1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None/>
              <a:defRPr sz="2000" b="1" i="0" u="none" strike="noStrike" cap="none">
                <a:solidFill>
                  <a:srgbClr val="7F7F7F"/>
                </a:solidFill>
              </a:defRPr>
            </a:lvl1pPr>
            <a:lvl2pPr marL="456498" marR="0" lvl="1" indent="0" algn="ctr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None/>
              <a:defRPr sz="1100" i="0" u="none" strike="noStrike" cap="none">
                <a:solidFill>
                  <a:srgbClr val="888D9E"/>
                </a:solidFill>
              </a:defRPr>
            </a:lvl2pPr>
            <a:lvl3pPr marL="924129" marR="0" lvl="2" indent="0" algn="ctr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None/>
              <a:defRPr sz="1100" i="0" u="none" strike="noStrike" cap="none">
                <a:solidFill>
                  <a:srgbClr val="888D9E"/>
                </a:solidFill>
              </a:defRPr>
            </a:lvl3pPr>
            <a:lvl4pPr marL="1380627" marR="0" lvl="3" indent="0" algn="ctr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None/>
              <a:defRPr sz="1100" i="0" u="none" strike="noStrike" cap="none">
                <a:solidFill>
                  <a:srgbClr val="888D9E"/>
                </a:solidFill>
              </a:defRPr>
            </a:lvl4pPr>
            <a:lvl5pPr marL="1837125" marR="0" lvl="4" indent="0" algn="ctr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None/>
              <a:defRPr sz="1100" i="0" u="none" strike="noStrike" cap="none">
                <a:solidFill>
                  <a:srgbClr val="888D9E"/>
                </a:solidFill>
              </a:defRPr>
            </a:lvl5pPr>
            <a:lvl6pPr marL="2293623" marR="0" lvl="5" indent="0" algn="ctr" rtl="0">
              <a:spcBef>
                <a:spcPts val="438"/>
              </a:spcBef>
              <a:buClr>
                <a:srgbClr val="888D9E"/>
              </a:buClr>
              <a:buNone/>
              <a:defRPr sz="2000" i="0" u="none" strike="noStrike" cap="none">
                <a:solidFill>
                  <a:srgbClr val="888D9E"/>
                </a:solidFill>
              </a:defRPr>
            </a:lvl6pPr>
            <a:lvl7pPr marL="2761254" marR="0" lvl="6" indent="0" algn="ctr" rtl="0">
              <a:spcBef>
                <a:spcPts val="438"/>
              </a:spcBef>
              <a:buClr>
                <a:srgbClr val="888D9E"/>
              </a:buClr>
              <a:buNone/>
              <a:defRPr sz="2000" i="0" u="none" strike="noStrike" cap="none">
                <a:solidFill>
                  <a:srgbClr val="888D9E"/>
                </a:solidFill>
              </a:defRPr>
            </a:lvl7pPr>
            <a:lvl8pPr marL="3217752" marR="0" lvl="7" indent="0" algn="ctr" rtl="0">
              <a:spcBef>
                <a:spcPts val="438"/>
              </a:spcBef>
              <a:buClr>
                <a:srgbClr val="888D9E"/>
              </a:buClr>
              <a:buNone/>
              <a:defRPr sz="2000" i="0" u="none" strike="noStrike" cap="none">
                <a:solidFill>
                  <a:srgbClr val="888D9E"/>
                </a:solidFill>
              </a:defRPr>
            </a:lvl8pPr>
            <a:lvl9pPr marL="3674250" marR="0" lvl="8" indent="0" algn="ctr" rtl="0">
              <a:spcBef>
                <a:spcPts val="438"/>
              </a:spcBef>
              <a:buClr>
                <a:srgbClr val="888D9E"/>
              </a:buClr>
              <a:buNone/>
              <a:defRPr sz="2000" i="0" u="none" strike="noStrike" cap="none">
                <a:solidFill>
                  <a:srgbClr val="888D9E"/>
                </a:solidFill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2"/>
          </p:nvPr>
        </p:nvSpPr>
        <p:spPr>
          <a:xfrm>
            <a:off x="423505" y="4826208"/>
            <a:ext cx="3212258" cy="416396"/>
          </a:xfrm>
          <a:prstGeom prst="rect">
            <a:avLst/>
          </a:prstGeom>
          <a:noFill/>
          <a:ln>
            <a:noFill/>
          </a:ln>
        </p:spPr>
        <p:txBody>
          <a:bodyPr lIns="91944" tIns="91944" rIns="91944" bIns="91944" anchor="t" anchorCtr="0"/>
          <a:lstStyle>
            <a:lvl1pPr marL="0" marR="0" lvl="0" indent="0" algn="l" rtl="0">
              <a:spcBef>
                <a:spcPts val="789"/>
              </a:spcBef>
              <a:spcAft>
                <a:spcPts val="0"/>
              </a:spcAft>
              <a:buClr>
                <a:srgbClr val="003366"/>
              </a:buClr>
              <a:buNone/>
              <a:defRPr sz="1600" b="1" i="0" u="none" strike="noStrike" cap="none">
                <a:solidFill>
                  <a:srgbClr val="808080"/>
                </a:solidFill>
              </a:defRPr>
            </a:lvl1pPr>
            <a:lvl2pPr marL="0" marR="0" lvl="1" indent="0" algn="just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None/>
              <a:defRPr sz="1100" i="0" u="none" strike="noStrike" cap="none">
                <a:solidFill>
                  <a:srgbClr val="032043"/>
                </a:solidFill>
              </a:defRPr>
            </a:lvl2pPr>
            <a:lvl3pPr marL="0" marR="0" lvl="2" indent="0" algn="just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None/>
              <a:defRPr sz="1100" i="0" u="none" strike="noStrike" cap="none">
                <a:solidFill>
                  <a:srgbClr val="032043"/>
                </a:solidFill>
              </a:defRPr>
            </a:lvl3pPr>
            <a:lvl4pPr marL="0" marR="0" lvl="3" indent="0" algn="just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None/>
              <a:defRPr sz="1100" i="0" u="none" strike="noStrike" cap="none">
                <a:solidFill>
                  <a:srgbClr val="032043"/>
                </a:solidFill>
              </a:defRPr>
            </a:lvl4pPr>
            <a:lvl5pPr marL="0" marR="0" lvl="4" indent="0" algn="just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None/>
              <a:defRPr sz="1100" i="0" u="none" strike="noStrike" cap="none">
                <a:solidFill>
                  <a:srgbClr val="032043"/>
                </a:solidFill>
              </a:defRPr>
            </a:lvl5pPr>
            <a:lvl6pPr marL="2527438" marR="0" lvl="5" indent="-100207" algn="l" rtl="0">
              <a:spcBef>
                <a:spcPts val="438"/>
              </a:spcBef>
              <a:buClr>
                <a:schemeClr val="dk1"/>
              </a:buClr>
              <a:buSzPct val="100000"/>
              <a:buChar char="•"/>
              <a:defRPr sz="2000" i="0" u="none" strike="noStrike" cap="none">
                <a:solidFill>
                  <a:schemeClr val="dk1"/>
                </a:solidFill>
              </a:defRPr>
            </a:lvl6pPr>
            <a:lvl7pPr marL="2983936" marR="0" lvl="6" indent="-100207" algn="l" rtl="0">
              <a:spcBef>
                <a:spcPts val="438"/>
              </a:spcBef>
              <a:buClr>
                <a:schemeClr val="dk1"/>
              </a:buClr>
              <a:buSzPct val="100000"/>
              <a:buChar char="•"/>
              <a:defRPr sz="2000" i="0" u="none" strike="noStrike" cap="none">
                <a:solidFill>
                  <a:schemeClr val="dk1"/>
                </a:solidFill>
              </a:defRPr>
            </a:lvl7pPr>
            <a:lvl8pPr marL="3451568" marR="0" lvl="7" indent="-100207" algn="l" rtl="0">
              <a:spcBef>
                <a:spcPts val="438"/>
              </a:spcBef>
              <a:buClr>
                <a:schemeClr val="dk1"/>
              </a:buClr>
              <a:buSzPct val="100000"/>
              <a:buChar char="•"/>
              <a:defRPr sz="2000" i="0" u="none" strike="noStrike" cap="none">
                <a:solidFill>
                  <a:schemeClr val="dk1"/>
                </a:solidFill>
              </a:defRPr>
            </a:lvl8pPr>
            <a:lvl9pPr marL="3908066" marR="0" lvl="8" indent="-100207" algn="l" rtl="0">
              <a:spcBef>
                <a:spcPts val="438"/>
              </a:spcBef>
              <a:buClr>
                <a:schemeClr val="dk1"/>
              </a:buClr>
              <a:buSzPct val="100000"/>
              <a:buChar char="•"/>
              <a:defRPr sz="2000" i="0" u="none" strike="noStrike" cap="none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88" name="Shape 88"/>
          <p:cNvSpPr/>
          <p:nvPr/>
        </p:nvSpPr>
        <p:spPr>
          <a:xfrm>
            <a:off x="435229" y="3138398"/>
            <a:ext cx="5017486" cy="349446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lIns="36208" tIns="36208" rIns="36208" bIns="36208" anchor="ctr" anchorCtr="0">
            <a:noAutofit/>
          </a:bodyPr>
          <a:lstStyle/>
          <a:p>
            <a:pPr algn="r" defTabSz="914400"/>
            <a:endParaRPr kern="0">
              <a:solidFill>
                <a:srgbClr val="00336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9" name="Shape 8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24208" y="5730327"/>
            <a:ext cx="1840634" cy="9081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1104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AgendaSlide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716588" y="323951"/>
            <a:ext cx="8011403" cy="478992"/>
          </a:xfrm>
          <a:prstGeom prst="rect">
            <a:avLst/>
          </a:prstGeom>
          <a:noFill/>
          <a:ln>
            <a:noFill/>
          </a:ln>
          <a:effectLst>
            <a:outerShdw sx="1000" sy="1000" algn="ctr" rotWithShape="0">
              <a:srgbClr val="003366"/>
            </a:outerShdw>
          </a:effectLst>
        </p:spPr>
        <p:txBody>
          <a:bodyPr lIns="91944" tIns="91944" rIns="91944" bIns="91944" anchor="t" anchorCtr="0"/>
          <a:lstStyle>
            <a:lvl1pPr marL="0" marR="0" lvl="0" indent="0" algn="l" rtl="0">
              <a:spcBef>
                <a:spcPts val="0"/>
              </a:spcBef>
              <a:buClr>
                <a:srgbClr val="032043"/>
              </a:buClr>
              <a:buNone/>
              <a:defRPr i="0" u="none" strike="noStrike" cap="none">
                <a:solidFill>
                  <a:srgbClr val="032043"/>
                </a:solidFill>
              </a:defRPr>
            </a:lvl1pPr>
            <a:lvl2pPr lvl="1" indent="0" rtl="0">
              <a:spcBef>
                <a:spcPts val="0"/>
              </a:spcBef>
              <a:buNone/>
              <a:defRPr/>
            </a:lvl2pPr>
            <a:lvl3pPr lvl="2" indent="0" rtl="0">
              <a:spcBef>
                <a:spcPts val="0"/>
              </a:spcBef>
              <a:buNone/>
              <a:defRPr/>
            </a:lvl3pPr>
            <a:lvl4pPr lvl="3" indent="0" rtl="0">
              <a:spcBef>
                <a:spcPts val="0"/>
              </a:spcBef>
              <a:buNone/>
              <a:defRPr/>
            </a:lvl4pPr>
            <a:lvl5pPr lvl="4" indent="0" rtl="0">
              <a:spcBef>
                <a:spcPts val="0"/>
              </a:spcBef>
              <a:buNone/>
              <a:defRPr/>
            </a:lvl5pPr>
            <a:lvl6pPr lvl="5" indent="0" rtl="0">
              <a:spcBef>
                <a:spcPts val="0"/>
              </a:spcBef>
              <a:buNone/>
              <a:defRPr/>
            </a:lvl6pPr>
            <a:lvl7pPr lvl="6" indent="0" rtl="0">
              <a:spcBef>
                <a:spcPts val="0"/>
              </a:spcBef>
              <a:buNone/>
              <a:defRPr/>
            </a:lvl7pPr>
            <a:lvl8pPr lvl="7" indent="0" rtl="0">
              <a:spcBef>
                <a:spcPts val="0"/>
              </a:spcBef>
              <a:buNone/>
              <a:defRPr/>
            </a:lvl8pPr>
            <a:lvl9pPr lvl="8" indent="0" rtl="0">
              <a:spcBef>
                <a:spcPts val="0"/>
              </a:spcBef>
              <a:buNone/>
              <a:defRPr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1566529" y="2038438"/>
            <a:ext cx="6011182" cy="1314234"/>
          </a:xfrm>
          <a:prstGeom prst="rect">
            <a:avLst/>
          </a:prstGeom>
          <a:noFill/>
          <a:ln>
            <a:noFill/>
          </a:ln>
        </p:spPr>
        <p:txBody>
          <a:bodyPr lIns="91944" tIns="91944" rIns="91944" bIns="91944" anchor="t" anchorCtr="0"/>
          <a:lstStyle>
            <a:lvl1pPr marL="356291" marR="0" lvl="0" indent="-278352" algn="just" rtl="0">
              <a:spcBef>
                <a:spcPts val="438"/>
              </a:spcBef>
              <a:spcAft>
                <a:spcPts val="0"/>
              </a:spcAft>
              <a:buClr>
                <a:srgbClr val="032043"/>
              </a:buClr>
              <a:buSzPct val="100000"/>
              <a:buFont typeface="Georgia"/>
              <a:buAutoNum type="arabicPeriod"/>
              <a:defRPr sz="13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77939" algn="just" rtl="0">
              <a:spcBef>
                <a:spcPts val="438"/>
              </a:spcBef>
              <a:spcAft>
                <a:spcPts val="0"/>
              </a:spcAft>
              <a:buClr>
                <a:srgbClr val="032043"/>
              </a:buClr>
              <a:buSzPct val="100000"/>
              <a:buFont typeface="Georgia"/>
              <a:buAutoNum type="romanUcPeriod"/>
              <a:defRPr sz="13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77939" algn="just" rtl="0">
              <a:spcBef>
                <a:spcPts val="438"/>
              </a:spcBef>
              <a:spcAft>
                <a:spcPts val="0"/>
              </a:spcAft>
              <a:buClr>
                <a:srgbClr val="032043"/>
              </a:buClr>
              <a:buSzPct val="100000"/>
              <a:buFont typeface="Georgia"/>
              <a:buAutoNum type="romanUcPeriod"/>
              <a:defRPr sz="13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77939" algn="just" rtl="0">
              <a:spcBef>
                <a:spcPts val="438"/>
              </a:spcBef>
              <a:spcAft>
                <a:spcPts val="0"/>
              </a:spcAft>
              <a:buClr>
                <a:srgbClr val="032043"/>
              </a:buClr>
              <a:buSzPct val="100000"/>
              <a:buFont typeface="Georgia"/>
              <a:buAutoNum type="romanUcPeriod"/>
              <a:defRPr sz="13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just" rtl="0">
              <a:spcBef>
                <a:spcPts val="438"/>
              </a:spcBef>
              <a:spcAft>
                <a:spcPts val="0"/>
              </a:spcAft>
              <a:buClr>
                <a:srgbClr val="032043"/>
              </a:buClr>
              <a:buFont typeface="Georgia"/>
              <a:buNone/>
              <a:defRPr sz="13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27438" marR="0" lvl="5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83936" marR="0" lvl="6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51568" marR="0" lvl="7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908066" marR="0" lvl="8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cxnSp>
        <p:nvCxnSpPr>
          <p:cNvPr id="93" name="Shape 93"/>
          <p:cNvCxnSpPr/>
          <p:nvPr/>
        </p:nvCxnSpPr>
        <p:spPr>
          <a:xfrm>
            <a:off x="716585" y="847761"/>
            <a:ext cx="932119" cy="0"/>
          </a:xfrm>
          <a:prstGeom prst="straightConnector1">
            <a:avLst/>
          </a:prstGeom>
          <a:noFill/>
          <a:ln w="22225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4" name="Shape 94"/>
          <p:cNvCxnSpPr/>
          <p:nvPr/>
        </p:nvCxnSpPr>
        <p:spPr>
          <a:xfrm>
            <a:off x="1597300" y="847761"/>
            <a:ext cx="7124696" cy="0"/>
          </a:xfrm>
          <a:prstGeom prst="straightConnector1">
            <a:avLst/>
          </a:prstGeom>
          <a:noFill/>
          <a:ln w="22225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5" name="Shape 95"/>
          <p:cNvSpPr txBox="1">
            <a:spLocks noGrp="1"/>
          </p:cNvSpPr>
          <p:nvPr>
            <p:ph type="body" idx="2"/>
          </p:nvPr>
        </p:nvSpPr>
        <p:spPr>
          <a:xfrm rot="-5400000">
            <a:off x="-2846885" y="3100773"/>
            <a:ext cx="6192333" cy="372283"/>
          </a:xfrm>
          <a:prstGeom prst="rect">
            <a:avLst/>
          </a:prstGeom>
          <a:noFill/>
          <a:ln>
            <a:noFill/>
          </a:ln>
        </p:spPr>
        <p:txBody>
          <a:bodyPr lIns="91944" tIns="91944" rIns="91944" bIns="91944" anchor="ctr" anchorCtr="0"/>
          <a:lstStyle>
            <a:lvl1pPr marL="0" marR="0" lvl="0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28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28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28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28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28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27438" marR="0" lvl="5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83936" marR="0" lvl="6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51568" marR="0" lvl="7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908066" marR="0" lvl="8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3"/>
          </p:nvPr>
        </p:nvSpPr>
        <p:spPr>
          <a:xfrm>
            <a:off x="1566524" y="1638371"/>
            <a:ext cx="6011438" cy="399795"/>
          </a:xfrm>
          <a:prstGeom prst="rect">
            <a:avLst/>
          </a:prstGeom>
          <a:noFill/>
          <a:ln>
            <a:noFill/>
          </a:ln>
        </p:spPr>
        <p:txBody>
          <a:bodyPr lIns="91944" tIns="91944" rIns="91944" bIns="91944" anchor="ctr" anchorCtr="0"/>
          <a:lstStyle>
            <a:lvl1pPr marL="0" marR="0" lvl="0" indent="0" algn="r" rtl="0">
              <a:spcBef>
                <a:spcPts val="438"/>
              </a:spcBef>
              <a:spcAft>
                <a:spcPts val="0"/>
              </a:spcAft>
              <a:buClr>
                <a:srgbClr val="032043"/>
              </a:buClr>
              <a:buFont typeface="Georgia"/>
              <a:buNone/>
              <a:defRPr sz="1300" b="1" i="0" u="sng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77939" algn="just" rtl="0">
              <a:spcBef>
                <a:spcPts val="438"/>
              </a:spcBef>
              <a:spcAft>
                <a:spcPts val="0"/>
              </a:spcAft>
              <a:buClr>
                <a:srgbClr val="032043"/>
              </a:buClr>
              <a:buSzPct val="100000"/>
              <a:buFont typeface="Georgia"/>
              <a:buAutoNum type="romanUcPeriod"/>
              <a:defRPr sz="13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77939" algn="just" rtl="0">
              <a:spcBef>
                <a:spcPts val="438"/>
              </a:spcBef>
              <a:spcAft>
                <a:spcPts val="0"/>
              </a:spcAft>
              <a:buClr>
                <a:srgbClr val="032043"/>
              </a:buClr>
              <a:buSzPct val="100000"/>
              <a:buFont typeface="Georgia"/>
              <a:buAutoNum type="romanUcPeriod"/>
              <a:defRPr sz="13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77939" algn="just" rtl="0">
              <a:spcBef>
                <a:spcPts val="438"/>
              </a:spcBef>
              <a:spcAft>
                <a:spcPts val="0"/>
              </a:spcAft>
              <a:buClr>
                <a:srgbClr val="032043"/>
              </a:buClr>
              <a:buSzPct val="100000"/>
              <a:buFont typeface="Georgia"/>
              <a:buAutoNum type="romanUcPeriod"/>
              <a:defRPr sz="13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77939" algn="just" rtl="0">
              <a:spcBef>
                <a:spcPts val="438"/>
              </a:spcBef>
              <a:spcAft>
                <a:spcPts val="0"/>
              </a:spcAft>
              <a:buClr>
                <a:srgbClr val="032043"/>
              </a:buClr>
              <a:buSzPct val="100000"/>
              <a:buFont typeface="Georgia"/>
              <a:buAutoNum type="romanUcPeriod"/>
              <a:defRPr sz="13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27438" marR="0" lvl="5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83936" marR="0" lvl="6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51568" marR="0" lvl="7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908066" marR="0" lvl="8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71580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er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807522" y="3424110"/>
            <a:ext cx="6323171" cy="362238"/>
          </a:xfrm>
          <a:prstGeom prst="rect">
            <a:avLst/>
          </a:prstGeom>
          <a:noFill/>
          <a:ln>
            <a:noFill/>
          </a:ln>
        </p:spPr>
        <p:txBody>
          <a:bodyPr lIns="91944" tIns="91944" rIns="91944" bIns="91944" anchor="ctr" anchorCtr="0"/>
          <a:lstStyle>
            <a:lvl1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032043"/>
              </a:buClr>
              <a:buFont typeface="Arial"/>
              <a:buNone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807522" y="2851323"/>
            <a:ext cx="6323171" cy="49205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944" tIns="91944" rIns="91944" bIns="91944" anchor="t" anchorCtr="0"/>
          <a:lstStyle>
            <a:lvl1pPr marL="545570" marR="0" lvl="0" indent="-54557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Font typeface="Arial"/>
              <a:buNone/>
              <a:defRPr sz="21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6498" marR="0" lvl="1" indent="0" algn="just" rtl="0">
              <a:spcBef>
                <a:spcPts val="614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8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24129" marR="0" lvl="2" indent="0" algn="just" rtl="0">
              <a:spcBef>
                <a:spcPts val="526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6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80627" marR="0" lvl="3" indent="0" algn="just" rtl="0">
              <a:spcBef>
                <a:spcPts val="526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4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37125" marR="0" lvl="4" indent="0" algn="just" rtl="0">
              <a:spcBef>
                <a:spcPts val="526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4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93623" marR="0" lvl="5" indent="0" algn="l" rtl="0">
              <a:spcBef>
                <a:spcPts val="263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61254" marR="0" lvl="6" indent="0" algn="l" rtl="0">
              <a:spcBef>
                <a:spcPts val="263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17752" marR="0" lvl="7" indent="0" algn="l" rtl="0">
              <a:spcBef>
                <a:spcPts val="263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74250" marR="0" lvl="8" indent="0" algn="l" rtl="0">
              <a:spcBef>
                <a:spcPts val="263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cxnSp>
        <p:nvCxnSpPr>
          <p:cNvPr id="100" name="Shape 100"/>
          <p:cNvCxnSpPr/>
          <p:nvPr/>
        </p:nvCxnSpPr>
        <p:spPr>
          <a:xfrm>
            <a:off x="818285" y="3352184"/>
            <a:ext cx="6313935" cy="0"/>
          </a:xfrm>
          <a:prstGeom prst="straightConnector1">
            <a:avLst/>
          </a:prstGeom>
          <a:noFill/>
          <a:ln w="19050" cap="flat" cmpd="sng">
            <a:solidFill>
              <a:srgbClr val="032043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775742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716589" y="323951"/>
            <a:ext cx="8009863" cy="478992"/>
          </a:xfrm>
          <a:prstGeom prst="rect">
            <a:avLst/>
          </a:prstGeom>
          <a:noFill/>
          <a:ln>
            <a:noFill/>
          </a:ln>
          <a:effectLst>
            <a:outerShdw sx="1000" sy="1000" algn="ctr" rotWithShape="0">
              <a:srgbClr val="003366"/>
            </a:outerShdw>
          </a:effectLst>
        </p:spPr>
        <p:txBody>
          <a:bodyPr lIns="91944" tIns="91944" rIns="91944" bIns="91944" anchor="t" anchorCtr="0"/>
          <a:lstStyle>
            <a:lvl1pPr marL="0" marR="0" lvl="0" indent="0" algn="l" rtl="0">
              <a:spcBef>
                <a:spcPts val="0"/>
              </a:spcBef>
              <a:buClr>
                <a:srgbClr val="032043"/>
              </a:buClr>
              <a:buFont typeface="Arial"/>
              <a:buNone/>
              <a:defRPr sz="25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716589" y="904918"/>
            <a:ext cx="8009863" cy="5420230"/>
          </a:xfrm>
          <a:prstGeom prst="rect">
            <a:avLst/>
          </a:prstGeom>
          <a:noFill/>
          <a:ln>
            <a:noFill/>
          </a:ln>
        </p:spPr>
        <p:txBody>
          <a:bodyPr lIns="91944" tIns="91944" rIns="91944" bIns="91944" anchor="t" anchorCtr="0"/>
          <a:lstStyle>
            <a:lvl1pPr marL="267218" marR="0" lvl="0" indent="-200414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100000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45570" marR="0" lvl="1" indent="-211548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84615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812789" marR="0" lvl="2" indent="-222682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76923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80007" marR="0" lvl="3" indent="-222682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69230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347225" marR="0" lvl="4" indent="-222682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69230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77939" algn="l" rtl="0">
              <a:spcBef>
                <a:spcPts val="263"/>
              </a:spcBef>
              <a:buClr>
                <a:srgbClr val="003366"/>
              </a:buClr>
              <a:buSzPct val="100000"/>
              <a:buFont typeface="Noto Sans Symbols"/>
              <a:buChar char="⬥"/>
              <a:defRPr sz="1200" b="0" i="0" u="none" strike="noStrike" cap="none">
                <a:solidFill>
                  <a:srgbClr val="003366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77939" algn="l" rtl="0">
              <a:spcBef>
                <a:spcPts val="263"/>
              </a:spcBef>
              <a:buClr>
                <a:srgbClr val="003366"/>
              </a:buClr>
              <a:buSzPct val="100000"/>
              <a:buFont typeface="Noto Sans Symbols"/>
              <a:buChar char="⬥"/>
              <a:defRPr sz="1200" b="0" i="0" u="none" strike="noStrike" cap="none">
                <a:solidFill>
                  <a:srgbClr val="003366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51568" marR="0" lvl="7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908066" marR="0" lvl="8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cxnSp>
        <p:nvCxnSpPr>
          <p:cNvPr id="104" name="Shape 104"/>
          <p:cNvCxnSpPr/>
          <p:nvPr/>
        </p:nvCxnSpPr>
        <p:spPr>
          <a:xfrm>
            <a:off x="716585" y="847761"/>
            <a:ext cx="932119" cy="0"/>
          </a:xfrm>
          <a:prstGeom prst="straightConnector1">
            <a:avLst/>
          </a:prstGeom>
          <a:noFill/>
          <a:ln w="22225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5" name="Shape 105"/>
          <p:cNvCxnSpPr/>
          <p:nvPr/>
        </p:nvCxnSpPr>
        <p:spPr>
          <a:xfrm>
            <a:off x="1597300" y="847761"/>
            <a:ext cx="7124696" cy="0"/>
          </a:xfrm>
          <a:prstGeom prst="straightConnector1">
            <a:avLst/>
          </a:prstGeom>
          <a:noFill/>
          <a:ln w="22225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6" name="Shape 106"/>
          <p:cNvSpPr txBox="1">
            <a:spLocks noGrp="1"/>
          </p:cNvSpPr>
          <p:nvPr>
            <p:ph type="body" idx="2"/>
          </p:nvPr>
        </p:nvSpPr>
        <p:spPr>
          <a:xfrm rot="-5400000">
            <a:off x="-2846885" y="3100773"/>
            <a:ext cx="6192333" cy="372283"/>
          </a:xfrm>
          <a:prstGeom prst="rect">
            <a:avLst/>
          </a:prstGeom>
          <a:noFill/>
          <a:ln>
            <a:noFill/>
          </a:ln>
        </p:spPr>
        <p:txBody>
          <a:bodyPr lIns="91944" tIns="91944" rIns="91944" bIns="91944" anchor="ctr" anchorCtr="0"/>
          <a:lstStyle>
            <a:lvl1pPr marL="0" marR="0" lvl="0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28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28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28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28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28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27438" marR="0" lvl="5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83936" marR="0" lvl="6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51568" marR="0" lvl="7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908066" marR="0" lvl="8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92772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s and 2 Contents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716591" y="900764"/>
            <a:ext cx="3855480" cy="413947"/>
          </a:xfrm>
          <a:prstGeom prst="rect">
            <a:avLst/>
          </a:prstGeom>
          <a:solidFill>
            <a:srgbClr val="D3E6FD"/>
          </a:solidFill>
          <a:ln w="9525" cap="flat" cmpd="sng">
            <a:solidFill>
              <a:srgbClr val="8AA8B4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944" tIns="91944" rIns="91944" bIns="91944" anchor="ctr" anchorCtr="0"/>
          <a:lstStyle>
            <a:lvl1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Font typeface="Arial"/>
              <a:buNone/>
              <a:defRPr sz="16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6498" marR="0" lvl="1" indent="0" algn="just" rtl="0">
              <a:spcBef>
                <a:spcPts val="701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20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24129" marR="0" lvl="2" indent="0" algn="just" rtl="0">
              <a:spcBef>
                <a:spcPts val="614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8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80627" marR="0" lvl="3" indent="0" algn="just" rtl="0">
              <a:spcBef>
                <a:spcPts val="526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6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37125" marR="0" lvl="4" indent="0" algn="just" rtl="0">
              <a:spcBef>
                <a:spcPts val="526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6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93623" marR="0" lvl="5" indent="0" algn="l" rtl="0">
              <a:spcBef>
                <a:spcPts val="351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761254" marR="0" lvl="6" indent="0" algn="l" rtl="0">
              <a:spcBef>
                <a:spcPts val="351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217752" marR="0" lvl="7" indent="0" algn="l" rtl="0">
              <a:spcBef>
                <a:spcPts val="351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674250" marR="0" lvl="8" indent="0" algn="l" rtl="0">
              <a:spcBef>
                <a:spcPts val="351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716589" y="323951"/>
            <a:ext cx="7999087" cy="478992"/>
          </a:xfrm>
          <a:prstGeom prst="rect">
            <a:avLst/>
          </a:prstGeom>
          <a:noFill/>
          <a:ln>
            <a:noFill/>
          </a:ln>
          <a:effectLst>
            <a:outerShdw sx="1000" sy="1000" algn="ctr" rotWithShape="0">
              <a:srgbClr val="003366"/>
            </a:outerShdw>
          </a:effectLst>
        </p:spPr>
        <p:txBody>
          <a:bodyPr lIns="91944" tIns="91944" rIns="91944" bIns="91944" anchor="t" anchorCtr="0"/>
          <a:lstStyle>
            <a:lvl1pPr marL="0" marR="0" lvl="0" indent="0" algn="l" rtl="0">
              <a:spcBef>
                <a:spcPts val="0"/>
              </a:spcBef>
              <a:buClr>
                <a:srgbClr val="032043"/>
              </a:buClr>
              <a:buFont typeface="Arial"/>
              <a:buNone/>
              <a:defRPr sz="25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body" idx="2"/>
          </p:nvPr>
        </p:nvSpPr>
        <p:spPr>
          <a:xfrm>
            <a:off x="4725385" y="900764"/>
            <a:ext cx="3987612" cy="413947"/>
          </a:xfrm>
          <a:prstGeom prst="rect">
            <a:avLst/>
          </a:prstGeom>
          <a:solidFill>
            <a:srgbClr val="D3E6FD"/>
          </a:solidFill>
          <a:ln w="9525" cap="flat" cmpd="sng">
            <a:solidFill>
              <a:srgbClr val="8AA8B4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944" tIns="91944" rIns="91944" bIns="91944" anchor="ctr" anchorCtr="0"/>
          <a:lstStyle>
            <a:lvl1pPr marL="0" marR="0" lvl="0" indent="0" algn="just" rtl="0">
              <a:spcBef>
                <a:spcPts val="526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6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just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just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just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just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27438" marR="0" lvl="5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83936" marR="0" lvl="6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51568" marR="0" lvl="7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908066" marR="0" lvl="8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body" idx="3"/>
          </p:nvPr>
        </p:nvSpPr>
        <p:spPr>
          <a:xfrm>
            <a:off x="716591" y="1394989"/>
            <a:ext cx="3855480" cy="4922732"/>
          </a:xfrm>
          <a:prstGeom prst="rect">
            <a:avLst/>
          </a:prstGeom>
          <a:noFill/>
          <a:ln>
            <a:noFill/>
          </a:ln>
        </p:spPr>
        <p:txBody>
          <a:bodyPr lIns="91944" tIns="91944" rIns="91944" bIns="91944" anchor="t" anchorCtr="0"/>
          <a:lstStyle>
            <a:lvl1pPr marL="267218" marR="0" lvl="0" indent="-200414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100000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45570" marR="0" lvl="1" indent="-211548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84615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812789" marR="0" lvl="2" indent="-222682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76923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80007" marR="0" lvl="3" indent="-222682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69230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347225" marR="0" lvl="4" indent="-233816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46153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77939" algn="l" rtl="0">
              <a:spcBef>
                <a:spcPts val="263"/>
              </a:spcBef>
              <a:buClr>
                <a:srgbClr val="003366"/>
              </a:buClr>
              <a:buSzPct val="100000"/>
              <a:buFont typeface="Noto Sans Symbols"/>
              <a:buChar char="⬥"/>
              <a:defRPr sz="1200" b="0" i="0" u="none" strike="noStrike" cap="none">
                <a:solidFill>
                  <a:srgbClr val="003366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77939" algn="l" rtl="0">
              <a:spcBef>
                <a:spcPts val="263"/>
              </a:spcBef>
              <a:buClr>
                <a:srgbClr val="003366"/>
              </a:buClr>
              <a:buSzPct val="100000"/>
              <a:buFont typeface="Noto Sans Symbols"/>
              <a:buChar char="⬥"/>
              <a:defRPr sz="1200" b="0" i="0" u="none" strike="noStrike" cap="none">
                <a:solidFill>
                  <a:srgbClr val="003366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51568" marR="0" lvl="7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908066" marR="0" lvl="8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body" idx="4"/>
          </p:nvPr>
        </p:nvSpPr>
        <p:spPr>
          <a:xfrm>
            <a:off x="4738757" y="1402410"/>
            <a:ext cx="3987613" cy="4922732"/>
          </a:xfrm>
          <a:prstGeom prst="rect">
            <a:avLst/>
          </a:prstGeom>
          <a:noFill/>
          <a:ln>
            <a:noFill/>
          </a:ln>
        </p:spPr>
        <p:txBody>
          <a:bodyPr lIns="91944" tIns="91944" rIns="91944" bIns="91944" anchor="t" anchorCtr="0"/>
          <a:lstStyle>
            <a:lvl1pPr marL="267218" marR="0" lvl="0" indent="-200414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100000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45570" marR="0" lvl="1" indent="-211548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84615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812789" marR="0" lvl="2" indent="-222682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76923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80007" marR="0" lvl="3" indent="-222682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69230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347225" marR="0" lvl="4" indent="-233816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46153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77939" algn="l" rtl="0">
              <a:spcBef>
                <a:spcPts val="263"/>
              </a:spcBef>
              <a:buClr>
                <a:srgbClr val="003366"/>
              </a:buClr>
              <a:buSzPct val="100000"/>
              <a:buFont typeface="Noto Sans Symbols"/>
              <a:buChar char="⬥"/>
              <a:defRPr sz="1200" b="0" i="0" u="none" strike="noStrike" cap="none">
                <a:solidFill>
                  <a:srgbClr val="003366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77939" algn="l" rtl="0">
              <a:spcBef>
                <a:spcPts val="263"/>
              </a:spcBef>
              <a:buClr>
                <a:srgbClr val="003366"/>
              </a:buClr>
              <a:buSzPct val="100000"/>
              <a:buFont typeface="Noto Sans Symbols"/>
              <a:buChar char="⬥"/>
              <a:defRPr sz="1200" b="0" i="0" u="none" strike="noStrike" cap="none">
                <a:solidFill>
                  <a:srgbClr val="003366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51568" marR="0" lvl="7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908066" marR="0" lvl="8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cxnSp>
        <p:nvCxnSpPr>
          <p:cNvPr id="113" name="Shape 113"/>
          <p:cNvCxnSpPr/>
          <p:nvPr/>
        </p:nvCxnSpPr>
        <p:spPr>
          <a:xfrm>
            <a:off x="716585" y="847761"/>
            <a:ext cx="932119" cy="0"/>
          </a:xfrm>
          <a:prstGeom prst="straightConnector1">
            <a:avLst/>
          </a:prstGeom>
          <a:noFill/>
          <a:ln w="22225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4" name="Shape 114"/>
          <p:cNvCxnSpPr/>
          <p:nvPr/>
        </p:nvCxnSpPr>
        <p:spPr>
          <a:xfrm>
            <a:off x="1597300" y="847761"/>
            <a:ext cx="7124696" cy="0"/>
          </a:xfrm>
          <a:prstGeom prst="straightConnector1">
            <a:avLst/>
          </a:prstGeom>
          <a:noFill/>
          <a:ln w="22225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5" name="Shape 115"/>
          <p:cNvSpPr txBox="1">
            <a:spLocks noGrp="1"/>
          </p:cNvSpPr>
          <p:nvPr>
            <p:ph type="body" idx="5"/>
          </p:nvPr>
        </p:nvSpPr>
        <p:spPr>
          <a:xfrm rot="-5400000">
            <a:off x="-2846885" y="3100773"/>
            <a:ext cx="6192333" cy="372283"/>
          </a:xfrm>
          <a:prstGeom prst="rect">
            <a:avLst/>
          </a:prstGeom>
          <a:noFill/>
          <a:ln>
            <a:noFill/>
          </a:ln>
        </p:spPr>
        <p:txBody>
          <a:bodyPr lIns="91944" tIns="91944" rIns="91944" bIns="91944" anchor="ctr" anchorCtr="0"/>
          <a:lstStyle>
            <a:lvl1pPr marL="0" marR="0" lvl="0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28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28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28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28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28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27438" marR="0" lvl="5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83936" marR="0" lvl="6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51568" marR="0" lvl="7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908066" marR="0" lvl="8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8654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3 contents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716588" y="323951"/>
            <a:ext cx="8011403" cy="478992"/>
          </a:xfrm>
          <a:prstGeom prst="rect">
            <a:avLst/>
          </a:prstGeom>
          <a:noFill/>
          <a:ln>
            <a:noFill/>
          </a:ln>
          <a:effectLst>
            <a:outerShdw sx="1000" sy="1000" algn="ctr" rotWithShape="0">
              <a:srgbClr val="003366"/>
            </a:outerShdw>
          </a:effectLst>
        </p:spPr>
        <p:txBody>
          <a:bodyPr lIns="91944" tIns="91944" rIns="91944" bIns="91944" anchor="t" anchorCtr="0"/>
          <a:lstStyle>
            <a:lvl1pPr marL="0" marR="0" lvl="0" indent="0" algn="l" rtl="0">
              <a:spcBef>
                <a:spcPts val="0"/>
              </a:spcBef>
              <a:buClr>
                <a:srgbClr val="032043"/>
              </a:buClr>
              <a:buFont typeface="Arial"/>
              <a:buNone/>
              <a:defRPr sz="25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716589" y="901593"/>
            <a:ext cx="2550051" cy="413947"/>
          </a:xfrm>
          <a:prstGeom prst="rect">
            <a:avLst/>
          </a:prstGeom>
          <a:solidFill>
            <a:srgbClr val="D3E6FD"/>
          </a:solidFill>
          <a:ln w="9525" cap="flat" cmpd="sng">
            <a:solidFill>
              <a:srgbClr val="8AA8B4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944" tIns="91944" rIns="91944" bIns="91944" anchor="ctr" anchorCtr="0"/>
          <a:lstStyle>
            <a:lvl1pPr marL="0" marR="0" lvl="0" indent="0" algn="just" rtl="0">
              <a:spcBef>
                <a:spcPts val="526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6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just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just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just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just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27438" marR="0" lvl="5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83936" marR="0" lvl="6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51568" marR="0" lvl="7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908066" marR="0" lvl="8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body" idx="2"/>
          </p:nvPr>
        </p:nvSpPr>
        <p:spPr>
          <a:xfrm>
            <a:off x="3418086" y="892213"/>
            <a:ext cx="2622147" cy="413947"/>
          </a:xfrm>
          <a:prstGeom prst="rect">
            <a:avLst/>
          </a:prstGeom>
          <a:solidFill>
            <a:srgbClr val="D3E6FD"/>
          </a:solidFill>
          <a:ln w="9525" cap="flat" cmpd="sng">
            <a:solidFill>
              <a:srgbClr val="8AA8B4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944" tIns="91944" rIns="91944" bIns="91944" anchor="ctr" anchorCtr="0"/>
          <a:lstStyle>
            <a:lvl1pPr marL="0" marR="0" lvl="0" indent="0" algn="just" rtl="0">
              <a:spcBef>
                <a:spcPts val="526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6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just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just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just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just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27438" marR="0" lvl="5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83936" marR="0" lvl="6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51568" marR="0" lvl="7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908066" marR="0" lvl="8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3"/>
          </p:nvPr>
        </p:nvSpPr>
        <p:spPr>
          <a:xfrm>
            <a:off x="6166015" y="892213"/>
            <a:ext cx="2554925" cy="413947"/>
          </a:xfrm>
          <a:prstGeom prst="rect">
            <a:avLst/>
          </a:prstGeom>
          <a:solidFill>
            <a:srgbClr val="D3E6FD"/>
          </a:solidFill>
          <a:ln w="9525" cap="flat" cmpd="sng">
            <a:solidFill>
              <a:srgbClr val="8AA8B4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944" tIns="91944" rIns="91944" bIns="91944" anchor="ctr" anchorCtr="0"/>
          <a:lstStyle>
            <a:lvl1pPr marL="0" marR="0" lvl="0" indent="0" algn="just" rtl="0">
              <a:spcBef>
                <a:spcPts val="526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6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just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just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just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just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27438" marR="0" lvl="5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83936" marR="0" lvl="6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51568" marR="0" lvl="7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908066" marR="0" lvl="8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4"/>
          </p:nvPr>
        </p:nvSpPr>
        <p:spPr>
          <a:xfrm>
            <a:off x="716589" y="1402410"/>
            <a:ext cx="2550051" cy="4922732"/>
          </a:xfrm>
          <a:prstGeom prst="rect">
            <a:avLst/>
          </a:prstGeom>
          <a:noFill/>
          <a:ln>
            <a:noFill/>
          </a:ln>
        </p:spPr>
        <p:txBody>
          <a:bodyPr lIns="91944" tIns="91944" rIns="91944" bIns="91944" anchor="t" anchorCtr="0"/>
          <a:lstStyle>
            <a:lvl1pPr marL="267218" marR="0" lvl="0" indent="-200414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100000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45570" marR="0" lvl="1" indent="-211548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84615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812789" marR="0" lvl="2" indent="-222682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76923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80007" marR="0" lvl="3" indent="-222682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69230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347225" marR="0" lvl="4" indent="-233816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46153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77939" algn="l" rtl="0">
              <a:spcBef>
                <a:spcPts val="263"/>
              </a:spcBef>
              <a:buClr>
                <a:srgbClr val="003366"/>
              </a:buClr>
              <a:buSzPct val="100000"/>
              <a:buFont typeface="Noto Sans Symbols"/>
              <a:buChar char="⬥"/>
              <a:defRPr sz="1200" b="0" i="0" u="none" strike="noStrike" cap="none">
                <a:solidFill>
                  <a:srgbClr val="003366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77939" algn="l" rtl="0">
              <a:spcBef>
                <a:spcPts val="263"/>
              </a:spcBef>
              <a:buClr>
                <a:srgbClr val="003366"/>
              </a:buClr>
              <a:buSzPct val="100000"/>
              <a:buFont typeface="Noto Sans Symbols"/>
              <a:buChar char="⬥"/>
              <a:defRPr sz="1200" b="0" i="0" u="none" strike="noStrike" cap="none">
                <a:solidFill>
                  <a:srgbClr val="003366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51568" marR="0" lvl="7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908066" marR="0" lvl="8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5"/>
          </p:nvPr>
        </p:nvSpPr>
        <p:spPr>
          <a:xfrm>
            <a:off x="3420158" y="1402410"/>
            <a:ext cx="2622147" cy="4922732"/>
          </a:xfrm>
          <a:prstGeom prst="rect">
            <a:avLst/>
          </a:prstGeom>
          <a:noFill/>
          <a:ln>
            <a:noFill/>
          </a:ln>
        </p:spPr>
        <p:txBody>
          <a:bodyPr lIns="91944" tIns="91944" rIns="91944" bIns="91944" anchor="t" anchorCtr="0"/>
          <a:lstStyle>
            <a:lvl1pPr marL="267218" marR="0" lvl="0" indent="-200414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100000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45570" marR="0" lvl="1" indent="-211548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84615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812789" marR="0" lvl="2" indent="-222682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76923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80007" marR="0" lvl="3" indent="-222682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69230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347225" marR="0" lvl="4" indent="-233816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46153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77939" algn="l" rtl="0">
              <a:spcBef>
                <a:spcPts val="263"/>
              </a:spcBef>
              <a:buClr>
                <a:srgbClr val="003366"/>
              </a:buClr>
              <a:buSzPct val="100000"/>
              <a:buFont typeface="Noto Sans Symbols"/>
              <a:buChar char="⬥"/>
              <a:defRPr sz="1200" b="0" i="0" u="none" strike="noStrike" cap="none">
                <a:solidFill>
                  <a:srgbClr val="003366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77939" algn="l" rtl="0">
              <a:spcBef>
                <a:spcPts val="263"/>
              </a:spcBef>
              <a:buClr>
                <a:srgbClr val="003366"/>
              </a:buClr>
              <a:buSzPct val="100000"/>
              <a:buFont typeface="Noto Sans Symbols"/>
              <a:buChar char="⬥"/>
              <a:defRPr sz="1200" b="0" i="0" u="none" strike="noStrike" cap="none">
                <a:solidFill>
                  <a:srgbClr val="003366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51568" marR="0" lvl="7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908066" marR="0" lvl="8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body" idx="6"/>
          </p:nvPr>
        </p:nvSpPr>
        <p:spPr>
          <a:xfrm>
            <a:off x="6171624" y="1402410"/>
            <a:ext cx="2554925" cy="4922732"/>
          </a:xfrm>
          <a:prstGeom prst="rect">
            <a:avLst/>
          </a:prstGeom>
          <a:noFill/>
          <a:ln>
            <a:noFill/>
          </a:ln>
        </p:spPr>
        <p:txBody>
          <a:bodyPr lIns="91944" tIns="91944" rIns="91944" bIns="91944" anchor="t" anchorCtr="0"/>
          <a:lstStyle>
            <a:lvl1pPr marL="267218" marR="0" lvl="0" indent="-200414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100000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45570" marR="0" lvl="1" indent="-211548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84615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812789" marR="0" lvl="2" indent="-222682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76923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80007" marR="0" lvl="3" indent="-222682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69230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347225" marR="0" lvl="4" indent="-233816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46153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77939" algn="l" rtl="0">
              <a:spcBef>
                <a:spcPts val="263"/>
              </a:spcBef>
              <a:buClr>
                <a:srgbClr val="003366"/>
              </a:buClr>
              <a:buSzPct val="100000"/>
              <a:buFont typeface="Noto Sans Symbols"/>
              <a:buChar char="⬥"/>
              <a:defRPr sz="1200" b="0" i="0" u="none" strike="noStrike" cap="none">
                <a:solidFill>
                  <a:srgbClr val="003366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77939" algn="l" rtl="0">
              <a:spcBef>
                <a:spcPts val="263"/>
              </a:spcBef>
              <a:buClr>
                <a:srgbClr val="003366"/>
              </a:buClr>
              <a:buSzPct val="100000"/>
              <a:buFont typeface="Noto Sans Symbols"/>
              <a:buChar char="⬥"/>
              <a:defRPr sz="1200" b="0" i="0" u="none" strike="noStrike" cap="none">
                <a:solidFill>
                  <a:srgbClr val="003366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51568" marR="0" lvl="7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908066" marR="0" lvl="8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cxnSp>
        <p:nvCxnSpPr>
          <p:cNvPr id="124" name="Shape 124"/>
          <p:cNvCxnSpPr/>
          <p:nvPr/>
        </p:nvCxnSpPr>
        <p:spPr>
          <a:xfrm>
            <a:off x="716585" y="847761"/>
            <a:ext cx="932119" cy="0"/>
          </a:xfrm>
          <a:prstGeom prst="straightConnector1">
            <a:avLst/>
          </a:prstGeom>
          <a:noFill/>
          <a:ln w="22225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5" name="Shape 125"/>
          <p:cNvCxnSpPr/>
          <p:nvPr/>
        </p:nvCxnSpPr>
        <p:spPr>
          <a:xfrm>
            <a:off x="1597300" y="847761"/>
            <a:ext cx="7124696" cy="0"/>
          </a:xfrm>
          <a:prstGeom prst="straightConnector1">
            <a:avLst/>
          </a:prstGeom>
          <a:noFill/>
          <a:ln w="22225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6" name="Shape 126"/>
          <p:cNvSpPr txBox="1">
            <a:spLocks noGrp="1"/>
          </p:cNvSpPr>
          <p:nvPr>
            <p:ph type="body" idx="7"/>
          </p:nvPr>
        </p:nvSpPr>
        <p:spPr>
          <a:xfrm rot="-5400000">
            <a:off x="-2846885" y="3100773"/>
            <a:ext cx="6192333" cy="372283"/>
          </a:xfrm>
          <a:prstGeom prst="rect">
            <a:avLst/>
          </a:prstGeom>
          <a:noFill/>
          <a:ln>
            <a:noFill/>
          </a:ln>
        </p:spPr>
        <p:txBody>
          <a:bodyPr lIns="91944" tIns="91944" rIns="91944" bIns="91944" anchor="ctr" anchorCtr="0"/>
          <a:lstStyle>
            <a:lvl1pPr marL="0" marR="0" lvl="0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28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28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28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28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28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27438" marR="0" lvl="5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83936" marR="0" lvl="6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51568" marR="0" lvl="7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908066" marR="0" lvl="8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21238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4 contents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716589" y="323951"/>
            <a:ext cx="7999087" cy="478992"/>
          </a:xfrm>
          <a:prstGeom prst="rect">
            <a:avLst/>
          </a:prstGeom>
          <a:noFill/>
          <a:ln>
            <a:noFill/>
          </a:ln>
          <a:effectLst>
            <a:outerShdw sx="1000" sy="1000" algn="ctr" rotWithShape="0">
              <a:srgbClr val="003366"/>
            </a:outerShdw>
          </a:effectLst>
        </p:spPr>
        <p:txBody>
          <a:bodyPr lIns="91944" tIns="91944" rIns="91944" bIns="91944" anchor="t" anchorCtr="0"/>
          <a:lstStyle>
            <a:lvl1pPr marL="0" marR="0" lvl="0" indent="0" algn="l" rtl="0">
              <a:spcBef>
                <a:spcPts val="0"/>
              </a:spcBef>
              <a:buClr>
                <a:srgbClr val="032043"/>
              </a:buClr>
              <a:buFont typeface="Arial"/>
              <a:buNone/>
              <a:defRPr sz="25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712108" y="901593"/>
            <a:ext cx="3859072" cy="413947"/>
          </a:xfrm>
          <a:prstGeom prst="rect">
            <a:avLst/>
          </a:prstGeom>
          <a:solidFill>
            <a:srgbClr val="D3E6FD"/>
          </a:solidFill>
          <a:ln w="9525" cap="flat" cmpd="sng">
            <a:solidFill>
              <a:srgbClr val="8AA8B4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944" tIns="91944" rIns="91944" bIns="91944" anchor="ctr" anchorCtr="0"/>
          <a:lstStyle>
            <a:lvl1pPr marL="0" marR="0" lvl="0" indent="0" algn="just" rtl="0">
              <a:spcBef>
                <a:spcPts val="526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6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just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just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just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just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27438" marR="0" lvl="5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83936" marR="0" lvl="6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51568" marR="0" lvl="7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908066" marR="0" lvl="8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body" idx="2"/>
          </p:nvPr>
        </p:nvSpPr>
        <p:spPr>
          <a:xfrm>
            <a:off x="4733031" y="901593"/>
            <a:ext cx="3987613" cy="413947"/>
          </a:xfrm>
          <a:prstGeom prst="rect">
            <a:avLst/>
          </a:prstGeom>
          <a:solidFill>
            <a:srgbClr val="D3E6FD"/>
          </a:solidFill>
          <a:ln w="9525" cap="flat" cmpd="sng">
            <a:solidFill>
              <a:srgbClr val="8AA8B4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944" tIns="91944" rIns="91944" bIns="91944" anchor="ctr" anchorCtr="0"/>
          <a:lstStyle>
            <a:lvl1pPr marL="0" marR="0" lvl="0" indent="0" algn="just" rtl="0">
              <a:spcBef>
                <a:spcPts val="526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6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just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just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just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just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27438" marR="0" lvl="5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83936" marR="0" lvl="6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51568" marR="0" lvl="7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908066" marR="0" lvl="8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body" idx="3"/>
          </p:nvPr>
        </p:nvSpPr>
        <p:spPr>
          <a:xfrm>
            <a:off x="712108" y="3690950"/>
            <a:ext cx="3859072" cy="413947"/>
          </a:xfrm>
          <a:prstGeom prst="rect">
            <a:avLst/>
          </a:prstGeom>
          <a:solidFill>
            <a:srgbClr val="D3E6FD"/>
          </a:solidFill>
          <a:ln w="9525" cap="flat" cmpd="sng">
            <a:solidFill>
              <a:srgbClr val="8AA8B4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944" tIns="91944" rIns="91944" bIns="91944" anchor="ctr" anchorCtr="0"/>
          <a:lstStyle>
            <a:lvl1pPr marL="0" marR="0" lvl="0" indent="0" algn="just" rtl="0">
              <a:spcBef>
                <a:spcPts val="526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6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just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just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just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just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27438" marR="0" lvl="5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83936" marR="0" lvl="6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51568" marR="0" lvl="7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908066" marR="0" lvl="8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body" idx="4"/>
          </p:nvPr>
        </p:nvSpPr>
        <p:spPr>
          <a:xfrm>
            <a:off x="4733031" y="3690950"/>
            <a:ext cx="3987613" cy="413947"/>
          </a:xfrm>
          <a:prstGeom prst="rect">
            <a:avLst/>
          </a:prstGeom>
          <a:solidFill>
            <a:srgbClr val="D3E6FD"/>
          </a:solidFill>
          <a:ln w="9525" cap="flat" cmpd="sng">
            <a:solidFill>
              <a:srgbClr val="8AA8B4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944" tIns="91944" rIns="91944" bIns="91944" anchor="ctr" anchorCtr="0"/>
          <a:lstStyle>
            <a:lvl1pPr marL="0" marR="0" lvl="0" indent="0" algn="just" rtl="0">
              <a:spcBef>
                <a:spcPts val="526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6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just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just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just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just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27438" marR="0" lvl="5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83936" marR="0" lvl="6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51568" marR="0" lvl="7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908066" marR="0" lvl="8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body" idx="5"/>
          </p:nvPr>
        </p:nvSpPr>
        <p:spPr>
          <a:xfrm>
            <a:off x="716586" y="4152078"/>
            <a:ext cx="3859841" cy="2160091"/>
          </a:xfrm>
          <a:prstGeom prst="rect">
            <a:avLst/>
          </a:prstGeom>
          <a:noFill/>
          <a:ln>
            <a:noFill/>
          </a:ln>
        </p:spPr>
        <p:txBody>
          <a:bodyPr lIns="91944" tIns="91944" rIns="91944" bIns="91944" anchor="t" anchorCtr="0"/>
          <a:lstStyle>
            <a:lvl1pPr marL="267218" marR="0" lvl="0" indent="-200414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100000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45570" marR="0" lvl="1" indent="-211548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84615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812789" marR="0" lvl="2" indent="-222682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76923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80007" marR="0" lvl="3" indent="-222682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69230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347225" marR="0" lvl="4" indent="-233816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46153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77939" algn="l" rtl="0">
              <a:spcBef>
                <a:spcPts val="263"/>
              </a:spcBef>
              <a:buClr>
                <a:srgbClr val="003366"/>
              </a:buClr>
              <a:buSzPct val="100000"/>
              <a:buFont typeface="Noto Sans Symbols"/>
              <a:buChar char="⬥"/>
              <a:defRPr sz="1200" b="0" i="0" u="none" strike="noStrike" cap="none">
                <a:solidFill>
                  <a:srgbClr val="003366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77939" algn="l" rtl="0">
              <a:spcBef>
                <a:spcPts val="263"/>
              </a:spcBef>
              <a:buClr>
                <a:srgbClr val="003366"/>
              </a:buClr>
              <a:buSzPct val="100000"/>
              <a:buFont typeface="Noto Sans Symbols"/>
              <a:buChar char="⬥"/>
              <a:defRPr sz="1200" b="0" i="0" u="none" strike="noStrike" cap="none">
                <a:solidFill>
                  <a:srgbClr val="003366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51568" marR="0" lvl="7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908066" marR="0" lvl="8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body" idx="6"/>
          </p:nvPr>
        </p:nvSpPr>
        <p:spPr>
          <a:xfrm>
            <a:off x="4747936" y="4152078"/>
            <a:ext cx="3988896" cy="2160091"/>
          </a:xfrm>
          <a:prstGeom prst="rect">
            <a:avLst/>
          </a:prstGeom>
          <a:noFill/>
          <a:ln>
            <a:noFill/>
          </a:ln>
        </p:spPr>
        <p:txBody>
          <a:bodyPr lIns="91944" tIns="91944" rIns="91944" bIns="91944" anchor="t" anchorCtr="0"/>
          <a:lstStyle>
            <a:lvl1pPr marL="267218" marR="0" lvl="0" indent="-200414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100000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45570" marR="0" lvl="1" indent="-211548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84615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812789" marR="0" lvl="2" indent="-222682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76923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80007" marR="0" lvl="3" indent="-222682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69230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347225" marR="0" lvl="4" indent="-233816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46153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77939" algn="l" rtl="0">
              <a:spcBef>
                <a:spcPts val="263"/>
              </a:spcBef>
              <a:buClr>
                <a:srgbClr val="003366"/>
              </a:buClr>
              <a:buSzPct val="100000"/>
              <a:buFont typeface="Noto Sans Symbols"/>
              <a:buChar char="⬥"/>
              <a:defRPr sz="1200" b="0" i="0" u="none" strike="noStrike" cap="none">
                <a:solidFill>
                  <a:srgbClr val="003366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77939" algn="l" rtl="0">
              <a:spcBef>
                <a:spcPts val="263"/>
              </a:spcBef>
              <a:buClr>
                <a:srgbClr val="003366"/>
              </a:buClr>
              <a:buSzPct val="100000"/>
              <a:buFont typeface="Noto Sans Symbols"/>
              <a:buChar char="⬥"/>
              <a:defRPr sz="1200" b="0" i="0" u="none" strike="noStrike" cap="none">
                <a:solidFill>
                  <a:srgbClr val="003366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51568" marR="0" lvl="7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908066" marR="0" lvl="8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body" idx="7"/>
          </p:nvPr>
        </p:nvSpPr>
        <p:spPr>
          <a:xfrm>
            <a:off x="712188" y="1402410"/>
            <a:ext cx="3859841" cy="2160091"/>
          </a:xfrm>
          <a:prstGeom prst="rect">
            <a:avLst/>
          </a:prstGeom>
          <a:noFill/>
          <a:ln>
            <a:noFill/>
          </a:ln>
        </p:spPr>
        <p:txBody>
          <a:bodyPr lIns="91944" tIns="91944" rIns="91944" bIns="91944" anchor="t" anchorCtr="0"/>
          <a:lstStyle>
            <a:lvl1pPr marL="267218" marR="0" lvl="0" indent="-200414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100000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45570" marR="0" lvl="1" indent="-211548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84615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812789" marR="0" lvl="2" indent="-222682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76923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80007" marR="0" lvl="3" indent="-222682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69230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347225" marR="0" lvl="4" indent="-233816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46153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77939" algn="l" rtl="0">
              <a:spcBef>
                <a:spcPts val="263"/>
              </a:spcBef>
              <a:buClr>
                <a:srgbClr val="003366"/>
              </a:buClr>
              <a:buSzPct val="100000"/>
              <a:buFont typeface="Noto Sans Symbols"/>
              <a:buChar char="⬥"/>
              <a:defRPr sz="1200" b="0" i="0" u="none" strike="noStrike" cap="none">
                <a:solidFill>
                  <a:srgbClr val="003366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77939" algn="l" rtl="0">
              <a:spcBef>
                <a:spcPts val="263"/>
              </a:spcBef>
              <a:buClr>
                <a:srgbClr val="003366"/>
              </a:buClr>
              <a:buSzPct val="100000"/>
              <a:buFont typeface="Noto Sans Symbols"/>
              <a:buChar char="⬥"/>
              <a:defRPr sz="1200" b="0" i="0" u="none" strike="noStrike" cap="none">
                <a:solidFill>
                  <a:srgbClr val="003366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51568" marR="0" lvl="7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908066" marR="0" lvl="8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8"/>
          </p:nvPr>
        </p:nvSpPr>
        <p:spPr>
          <a:xfrm>
            <a:off x="4747936" y="1402410"/>
            <a:ext cx="3988896" cy="2160091"/>
          </a:xfrm>
          <a:prstGeom prst="rect">
            <a:avLst/>
          </a:prstGeom>
          <a:noFill/>
          <a:ln>
            <a:noFill/>
          </a:ln>
        </p:spPr>
        <p:txBody>
          <a:bodyPr lIns="91944" tIns="91944" rIns="91944" bIns="91944" anchor="t" anchorCtr="0"/>
          <a:lstStyle>
            <a:lvl1pPr marL="267218" marR="0" lvl="0" indent="-200414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100000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45570" marR="0" lvl="1" indent="-211548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84615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812789" marR="0" lvl="2" indent="-222682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76923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80007" marR="0" lvl="3" indent="-222682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69230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347225" marR="0" lvl="4" indent="-233816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46153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77939" algn="l" rtl="0">
              <a:spcBef>
                <a:spcPts val="263"/>
              </a:spcBef>
              <a:buClr>
                <a:srgbClr val="003366"/>
              </a:buClr>
              <a:buSzPct val="100000"/>
              <a:buFont typeface="Noto Sans Symbols"/>
              <a:buChar char="⬥"/>
              <a:defRPr sz="1200" b="0" i="0" u="none" strike="noStrike" cap="none">
                <a:solidFill>
                  <a:srgbClr val="003366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77939" algn="l" rtl="0">
              <a:spcBef>
                <a:spcPts val="263"/>
              </a:spcBef>
              <a:buClr>
                <a:srgbClr val="003366"/>
              </a:buClr>
              <a:buSzPct val="100000"/>
              <a:buFont typeface="Noto Sans Symbols"/>
              <a:buChar char="⬥"/>
              <a:defRPr sz="1200" b="0" i="0" u="none" strike="noStrike" cap="none">
                <a:solidFill>
                  <a:srgbClr val="003366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51568" marR="0" lvl="7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908066" marR="0" lvl="8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cxnSp>
        <p:nvCxnSpPr>
          <p:cNvPr id="137" name="Shape 137"/>
          <p:cNvCxnSpPr/>
          <p:nvPr/>
        </p:nvCxnSpPr>
        <p:spPr>
          <a:xfrm>
            <a:off x="716585" y="847761"/>
            <a:ext cx="932119" cy="0"/>
          </a:xfrm>
          <a:prstGeom prst="straightConnector1">
            <a:avLst/>
          </a:prstGeom>
          <a:noFill/>
          <a:ln w="22225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8" name="Shape 138"/>
          <p:cNvCxnSpPr/>
          <p:nvPr/>
        </p:nvCxnSpPr>
        <p:spPr>
          <a:xfrm>
            <a:off x="1597300" y="847761"/>
            <a:ext cx="7124696" cy="0"/>
          </a:xfrm>
          <a:prstGeom prst="straightConnector1">
            <a:avLst/>
          </a:prstGeom>
          <a:noFill/>
          <a:ln w="22225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39" name="Shape 139"/>
          <p:cNvSpPr txBox="1">
            <a:spLocks noGrp="1"/>
          </p:cNvSpPr>
          <p:nvPr>
            <p:ph type="body" idx="9"/>
          </p:nvPr>
        </p:nvSpPr>
        <p:spPr>
          <a:xfrm rot="-5400000">
            <a:off x="-2846885" y="3100773"/>
            <a:ext cx="6192333" cy="372283"/>
          </a:xfrm>
          <a:prstGeom prst="rect">
            <a:avLst/>
          </a:prstGeom>
          <a:noFill/>
          <a:ln>
            <a:noFill/>
          </a:ln>
        </p:spPr>
        <p:txBody>
          <a:bodyPr lIns="91944" tIns="91944" rIns="91944" bIns="91944" anchor="ctr" anchorCtr="0"/>
          <a:lstStyle>
            <a:lvl1pPr marL="0" marR="0" lvl="0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28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28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28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28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28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27438" marR="0" lvl="5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83936" marR="0" lvl="6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51568" marR="0" lvl="7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908066" marR="0" lvl="8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92926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2 Content over Text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716588" y="325541"/>
            <a:ext cx="8011403" cy="477902"/>
          </a:xfrm>
          <a:prstGeom prst="rect">
            <a:avLst/>
          </a:prstGeom>
          <a:noFill/>
          <a:ln>
            <a:noFill/>
          </a:ln>
          <a:effectLst>
            <a:outerShdw sx="1000" sy="1000" algn="ctr" rotWithShape="0">
              <a:srgbClr val="003366"/>
            </a:outerShdw>
          </a:effectLst>
        </p:spPr>
        <p:txBody>
          <a:bodyPr lIns="91944" tIns="91944" rIns="91944" bIns="91944" anchor="t" anchorCtr="0"/>
          <a:lstStyle>
            <a:lvl1pPr marL="0" marR="0" lvl="0" indent="0" algn="l" rtl="0">
              <a:spcBef>
                <a:spcPts val="0"/>
              </a:spcBef>
              <a:buClr>
                <a:srgbClr val="032043"/>
              </a:buClr>
              <a:buFont typeface="Arial"/>
              <a:buNone/>
              <a:defRPr sz="25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rtl="0">
              <a:spcBef>
                <a:spcPts val="0"/>
              </a:spcBef>
              <a:buNone/>
              <a:defRPr sz="1800"/>
            </a:lvl2pPr>
            <a:lvl3pPr lvl="2" indent="0" rtl="0">
              <a:spcBef>
                <a:spcPts val="0"/>
              </a:spcBef>
              <a:buNone/>
              <a:defRPr sz="1800"/>
            </a:lvl3pPr>
            <a:lvl4pPr lvl="3" indent="0" rtl="0">
              <a:spcBef>
                <a:spcPts val="0"/>
              </a:spcBef>
              <a:buNone/>
              <a:defRPr sz="1800"/>
            </a:lvl4pPr>
            <a:lvl5pPr lvl="4" indent="0" rtl="0">
              <a:spcBef>
                <a:spcPts val="0"/>
              </a:spcBef>
              <a:buNone/>
              <a:defRPr sz="1800"/>
            </a:lvl5pPr>
            <a:lvl6pPr lvl="5" indent="0" rtl="0">
              <a:spcBef>
                <a:spcPts val="0"/>
              </a:spcBef>
              <a:buNone/>
              <a:defRPr sz="1800"/>
            </a:lvl6pPr>
            <a:lvl7pPr lvl="6" indent="0" rtl="0">
              <a:spcBef>
                <a:spcPts val="0"/>
              </a:spcBef>
              <a:buNone/>
              <a:defRPr sz="1800"/>
            </a:lvl7pPr>
            <a:lvl8pPr lvl="7" indent="0" rtl="0">
              <a:spcBef>
                <a:spcPts val="0"/>
              </a:spcBef>
              <a:buNone/>
              <a:defRPr sz="1800"/>
            </a:lvl8pPr>
            <a:lvl9pPr lvl="8" indent="0" rtl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716506" y="901593"/>
            <a:ext cx="3854453" cy="413947"/>
          </a:xfrm>
          <a:prstGeom prst="rect">
            <a:avLst/>
          </a:prstGeom>
          <a:solidFill>
            <a:srgbClr val="D3E6FD"/>
          </a:solidFill>
          <a:ln w="9525" cap="flat" cmpd="sng">
            <a:solidFill>
              <a:srgbClr val="8AA8B4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944" tIns="91944" rIns="91944" bIns="91944" anchor="ctr" anchorCtr="0"/>
          <a:lstStyle>
            <a:lvl1pPr marL="0" marR="0" lvl="0" indent="0" algn="just" rtl="0">
              <a:spcBef>
                <a:spcPts val="526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6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just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just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just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just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27438" marR="0" lvl="5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83936" marR="0" lvl="6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51568" marR="0" lvl="7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908066" marR="0" lvl="8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3" name="Shape 143"/>
          <p:cNvSpPr txBox="1">
            <a:spLocks noGrp="1"/>
          </p:cNvSpPr>
          <p:nvPr>
            <p:ph type="body" idx="2"/>
          </p:nvPr>
        </p:nvSpPr>
        <p:spPr>
          <a:xfrm>
            <a:off x="4733031" y="901593"/>
            <a:ext cx="3987613" cy="413947"/>
          </a:xfrm>
          <a:prstGeom prst="rect">
            <a:avLst/>
          </a:prstGeom>
          <a:solidFill>
            <a:srgbClr val="D3E6FD"/>
          </a:solidFill>
          <a:ln w="9525" cap="flat" cmpd="sng">
            <a:solidFill>
              <a:srgbClr val="8AA8B4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944" tIns="91944" rIns="91944" bIns="91944" anchor="ctr" anchorCtr="0"/>
          <a:lstStyle>
            <a:lvl1pPr marL="0" marR="0" lvl="0" indent="0" algn="just" rtl="0">
              <a:spcBef>
                <a:spcPts val="526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6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just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just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just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just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27438" marR="0" lvl="5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83936" marR="0" lvl="6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51568" marR="0" lvl="7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908066" marR="0" lvl="8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body" idx="3"/>
          </p:nvPr>
        </p:nvSpPr>
        <p:spPr>
          <a:xfrm>
            <a:off x="712344" y="3690950"/>
            <a:ext cx="8013968" cy="413947"/>
          </a:xfrm>
          <a:prstGeom prst="rect">
            <a:avLst/>
          </a:prstGeom>
          <a:solidFill>
            <a:srgbClr val="D3E6FD"/>
          </a:solidFill>
          <a:ln w="9525" cap="flat" cmpd="sng">
            <a:solidFill>
              <a:srgbClr val="8AA8B4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944" tIns="91944" rIns="91944" bIns="91944" anchor="ctr" anchorCtr="0"/>
          <a:lstStyle>
            <a:lvl1pPr marL="0" marR="0" lvl="0" indent="0" algn="just" rtl="0">
              <a:spcBef>
                <a:spcPts val="526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6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just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just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just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just" rtl="0">
              <a:spcBef>
                <a:spcPts val="351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27438" marR="0" lvl="5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83936" marR="0" lvl="6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51568" marR="0" lvl="7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908066" marR="0" lvl="8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body" idx="4"/>
          </p:nvPr>
        </p:nvSpPr>
        <p:spPr>
          <a:xfrm>
            <a:off x="716586" y="4152078"/>
            <a:ext cx="8009863" cy="2160091"/>
          </a:xfrm>
          <a:prstGeom prst="rect">
            <a:avLst/>
          </a:prstGeom>
          <a:noFill/>
          <a:ln>
            <a:noFill/>
          </a:ln>
        </p:spPr>
        <p:txBody>
          <a:bodyPr lIns="91944" tIns="91944" rIns="91944" bIns="91944" anchor="t" anchorCtr="0"/>
          <a:lstStyle>
            <a:lvl1pPr marL="267218" marR="0" lvl="0" indent="-200414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100000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45570" marR="0" lvl="1" indent="-211548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84615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812789" marR="0" lvl="2" indent="-222682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76923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80007" marR="0" lvl="3" indent="-222682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69230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347225" marR="0" lvl="4" indent="-233816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46153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77939" algn="l" rtl="0">
              <a:spcBef>
                <a:spcPts val="263"/>
              </a:spcBef>
              <a:buClr>
                <a:srgbClr val="003366"/>
              </a:buClr>
              <a:buSzPct val="100000"/>
              <a:buFont typeface="Noto Sans Symbols"/>
              <a:buChar char="⬥"/>
              <a:defRPr sz="1200" b="0" i="0" u="none" strike="noStrike" cap="none">
                <a:solidFill>
                  <a:srgbClr val="003366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77939" algn="l" rtl="0">
              <a:spcBef>
                <a:spcPts val="263"/>
              </a:spcBef>
              <a:buClr>
                <a:srgbClr val="003366"/>
              </a:buClr>
              <a:buSzPct val="100000"/>
              <a:buFont typeface="Noto Sans Symbols"/>
              <a:buChar char="⬥"/>
              <a:defRPr sz="1200" b="0" i="0" u="none" strike="noStrike" cap="none">
                <a:solidFill>
                  <a:srgbClr val="003366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51568" marR="0" lvl="7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908066" marR="0" lvl="8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body" idx="5"/>
          </p:nvPr>
        </p:nvSpPr>
        <p:spPr>
          <a:xfrm>
            <a:off x="716586" y="1402410"/>
            <a:ext cx="3855480" cy="2160091"/>
          </a:xfrm>
          <a:prstGeom prst="rect">
            <a:avLst/>
          </a:prstGeom>
          <a:noFill/>
          <a:ln>
            <a:noFill/>
          </a:ln>
        </p:spPr>
        <p:txBody>
          <a:bodyPr lIns="91944" tIns="91944" rIns="91944" bIns="91944" anchor="t" anchorCtr="0"/>
          <a:lstStyle>
            <a:lvl1pPr marL="267218" marR="0" lvl="0" indent="-200414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100000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45570" marR="0" lvl="1" indent="-211548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84615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812789" marR="0" lvl="2" indent="-222682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76923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80007" marR="0" lvl="3" indent="-222682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69230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347225" marR="0" lvl="4" indent="-233816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46153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77939" algn="l" rtl="0">
              <a:spcBef>
                <a:spcPts val="263"/>
              </a:spcBef>
              <a:buClr>
                <a:srgbClr val="003366"/>
              </a:buClr>
              <a:buSzPct val="100000"/>
              <a:buFont typeface="Noto Sans Symbols"/>
              <a:buChar char="⬥"/>
              <a:defRPr sz="1200" b="0" i="0" u="none" strike="noStrike" cap="none">
                <a:solidFill>
                  <a:srgbClr val="003366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77939" algn="l" rtl="0">
              <a:spcBef>
                <a:spcPts val="263"/>
              </a:spcBef>
              <a:buClr>
                <a:srgbClr val="003366"/>
              </a:buClr>
              <a:buSzPct val="100000"/>
              <a:buFont typeface="Noto Sans Symbols"/>
              <a:buChar char="⬥"/>
              <a:defRPr sz="1200" b="0" i="0" u="none" strike="noStrike" cap="none">
                <a:solidFill>
                  <a:srgbClr val="003366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51568" marR="0" lvl="7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908066" marR="0" lvl="8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body" idx="6"/>
          </p:nvPr>
        </p:nvSpPr>
        <p:spPr>
          <a:xfrm>
            <a:off x="4747936" y="1402410"/>
            <a:ext cx="3988896" cy="2160091"/>
          </a:xfrm>
          <a:prstGeom prst="rect">
            <a:avLst/>
          </a:prstGeom>
          <a:noFill/>
          <a:ln>
            <a:noFill/>
          </a:ln>
        </p:spPr>
        <p:txBody>
          <a:bodyPr lIns="91944" tIns="91944" rIns="91944" bIns="91944" anchor="t" anchorCtr="0"/>
          <a:lstStyle>
            <a:lvl1pPr marL="267218" marR="0" lvl="0" indent="-200414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100000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545570" marR="0" lvl="1" indent="-211548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84615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812789" marR="0" lvl="2" indent="-222682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76923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080007" marR="0" lvl="3" indent="-222682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69230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347225" marR="0" lvl="4" indent="-233816" algn="just" rtl="0">
              <a:spcBef>
                <a:spcPts val="351"/>
              </a:spcBef>
              <a:spcAft>
                <a:spcPts val="0"/>
              </a:spcAft>
              <a:buClr>
                <a:srgbClr val="032043"/>
              </a:buClr>
              <a:buSzPct val="46153"/>
              <a:buFont typeface="Noto Sans Symbols"/>
              <a:buChar char="⬥"/>
              <a:defRPr sz="1100" b="0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77939" algn="l" rtl="0">
              <a:spcBef>
                <a:spcPts val="263"/>
              </a:spcBef>
              <a:buClr>
                <a:srgbClr val="003366"/>
              </a:buClr>
              <a:buSzPct val="100000"/>
              <a:buFont typeface="Noto Sans Symbols"/>
              <a:buChar char="⬥"/>
              <a:defRPr sz="1200" b="0" i="0" u="none" strike="noStrike" cap="none">
                <a:solidFill>
                  <a:srgbClr val="003366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marL="0" marR="0" lvl="6" indent="77939" algn="l" rtl="0">
              <a:spcBef>
                <a:spcPts val="263"/>
              </a:spcBef>
              <a:buClr>
                <a:srgbClr val="003366"/>
              </a:buClr>
              <a:buSzPct val="100000"/>
              <a:buFont typeface="Noto Sans Symbols"/>
              <a:buChar char="⬥"/>
              <a:defRPr sz="1200" b="0" i="0" u="none" strike="noStrike" cap="none">
                <a:solidFill>
                  <a:srgbClr val="003366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marL="3451568" marR="0" lvl="7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908066" marR="0" lvl="8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cxnSp>
        <p:nvCxnSpPr>
          <p:cNvPr id="148" name="Shape 148"/>
          <p:cNvCxnSpPr/>
          <p:nvPr/>
        </p:nvCxnSpPr>
        <p:spPr>
          <a:xfrm>
            <a:off x="716585" y="847761"/>
            <a:ext cx="932119" cy="0"/>
          </a:xfrm>
          <a:prstGeom prst="straightConnector1">
            <a:avLst/>
          </a:prstGeom>
          <a:noFill/>
          <a:ln w="22225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9" name="Shape 149"/>
          <p:cNvCxnSpPr/>
          <p:nvPr/>
        </p:nvCxnSpPr>
        <p:spPr>
          <a:xfrm>
            <a:off x="1597300" y="847761"/>
            <a:ext cx="7124696" cy="0"/>
          </a:xfrm>
          <a:prstGeom prst="straightConnector1">
            <a:avLst/>
          </a:prstGeom>
          <a:noFill/>
          <a:ln w="22225" cap="flat" cmpd="sng">
            <a:solidFill>
              <a:srgbClr val="80808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0" name="Shape 150"/>
          <p:cNvSpPr txBox="1">
            <a:spLocks noGrp="1"/>
          </p:cNvSpPr>
          <p:nvPr>
            <p:ph type="body" idx="7"/>
          </p:nvPr>
        </p:nvSpPr>
        <p:spPr>
          <a:xfrm rot="-5400000">
            <a:off x="-2846885" y="3100773"/>
            <a:ext cx="6192333" cy="372283"/>
          </a:xfrm>
          <a:prstGeom prst="rect">
            <a:avLst/>
          </a:prstGeom>
          <a:noFill/>
          <a:ln>
            <a:noFill/>
          </a:ln>
        </p:spPr>
        <p:txBody>
          <a:bodyPr lIns="91944" tIns="91944" rIns="91944" bIns="91944" anchor="ctr" anchorCtr="0"/>
          <a:lstStyle>
            <a:lvl1pPr marL="0" marR="0" lvl="0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28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28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28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28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just" rtl="0">
              <a:spcBef>
                <a:spcPts val="964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  <a:defRPr sz="2800" b="1" i="0" u="none" strike="noStrike" cap="none">
                <a:solidFill>
                  <a:srgbClr val="032043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27438" marR="0" lvl="5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83936" marR="0" lvl="6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51568" marR="0" lvl="7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908066" marR="0" lvl="8" indent="-100207" algn="l" rtl="0">
              <a:spcBef>
                <a:spcPts val="438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16045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1.png"/><Relationship Id="rId19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716586" y="904914"/>
            <a:ext cx="8002679" cy="5420230"/>
          </a:xfrm>
          <a:prstGeom prst="rect">
            <a:avLst/>
          </a:prstGeom>
          <a:noFill/>
          <a:ln>
            <a:noFill/>
          </a:ln>
        </p:spPr>
        <p:txBody>
          <a:bodyPr lIns="91944" tIns="91944" rIns="91944" bIns="91944" anchor="t" anchorCtr="0"/>
          <a:lstStyle>
            <a:lvl1pPr marL="0" marR="0" lvl="0" indent="0" algn="just" rtl="0">
              <a:spcBef>
                <a:spcPts val="400"/>
              </a:spcBef>
              <a:spcAft>
                <a:spcPts val="0"/>
              </a:spcAft>
              <a:buClr>
                <a:srgbClr val="003366"/>
              </a:buClr>
              <a:buSzPct val="123076"/>
              <a:buFont typeface="Calibri"/>
              <a:buNone/>
              <a:defRPr sz="1300" i="0" u="none" strike="noStrike" cap="none">
                <a:solidFill>
                  <a:srgbClr val="03204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just" rtl="0">
              <a:spcBef>
                <a:spcPts val="400"/>
              </a:spcBef>
              <a:spcAft>
                <a:spcPts val="0"/>
              </a:spcAft>
              <a:buClr>
                <a:srgbClr val="003366"/>
              </a:buClr>
              <a:buSzPct val="123076"/>
              <a:buFont typeface="Calibri"/>
              <a:buNone/>
              <a:defRPr sz="1300" i="0" u="none" strike="noStrike" cap="none">
                <a:solidFill>
                  <a:srgbClr val="03204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just" rtl="0">
              <a:spcBef>
                <a:spcPts val="400"/>
              </a:spcBef>
              <a:spcAft>
                <a:spcPts val="0"/>
              </a:spcAft>
              <a:buClr>
                <a:srgbClr val="003366"/>
              </a:buClr>
              <a:buSzPct val="123076"/>
              <a:buFont typeface="Calibri"/>
              <a:buNone/>
              <a:defRPr sz="1300" i="0" u="none" strike="noStrike" cap="none">
                <a:solidFill>
                  <a:srgbClr val="03204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just" rtl="0">
              <a:spcBef>
                <a:spcPts val="400"/>
              </a:spcBef>
              <a:spcAft>
                <a:spcPts val="0"/>
              </a:spcAft>
              <a:buClr>
                <a:srgbClr val="003366"/>
              </a:buClr>
              <a:buSzPct val="123076"/>
              <a:buFont typeface="Calibri"/>
              <a:buNone/>
              <a:defRPr sz="1300" i="0" u="none" strike="noStrike" cap="none">
                <a:solidFill>
                  <a:srgbClr val="03204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just" rtl="0">
              <a:spcBef>
                <a:spcPts val="400"/>
              </a:spcBef>
              <a:spcAft>
                <a:spcPts val="0"/>
              </a:spcAft>
              <a:buClr>
                <a:srgbClr val="003366"/>
              </a:buClr>
              <a:buSzPct val="123076"/>
              <a:buFont typeface="Calibri"/>
              <a:buNone/>
              <a:defRPr sz="1300" i="0" u="none" strike="noStrike" cap="none">
                <a:solidFill>
                  <a:srgbClr val="03204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882900" marR="0" lvl="5" indent="-114300" algn="l" rtl="0">
              <a:spcBef>
                <a:spcPts val="500"/>
              </a:spcBef>
              <a:buClr>
                <a:schemeClr val="dk1"/>
              </a:buClr>
              <a:buSzPct val="100000"/>
              <a:buFont typeface="Calibri"/>
              <a:buChar char="•"/>
              <a:defRPr sz="23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403600" marR="0" lvl="6" indent="-114300" algn="l" rtl="0">
              <a:spcBef>
                <a:spcPts val="500"/>
              </a:spcBef>
              <a:buClr>
                <a:schemeClr val="dk1"/>
              </a:buClr>
              <a:buSzPct val="100000"/>
              <a:buFont typeface="Calibri"/>
              <a:buChar char="•"/>
              <a:defRPr sz="23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937000" marR="0" lvl="7" indent="-114300" algn="l" rtl="0">
              <a:spcBef>
                <a:spcPts val="500"/>
              </a:spcBef>
              <a:buClr>
                <a:schemeClr val="dk1"/>
              </a:buClr>
              <a:buSzPct val="100000"/>
              <a:buFont typeface="Calibri"/>
              <a:buChar char="•"/>
              <a:defRPr sz="23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457700" marR="0" lvl="8" indent="-114300" algn="l" rtl="0">
              <a:spcBef>
                <a:spcPts val="500"/>
              </a:spcBef>
              <a:buClr>
                <a:schemeClr val="dk1"/>
              </a:buClr>
              <a:buSzPct val="100000"/>
              <a:buFont typeface="Calibri"/>
              <a:buChar char="•"/>
              <a:defRPr sz="23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716588" y="323951"/>
            <a:ext cx="8011403" cy="478992"/>
          </a:xfrm>
          <a:prstGeom prst="rect">
            <a:avLst/>
          </a:prstGeom>
          <a:noFill/>
          <a:ln>
            <a:noFill/>
          </a:ln>
          <a:effectLst>
            <a:outerShdw sx="1000" sy="1000" algn="ctr" rotWithShape="0">
              <a:srgbClr val="003366"/>
            </a:outerShdw>
          </a:effectLst>
        </p:spPr>
        <p:txBody>
          <a:bodyPr lIns="91944" tIns="91944" rIns="91944" bIns="91944" anchor="t" anchorCtr="0"/>
          <a:lstStyle>
            <a:lvl1pPr marL="0" marR="0" lvl="0" indent="0" algn="l" rtl="0">
              <a:spcBef>
                <a:spcPts val="0"/>
              </a:spcBef>
              <a:buClr>
                <a:srgbClr val="032043"/>
              </a:buClr>
              <a:buSzPct val="100000"/>
              <a:buFont typeface="Calibri"/>
              <a:buNone/>
              <a:defRPr sz="3400" b="1" i="0" u="none" strike="noStrike" cap="none">
                <a:solidFill>
                  <a:srgbClr val="03204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rtl="0">
              <a:spcBef>
                <a:spcPts val="0"/>
              </a:spcBef>
              <a:buSzPct val="100000"/>
              <a:buFont typeface="Calibri"/>
              <a:buNone/>
              <a:defRPr sz="3400" b="1">
                <a:latin typeface="Calibri"/>
                <a:ea typeface="Calibri"/>
                <a:cs typeface="Calibri"/>
                <a:sym typeface="Calibri"/>
              </a:defRPr>
            </a:lvl2pPr>
            <a:lvl3pPr lvl="2" indent="0" rtl="0">
              <a:spcBef>
                <a:spcPts val="0"/>
              </a:spcBef>
              <a:buSzPct val="100000"/>
              <a:buFont typeface="Calibri"/>
              <a:buNone/>
              <a:defRPr sz="3400" b="1">
                <a:latin typeface="Calibri"/>
                <a:ea typeface="Calibri"/>
                <a:cs typeface="Calibri"/>
                <a:sym typeface="Calibri"/>
              </a:defRPr>
            </a:lvl3pPr>
            <a:lvl4pPr lvl="3" indent="0" rtl="0">
              <a:spcBef>
                <a:spcPts val="0"/>
              </a:spcBef>
              <a:buSzPct val="100000"/>
              <a:buFont typeface="Calibri"/>
              <a:buNone/>
              <a:defRPr sz="3400" b="1">
                <a:latin typeface="Calibri"/>
                <a:ea typeface="Calibri"/>
                <a:cs typeface="Calibri"/>
                <a:sym typeface="Calibri"/>
              </a:defRPr>
            </a:lvl4pPr>
            <a:lvl5pPr lvl="4" indent="0" rtl="0">
              <a:spcBef>
                <a:spcPts val="0"/>
              </a:spcBef>
              <a:buSzPct val="100000"/>
              <a:buFont typeface="Calibri"/>
              <a:buNone/>
              <a:defRPr sz="3400" b="1">
                <a:latin typeface="Calibri"/>
                <a:ea typeface="Calibri"/>
                <a:cs typeface="Calibri"/>
                <a:sym typeface="Calibri"/>
              </a:defRPr>
            </a:lvl5pPr>
            <a:lvl6pPr lvl="5" indent="0" rtl="0">
              <a:spcBef>
                <a:spcPts val="0"/>
              </a:spcBef>
              <a:buSzPct val="100000"/>
              <a:buFont typeface="Calibri"/>
              <a:buNone/>
              <a:defRPr sz="3400" b="1">
                <a:latin typeface="Calibri"/>
                <a:ea typeface="Calibri"/>
                <a:cs typeface="Calibri"/>
                <a:sym typeface="Calibri"/>
              </a:defRPr>
            </a:lvl6pPr>
            <a:lvl7pPr lvl="6" indent="0" rtl="0">
              <a:spcBef>
                <a:spcPts val="0"/>
              </a:spcBef>
              <a:buSzPct val="100000"/>
              <a:buFont typeface="Calibri"/>
              <a:buNone/>
              <a:defRPr sz="3400" b="1">
                <a:latin typeface="Calibri"/>
                <a:ea typeface="Calibri"/>
                <a:cs typeface="Calibri"/>
                <a:sym typeface="Calibri"/>
              </a:defRPr>
            </a:lvl7pPr>
            <a:lvl8pPr lvl="7" indent="0" rtl="0">
              <a:spcBef>
                <a:spcPts val="0"/>
              </a:spcBef>
              <a:buSzPct val="100000"/>
              <a:buFont typeface="Calibri"/>
              <a:buNone/>
              <a:defRPr sz="3400" b="1">
                <a:latin typeface="Calibri"/>
                <a:ea typeface="Calibri"/>
                <a:cs typeface="Calibri"/>
                <a:sym typeface="Calibri"/>
              </a:defRPr>
            </a:lvl8pPr>
            <a:lvl9pPr lvl="8" indent="0" rtl="0">
              <a:spcBef>
                <a:spcPts val="0"/>
              </a:spcBef>
              <a:buSzPct val="100000"/>
              <a:buFont typeface="Calibri"/>
              <a:buNone/>
              <a:defRPr sz="3400" b="1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/>
          <p:nvPr/>
        </p:nvSpPr>
        <p:spPr>
          <a:xfrm>
            <a:off x="4421143" y="6538193"/>
            <a:ext cx="323792" cy="307535"/>
          </a:xfrm>
          <a:prstGeom prst="rect">
            <a:avLst/>
          </a:prstGeom>
          <a:noFill/>
          <a:ln>
            <a:noFill/>
          </a:ln>
        </p:spPr>
        <p:txBody>
          <a:bodyPr lIns="96919" tIns="91944" rIns="96919" bIns="91944" anchor="t" anchorCtr="0">
            <a:noAutofit/>
          </a:bodyPr>
          <a:lstStyle/>
          <a:p>
            <a:pPr defTabSz="914400">
              <a:buSzPct val="25000"/>
            </a:pPr>
            <a:fld id="{00000000-1234-1234-1234-123412341234}" type="slidenum">
              <a:rPr lang="en-GB" sz="800" kern="0">
                <a:solidFill>
                  <a:srgbClr val="032043"/>
                </a:solidFill>
                <a:latin typeface="Trebuchet MS"/>
                <a:ea typeface="Trebuchet MS"/>
                <a:cs typeface="Trebuchet MS"/>
                <a:sym typeface="Trebuchet MS"/>
              </a:rPr>
              <a:pPr defTabSz="914400">
                <a:buSzPct val="25000"/>
              </a:pPr>
              <a:t>‹#›</a:t>
            </a:fld>
            <a:endParaRPr lang="en-GB" sz="800" kern="0">
              <a:solidFill>
                <a:srgbClr val="032043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4" name="Shape 74"/>
          <p:cNvSpPr/>
          <p:nvPr/>
        </p:nvSpPr>
        <p:spPr>
          <a:xfrm>
            <a:off x="2" y="0"/>
            <a:ext cx="564198" cy="6858295"/>
          </a:xfrm>
          <a:prstGeom prst="rect">
            <a:avLst/>
          </a:prstGeom>
          <a:noFill/>
          <a:ln>
            <a:noFill/>
          </a:ln>
        </p:spPr>
        <p:txBody>
          <a:bodyPr lIns="36208" tIns="36208" rIns="36208" bIns="36208" anchor="ctr" anchorCtr="0">
            <a:noAutofit/>
          </a:bodyPr>
          <a:lstStyle/>
          <a:p>
            <a:pPr algn="r" defTabSz="914400"/>
            <a:endParaRPr kern="0">
              <a:solidFill>
                <a:srgbClr val="003366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id="75" name="Shape 75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7805212" y="34132"/>
            <a:ext cx="915442" cy="451504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Shape 76" descr="parallax1.jpg"/>
          <p:cNvPicPr preferRelativeResize="0"/>
          <p:nvPr/>
        </p:nvPicPr>
        <p:blipFill rotWithShape="1">
          <a:blip r:embed="rId19">
            <a:alphaModFix/>
          </a:blip>
          <a:srcRect l="41361" r="55512"/>
          <a:stretch/>
        </p:blipFill>
        <p:spPr>
          <a:xfrm>
            <a:off x="126" y="0"/>
            <a:ext cx="523883" cy="68582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057817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/>
          <p:nvPr/>
        </p:nvSpPr>
        <p:spPr>
          <a:xfrm>
            <a:off x="628597" y="1659054"/>
            <a:ext cx="2173662" cy="1193398"/>
          </a:xfrm>
          <a:prstGeom prst="cloudCallout">
            <a:avLst>
              <a:gd name="adj1" fmla="val -19718"/>
              <a:gd name="adj2" fmla="val 16622"/>
            </a:avLst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0142" tIns="80142" rIns="80142" bIns="80142" anchor="ctr" anchorCtr="0">
            <a:noAutofit/>
          </a:bodyPr>
          <a:lstStyle/>
          <a:p>
            <a:pPr defTabSz="801654"/>
            <a:endParaRPr sz="12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Shape 304"/>
          <p:cNvSpPr/>
          <p:nvPr/>
        </p:nvSpPr>
        <p:spPr>
          <a:xfrm>
            <a:off x="1030879" y="4249444"/>
            <a:ext cx="7381266" cy="2369105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0142" tIns="80142" rIns="80142" bIns="80142" anchor="t" anchorCtr="0">
            <a:noAutofit/>
          </a:bodyPr>
          <a:lstStyle/>
          <a:p>
            <a:pPr algn="ctr" defTabSz="801654"/>
            <a:endParaRPr sz="2100" b="1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5" name="Shape 305"/>
          <p:cNvSpPr/>
          <p:nvPr/>
        </p:nvSpPr>
        <p:spPr>
          <a:xfrm>
            <a:off x="5467789" y="1744920"/>
            <a:ext cx="2944399" cy="2367745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80142" tIns="80142" rIns="80142" bIns="80142" anchor="ctr" anchorCtr="0">
            <a:noAutofit/>
          </a:bodyPr>
          <a:lstStyle/>
          <a:p>
            <a:pPr defTabSz="801654"/>
            <a:endParaRPr sz="12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Shape 306"/>
          <p:cNvSpPr txBox="1">
            <a:spLocks noGrp="1"/>
          </p:cNvSpPr>
          <p:nvPr>
            <p:ph type="title"/>
          </p:nvPr>
        </p:nvSpPr>
        <p:spPr>
          <a:xfrm>
            <a:off x="651421" y="323951"/>
            <a:ext cx="8492579" cy="478992"/>
          </a:xfrm>
          <a:prstGeom prst="rect">
            <a:avLst/>
          </a:prstGeom>
        </p:spPr>
        <p:txBody>
          <a:bodyPr lIns="91933" tIns="91933" rIns="91933" bIns="91933" anchor="t" anchorCtr="0">
            <a:noAutofit/>
          </a:bodyPr>
          <a:lstStyle/>
          <a:p>
            <a:r>
              <a:rPr lang="en-GB" sz="3200" dirty="0"/>
              <a:t>Enterprise Data System for Large Complex Data</a:t>
            </a:r>
          </a:p>
        </p:txBody>
      </p:sp>
      <p:sp>
        <p:nvSpPr>
          <p:cNvPr id="307" name="Shape 307"/>
          <p:cNvSpPr txBox="1">
            <a:spLocks noGrp="1"/>
          </p:cNvSpPr>
          <p:nvPr>
            <p:ph type="body" idx="3"/>
          </p:nvPr>
        </p:nvSpPr>
        <p:spPr>
          <a:xfrm>
            <a:off x="716591" y="900764"/>
            <a:ext cx="8005758" cy="413947"/>
          </a:xfrm>
          <a:prstGeom prst="rect">
            <a:avLst/>
          </a:prstGeom>
        </p:spPr>
        <p:txBody>
          <a:bodyPr lIns="91933" tIns="91933" rIns="91933" bIns="91933" anchor="ctr" anchorCtr="0">
            <a:noAutofit/>
          </a:bodyPr>
          <a:lstStyle/>
          <a:p>
            <a:r>
              <a:rPr lang="en-GB" sz="1800" b="0">
                <a:solidFill>
                  <a:srgbClr val="000000"/>
                </a:solidFill>
              </a:rPr>
              <a:t>Unified data ingress, storage, processing and analytics for quicker, better insights</a:t>
            </a:r>
          </a:p>
        </p:txBody>
      </p:sp>
      <p:sp>
        <p:nvSpPr>
          <p:cNvPr id="308" name="Shape 308"/>
          <p:cNvSpPr/>
          <p:nvPr/>
        </p:nvSpPr>
        <p:spPr>
          <a:xfrm>
            <a:off x="1061174" y="2470985"/>
            <a:ext cx="322252" cy="294471"/>
          </a:xfrm>
          <a:prstGeom prst="can">
            <a:avLst>
              <a:gd name="adj" fmla="val 25000"/>
            </a:avLst>
          </a:prstGeom>
          <a:solidFill>
            <a:srgbClr val="00B050"/>
          </a:solidFill>
          <a:ln w="9525" cap="flat" cmpd="sng">
            <a:solidFill>
              <a:srgbClr val="F2F2F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0142" tIns="80142" rIns="80142" bIns="80142" anchor="ctr" anchorCtr="0">
            <a:noAutofit/>
          </a:bodyPr>
          <a:lstStyle/>
          <a:p>
            <a:pPr algn="ctr" defTabSz="801654"/>
            <a:r>
              <a:rPr lang="en-GB" sz="700" b="1"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XML</a:t>
            </a:r>
          </a:p>
        </p:txBody>
      </p:sp>
      <p:sp>
        <p:nvSpPr>
          <p:cNvPr id="309" name="Shape 309"/>
          <p:cNvSpPr/>
          <p:nvPr/>
        </p:nvSpPr>
        <p:spPr>
          <a:xfrm>
            <a:off x="1345978" y="2200776"/>
            <a:ext cx="322252" cy="294471"/>
          </a:xfrm>
          <a:prstGeom prst="can">
            <a:avLst>
              <a:gd name="adj" fmla="val 25000"/>
            </a:avLst>
          </a:prstGeom>
          <a:solidFill>
            <a:srgbClr val="00B050"/>
          </a:solidFill>
          <a:ln w="9525" cap="flat" cmpd="sng">
            <a:solidFill>
              <a:srgbClr val="F2F2F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0142" tIns="80142" rIns="80142" bIns="80142" anchor="ctr" anchorCtr="0">
            <a:noAutofit/>
          </a:bodyPr>
          <a:lstStyle/>
          <a:p>
            <a:pPr algn="ctr" defTabSz="801654"/>
            <a:r>
              <a:rPr lang="en-GB" sz="700" b="1"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CSV</a:t>
            </a:r>
          </a:p>
        </p:txBody>
      </p:sp>
      <p:sp>
        <p:nvSpPr>
          <p:cNvPr id="310" name="Shape 310"/>
          <p:cNvSpPr/>
          <p:nvPr/>
        </p:nvSpPr>
        <p:spPr>
          <a:xfrm>
            <a:off x="1412741" y="2505029"/>
            <a:ext cx="322252" cy="294471"/>
          </a:xfrm>
          <a:prstGeom prst="can">
            <a:avLst>
              <a:gd name="adj" fmla="val 25000"/>
            </a:avLst>
          </a:prstGeom>
          <a:solidFill>
            <a:srgbClr val="00B050"/>
          </a:solidFill>
          <a:ln w="9525" cap="flat" cmpd="sng">
            <a:solidFill>
              <a:srgbClr val="F2F2F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0142" tIns="80142" rIns="80142" bIns="80142" anchor="ctr" anchorCtr="0">
            <a:noAutofit/>
          </a:bodyPr>
          <a:lstStyle/>
          <a:p>
            <a:pPr algn="ctr" defTabSz="801654"/>
            <a:r>
              <a:rPr lang="en-GB" sz="700" b="1"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SQL</a:t>
            </a:r>
          </a:p>
        </p:txBody>
      </p:sp>
      <p:sp>
        <p:nvSpPr>
          <p:cNvPr id="311" name="Shape 311"/>
          <p:cNvSpPr/>
          <p:nvPr/>
        </p:nvSpPr>
        <p:spPr>
          <a:xfrm>
            <a:off x="2126154" y="5729284"/>
            <a:ext cx="3137596" cy="818097"/>
          </a:xfrm>
          <a:prstGeom prst="rect">
            <a:avLst/>
          </a:prstGeom>
          <a:solidFill>
            <a:srgbClr val="46CC09">
              <a:alpha val="42310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0142" tIns="80142" rIns="80142" bIns="80142" anchor="ctr" anchorCtr="0">
            <a:noAutofit/>
          </a:bodyPr>
          <a:lstStyle/>
          <a:p>
            <a:pPr algn="ctr" defTabSz="801654"/>
            <a:r>
              <a:rPr lang="en-GB" sz="1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Open Source</a:t>
            </a:r>
          </a:p>
          <a:p>
            <a:pPr algn="ctr" defTabSz="801654"/>
            <a:r>
              <a:rPr lang="en-GB" sz="1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FreeNAS + Ceph for Scaling</a:t>
            </a:r>
            <a:r>
              <a:rPr lang="en-GB" b="1"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312" name="Shape 312"/>
          <p:cNvSpPr/>
          <p:nvPr/>
        </p:nvSpPr>
        <p:spPr>
          <a:xfrm>
            <a:off x="5549890" y="2281201"/>
            <a:ext cx="1170473" cy="868717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0142" tIns="80142" rIns="80142" bIns="80142" anchor="ctr" anchorCtr="0">
            <a:noAutofit/>
          </a:bodyPr>
          <a:lstStyle/>
          <a:p>
            <a:pPr algn="ctr" defTabSz="801654"/>
            <a:r>
              <a:rPr lang="en-GB" sz="11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Math level programming in </a:t>
            </a:r>
          </a:p>
          <a:p>
            <a:pPr algn="ctr" defTabSz="801654"/>
            <a:r>
              <a:rPr lang="en-GB" sz="11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Open Source Jupyter (Python)</a:t>
            </a:r>
          </a:p>
        </p:txBody>
      </p:sp>
      <p:sp>
        <p:nvSpPr>
          <p:cNvPr id="313" name="Shape 313"/>
          <p:cNvSpPr/>
          <p:nvPr/>
        </p:nvSpPr>
        <p:spPr>
          <a:xfrm>
            <a:off x="5549890" y="3110726"/>
            <a:ext cx="1170473" cy="818097"/>
          </a:xfrm>
          <a:prstGeom prst="rect">
            <a:avLst/>
          </a:prstGeom>
          <a:solidFill>
            <a:srgbClr val="EA9999"/>
          </a:solidFill>
          <a:ln w="9525" cap="flat" cmpd="sng">
            <a:solidFill>
              <a:srgbClr val="CC412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0142" tIns="80142" rIns="80142" bIns="80142" anchor="ctr" anchorCtr="0">
            <a:noAutofit/>
          </a:bodyPr>
          <a:lstStyle/>
          <a:p>
            <a:pPr algn="ctr" defTabSz="801654"/>
            <a:r>
              <a:rPr lang="en-GB" sz="11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CPUs:</a:t>
            </a:r>
          </a:p>
          <a:p>
            <a:pPr algn="ctr" defTabSz="801654"/>
            <a:r>
              <a:rPr lang="en-GB" sz="11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execute general purpose software</a:t>
            </a:r>
          </a:p>
        </p:txBody>
      </p:sp>
      <p:sp>
        <p:nvSpPr>
          <p:cNvPr id="314" name="Shape 314"/>
          <p:cNvSpPr/>
          <p:nvPr/>
        </p:nvSpPr>
        <p:spPr>
          <a:xfrm>
            <a:off x="6780808" y="2281201"/>
            <a:ext cx="1500935" cy="868717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0142" tIns="80142" rIns="80142" bIns="80142" anchor="ctr" anchorCtr="0">
            <a:noAutofit/>
          </a:bodyPr>
          <a:lstStyle/>
          <a:p>
            <a:pPr algn="ctr" defTabSz="801654"/>
            <a:r>
              <a:rPr lang="en-GB" sz="1200" b="1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Dataflow Programming </a:t>
            </a:r>
          </a:p>
          <a:p>
            <a:pPr algn="ctr" defTabSz="801654"/>
            <a:r>
              <a:rPr lang="en-GB" sz="1200" b="1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 MaxJ</a:t>
            </a:r>
          </a:p>
        </p:txBody>
      </p:sp>
      <p:sp>
        <p:nvSpPr>
          <p:cNvPr id="315" name="Shape 315"/>
          <p:cNvSpPr/>
          <p:nvPr/>
        </p:nvSpPr>
        <p:spPr>
          <a:xfrm>
            <a:off x="6780808" y="3115853"/>
            <a:ext cx="1500935" cy="818097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rgbClr val="CC412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0142" tIns="80142" rIns="80142" bIns="80142" anchor="ctr" anchorCtr="0">
            <a:noAutofit/>
          </a:bodyPr>
          <a:lstStyle/>
          <a:p>
            <a:pPr algn="ctr" defTabSz="801654"/>
            <a:r>
              <a:rPr lang="en-GB" sz="1200" b="1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DFEs:</a:t>
            </a:r>
          </a:p>
          <a:p>
            <a:pPr algn="ctr" defTabSz="801654"/>
            <a:r>
              <a:rPr lang="en-GB" sz="11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Dataflow Engines </a:t>
            </a:r>
            <a:br>
              <a:rPr lang="en-GB" sz="11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11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for maximum </a:t>
            </a:r>
            <a:br>
              <a:rPr lang="en-GB" sz="11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11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performance density </a:t>
            </a:r>
          </a:p>
        </p:txBody>
      </p:sp>
      <p:sp>
        <p:nvSpPr>
          <p:cNvPr id="316" name="Shape 316"/>
          <p:cNvSpPr/>
          <p:nvPr/>
        </p:nvSpPr>
        <p:spPr>
          <a:xfrm>
            <a:off x="5369863" y="5708306"/>
            <a:ext cx="2944399" cy="818097"/>
          </a:xfrm>
          <a:prstGeom prst="rect">
            <a:avLst/>
          </a:prstGeom>
          <a:solidFill>
            <a:srgbClr val="B4A7D6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0142" tIns="80142" rIns="80142" bIns="80142" anchor="ctr" anchorCtr="0">
            <a:noAutofit/>
          </a:bodyPr>
          <a:lstStyle/>
          <a:p>
            <a:pPr algn="ctr" defTabSz="801654"/>
            <a:r>
              <a:rPr lang="en-GB"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HCP (Hitachi Content Platform) Anywhere</a:t>
            </a:r>
          </a:p>
        </p:txBody>
      </p:sp>
      <p:sp>
        <p:nvSpPr>
          <p:cNvPr id="317" name="Shape 317"/>
          <p:cNvSpPr/>
          <p:nvPr/>
        </p:nvSpPr>
        <p:spPr>
          <a:xfrm>
            <a:off x="1120698" y="2894433"/>
            <a:ext cx="1318044" cy="413947"/>
          </a:xfrm>
          <a:prstGeom prst="flowChartManualOperation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0142" tIns="80142" rIns="80142" bIns="80142" anchor="ctr" anchorCtr="0">
            <a:noAutofit/>
          </a:bodyPr>
          <a:lstStyle/>
          <a:p>
            <a:pPr defTabSz="801654"/>
            <a:endParaRPr sz="12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Shape 318"/>
          <p:cNvSpPr/>
          <p:nvPr/>
        </p:nvSpPr>
        <p:spPr>
          <a:xfrm>
            <a:off x="1764305" y="2265260"/>
            <a:ext cx="317890" cy="213369"/>
          </a:xfrm>
          <a:prstGeom prst="wedgeRoundRectCallout">
            <a:avLst>
              <a:gd name="adj1" fmla="val -33198"/>
              <a:gd name="adj2" fmla="val 101463"/>
              <a:gd name="adj3" fmla="val 0"/>
            </a:avLst>
          </a:prstGeom>
          <a:solidFill>
            <a:srgbClr val="6D9EEB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0142" tIns="80142" rIns="80142" bIns="80142" anchor="ctr" anchorCtr="0">
            <a:noAutofit/>
          </a:bodyPr>
          <a:lstStyle/>
          <a:p>
            <a:pPr defTabSz="801654"/>
            <a:endParaRPr sz="11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Shape 319"/>
          <p:cNvSpPr/>
          <p:nvPr/>
        </p:nvSpPr>
        <p:spPr>
          <a:xfrm>
            <a:off x="1818745" y="2217390"/>
            <a:ext cx="317890" cy="213369"/>
          </a:xfrm>
          <a:prstGeom prst="wedgeRoundRectCallout">
            <a:avLst>
              <a:gd name="adj1" fmla="val 36722"/>
              <a:gd name="adj2" fmla="val 117647"/>
              <a:gd name="adj3" fmla="val 0"/>
            </a:avLst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0142" tIns="80142" rIns="80142" bIns="80142" anchor="b" anchorCtr="0">
            <a:noAutofit/>
          </a:bodyPr>
          <a:lstStyle/>
          <a:p>
            <a:pPr defTabSz="801654"/>
            <a:r>
              <a:rPr lang="en-GB" sz="1100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...</a:t>
            </a:r>
          </a:p>
        </p:txBody>
      </p:sp>
      <p:sp>
        <p:nvSpPr>
          <p:cNvPr id="320" name="Shape 320"/>
          <p:cNvSpPr/>
          <p:nvPr/>
        </p:nvSpPr>
        <p:spPr>
          <a:xfrm rot="5400000">
            <a:off x="2021363" y="2356326"/>
            <a:ext cx="581866" cy="372283"/>
          </a:xfrm>
          <a:prstGeom prst="stripedRightArrow">
            <a:avLst>
              <a:gd name="adj1" fmla="val 51654"/>
              <a:gd name="adj2" fmla="val 50000"/>
            </a:avLst>
          </a:prstGeom>
          <a:solidFill>
            <a:srgbClr val="C27BA0"/>
          </a:solidFill>
          <a:ln w="9525" cap="flat" cmpd="sng">
            <a:solidFill>
              <a:srgbClr val="A64D7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0142" tIns="80142" rIns="80142" bIns="80142" anchor="ctr" anchorCtr="0">
            <a:noAutofit/>
          </a:bodyPr>
          <a:lstStyle/>
          <a:p>
            <a:pPr defTabSz="801654"/>
            <a:endParaRPr sz="12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1" name="Shape 321"/>
          <p:cNvSpPr txBox="1"/>
          <p:nvPr/>
        </p:nvSpPr>
        <p:spPr>
          <a:xfrm>
            <a:off x="846639" y="1748139"/>
            <a:ext cx="2241397" cy="315155"/>
          </a:xfrm>
          <a:prstGeom prst="rect">
            <a:avLst/>
          </a:prstGeom>
          <a:noFill/>
          <a:ln>
            <a:noFill/>
          </a:ln>
        </p:spPr>
        <p:txBody>
          <a:bodyPr lIns="80142" tIns="80142" rIns="80142" bIns="80142" anchor="t" anchorCtr="0">
            <a:noAutofit/>
          </a:bodyPr>
          <a:lstStyle/>
          <a:p>
            <a:pPr defTabSz="801654"/>
            <a:r>
              <a:rPr lang="en-GB" sz="12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Files, Streams, Sensors, Social Media, Text Editors</a:t>
            </a:r>
          </a:p>
        </p:txBody>
      </p:sp>
      <p:sp>
        <p:nvSpPr>
          <p:cNvPr id="322" name="Shape 322"/>
          <p:cNvSpPr/>
          <p:nvPr/>
        </p:nvSpPr>
        <p:spPr>
          <a:xfrm>
            <a:off x="911807" y="3613282"/>
            <a:ext cx="1811129" cy="738900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0142" tIns="80142" rIns="80142" bIns="80142" anchor="ctr" anchorCtr="0">
            <a:noAutofit/>
          </a:bodyPr>
          <a:lstStyle/>
          <a:p>
            <a:pPr algn="ctr" defTabSz="801654"/>
            <a:r>
              <a:rPr lang="en-GB" sz="1200"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Ingress DFEs </a:t>
            </a:r>
          </a:p>
          <a:p>
            <a:pPr algn="ctr" defTabSz="801654"/>
            <a:r>
              <a:rPr lang="en-GB" sz="1200"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(filter, compress, capture, timestamp, and security) </a:t>
            </a:r>
          </a:p>
        </p:txBody>
      </p:sp>
      <p:sp>
        <p:nvSpPr>
          <p:cNvPr id="323" name="Shape 323"/>
          <p:cNvSpPr/>
          <p:nvPr/>
        </p:nvSpPr>
        <p:spPr>
          <a:xfrm>
            <a:off x="3088313" y="2094546"/>
            <a:ext cx="1382913" cy="2027824"/>
          </a:xfrm>
          <a:prstGeom prst="roundRect">
            <a:avLst>
              <a:gd name="adj" fmla="val 16667"/>
            </a:avLst>
          </a:prstGeom>
          <a:solidFill>
            <a:srgbClr val="46CC09">
              <a:alpha val="42310"/>
            </a:srgbClr>
          </a:solidFill>
          <a:ln w="9525" cap="flat" cmpd="sng">
            <a:solidFill>
              <a:schemeClr val="dk2"/>
            </a:solidFill>
            <a:prstDash val="dash"/>
            <a:round/>
            <a:headEnd type="none" w="med" len="med"/>
            <a:tailEnd type="none" w="med" len="med"/>
          </a:ln>
        </p:spPr>
        <p:txBody>
          <a:bodyPr lIns="80142" tIns="80142" rIns="80142" bIns="80142" anchor="ctr" anchorCtr="0">
            <a:noAutofit/>
          </a:bodyPr>
          <a:lstStyle/>
          <a:p>
            <a:pPr defTabSz="801654"/>
            <a:endParaRPr sz="12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Shape 324"/>
          <p:cNvSpPr/>
          <p:nvPr/>
        </p:nvSpPr>
        <p:spPr>
          <a:xfrm>
            <a:off x="3116322" y="2303221"/>
            <a:ext cx="1318001" cy="413947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rgbClr val="4A86E8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0142" tIns="80142" rIns="80142" bIns="80142" anchor="ctr" anchorCtr="0">
            <a:noAutofit/>
          </a:bodyPr>
          <a:lstStyle/>
          <a:p>
            <a:pPr algn="ctr" defTabSz="801654"/>
            <a:r>
              <a:rPr lang="en-GB" sz="11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Customizable</a:t>
            </a:r>
          </a:p>
          <a:p>
            <a:pPr algn="ctr" defTabSz="801654"/>
            <a:r>
              <a:rPr lang="en-GB" sz="11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User Interfaces</a:t>
            </a:r>
          </a:p>
        </p:txBody>
      </p:sp>
      <p:cxnSp>
        <p:nvCxnSpPr>
          <p:cNvPr id="325" name="Shape 325"/>
          <p:cNvCxnSpPr>
            <a:stCxn id="323" idx="1"/>
            <a:endCxn id="317" idx="3"/>
          </p:cNvCxnSpPr>
          <p:nvPr/>
        </p:nvCxnSpPr>
        <p:spPr>
          <a:xfrm rot="10800000">
            <a:off x="2307057" y="3101382"/>
            <a:ext cx="781256" cy="7076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  <p:pic>
        <p:nvPicPr>
          <p:cNvPr id="326" name="Shape 326" descr="pentaho3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53312" y="3521068"/>
            <a:ext cx="1280991" cy="389884"/>
          </a:xfrm>
          <a:prstGeom prst="rect">
            <a:avLst/>
          </a:prstGeom>
          <a:noFill/>
          <a:ln>
            <a:noFill/>
          </a:ln>
        </p:spPr>
      </p:pic>
      <p:sp>
        <p:nvSpPr>
          <p:cNvPr id="327" name="Shape 327"/>
          <p:cNvSpPr/>
          <p:nvPr/>
        </p:nvSpPr>
        <p:spPr>
          <a:xfrm>
            <a:off x="3116238" y="2793804"/>
            <a:ext cx="1318001" cy="413947"/>
          </a:xfrm>
          <a:prstGeom prst="rect">
            <a:avLst/>
          </a:prstGeom>
          <a:solidFill>
            <a:srgbClr val="00B050"/>
          </a:solidFill>
          <a:ln w="9525" cap="flat" cmpd="sng">
            <a:solidFill>
              <a:srgbClr val="C27BA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0142" tIns="80142" rIns="80142" bIns="80142" anchor="ctr" anchorCtr="0">
            <a:noAutofit/>
          </a:bodyPr>
          <a:lstStyle/>
          <a:p>
            <a:pPr algn="ctr" defTabSz="801654"/>
            <a:r>
              <a:rPr lang="en-GB" sz="11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Customizable</a:t>
            </a:r>
          </a:p>
          <a:p>
            <a:pPr algn="ctr" defTabSz="801654"/>
            <a:r>
              <a:rPr lang="en-GB" sz="11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Data Visualization</a:t>
            </a:r>
          </a:p>
        </p:txBody>
      </p:sp>
      <p:sp>
        <p:nvSpPr>
          <p:cNvPr id="328" name="Shape 328"/>
          <p:cNvSpPr/>
          <p:nvPr/>
        </p:nvSpPr>
        <p:spPr>
          <a:xfrm rot="5400000">
            <a:off x="1633437" y="3237264"/>
            <a:ext cx="292566" cy="425137"/>
          </a:xfrm>
          <a:prstGeom prst="rightArrow">
            <a:avLst>
              <a:gd name="adj1" fmla="val 52640"/>
              <a:gd name="adj2" fmla="val 40006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0142" tIns="80142" rIns="80142" bIns="80142" anchor="ctr" anchorCtr="0">
            <a:noAutofit/>
          </a:bodyPr>
          <a:lstStyle/>
          <a:p>
            <a:pPr defTabSz="801654"/>
            <a:endParaRPr sz="1200" b="1"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9" name="Shape 329"/>
          <p:cNvSpPr/>
          <p:nvPr/>
        </p:nvSpPr>
        <p:spPr>
          <a:xfrm>
            <a:off x="1120698" y="4365247"/>
            <a:ext cx="7291467" cy="868717"/>
          </a:xfrm>
          <a:prstGeom prst="cloudCallout">
            <a:avLst>
              <a:gd name="adj1" fmla="val -21392"/>
              <a:gd name="adj2" fmla="val 9739"/>
            </a:avLst>
          </a:prstGeom>
          <a:solidFill>
            <a:srgbClr val="46CC09">
              <a:alpha val="42310"/>
            </a:srgbClr>
          </a:solidFill>
          <a:ln w="9525" cap="flat" cmpd="sng">
            <a:solidFill>
              <a:srgbClr val="43434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0142" tIns="80142" rIns="80142" bIns="80142" anchor="ctr" anchorCtr="0">
            <a:noAutofit/>
          </a:bodyPr>
          <a:lstStyle/>
          <a:p>
            <a:pPr defTabSz="801654"/>
            <a:endParaRPr sz="12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0" name="Shape 330"/>
          <p:cNvSpPr txBox="1"/>
          <p:nvPr/>
        </p:nvSpPr>
        <p:spPr>
          <a:xfrm>
            <a:off x="2722937" y="4809267"/>
            <a:ext cx="843603" cy="315155"/>
          </a:xfrm>
          <a:prstGeom prst="rect">
            <a:avLst/>
          </a:prstGeom>
          <a:noFill/>
          <a:ln>
            <a:noFill/>
          </a:ln>
        </p:spPr>
        <p:txBody>
          <a:bodyPr lIns="80142" tIns="80142" rIns="80142" bIns="80142" anchor="t" anchorCtr="0">
            <a:noAutofit/>
          </a:bodyPr>
          <a:lstStyle/>
          <a:p>
            <a:pPr defTabSz="801654"/>
            <a:r>
              <a:rPr lang="en-GB" sz="1200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noSQL</a:t>
            </a:r>
          </a:p>
        </p:txBody>
      </p:sp>
      <p:sp>
        <p:nvSpPr>
          <p:cNvPr id="331" name="Shape 331"/>
          <p:cNvSpPr txBox="1"/>
          <p:nvPr/>
        </p:nvSpPr>
        <p:spPr>
          <a:xfrm>
            <a:off x="3110538" y="4557057"/>
            <a:ext cx="843603" cy="315155"/>
          </a:xfrm>
          <a:prstGeom prst="rect">
            <a:avLst/>
          </a:prstGeom>
          <a:noFill/>
          <a:ln>
            <a:noFill/>
          </a:ln>
        </p:spPr>
        <p:txBody>
          <a:bodyPr lIns="80142" tIns="80142" rIns="80142" bIns="80142" anchor="t" anchorCtr="0">
            <a:noAutofit/>
          </a:bodyPr>
          <a:lstStyle/>
          <a:p>
            <a:pPr defTabSz="801654"/>
            <a:r>
              <a:rPr lang="en-GB" sz="1200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Postgres</a:t>
            </a:r>
          </a:p>
        </p:txBody>
      </p:sp>
      <p:sp>
        <p:nvSpPr>
          <p:cNvPr id="332" name="Shape 332"/>
          <p:cNvSpPr txBox="1"/>
          <p:nvPr/>
        </p:nvSpPr>
        <p:spPr>
          <a:xfrm>
            <a:off x="4275036" y="4809267"/>
            <a:ext cx="910824" cy="315155"/>
          </a:xfrm>
          <a:prstGeom prst="rect">
            <a:avLst/>
          </a:prstGeom>
          <a:noFill/>
          <a:ln>
            <a:noFill/>
          </a:ln>
        </p:spPr>
        <p:txBody>
          <a:bodyPr lIns="80142" tIns="80142" rIns="80142" bIns="80142" anchor="t" anchorCtr="0">
            <a:noAutofit/>
          </a:bodyPr>
          <a:lstStyle/>
          <a:p>
            <a:pPr defTabSz="801654"/>
            <a:r>
              <a:rPr lang="en-GB" sz="1200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MongoDB</a:t>
            </a:r>
          </a:p>
        </p:txBody>
      </p:sp>
      <p:sp>
        <p:nvSpPr>
          <p:cNvPr id="333" name="Shape 333"/>
          <p:cNvSpPr txBox="1"/>
          <p:nvPr/>
        </p:nvSpPr>
        <p:spPr>
          <a:xfrm>
            <a:off x="4712082" y="4541715"/>
            <a:ext cx="910824" cy="315155"/>
          </a:xfrm>
          <a:prstGeom prst="rect">
            <a:avLst/>
          </a:prstGeom>
          <a:noFill/>
          <a:ln>
            <a:noFill/>
          </a:ln>
        </p:spPr>
        <p:txBody>
          <a:bodyPr lIns="80142" tIns="80142" rIns="80142" bIns="80142" anchor="t" anchorCtr="0">
            <a:noAutofit/>
          </a:bodyPr>
          <a:lstStyle/>
          <a:p>
            <a:pPr defTabSz="801654"/>
            <a:r>
              <a:rPr lang="en-GB" sz="1200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Redis</a:t>
            </a:r>
          </a:p>
        </p:txBody>
      </p:sp>
      <p:sp>
        <p:nvSpPr>
          <p:cNvPr id="334" name="Shape 334"/>
          <p:cNvSpPr txBox="1"/>
          <p:nvPr/>
        </p:nvSpPr>
        <p:spPr>
          <a:xfrm>
            <a:off x="3954153" y="4451337"/>
            <a:ext cx="912363" cy="315155"/>
          </a:xfrm>
          <a:prstGeom prst="rect">
            <a:avLst/>
          </a:prstGeom>
          <a:noFill/>
          <a:ln>
            <a:noFill/>
          </a:ln>
        </p:spPr>
        <p:txBody>
          <a:bodyPr lIns="80142" tIns="80142" rIns="80142" bIns="80142" anchor="t" anchorCtr="0">
            <a:noAutofit/>
          </a:bodyPr>
          <a:lstStyle/>
          <a:p>
            <a:pPr defTabSz="801654"/>
            <a:r>
              <a:rPr lang="en-GB" sz="1200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mySQL</a:t>
            </a:r>
          </a:p>
        </p:txBody>
      </p:sp>
      <p:sp>
        <p:nvSpPr>
          <p:cNvPr id="336" name="Shape 336"/>
          <p:cNvSpPr/>
          <p:nvPr/>
        </p:nvSpPr>
        <p:spPr>
          <a:xfrm>
            <a:off x="3620825" y="3997974"/>
            <a:ext cx="317890" cy="389997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B7B7B7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0142" tIns="80142" rIns="80142" bIns="80142" anchor="t" anchorCtr="0">
            <a:noAutofit/>
          </a:bodyPr>
          <a:lstStyle/>
          <a:p>
            <a:pPr defTabSz="801654"/>
            <a:endParaRPr sz="12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" name="Shape 337"/>
          <p:cNvSpPr txBox="1"/>
          <p:nvPr/>
        </p:nvSpPr>
        <p:spPr>
          <a:xfrm>
            <a:off x="465291" y="5247027"/>
            <a:ext cx="619873" cy="518454"/>
          </a:xfrm>
          <a:prstGeom prst="rect">
            <a:avLst/>
          </a:prstGeom>
          <a:noFill/>
          <a:ln>
            <a:noFill/>
          </a:ln>
        </p:spPr>
        <p:txBody>
          <a:bodyPr lIns="80142" tIns="80142" rIns="80142" bIns="80142" anchor="t" anchorCtr="0">
            <a:noAutofit/>
          </a:bodyPr>
          <a:lstStyle/>
          <a:p>
            <a:pPr algn="ctr" defTabSz="801654"/>
            <a:r>
              <a:rPr lang="en-GB" sz="1200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AWS</a:t>
            </a:r>
          </a:p>
          <a:p>
            <a:pPr algn="ctr" defTabSz="801654"/>
            <a:r>
              <a:rPr lang="en-GB" sz="1200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S3</a:t>
            </a:r>
          </a:p>
        </p:txBody>
      </p:sp>
      <p:sp>
        <p:nvSpPr>
          <p:cNvPr id="338" name="Shape 338"/>
          <p:cNvSpPr txBox="1"/>
          <p:nvPr/>
        </p:nvSpPr>
        <p:spPr>
          <a:xfrm>
            <a:off x="5495626" y="1785515"/>
            <a:ext cx="3137596" cy="315155"/>
          </a:xfrm>
          <a:prstGeom prst="rect">
            <a:avLst/>
          </a:prstGeom>
          <a:noFill/>
          <a:ln>
            <a:noFill/>
          </a:ln>
        </p:spPr>
        <p:txBody>
          <a:bodyPr lIns="80142" tIns="80142" rIns="80142" bIns="80142" anchor="t" anchorCtr="0">
            <a:noAutofit/>
          </a:bodyPr>
          <a:lstStyle/>
          <a:p>
            <a:pPr defTabSz="801654"/>
            <a:r>
              <a:rPr lang="en-GB" sz="21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Maxeler Data Analytics</a:t>
            </a:r>
          </a:p>
        </p:txBody>
      </p:sp>
      <p:sp>
        <p:nvSpPr>
          <p:cNvPr id="339" name="Shape 339"/>
          <p:cNvSpPr/>
          <p:nvPr/>
        </p:nvSpPr>
        <p:spPr>
          <a:xfrm>
            <a:off x="3391087" y="1589928"/>
            <a:ext cx="425137" cy="483891"/>
          </a:xfrm>
          <a:prstGeom prst="upArrow">
            <a:avLst>
              <a:gd name="adj1" fmla="val 50000"/>
              <a:gd name="adj2" fmla="val 36403"/>
            </a:avLst>
          </a:prstGeom>
          <a:solidFill>
            <a:srgbClr val="FF0000"/>
          </a:solidFill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0142" tIns="80142" rIns="80142" bIns="80142" anchor="ctr" anchorCtr="0">
            <a:noAutofit/>
          </a:bodyPr>
          <a:lstStyle/>
          <a:p>
            <a:pPr defTabSz="801654"/>
            <a:endParaRPr sz="12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Shape 340"/>
          <p:cNvSpPr txBox="1"/>
          <p:nvPr/>
        </p:nvSpPr>
        <p:spPr>
          <a:xfrm>
            <a:off x="3779792" y="1413026"/>
            <a:ext cx="1887073" cy="315155"/>
          </a:xfrm>
          <a:prstGeom prst="rect">
            <a:avLst/>
          </a:prstGeom>
          <a:noFill/>
          <a:ln>
            <a:noFill/>
          </a:ln>
        </p:spPr>
        <p:txBody>
          <a:bodyPr lIns="80142" tIns="80142" rIns="80142" bIns="80142" anchor="t" anchorCtr="0">
            <a:noAutofit/>
          </a:bodyPr>
          <a:lstStyle/>
          <a:p>
            <a:pPr defTabSz="801654"/>
            <a:r>
              <a:rPr lang="en-GB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Insight </a:t>
            </a:r>
          </a:p>
          <a:p>
            <a:pPr defTabSz="801654"/>
            <a:r>
              <a:rPr lang="en-GB" b="1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from Data</a:t>
            </a:r>
          </a:p>
        </p:txBody>
      </p:sp>
      <p:sp>
        <p:nvSpPr>
          <p:cNvPr id="341" name="Shape 341"/>
          <p:cNvSpPr/>
          <p:nvPr/>
        </p:nvSpPr>
        <p:spPr>
          <a:xfrm>
            <a:off x="838557" y="2200779"/>
            <a:ext cx="425137" cy="294471"/>
          </a:xfrm>
          <a:prstGeom prst="can">
            <a:avLst>
              <a:gd name="adj" fmla="val 25000"/>
            </a:avLst>
          </a:prstGeom>
          <a:solidFill>
            <a:srgbClr val="00B050"/>
          </a:solidFill>
          <a:ln w="9525" cap="flat" cmpd="sng">
            <a:solidFill>
              <a:srgbClr val="F2F2F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0142" tIns="80142" rIns="80142" bIns="80142" anchor="ctr" anchorCtr="0">
            <a:noAutofit/>
          </a:bodyPr>
          <a:lstStyle/>
          <a:p>
            <a:pPr algn="ctr" defTabSz="801654"/>
            <a:r>
              <a:rPr lang="en-GB" sz="700" b="1" ker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MPEG</a:t>
            </a:r>
          </a:p>
        </p:txBody>
      </p:sp>
      <p:sp>
        <p:nvSpPr>
          <p:cNvPr id="342" name="Shape 342"/>
          <p:cNvSpPr/>
          <p:nvPr/>
        </p:nvSpPr>
        <p:spPr>
          <a:xfrm>
            <a:off x="5879050" y="1392388"/>
            <a:ext cx="619873" cy="294471"/>
          </a:xfrm>
          <a:prstGeom prst="rect">
            <a:avLst/>
          </a:prstGeom>
          <a:solidFill>
            <a:srgbClr val="46CC09">
              <a:alpha val="42310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0142" tIns="80142" rIns="80142" bIns="80142" anchor="ctr" anchorCtr="0">
            <a:noAutofit/>
          </a:bodyPr>
          <a:lstStyle/>
          <a:p>
            <a:pPr defTabSz="801654"/>
            <a:endParaRPr sz="12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" name="Shape 343"/>
          <p:cNvSpPr txBox="1"/>
          <p:nvPr/>
        </p:nvSpPr>
        <p:spPr>
          <a:xfrm>
            <a:off x="6498152" y="1357824"/>
            <a:ext cx="2173662" cy="413947"/>
          </a:xfrm>
          <a:prstGeom prst="rect">
            <a:avLst/>
          </a:prstGeom>
          <a:noFill/>
          <a:ln>
            <a:noFill/>
          </a:ln>
        </p:spPr>
        <p:txBody>
          <a:bodyPr lIns="80142" tIns="80142" rIns="80142" bIns="80142" anchor="t" anchorCtr="0">
            <a:noAutofit/>
          </a:bodyPr>
          <a:lstStyle/>
          <a:p>
            <a:pPr defTabSz="801654"/>
            <a:r>
              <a:rPr lang="en-GB" sz="12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GREEN = OPEN SOURCE</a:t>
            </a:r>
          </a:p>
        </p:txBody>
      </p:sp>
      <p:sp>
        <p:nvSpPr>
          <p:cNvPr id="344" name="Shape 344"/>
          <p:cNvSpPr txBox="1"/>
          <p:nvPr/>
        </p:nvSpPr>
        <p:spPr>
          <a:xfrm>
            <a:off x="3267677" y="3229183"/>
            <a:ext cx="1382913" cy="389997"/>
          </a:xfrm>
          <a:prstGeom prst="rect">
            <a:avLst/>
          </a:prstGeom>
          <a:noFill/>
          <a:ln>
            <a:noFill/>
          </a:ln>
        </p:spPr>
        <p:txBody>
          <a:bodyPr lIns="80142" tIns="80142" rIns="80142" bIns="80142" anchor="t" anchorCtr="0">
            <a:noAutofit/>
          </a:bodyPr>
          <a:lstStyle/>
          <a:p>
            <a:pPr defTabSz="801654"/>
            <a:r>
              <a:rPr lang="en-GB" sz="1200" ker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Open Source</a:t>
            </a:r>
          </a:p>
        </p:txBody>
      </p:sp>
      <p:sp>
        <p:nvSpPr>
          <p:cNvPr id="345" name="Shape 345"/>
          <p:cNvSpPr txBox="1"/>
          <p:nvPr/>
        </p:nvSpPr>
        <p:spPr>
          <a:xfrm>
            <a:off x="1182148" y="4601816"/>
            <a:ext cx="1170473" cy="598196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lIns="80142" tIns="80142" rIns="80142" bIns="80142" anchor="ctr" anchorCtr="0">
            <a:noAutofit/>
          </a:bodyPr>
          <a:lstStyle/>
          <a:p>
            <a:pPr algn="ctr" defTabSz="801654"/>
            <a:r>
              <a:rPr lang="en-GB" sz="12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DFE memory appliance</a:t>
            </a:r>
          </a:p>
        </p:txBody>
      </p:sp>
      <p:sp>
        <p:nvSpPr>
          <p:cNvPr id="346" name="Shape 346"/>
          <p:cNvSpPr/>
          <p:nvPr/>
        </p:nvSpPr>
        <p:spPr>
          <a:xfrm rot="5400000">
            <a:off x="1642031" y="4275824"/>
            <a:ext cx="246300" cy="425137"/>
          </a:xfrm>
          <a:prstGeom prst="rightArrow">
            <a:avLst>
              <a:gd name="adj1" fmla="val 52640"/>
              <a:gd name="adj2" fmla="val 40006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0142" tIns="80142" rIns="80142" bIns="80142" anchor="ctr" anchorCtr="0">
            <a:noAutofit/>
          </a:bodyPr>
          <a:lstStyle/>
          <a:p>
            <a:pPr defTabSz="801654"/>
            <a:endParaRPr sz="1200" b="1" kern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7" name="Shape 347"/>
          <p:cNvSpPr/>
          <p:nvPr/>
        </p:nvSpPr>
        <p:spPr>
          <a:xfrm>
            <a:off x="2321660" y="4698772"/>
            <a:ext cx="467984" cy="389997"/>
          </a:xfrm>
          <a:prstGeom prst="leftRightArrow">
            <a:avLst>
              <a:gd name="adj1" fmla="val 50000"/>
              <a:gd name="adj2" fmla="val 26404"/>
            </a:avLst>
          </a:prstGeom>
          <a:solidFill>
            <a:srgbClr val="CCCCCC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0142" tIns="80142" rIns="80142" bIns="80142" anchor="ctr" anchorCtr="0">
            <a:noAutofit/>
          </a:bodyPr>
          <a:lstStyle/>
          <a:p>
            <a:pPr algn="ctr" defTabSz="801654"/>
            <a:endParaRPr sz="1000" kern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8" name="Shape 348"/>
          <p:cNvSpPr txBox="1"/>
          <p:nvPr/>
        </p:nvSpPr>
        <p:spPr>
          <a:xfrm>
            <a:off x="5891215" y="4502525"/>
            <a:ext cx="1382913" cy="51845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lIns="80142" tIns="80142" rIns="80142" bIns="80142" anchor="t" anchorCtr="0">
            <a:noAutofit/>
          </a:bodyPr>
          <a:lstStyle/>
          <a:p>
            <a:pPr algn="ctr" defTabSz="801654"/>
            <a:r>
              <a:rPr lang="en-GB" sz="12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ProxMox</a:t>
            </a:r>
          </a:p>
          <a:p>
            <a:pPr algn="ctr" defTabSz="801654"/>
            <a:r>
              <a:rPr lang="en-GB" sz="12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Virtual Machines</a:t>
            </a:r>
          </a:p>
        </p:txBody>
      </p:sp>
      <p:sp>
        <p:nvSpPr>
          <p:cNvPr id="349" name="Shape 349"/>
          <p:cNvSpPr/>
          <p:nvPr/>
        </p:nvSpPr>
        <p:spPr>
          <a:xfrm>
            <a:off x="6386545" y="4009381"/>
            <a:ext cx="912363" cy="518454"/>
          </a:xfrm>
          <a:prstGeom prst="upDownArrow">
            <a:avLst>
              <a:gd name="adj1" fmla="val 47956"/>
              <a:gd name="adj2" fmla="val 23525"/>
            </a:avLst>
          </a:prstGeom>
          <a:solidFill>
            <a:srgbClr val="F1C232"/>
          </a:solidFill>
          <a:ln w="9525" cap="flat" cmpd="sng">
            <a:solidFill>
              <a:srgbClr val="BF9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0142" tIns="80142" rIns="80142" bIns="80142" anchor="ctr" anchorCtr="0">
            <a:noAutofit/>
          </a:bodyPr>
          <a:lstStyle/>
          <a:p>
            <a:pPr defTabSz="801654"/>
            <a:endParaRPr sz="1200"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0" name="Shape 350"/>
          <p:cNvSpPr/>
          <p:nvPr/>
        </p:nvSpPr>
        <p:spPr>
          <a:xfrm>
            <a:off x="2131456" y="5247028"/>
            <a:ext cx="6150243" cy="389997"/>
          </a:xfrm>
          <a:prstGeom prst="rect">
            <a:avLst/>
          </a:prstGeom>
          <a:solidFill>
            <a:srgbClr val="46CC09">
              <a:alpha val="42310"/>
            </a:srgbClr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0142" tIns="80142" rIns="80142" bIns="80142" anchor="ctr" anchorCtr="0">
            <a:noAutofit/>
          </a:bodyPr>
          <a:lstStyle/>
          <a:p>
            <a:pPr algn="ctr" defTabSz="801654"/>
            <a:r>
              <a:rPr lang="en-GB" sz="14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OpenStack Private Cloud Infrastructure</a:t>
            </a:r>
          </a:p>
        </p:txBody>
      </p:sp>
      <p:pic>
        <p:nvPicPr>
          <p:cNvPr id="351" name="Shape 351" descr="openstack-logo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74438" y="5179578"/>
            <a:ext cx="695904" cy="581866"/>
          </a:xfrm>
          <a:prstGeom prst="rect">
            <a:avLst/>
          </a:prstGeom>
          <a:noFill/>
          <a:ln>
            <a:noFill/>
          </a:ln>
        </p:spPr>
      </p:pic>
      <p:sp>
        <p:nvSpPr>
          <p:cNvPr id="352" name="Shape 352"/>
          <p:cNvSpPr/>
          <p:nvPr/>
        </p:nvSpPr>
        <p:spPr>
          <a:xfrm>
            <a:off x="628589" y="5754046"/>
            <a:ext cx="467984" cy="738900"/>
          </a:xfrm>
          <a:prstGeom prst="can">
            <a:avLst>
              <a:gd name="adj" fmla="val 25000"/>
            </a:avLst>
          </a:prstGeom>
          <a:solidFill>
            <a:srgbClr val="A64D79"/>
          </a:solidFill>
          <a:ln w="9525" cap="flat" cmpd="sng">
            <a:solidFill>
              <a:srgbClr val="F2F2F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0142" tIns="80142" rIns="80142" bIns="80142" anchor="ctr" anchorCtr="0">
            <a:noAutofit/>
          </a:bodyPr>
          <a:lstStyle/>
          <a:p>
            <a:pPr algn="ctr" defTabSz="801654"/>
            <a:endParaRPr sz="700" b="1"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5" name="Shape 335"/>
          <p:cNvSpPr/>
          <p:nvPr/>
        </p:nvSpPr>
        <p:spPr>
          <a:xfrm>
            <a:off x="1061175" y="5894112"/>
            <a:ext cx="1091963" cy="518454"/>
          </a:xfrm>
          <a:prstGeom prst="leftRightArrow">
            <a:avLst>
              <a:gd name="adj1" fmla="val 50000"/>
              <a:gd name="adj2" fmla="val 26404"/>
            </a:avLst>
          </a:prstGeom>
          <a:solidFill>
            <a:srgbClr val="808080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80142" tIns="80142" rIns="80142" bIns="80142" anchor="ctr" anchorCtr="0">
            <a:noAutofit/>
          </a:bodyPr>
          <a:lstStyle/>
          <a:p>
            <a:pPr algn="ctr" defTabSz="801654"/>
            <a:r>
              <a:rPr lang="en-GB" sz="1200" kern="0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optional</a:t>
            </a:r>
          </a:p>
        </p:txBody>
      </p:sp>
    </p:spTree>
    <p:extLst>
      <p:ext uri="{BB962C8B-B14F-4D97-AF65-F5344CB8AC3E}">
        <p14:creationId xmlns:p14="http://schemas.microsoft.com/office/powerpoint/2010/main" val="366088471"/>
      </p:ext>
    </p:extLst>
  </p:cSld>
  <p:clrMapOvr>
    <a:masterClrMapping/>
  </p:clrMapOvr>
</p:sld>
</file>

<file path=ppt/theme/theme1.xml><?xml version="1.0" encoding="utf-8"?>
<a:theme xmlns:a="http://schemas.openxmlformats.org/drawingml/2006/main" name="1_Short TEMPLATE GALAXIS TWA">
  <a:themeElements>
    <a:clrScheme name="Mediobanca 2009">
      <a:dk1>
        <a:srgbClr val="003366"/>
      </a:dk1>
      <a:lt1>
        <a:srgbClr val="FFFFFF"/>
      </a:lt1>
      <a:dk2>
        <a:srgbClr val="A5A5A5"/>
      </a:dk2>
      <a:lt2>
        <a:srgbClr val="D8D8D8"/>
      </a:lt2>
      <a:accent1>
        <a:srgbClr val="B4D1F0"/>
      </a:accent1>
      <a:accent2>
        <a:srgbClr val="22446A"/>
      </a:accent2>
      <a:accent3>
        <a:srgbClr val="316297"/>
      </a:accent3>
      <a:accent4>
        <a:srgbClr val="88B2E0"/>
      </a:accent4>
      <a:accent5>
        <a:srgbClr val="B4D1F0"/>
      </a:accent5>
      <a:accent6>
        <a:srgbClr val="E7F0F9"/>
      </a:accent6>
      <a:hlink>
        <a:srgbClr val="0000FF"/>
      </a:hlink>
      <a:folHlink>
        <a:srgbClr val="A5A5A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127</Words>
  <Application>Microsoft Macintosh PowerPoint</Application>
  <PresentationFormat>On-screen Show (4:3)</PresentationFormat>
  <Paragraphs>42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1_Short TEMPLATE GALAXIS TWA</vt:lpstr>
      <vt:lpstr>Enterprise Data System for Large Complex Data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Enterprise Data System for Large Complex Data</dc:title>
  <dc:creator>Oskar Mencer</dc:creator>
  <cp:lastModifiedBy>Oskar Mencer</cp:lastModifiedBy>
  <cp:revision>1</cp:revision>
  <dcterms:created xsi:type="dcterms:W3CDTF">2017-09-26T16:20:04Z</dcterms:created>
  <dcterms:modified xsi:type="dcterms:W3CDTF">2017-09-26T16:21:25Z</dcterms:modified>
</cp:coreProperties>
</file>