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 id="2147483662" r:id="rId2"/>
  </p:sldMasterIdLst>
  <p:notesMasterIdLst>
    <p:notesMasterId r:id="rId33"/>
  </p:notesMasterIdLst>
  <p:sldIdLst>
    <p:sldId id="256" r:id="rId3"/>
    <p:sldId id="257" r:id="rId4"/>
    <p:sldId id="258"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3" r:id="rId27"/>
    <p:sldId id="284" r:id="rId28"/>
    <p:sldId id="285" r:id="rId29"/>
    <p:sldId id="286" r:id="rId30"/>
    <p:sldId id="287" r:id="rId31"/>
    <p:sldId id="288" r:id="rId32"/>
  </p:sldIdLst>
  <p:sldSz cx="10691813" cy="7559675"/>
  <p:notesSz cx="7559675" cy="10691813"/>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vel Burovskiy"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0DB84560-A024-4A6C-8220-90EDFE57BA22}">
  <a:tblStyle styleId="{0DB84560-A024-4A6C-8220-90EDFE57BA22}" styleName="Table_0">
    <a:wholeTbl>
      <a:tcTxStyle b="off" i="off">
        <a:font>
          <a:latin typeface="Arial"/>
          <a:ea typeface="Arial"/>
          <a:cs typeface="Arial"/>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chemeClr val="lt1"/>
          </a:solidFill>
        </a:fill>
      </a:tcStyle>
    </a:wholeTbl>
    <a:band1H>
      <a:tcStyle>
        <a:tcBdr/>
        <a:fill>
          <a:solidFill>
            <a:srgbClr val="E6E7EA"/>
          </a:solidFill>
        </a:fill>
      </a:tcStyle>
    </a:band1H>
    <a:band1V>
      <a:tcStyle>
        <a:tcBdr/>
        <a:fill>
          <a:solidFill>
            <a:srgbClr val="E6E7EA"/>
          </a:solidFill>
        </a:fill>
      </a:tcStyle>
    </a:band1V>
    <a:lastCol>
      <a:tcTxStyle b="on" i="off"/>
      <a:tcStyle>
        <a:tcBdr/>
      </a:tcStyle>
    </a:lastCol>
    <a:firstCol>
      <a:tcTxStyle b="on" i="off"/>
      <a:tcStyle>
        <a:tcBdr/>
      </a:tcStyle>
    </a:firstCol>
    <a:lastRow>
      <a:tcTxStyle b="on" i="off"/>
      <a:tcStyle>
        <a:tcBdr>
          <a:top>
            <a:ln w="50800" cap="flat" cmpd="sng">
              <a:solidFill>
                <a:schemeClr val="dk1"/>
              </a:solidFill>
              <a:prstDash val="solid"/>
              <a:round/>
              <a:headEnd type="none" w="med" len="med"/>
              <a:tailEnd type="none" w="med" len="med"/>
            </a:ln>
          </a:top>
        </a:tcBdr>
        <a:fill>
          <a:solidFill>
            <a:schemeClr val="lt1"/>
          </a:solidFill>
        </a:fill>
      </a:tcStyle>
    </a:lastRow>
    <a:firstRow>
      <a:tcTxStyle b="on" i="off">
        <a:font>
          <a:latin typeface="Arial"/>
          <a:ea typeface="Arial"/>
          <a:cs typeface="Arial"/>
        </a:font>
        <a:schemeClr val="lt1"/>
      </a:tcTxStyle>
      <a:tcStyle>
        <a:tcBdr/>
        <a:fill>
          <a:solidFill>
            <a:schemeClr val="dk1"/>
          </a:solidFill>
        </a:fill>
      </a:tcStyle>
    </a:firstRow>
  </a:tblStyle>
  <a:tblStyle styleId="{AD37AF35-C09C-4B21-9CA1-DF2EDA8D2B05}" styleName="Table_1">
    <a:wholeTbl>
      <a:tcTxStyle b="off" i="off">
        <a:font>
          <a:latin typeface="Arial"/>
          <a:ea typeface="Arial"/>
          <a:cs typeface="Arial"/>
        </a:font>
        <a:schemeClr val="dk1"/>
      </a:tcTxStyle>
      <a:tcStyle>
        <a:tcBdr>
          <a:left>
            <a:ln w="9525" cap="flat" cmpd="sng">
              <a:solidFill>
                <a:schemeClr val="accent3"/>
              </a:solidFill>
              <a:prstDash val="solid"/>
              <a:round/>
              <a:headEnd type="none" w="med" len="med"/>
              <a:tailEnd type="none" w="med" len="med"/>
            </a:ln>
          </a:left>
          <a:right>
            <a:ln w="9525" cap="flat" cmpd="sng">
              <a:solidFill>
                <a:schemeClr val="accent3"/>
              </a:solidFill>
              <a:prstDash val="solid"/>
              <a:round/>
              <a:headEnd type="none" w="med" len="med"/>
              <a:tailEnd type="none" w="med" len="med"/>
            </a:ln>
          </a:right>
          <a:top>
            <a:ln w="9525" cap="flat" cmpd="sng">
              <a:solidFill>
                <a:schemeClr val="accent3"/>
              </a:solidFill>
              <a:prstDash val="solid"/>
              <a:round/>
              <a:headEnd type="none" w="med" len="med"/>
              <a:tailEnd type="none" w="med" len="med"/>
            </a:ln>
          </a:top>
          <a:bottom>
            <a:ln w="9525" cap="flat" cmpd="sng">
              <a:solidFill>
                <a:schemeClr val="accent3"/>
              </a:solidFill>
              <a:prstDash val="solid"/>
              <a:round/>
              <a:headEnd type="none" w="med" len="med"/>
              <a:tailEnd type="none" w="med" len="med"/>
            </a:ln>
          </a:bottom>
          <a:insideH>
            <a:ln w="9525" cap="flat" cmpd="sng">
              <a:solidFill>
                <a:schemeClr val="accent3"/>
              </a:solidFill>
              <a:prstDash val="solid"/>
              <a:round/>
              <a:headEnd type="none" w="med" len="med"/>
              <a:tailEnd type="none" w="med" len="med"/>
            </a:ln>
          </a:insideH>
          <a:insideV>
            <a:ln w="9525" cap="flat" cmpd="sng">
              <a:solidFill>
                <a:schemeClr val="accent3"/>
              </a:solidFill>
              <a:prstDash val="solid"/>
              <a:round/>
              <a:headEnd type="none" w="med" len="med"/>
              <a:tailEnd type="none" w="med" len="med"/>
            </a:ln>
          </a:insideV>
        </a:tcBdr>
        <a:fill>
          <a:solidFill>
            <a:srgbClr val="FFFFFF">
              <a:alpha val="0"/>
            </a:srgbClr>
          </a:solidFill>
        </a:fill>
      </a:tcStyle>
    </a:wholeTbl>
    <a:band1H>
      <a:tcStyle>
        <a:tcBdr/>
        <a:fill>
          <a:solidFill>
            <a:schemeClr val="accent3">
              <a:alpha val="40000"/>
            </a:schemeClr>
          </a:solidFill>
        </a:fill>
      </a:tcStyle>
    </a:band1H>
    <a:band1V>
      <a:tcStyle>
        <a:tcBdr>
          <a:top>
            <a:ln w="9525" cap="flat" cmpd="sng">
              <a:solidFill>
                <a:schemeClr val="accent3"/>
              </a:solidFill>
              <a:prstDash val="solid"/>
              <a:round/>
              <a:headEnd type="none" w="med" len="med"/>
              <a:tailEnd type="none" w="med" len="med"/>
            </a:ln>
          </a:top>
          <a:bottom>
            <a:ln w="9525" cap="flat" cmpd="sng">
              <a:solidFill>
                <a:schemeClr val="accent3"/>
              </a:solidFill>
              <a:prstDash val="solid"/>
              <a:round/>
              <a:headEnd type="none" w="med" len="med"/>
              <a:tailEnd type="none" w="med" len="med"/>
            </a:ln>
          </a:bottom>
        </a:tcBdr>
        <a:fill>
          <a:solidFill>
            <a:schemeClr val="accent3">
              <a:alpha val="40000"/>
            </a:schemeClr>
          </a:solidFill>
        </a:fill>
      </a:tcStyle>
    </a:band1V>
    <a:lastCol>
      <a:tcTxStyle b="on" i="off"/>
      <a:tcStyle>
        <a:tcBdr>
          <a:left>
            <a:ln w="9525" cap="flat" cmpd="sng">
              <a:solidFill>
                <a:schemeClr val="accent3"/>
              </a:solidFill>
              <a:prstDash val="solid"/>
              <a:round/>
              <a:headEnd type="none" w="med" len="med"/>
              <a:tailEnd type="none" w="med" len="med"/>
            </a:ln>
          </a:left>
          <a:right>
            <a:ln w="9525" cap="flat" cmpd="sng">
              <a:solidFill>
                <a:schemeClr val="accent3"/>
              </a:solidFill>
              <a:prstDash val="solid"/>
              <a:round/>
              <a:headEnd type="none" w="med" len="med"/>
              <a:tailEnd type="none" w="med" len="med"/>
            </a:ln>
          </a:right>
          <a:top>
            <a:ln w="9525" cap="flat" cmpd="sng">
              <a:solidFill>
                <a:schemeClr val="accent3"/>
              </a:solidFill>
              <a:prstDash val="solid"/>
              <a:round/>
              <a:headEnd type="none" w="med" len="med"/>
              <a:tailEnd type="none" w="med" len="med"/>
            </a:ln>
          </a:top>
          <a:bottom>
            <a:ln w="9525" cap="flat" cmpd="sng">
              <a:solidFill>
                <a:schemeClr val="accent3"/>
              </a:solidFill>
              <a:prstDash val="solid"/>
              <a:round/>
              <a:headEnd type="none" w="med" len="med"/>
              <a:tailEnd type="none" w="med" len="med"/>
            </a:ln>
          </a:bottom>
          <a:insideH>
            <a:ln w="9525" cap="flat" cmpd="sng">
              <a:solidFill>
                <a:schemeClr val="accent3"/>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tcStyle>
    </a:lastCol>
    <a:firstCol>
      <a:tcTxStyle b="on" i="off"/>
      <a:tcStyle>
        <a:tcBdr>
          <a:left>
            <a:ln w="9525" cap="flat" cmpd="sng">
              <a:solidFill>
                <a:schemeClr val="accent3"/>
              </a:solidFill>
              <a:prstDash val="solid"/>
              <a:round/>
              <a:headEnd type="none" w="med" len="med"/>
              <a:tailEnd type="none" w="med" len="med"/>
            </a:ln>
          </a:left>
          <a:right>
            <a:ln w="9525" cap="flat" cmpd="sng">
              <a:solidFill>
                <a:schemeClr val="accent3"/>
              </a:solidFill>
              <a:prstDash val="solid"/>
              <a:round/>
              <a:headEnd type="none" w="med" len="med"/>
              <a:tailEnd type="none" w="med" len="med"/>
            </a:ln>
          </a:right>
          <a:top>
            <a:ln w="9525" cap="flat" cmpd="sng">
              <a:solidFill>
                <a:schemeClr val="accent3"/>
              </a:solidFill>
              <a:prstDash val="solid"/>
              <a:round/>
              <a:headEnd type="none" w="med" len="med"/>
              <a:tailEnd type="none" w="med" len="med"/>
            </a:ln>
          </a:top>
          <a:bottom>
            <a:ln w="9525" cap="flat" cmpd="sng">
              <a:solidFill>
                <a:schemeClr val="accent3"/>
              </a:solidFill>
              <a:prstDash val="solid"/>
              <a:round/>
              <a:headEnd type="none" w="med" len="med"/>
              <a:tailEnd type="none" w="med" len="med"/>
            </a:ln>
          </a:bottom>
          <a:insideH>
            <a:ln w="9525" cap="flat" cmpd="sng">
              <a:solidFill>
                <a:schemeClr val="accent3"/>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tcStyle>
    </a:firstCol>
    <a:lastRow>
      <a:tcTxStyle b="on" i="off"/>
      <a:tcStyle>
        <a:tcBdr>
          <a:left>
            <a:ln w="9525" cap="flat" cmpd="sng">
              <a:solidFill>
                <a:schemeClr val="accent3"/>
              </a:solidFill>
              <a:prstDash val="solid"/>
              <a:round/>
              <a:headEnd type="none" w="med" len="med"/>
              <a:tailEnd type="none" w="med" len="med"/>
            </a:ln>
          </a:left>
          <a:right>
            <a:ln w="9525" cap="flat" cmpd="sng">
              <a:solidFill>
                <a:schemeClr val="accent3"/>
              </a:solidFill>
              <a:prstDash val="solid"/>
              <a:round/>
              <a:headEnd type="none" w="med" len="med"/>
              <a:tailEnd type="none" w="med" len="med"/>
            </a:ln>
          </a:right>
          <a:top>
            <a:ln w="9525" cap="flat" cmpd="sng">
              <a:solidFill>
                <a:schemeClr val="accent3"/>
              </a:solidFill>
              <a:prstDash val="solid"/>
              <a:round/>
              <a:headEnd type="none" w="med" len="med"/>
              <a:tailEnd type="none" w="med" len="med"/>
            </a:ln>
          </a:top>
          <a:bottom>
            <a:ln w="9525" cap="flat" cmpd="sng">
              <a:solidFill>
                <a:schemeClr val="accent3"/>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lastRow>
    <a:firstRow>
      <a:tcTxStyle b="on" i="off">
        <a:font>
          <a:latin typeface="Arial"/>
          <a:ea typeface="Arial"/>
          <a:cs typeface="Arial"/>
        </a:font>
        <a:schemeClr val="lt1"/>
      </a:tcTxStyle>
      <a:tcStyle>
        <a:tcBdr>
          <a:left>
            <a:ln w="9525" cap="flat" cmpd="sng">
              <a:solidFill>
                <a:schemeClr val="accent3"/>
              </a:solidFill>
              <a:prstDash val="solid"/>
              <a:round/>
              <a:headEnd type="none" w="med" len="med"/>
              <a:tailEnd type="none" w="med" len="med"/>
            </a:ln>
          </a:left>
          <a:right>
            <a:ln w="9525" cap="flat" cmpd="sng">
              <a:solidFill>
                <a:schemeClr val="accent3"/>
              </a:solidFill>
              <a:prstDash val="solid"/>
              <a:round/>
              <a:headEnd type="none" w="med" len="med"/>
              <a:tailEnd type="none" w="med" len="med"/>
            </a:ln>
          </a:right>
          <a:top>
            <a:ln w="9525" cap="flat" cmpd="sng">
              <a:solidFill>
                <a:schemeClr val="accent3"/>
              </a:solidFill>
              <a:prstDash val="solid"/>
              <a:round/>
              <a:headEnd type="none" w="med" len="med"/>
              <a:tailEnd type="none" w="med" len="med"/>
            </a:ln>
          </a:top>
          <a:bottom>
            <a:ln w="9525" cap="flat" cmpd="sng">
              <a:solidFill>
                <a:schemeClr val="l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108" y="-528"/>
      </p:cViewPr>
      <p:guideLst>
        <p:guide orient="horz" pos="2381"/>
        <p:guide pos="3367"/>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7-07-01T23:22:01.088" idx="1">
    <p:pos x="6000" y="0"/>
    <p:text>This is a floorplan for SpecFEM3D! Ideally we should update this image.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004516" y="685800"/>
            <a:ext cx="48495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100" b="0" i="0" u="none" strike="noStrike" cap="none">
                <a:solidFill>
                  <a:schemeClr val="dk1"/>
                </a:solidFill>
                <a:latin typeface="Arial"/>
                <a:ea typeface="Arial"/>
                <a:cs typeface="Arial"/>
                <a:sym typeface="Arial"/>
              </a:defRPr>
            </a:lvl2pPr>
            <a:lvl3pPr marL="914400" marR="0" lvl="2" indent="0" algn="l" rtl="0">
              <a:spcBef>
                <a:spcPts val="0"/>
              </a:spcBef>
              <a:buNone/>
              <a:defRPr sz="1100" b="0" i="0" u="none" strike="noStrike" cap="none">
                <a:solidFill>
                  <a:schemeClr val="dk1"/>
                </a:solidFill>
                <a:latin typeface="Arial"/>
                <a:ea typeface="Arial"/>
                <a:cs typeface="Arial"/>
                <a:sym typeface="Arial"/>
              </a:defRPr>
            </a:lvl3pPr>
            <a:lvl4pPr marL="1371600" marR="0" lvl="3" indent="0" algn="l" rtl="0">
              <a:spcBef>
                <a:spcPts val="0"/>
              </a:spcBef>
              <a:buNone/>
              <a:defRPr sz="1100" b="0" i="0" u="none" strike="noStrike" cap="none">
                <a:solidFill>
                  <a:schemeClr val="dk1"/>
                </a:solidFill>
                <a:latin typeface="Arial"/>
                <a:ea typeface="Arial"/>
                <a:cs typeface="Arial"/>
                <a:sym typeface="Arial"/>
              </a:defRPr>
            </a:lvl4pPr>
            <a:lvl5pPr marL="1828800" marR="0" lvl="4" indent="0" algn="l" rtl="0">
              <a:spcBef>
                <a:spcPts val="0"/>
              </a:spcBef>
              <a:buNone/>
              <a:defRPr sz="1100" b="0" i="0" u="none" strike="noStrike" cap="none">
                <a:solidFill>
                  <a:schemeClr val="dk1"/>
                </a:solidFill>
                <a:latin typeface="Arial"/>
                <a:ea typeface="Arial"/>
                <a:cs typeface="Arial"/>
                <a:sym typeface="Arial"/>
              </a:defRPr>
            </a:lvl5pPr>
            <a:lvl6pPr marL="2286000" marR="0" lvl="5" indent="0" algn="l" rtl="0">
              <a:spcBef>
                <a:spcPts val="0"/>
              </a:spcBef>
              <a:buNone/>
              <a:defRPr sz="1100" b="0" i="0" u="none" strike="noStrike" cap="none">
                <a:solidFill>
                  <a:schemeClr val="dk1"/>
                </a:solidFill>
                <a:latin typeface="Arial"/>
                <a:ea typeface="Arial"/>
                <a:cs typeface="Arial"/>
                <a:sym typeface="Arial"/>
              </a:defRPr>
            </a:lvl6pPr>
            <a:lvl7pPr marL="2743200" marR="0" lvl="6" indent="0" algn="l" rtl="0">
              <a:spcBef>
                <a:spcPts val="0"/>
              </a:spcBef>
              <a:buNone/>
              <a:defRPr sz="1100" b="0" i="0" u="none" strike="noStrike" cap="none">
                <a:solidFill>
                  <a:schemeClr val="dk1"/>
                </a:solidFill>
                <a:latin typeface="Arial"/>
                <a:ea typeface="Arial"/>
                <a:cs typeface="Arial"/>
                <a:sym typeface="Arial"/>
              </a:defRPr>
            </a:lvl7pPr>
            <a:lvl8pPr marL="3200400" marR="0" lvl="7" indent="0" algn="l" rtl="0">
              <a:spcBef>
                <a:spcPts val="0"/>
              </a:spcBef>
              <a:buNone/>
              <a:defRPr sz="1100" b="0" i="0" u="none" strike="noStrike" cap="none">
                <a:solidFill>
                  <a:schemeClr val="dk1"/>
                </a:solidFill>
                <a:latin typeface="Arial"/>
                <a:ea typeface="Arial"/>
                <a:cs typeface="Arial"/>
                <a:sym typeface="Arial"/>
              </a:defRPr>
            </a:lvl8pPr>
            <a:lvl9pPr marL="3657600" marR="0" lvl="8" indent="0" algn="l" rtl="0">
              <a:spcBef>
                <a:spcPts val="0"/>
              </a:spcBef>
              <a:buNone/>
              <a:defRPr sz="1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txBox="1">
            <a:spLocks noGrp="1"/>
          </p:cNvSpPr>
          <p:nvPr>
            <p:ph type="body" idx="1"/>
          </p:nvPr>
        </p:nvSpPr>
        <p:spPr>
          <a:xfrm>
            <a:off x="685800" y="4343398"/>
            <a:ext cx="5486399" cy="4114799"/>
          </a:xfrm>
          <a:prstGeom prst="rect">
            <a:avLst/>
          </a:prstGeom>
          <a:noFill/>
          <a:ln>
            <a:noFill/>
          </a:ln>
        </p:spPr>
        <p:txBody>
          <a:bodyPr lIns="86175" tIns="86175" rIns="86175" bIns="86175" anchor="ctr" anchorCtr="0">
            <a:noAutofit/>
          </a:bodyPr>
          <a:lstStyle/>
          <a:p>
            <a:pPr marL="0" marR="0" lvl="0" indent="0" algn="l" rtl="0">
              <a:spcBef>
                <a:spcPts val="0"/>
              </a:spcBef>
              <a:buClr>
                <a:schemeClr val="dk1"/>
              </a:buClr>
              <a:buSzPct val="25000"/>
              <a:buFont typeface="Arial"/>
              <a:buNone/>
            </a:pPr>
            <a:endParaRPr sz="1300" b="0" i="0" u="none" strike="noStrike" cap="none">
              <a:solidFill>
                <a:schemeClr val="dk1"/>
              </a:solidFill>
              <a:latin typeface="Arial"/>
              <a:ea typeface="Arial"/>
              <a:cs typeface="Arial"/>
              <a:sym typeface="Arial"/>
            </a:endParaRPr>
          </a:p>
        </p:txBody>
      </p:sp>
      <p:sp>
        <p:nvSpPr>
          <p:cNvPr id="116" name="Shape 116"/>
          <p:cNvSpPr>
            <a:spLocks noGrp="1" noRot="1" noChangeAspect="1"/>
          </p:cNvSpPr>
          <p:nvPr>
            <p:ph type="sldImg" idx="2"/>
          </p:nvPr>
        </p:nvSpPr>
        <p:spPr>
          <a:xfrm>
            <a:off x="1004887" y="685800"/>
            <a:ext cx="4848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31" name="Shape 231"/>
          <p:cNvSpPr>
            <a:spLocks noGrp="1" noRot="1" noChangeAspect="1"/>
          </p:cNvSpPr>
          <p:nvPr>
            <p:ph type="sldImg" idx="2"/>
          </p:nvPr>
        </p:nvSpPr>
        <p:spPr>
          <a:xfrm>
            <a:off x="1004516" y="685800"/>
            <a:ext cx="48495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54" name="Shape 254"/>
          <p:cNvSpPr>
            <a:spLocks noGrp="1" noRot="1" noChangeAspect="1"/>
          </p:cNvSpPr>
          <p:nvPr>
            <p:ph type="sldImg" idx="2"/>
          </p:nvPr>
        </p:nvSpPr>
        <p:spPr>
          <a:xfrm>
            <a:off x="1004516" y="685800"/>
            <a:ext cx="48495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61" name="Shape 261"/>
          <p:cNvSpPr>
            <a:spLocks noGrp="1" noRot="1" noChangeAspect="1"/>
          </p:cNvSpPr>
          <p:nvPr>
            <p:ph type="sldImg" idx="2"/>
          </p:nvPr>
        </p:nvSpPr>
        <p:spPr>
          <a:xfrm>
            <a:off x="1004516" y="685800"/>
            <a:ext cx="48495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68" name="Shape 268"/>
          <p:cNvSpPr>
            <a:spLocks noGrp="1" noRot="1" noChangeAspect="1"/>
          </p:cNvSpPr>
          <p:nvPr>
            <p:ph type="sldImg" idx="2"/>
          </p:nvPr>
        </p:nvSpPr>
        <p:spPr>
          <a:xfrm>
            <a:off x="1004516" y="685800"/>
            <a:ext cx="48495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75" name="Shape 275"/>
          <p:cNvSpPr>
            <a:spLocks noGrp="1" noRot="1" noChangeAspect="1"/>
          </p:cNvSpPr>
          <p:nvPr>
            <p:ph type="sldImg" idx="2"/>
          </p:nvPr>
        </p:nvSpPr>
        <p:spPr>
          <a:xfrm>
            <a:off x="1004516" y="685800"/>
            <a:ext cx="48495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82" name="Shape 282"/>
          <p:cNvSpPr>
            <a:spLocks noGrp="1" noRot="1" noChangeAspect="1"/>
          </p:cNvSpPr>
          <p:nvPr>
            <p:ph type="sldImg" idx="2"/>
          </p:nvPr>
        </p:nvSpPr>
        <p:spPr>
          <a:xfrm>
            <a:off x="1004516" y="685800"/>
            <a:ext cx="48495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Shape 2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89" name="Shape 289"/>
          <p:cNvSpPr>
            <a:spLocks noGrp="1" noRot="1" noChangeAspect="1"/>
          </p:cNvSpPr>
          <p:nvPr>
            <p:ph type="sldImg" idx="2"/>
          </p:nvPr>
        </p:nvSpPr>
        <p:spPr>
          <a:xfrm>
            <a:off x="1004516" y="685800"/>
            <a:ext cx="48495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Shape 2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99" name="Shape 299"/>
          <p:cNvSpPr>
            <a:spLocks noGrp="1" noRot="1" noChangeAspect="1"/>
          </p:cNvSpPr>
          <p:nvPr>
            <p:ph type="sldImg" idx="2"/>
          </p:nvPr>
        </p:nvSpPr>
        <p:spPr>
          <a:xfrm>
            <a:off x="1004516" y="685800"/>
            <a:ext cx="48495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07" name="Shape 307"/>
          <p:cNvSpPr>
            <a:spLocks noGrp="1" noRot="1" noChangeAspect="1"/>
          </p:cNvSpPr>
          <p:nvPr>
            <p:ph type="sldImg" idx="2"/>
          </p:nvPr>
        </p:nvSpPr>
        <p:spPr>
          <a:xfrm>
            <a:off x="1004516" y="685800"/>
            <a:ext cx="48495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Shape 3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15" name="Shape 315"/>
          <p:cNvSpPr>
            <a:spLocks noGrp="1" noRot="1" noChangeAspect="1"/>
          </p:cNvSpPr>
          <p:nvPr>
            <p:ph type="sldImg" idx="2"/>
          </p:nvPr>
        </p:nvSpPr>
        <p:spPr>
          <a:xfrm>
            <a:off x="1004516" y="685800"/>
            <a:ext cx="48495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004888" y="685800"/>
            <a:ext cx="4849812"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2" name="Shape 12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SzPct val="25000"/>
              <a:buNone/>
            </a:pPr>
            <a:r>
              <a:rPr lang="en-GB" sz="1100" b="0" i="0" u="none" strike="noStrike" cap="none">
                <a:solidFill>
                  <a:schemeClr val="dk1"/>
                </a:solidFill>
                <a:latin typeface="Arial"/>
                <a:ea typeface="Arial"/>
                <a:cs typeface="Arial"/>
                <a:sym typeface="Arial"/>
              </a:rPr>
              <a:t>Imagine the city of Chicago passes a law requiring all office work to be done in a single building, say the Willis tower.</a:t>
            </a:r>
          </a:p>
          <a:p>
            <a:pPr marL="0" marR="0" lvl="0" indent="0" algn="l" rtl="0">
              <a:spcBef>
                <a:spcPts val="0"/>
              </a:spcBef>
              <a:spcAft>
                <a:spcPts val="0"/>
              </a:spcAft>
              <a:buSzPct val="25000"/>
              <a:buNone/>
            </a:pPr>
            <a:endParaRPr sz="1100" b="0" i="0" u="none" strike="noStrike" cap="none">
              <a:solidFill>
                <a:schemeClr val="dk1"/>
              </a:solidFill>
              <a:latin typeface="Arial"/>
              <a:ea typeface="Arial"/>
              <a:cs typeface="Arial"/>
              <a:sym typeface="Arial"/>
            </a:endParaRPr>
          </a:p>
          <a:p>
            <a:pPr marL="0" marR="0" lvl="0" indent="0" algn="l" rtl="0">
              <a:spcBef>
                <a:spcPts val="0"/>
              </a:spcBef>
              <a:spcAft>
                <a:spcPts val="0"/>
              </a:spcAft>
              <a:buSzPct val="25000"/>
              <a:buNone/>
            </a:pPr>
            <a:r>
              <a:rPr lang="en-GB" sz="1100" b="0" i="0" u="none" strike="noStrike" cap="none">
                <a:solidFill>
                  <a:schemeClr val="dk1"/>
                </a:solidFill>
                <a:latin typeface="Arial"/>
                <a:ea typeface="Arial"/>
                <a:cs typeface="Arial"/>
                <a:sym typeface="Arial"/>
              </a:rPr>
              <a:t>The same number of office workers, i.e. dentists, lawyers, magazine editors, stock brokers, all still live in the city and surrounds. What does the city look like?</a:t>
            </a:r>
            <a:br>
              <a:rPr lang="en-GB" sz="1100" b="0" i="0" u="none" strike="noStrike" cap="none">
                <a:solidFill>
                  <a:schemeClr val="dk1"/>
                </a:solidFill>
                <a:latin typeface="Arial"/>
                <a:ea typeface="Arial"/>
                <a:cs typeface="Arial"/>
                <a:sym typeface="Arial"/>
              </a:rPr>
            </a:br>
            <a:endParaRPr lang="en-GB" sz="1100" b="0" i="0" u="none" strike="noStrike" cap="none">
              <a:solidFill>
                <a:schemeClr val="dk1"/>
              </a:solidFill>
              <a:latin typeface="Arial"/>
              <a:ea typeface="Arial"/>
              <a:cs typeface="Arial"/>
              <a:sym typeface="Arial"/>
            </a:endParaRPr>
          </a:p>
          <a:p>
            <a:pPr marL="0" marR="0" lvl="0" indent="0" algn="l" rtl="0">
              <a:spcBef>
                <a:spcPts val="0"/>
              </a:spcBef>
              <a:spcAft>
                <a:spcPts val="0"/>
              </a:spcAft>
              <a:buSzPct val="25000"/>
              <a:buNone/>
            </a:pPr>
            <a:r>
              <a:rPr lang="en-GB" sz="1100" b="0" i="0" u="none" strike="noStrike" cap="none">
                <a:solidFill>
                  <a:schemeClr val="dk1"/>
                </a:solidFill>
                <a:latin typeface="Arial"/>
                <a:ea typeface="Arial"/>
                <a:cs typeface="Arial"/>
                <a:sym typeface="Arial"/>
              </a:rPr>
              <a:t>You might let all the dentists work every Monday for 1 hour, and then the lawyers for an hour and so on. And the highways would constantly be clogged with one group driving to work and another back home. Human ingenuity would come in, and you’d zone off temporary corporate housing near the tower to “cache” workers who would be needed the next day, and so on.</a:t>
            </a:r>
          </a:p>
          <a:p>
            <a:pPr marL="0" marR="0" lvl="0" indent="0" algn="l" rtl="0">
              <a:spcBef>
                <a:spcPts val="0"/>
              </a:spcBef>
              <a:spcAft>
                <a:spcPts val="0"/>
              </a:spcAft>
              <a:buSzPct val="25000"/>
              <a:buNone/>
            </a:pPr>
            <a:endParaRPr sz="1100" b="0" i="0" u="none" strike="noStrike" cap="none">
              <a:solidFill>
                <a:schemeClr val="dk1"/>
              </a:solidFill>
              <a:latin typeface="Arial"/>
              <a:ea typeface="Arial"/>
              <a:cs typeface="Arial"/>
              <a:sym typeface="Arial"/>
            </a:endParaRPr>
          </a:p>
          <a:p>
            <a:pPr marL="0" marR="0" lvl="0" indent="0" algn="l" rtl="0">
              <a:spcBef>
                <a:spcPts val="0"/>
              </a:spcBef>
              <a:buSzPct val="25000"/>
              <a:buNone/>
            </a:pPr>
            <a:r>
              <a:rPr lang="en-GB" sz="1100" b="0" i="0" u="none" strike="noStrike" cap="none">
                <a:solidFill>
                  <a:schemeClr val="dk1"/>
                </a:solidFill>
                <a:latin typeface="Arial"/>
                <a:ea typeface="Arial"/>
                <a:cs typeface="Arial"/>
                <a:sym typeface="Arial"/>
              </a:rPr>
              <a:t>Still, you would have a very unproductive city with most of the infrastructure dedicated to transportation instead of actual productivity. If you showed this design to an alien they might describe it as a complex machine for moving people who are not working.</a:t>
            </a:r>
            <a:br>
              <a:rPr lang="en-GB" sz="1100" b="0" i="0" u="none" strike="noStrike" cap="none">
                <a:solidFill>
                  <a:schemeClr val="dk1"/>
                </a:solidFill>
                <a:latin typeface="Arial"/>
                <a:ea typeface="Arial"/>
                <a:cs typeface="Arial"/>
                <a:sym typeface="Arial"/>
              </a:rPr>
            </a:br>
            <a:r>
              <a:rPr lang="en-GB" sz="1100" b="0" i="0" u="none" strike="noStrike" cap="none">
                <a:solidFill>
                  <a:schemeClr val="dk1"/>
                </a:solidFill>
                <a:latin typeface="Arial"/>
                <a:ea typeface="Arial"/>
                <a:cs typeface="Arial"/>
                <a:sym typeface="Arial"/>
              </a:rPr>
              <a:t/>
            </a:r>
            <a:br>
              <a:rPr lang="en-GB" sz="1100" b="0" i="0" u="none" strike="noStrike" cap="none">
                <a:solidFill>
                  <a:schemeClr val="dk1"/>
                </a:solidFill>
                <a:latin typeface="Arial"/>
                <a:ea typeface="Arial"/>
                <a:cs typeface="Arial"/>
                <a:sym typeface="Arial"/>
              </a:rPr>
            </a:br>
            <a:r>
              <a:rPr lang="en-GB" sz="1100" b="0" i="0" u="none" strike="noStrike" cap="none">
                <a:solidFill>
                  <a:schemeClr val="dk1"/>
                </a:solidFill>
                <a:latin typeface="Arial"/>
                <a:ea typeface="Arial"/>
                <a:cs typeface="Arial"/>
                <a:sym typeface="Arial"/>
              </a:rPr>
              <a:t>At some point, when we’ve pushed the infrastructure of the city to its limits, we just can’t move people around any faster, there’s only one way to get more done.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23" name="Shape 323"/>
          <p:cNvSpPr>
            <a:spLocks noGrp="1" noRot="1" noChangeAspect="1"/>
          </p:cNvSpPr>
          <p:nvPr>
            <p:ph type="sldImg" idx="2"/>
          </p:nvPr>
        </p:nvSpPr>
        <p:spPr>
          <a:xfrm>
            <a:off x="1004516" y="685800"/>
            <a:ext cx="48495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31" name="Shape 331"/>
          <p:cNvSpPr>
            <a:spLocks noGrp="1" noRot="1" noChangeAspect="1"/>
          </p:cNvSpPr>
          <p:nvPr>
            <p:ph type="sldImg" idx="2"/>
          </p:nvPr>
        </p:nvSpPr>
        <p:spPr>
          <a:xfrm>
            <a:off x="1004516" y="685800"/>
            <a:ext cx="48495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38" name="Shape 338"/>
          <p:cNvSpPr>
            <a:spLocks noGrp="1" noRot="1" noChangeAspect="1"/>
          </p:cNvSpPr>
          <p:nvPr>
            <p:ph type="sldImg" idx="2"/>
          </p:nvPr>
        </p:nvSpPr>
        <p:spPr>
          <a:xfrm>
            <a:off x="1004516" y="685800"/>
            <a:ext cx="48495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46" name="Shape 346"/>
          <p:cNvSpPr>
            <a:spLocks noGrp="1" noRot="1" noChangeAspect="1"/>
          </p:cNvSpPr>
          <p:nvPr>
            <p:ph type="sldImg" idx="2"/>
          </p:nvPr>
        </p:nvSpPr>
        <p:spPr>
          <a:xfrm>
            <a:off x="1004516" y="685800"/>
            <a:ext cx="48495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Shape 3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55" name="Shape 355"/>
          <p:cNvSpPr>
            <a:spLocks noGrp="1" noRot="1" noChangeAspect="1"/>
          </p:cNvSpPr>
          <p:nvPr>
            <p:ph type="sldImg" idx="2"/>
          </p:nvPr>
        </p:nvSpPr>
        <p:spPr>
          <a:xfrm>
            <a:off x="1004516" y="685800"/>
            <a:ext cx="48495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Shape 3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71" name="Shape 371"/>
          <p:cNvSpPr>
            <a:spLocks noGrp="1" noRot="1" noChangeAspect="1"/>
          </p:cNvSpPr>
          <p:nvPr>
            <p:ph type="sldImg" idx="2"/>
          </p:nvPr>
        </p:nvSpPr>
        <p:spPr>
          <a:xfrm>
            <a:off x="1004516" y="685800"/>
            <a:ext cx="48495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Shape 3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79" name="Shape 379"/>
          <p:cNvSpPr>
            <a:spLocks noGrp="1" noRot="1" noChangeAspect="1"/>
          </p:cNvSpPr>
          <p:nvPr>
            <p:ph type="sldImg" idx="2"/>
          </p:nvPr>
        </p:nvSpPr>
        <p:spPr>
          <a:xfrm>
            <a:off x="1004516" y="685800"/>
            <a:ext cx="48495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Shape 3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88" name="Shape 388"/>
          <p:cNvSpPr>
            <a:spLocks noGrp="1" noRot="1" noChangeAspect="1"/>
          </p:cNvSpPr>
          <p:nvPr>
            <p:ph type="sldImg" idx="2"/>
          </p:nvPr>
        </p:nvSpPr>
        <p:spPr>
          <a:xfrm>
            <a:off x="1004516" y="685800"/>
            <a:ext cx="48495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Shape 3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96" name="Shape 396"/>
          <p:cNvSpPr>
            <a:spLocks noGrp="1" noRot="1" noChangeAspect="1"/>
          </p:cNvSpPr>
          <p:nvPr>
            <p:ph type="sldImg" idx="2"/>
          </p:nvPr>
        </p:nvSpPr>
        <p:spPr>
          <a:xfrm>
            <a:off x="1004516" y="685800"/>
            <a:ext cx="48495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Shape 4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05" name="Shape 405"/>
          <p:cNvSpPr>
            <a:spLocks noGrp="1" noRot="1" noChangeAspect="1"/>
          </p:cNvSpPr>
          <p:nvPr>
            <p:ph type="sldImg" idx="2"/>
          </p:nvPr>
        </p:nvSpPr>
        <p:spPr>
          <a:xfrm>
            <a:off x="1004516" y="685800"/>
            <a:ext cx="48495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1004888" y="685800"/>
            <a:ext cx="4849812"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1" name="Shape 14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SzPct val="25000"/>
              <a:buNone/>
            </a:pPr>
            <a:r>
              <a:rPr lang="en-GB" sz="1100" b="0" i="0" u="none" strike="noStrike" cap="none">
                <a:solidFill>
                  <a:schemeClr val="dk1"/>
                </a:solidFill>
                <a:latin typeface="Arial"/>
                <a:ea typeface="Arial"/>
                <a:cs typeface="Arial"/>
                <a:sym typeface="Arial"/>
              </a:rPr>
              <a:t>We duplicate that design 2, 4, 8, 16 times etc. Or potentially thousands of times. </a:t>
            </a:r>
          </a:p>
          <a:p>
            <a:pPr marL="0" marR="0" lvl="0" indent="0" algn="l" rtl="0">
              <a:spcBef>
                <a:spcPts val="0"/>
              </a:spcBef>
              <a:spcAft>
                <a:spcPts val="0"/>
              </a:spcAft>
              <a:buSzPct val="25000"/>
              <a:buNone/>
            </a:pPr>
            <a:endParaRPr sz="1100" b="0" i="0" u="none" strike="noStrike" cap="none">
              <a:solidFill>
                <a:schemeClr val="dk1"/>
              </a:solidFill>
              <a:latin typeface="Arial"/>
              <a:ea typeface="Arial"/>
              <a:cs typeface="Arial"/>
              <a:sym typeface="Arial"/>
            </a:endParaRPr>
          </a:p>
          <a:p>
            <a:pPr marL="0" marR="0" lvl="0" indent="0" algn="l" rtl="0">
              <a:spcBef>
                <a:spcPts val="0"/>
              </a:spcBef>
              <a:buSzPct val="25000"/>
              <a:buNone/>
            </a:pPr>
            <a:r>
              <a:rPr lang="en-GB" sz="1100" b="0" i="0" u="none" strike="noStrike" cap="none">
                <a:solidFill>
                  <a:schemeClr val="dk1"/>
                </a:solidFill>
                <a:latin typeface="Arial"/>
                <a:ea typeface="Arial"/>
                <a:cs typeface="Arial"/>
                <a:sym typeface="Arial"/>
              </a:rPr>
              <a:t>This is basically what we as a species do with the multiple square miles of silicon we turn into transistors on a die each year; this isn’t just an odd way to do computing, this is what almost all computing </a:t>
            </a:r>
            <a:r>
              <a:rPr lang="en-GB" sz="1100" b="0" i="1" u="none" strike="noStrike" cap="none">
                <a:solidFill>
                  <a:schemeClr val="dk1"/>
                </a:solidFill>
                <a:latin typeface="Arial"/>
                <a:ea typeface="Arial"/>
                <a:cs typeface="Arial"/>
                <a:sym typeface="Arial"/>
              </a:rPr>
              <a:t>is</a:t>
            </a:r>
            <a:r>
              <a:rPr lang="en-GB" sz="1100" b="0" i="0" u="none" strike="noStrike" cap="none">
                <a:solidFill>
                  <a:schemeClr val="dk1"/>
                </a:solidFill>
                <a:latin typeface="Arial"/>
                <a:ea typeface="Arial"/>
                <a:cs typeface="Arial"/>
                <a:sym typeface="Arial"/>
              </a:rPr>
              <a:t>. Every microprocessor, CPU, GPU, TPU – all variations on the same pattern: put a tiny bit of compute in a sea of machinery for moving data, and replicate </a:t>
            </a:r>
            <a:r>
              <a:rPr lang="en-GB" sz="1100" b="0" i="1" u="none" strike="noStrike" cap="none">
                <a:solidFill>
                  <a:schemeClr val="dk1"/>
                </a:solidFill>
                <a:latin typeface="Arial"/>
                <a:ea typeface="Arial"/>
                <a:cs typeface="Arial"/>
                <a:sym typeface="Arial"/>
              </a:rPr>
              <a:t>n</a:t>
            </a:r>
            <a:r>
              <a:rPr lang="en-GB" sz="1100" b="0" i="0" u="none" strike="noStrike" cap="none">
                <a:solidFill>
                  <a:schemeClr val="dk1"/>
                </a:solidFill>
                <a:latin typeface="Arial"/>
                <a:ea typeface="Arial"/>
                <a:cs typeface="Arial"/>
                <a:sym typeface="Arial"/>
              </a:rPr>
              <a:t> times.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Shape 4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16" name="Shape 416"/>
          <p:cNvSpPr>
            <a:spLocks noGrp="1" noRot="1" noChangeAspect="1"/>
          </p:cNvSpPr>
          <p:nvPr>
            <p:ph type="sldImg" idx="2"/>
          </p:nvPr>
        </p:nvSpPr>
        <p:spPr>
          <a:xfrm>
            <a:off x="1004888" y="685800"/>
            <a:ext cx="4849812"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1004887" y="685800"/>
            <a:ext cx="4849811"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9" name="Shape 16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SzPct val="25000"/>
              <a:buNone/>
            </a:pPr>
            <a:r>
              <a:rPr lang="en-GB" sz="1100" b="0" i="0" u="none" strike="noStrike" cap="none">
                <a:solidFill>
                  <a:schemeClr val="dk1"/>
                </a:solidFill>
                <a:latin typeface="Arial"/>
                <a:ea typeface="Arial"/>
                <a:cs typeface="Arial"/>
                <a:sym typeface="Arial"/>
              </a:rPr>
              <a:t>If the inefficiency of the control flow model comes from all the machinery to move data, we need a better model for computing – one that assumes data will always be moving. In the dataflow model, we treat data as a continuous stream between computational units arranged in two-dimensional space.</a:t>
            </a:r>
          </a:p>
          <a:p>
            <a:pPr marL="0" marR="0" lvl="0" indent="0" algn="l" rtl="0">
              <a:spcBef>
                <a:spcPts val="0"/>
              </a:spcBef>
              <a:spcAft>
                <a:spcPts val="0"/>
              </a:spcAft>
              <a:buSzPct val="25000"/>
              <a:buNone/>
            </a:pPr>
            <a:endParaRPr sz="1100" b="0" i="0" u="none" strike="noStrike" cap="none">
              <a:solidFill>
                <a:schemeClr val="dk1"/>
              </a:solidFill>
              <a:latin typeface="Arial"/>
              <a:ea typeface="Arial"/>
              <a:cs typeface="Arial"/>
              <a:sym typeface="Arial"/>
            </a:endParaRPr>
          </a:p>
          <a:p>
            <a:pPr marL="0" marR="0" lvl="0" indent="0" algn="l" rtl="0">
              <a:spcBef>
                <a:spcPts val="0"/>
              </a:spcBef>
              <a:spcAft>
                <a:spcPts val="0"/>
              </a:spcAft>
              <a:buSzPct val="25000"/>
              <a:buNone/>
            </a:pPr>
            <a:r>
              <a:rPr lang="en-GB" sz="1100" b="0" i="0" u="none" strike="noStrike" cap="none">
                <a:solidFill>
                  <a:schemeClr val="dk1"/>
                </a:solidFill>
                <a:latin typeface="Arial"/>
                <a:ea typeface="Arial"/>
                <a:cs typeface="Arial"/>
                <a:sym typeface="Arial"/>
              </a:rPr>
              <a:t>Where control flow provides general hardware for any problem, we optimize a dataflow solution’s hardware for a specific problem, with each operation required in the underlying algorithm represented by a physical space on the chip. The goal is to use as much of the silicon on the chip as possible to do useful computing, what we call </a:t>
            </a:r>
            <a:r>
              <a:rPr lang="en-GB" sz="1100" b="0" i="1" u="none" strike="noStrike" cap="none">
                <a:solidFill>
                  <a:schemeClr val="dk1"/>
                </a:solidFill>
                <a:latin typeface="Arial"/>
                <a:ea typeface="Arial"/>
                <a:cs typeface="Arial"/>
                <a:sym typeface="Arial"/>
              </a:rPr>
              <a:t>maximum performance density</a:t>
            </a:r>
            <a:r>
              <a:rPr lang="en-GB" sz="1100" b="0" i="0" u="none" strike="noStrike" cap="none">
                <a:solidFill>
                  <a:schemeClr val="dk1"/>
                </a:solidFill>
                <a:latin typeface="Arial"/>
                <a:ea typeface="Arial"/>
                <a:cs typeface="Arial"/>
                <a:sym typeface="Arial"/>
              </a:rPr>
              <a:t>.</a:t>
            </a:r>
          </a:p>
          <a:p>
            <a:pPr marL="0" marR="0" lvl="0" indent="0" algn="l" rtl="0">
              <a:spcBef>
                <a:spcPts val="0"/>
              </a:spcBef>
              <a:spcAft>
                <a:spcPts val="0"/>
              </a:spcAft>
              <a:buSzPct val="25000"/>
              <a:buNone/>
            </a:pPr>
            <a:endParaRPr sz="1100" b="0" i="0" u="none" strike="noStrike" cap="none">
              <a:solidFill>
                <a:schemeClr val="dk1"/>
              </a:solidFill>
              <a:latin typeface="Arial"/>
              <a:ea typeface="Arial"/>
              <a:cs typeface="Arial"/>
              <a:sym typeface="Arial"/>
            </a:endParaRPr>
          </a:p>
          <a:p>
            <a:pPr marL="0" marR="0" lvl="0" indent="0" algn="l" rtl="0">
              <a:spcBef>
                <a:spcPts val="0"/>
              </a:spcBef>
              <a:buSzPct val="25000"/>
              <a:buNone/>
            </a:pPr>
            <a:r>
              <a:rPr lang="en-GB" sz="1100" b="0" i="0" u="none" strike="noStrike" cap="none">
                <a:solidFill>
                  <a:schemeClr val="dk1"/>
                </a:solidFill>
                <a:latin typeface="Arial"/>
                <a:ea typeface="Arial"/>
                <a:cs typeface="Arial"/>
                <a:sym typeface="Arial"/>
              </a:rPr>
              <a:t>A dataflow engine, or DFE, is a chain of computational units that operates like a data factory, with each stream of data moving from kernel to kernel like parts along an assembly line. No clock cycles are wasted fetching and storing data through various caches, so the performance of this factory is predictable and can be engineered.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spcAft>
                <a:spcPts val="0"/>
              </a:spcAft>
              <a:buClr>
                <a:schemeClr val="dk1"/>
              </a:buClr>
              <a:buSzPct val="25000"/>
              <a:buFont typeface="Arial"/>
              <a:buNone/>
            </a:pPr>
            <a:r>
              <a:rPr lang="en-GB" sz="1100" b="0" i="0" u="none" strike="noStrike" cap="none">
                <a:solidFill>
                  <a:schemeClr val="dk1"/>
                </a:solidFill>
                <a:latin typeface="Arial"/>
                <a:ea typeface="Arial"/>
                <a:cs typeface="Arial"/>
                <a:sym typeface="Arial"/>
              </a:rPr>
              <a:t>Maxeler was founded to make dataflow computing a reality.</a:t>
            </a:r>
          </a:p>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GB" sz="1100" b="0" i="0" u="none" strike="noStrike" cap="none">
                <a:solidFill>
                  <a:schemeClr val="dk1"/>
                </a:solidFill>
                <a:latin typeface="Arial"/>
                <a:ea typeface="Arial"/>
                <a:cs typeface="Arial"/>
                <a:sym typeface="Arial"/>
              </a:rPr>
              <a:t>It began as a research project by our founder, Oskar Mencer, at Stanford University pre-2000, and was refined in the private sector at Bell labs.</a:t>
            </a:r>
          </a:p>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en-GB" sz="1100" b="0" i="0" u="none" strike="noStrike" cap="none">
                <a:solidFill>
                  <a:schemeClr val="dk1"/>
                </a:solidFill>
                <a:latin typeface="Arial"/>
                <a:ea typeface="Arial"/>
                <a:cs typeface="Arial"/>
                <a:sym typeface="Arial"/>
              </a:rPr>
              <a:t>After incorporating in 2003, Maxeler grew by finding use cases in the oil and gas field with companies like Chevron, and finance with tier 1 institutions such as JP Morgan, CME and Citi. We’ve recently expanded into defense and cybersecurity, and entered a number of strategic technical partnerships I’ll talk about later.</a:t>
            </a:r>
          </a:p>
        </p:txBody>
      </p:sp>
      <p:sp>
        <p:nvSpPr>
          <p:cNvPr id="177" name="Shape 177"/>
          <p:cNvSpPr>
            <a:spLocks noGrp="1" noRot="1" noChangeAspect="1"/>
          </p:cNvSpPr>
          <p:nvPr>
            <p:ph type="sldImg" idx="2"/>
          </p:nvPr>
        </p:nvSpPr>
        <p:spPr>
          <a:xfrm>
            <a:off x="1004887" y="685800"/>
            <a:ext cx="4849811"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89" name="Shape 189"/>
          <p:cNvSpPr>
            <a:spLocks noGrp="1" noRot="1" noChangeAspect="1"/>
          </p:cNvSpPr>
          <p:nvPr>
            <p:ph type="sldImg" idx="2"/>
          </p:nvPr>
        </p:nvSpPr>
        <p:spPr>
          <a:xfrm>
            <a:off x="1004516" y="685800"/>
            <a:ext cx="48495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1004887" y="685800"/>
            <a:ext cx="4849811"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1" name="Shape 20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SzPct val="25000"/>
              <a:buNone/>
            </a:pPr>
            <a:r>
              <a:rPr lang="en-GB" sz="1100" b="0" i="0" u="none" strike="noStrike" cap="none">
                <a:solidFill>
                  <a:schemeClr val="dk1"/>
                </a:solidFill>
                <a:latin typeface="Arial"/>
                <a:ea typeface="Arial"/>
                <a:cs typeface="Arial"/>
                <a:sym typeface="Arial"/>
              </a:rPr>
              <a:t>We know why we want to build a dataflow computer, to design an optimal use of silicon for our problem. </a:t>
            </a:r>
            <a:r>
              <a:rPr lang="en-GB" sz="1100" b="0" i="1" u="none" strike="noStrike" cap="none">
                <a:solidFill>
                  <a:schemeClr val="dk1"/>
                </a:solidFill>
                <a:latin typeface="Arial"/>
                <a:ea typeface="Arial"/>
                <a:cs typeface="Arial"/>
                <a:sym typeface="Arial"/>
              </a:rPr>
              <a:t>How</a:t>
            </a:r>
            <a:r>
              <a:rPr lang="en-GB" sz="1100" b="0" i="0" u="none" strike="noStrike" cap="none">
                <a:solidFill>
                  <a:schemeClr val="dk1"/>
                </a:solidFill>
                <a:latin typeface="Arial"/>
                <a:ea typeface="Arial"/>
                <a:cs typeface="Arial"/>
                <a:sym typeface="Arial"/>
              </a:rPr>
              <a:t> do we do it?</a:t>
            </a:r>
          </a:p>
          <a:p>
            <a:pPr marL="0" marR="0" lvl="0" indent="0" algn="l" rtl="0">
              <a:spcBef>
                <a:spcPts val="0"/>
              </a:spcBef>
              <a:spcAft>
                <a:spcPts val="0"/>
              </a:spcAft>
              <a:buSzPct val="25000"/>
              <a:buNone/>
            </a:pPr>
            <a:endParaRPr sz="1100" b="0" i="0" u="none" strike="noStrike" cap="none">
              <a:solidFill>
                <a:schemeClr val="dk1"/>
              </a:solidFill>
              <a:latin typeface="Arial"/>
              <a:ea typeface="Arial"/>
              <a:cs typeface="Arial"/>
              <a:sym typeface="Arial"/>
            </a:endParaRPr>
          </a:p>
          <a:p>
            <a:pPr marL="0" marR="0" lvl="0" indent="0" algn="l" rtl="0">
              <a:spcBef>
                <a:spcPts val="0"/>
              </a:spcBef>
              <a:spcAft>
                <a:spcPts val="0"/>
              </a:spcAft>
              <a:buSzPct val="25000"/>
              <a:buNone/>
            </a:pPr>
            <a:r>
              <a:rPr lang="en-GB" sz="1100" b="0" i="0" u="none" strike="noStrike" cap="none">
                <a:solidFill>
                  <a:schemeClr val="dk1"/>
                </a:solidFill>
                <a:latin typeface="Arial"/>
                <a:ea typeface="Arial"/>
                <a:cs typeface="Arial"/>
                <a:sym typeface="Arial"/>
              </a:rPr>
              <a:t>In Maxeler’s dataflow programming model, we begin by analyzing the code we’re looking to accelerate, with a focus on compute-intensive loops. I’ll talk about this in more detail with a case study later.</a:t>
            </a:r>
          </a:p>
          <a:p>
            <a:pPr marL="0" marR="0" lvl="0" indent="0" algn="l" rtl="0">
              <a:spcBef>
                <a:spcPts val="0"/>
              </a:spcBef>
              <a:spcAft>
                <a:spcPts val="0"/>
              </a:spcAft>
              <a:buSzPct val="25000"/>
              <a:buNone/>
            </a:pPr>
            <a:endParaRPr sz="1100" b="0" i="0" u="none" strike="noStrike" cap="none">
              <a:solidFill>
                <a:schemeClr val="dk1"/>
              </a:solidFill>
              <a:latin typeface="Arial"/>
              <a:ea typeface="Arial"/>
              <a:cs typeface="Arial"/>
              <a:sym typeface="Arial"/>
            </a:endParaRPr>
          </a:p>
          <a:p>
            <a:pPr marL="0" marR="0" lvl="0" indent="0" algn="l" rtl="0">
              <a:spcBef>
                <a:spcPts val="0"/>
              </a:spcBef>
              <a:spcAft>
                <a:spcPts val="0"/>
              </a:spcAft>
              <a:buSzPct val="25000"/>
              <a:buNone/>
            </a:pPr>
            <a:r>
              <a:rPr lang="en-GB" sz="1100" b="0" i="0" u="none" strike="noStrike" cap="none">
                <a:solidFill>
                  <a:schemeClr val="dk1"/>
                </a:solidFill>
                <a:latin typeface="Arial"/>
                <a:ea typeface="Arial"/>
                <a:cs typeface="Arial"/>
                <a:sym typeface="Arial"/>
              </a:rPr>
              <a:t>We then write some code describing our dataflow calculation in MaxJ, which is an extended version of the Java language developed by Maxeler.</a:t>
            </a:r>
          </a:p>
          <a:p>
            <a:pPr marL="0" marR="0" lvl="0" indent="0" algn="l" rtl="0">
              <a:spcBef>
                <a:spcPts val="0"/>
              </a:spcBef>
              <a:spcAft>
                <a:spcPts val="0"/>
              </a:spcAft>
              <a:buSzPct val="25000"/>
              <a:buNone/>
            </a:pPr>
            <a:endParaRPr sz="1100" b="0" i="0" u="none" strike="noStrike" cap="none">
              <a:solidFill>
                <a:schemeClr val="dk1"/>
              </a:solidFill>
              <a:latin typeface="Arial"/>
              <a:ea typeface="Arial"/>
              <a:cs typeface="Arial"/>
              <a:sym typeface="Arial"/>
            </a:endParaRPr>
          </a:p>
          <a:p>
            <a:pPr marL="0" marR="0" lvl="0" indent="0" algn="l" rtl="0">
              <a:spcBef>
                <a:spcPts val="0"/>
              </a:spcBef>
              <a:spcAft>
                <a:spcPts val="0"/>
              </a:spcAft>
              <a:buSzPct val="25000"/>
              <a:buNone/>
            </a:pPr>
            <a:r>
              <a:rPr lang="en-GB" sz="1100" b="0" i="0" u="none" strike="noStrike" cap="none">
                <a:solidFill>
                  <a:schemeClr val="dk1"/>
                </a:solidFill>
                <a:latin typeface="Arial"/>
                <a:ea typeface="Arial"/>
                <a:cs typeface="Arial"/>
                <a:sym typeface="Arial"/>
              </a:rPr>
              <a:t>The MaxJ code doesn’t get “executed” in the way FORTRAN or C++ code would be – each statement defines an operation connecting some streams of data, so running them using our MaxCompiler library actually draws a </a:t>
            </a:r>
            <a:r>
              <a:rPr lang="en-GB" sz="1100" b="0" i="1" u="none" strike="noStrike" cap="none">
                <a:solidFill>
                  <a:schemeClr val="dk1"/>
                </a:solidFill>
                <a:latin typeface="Arial"/>
                <a:ea typeface="Arial"/>
                <a:cs typeface="Arial"/>
                <a:sym typeface="Arial"/>
              </a:rPr>
              <a:t>dataflow graph</a:t>
            </a:r>
            <a:r>
              <a:rPr lang="en-GB" sz="1100" b="0" i="0" u="none" strike="noStrike" cap="none">
                <a:solidFill>
                  <a:schemeClr val="dk1"/>
                </a:solidFill>
                <a:latin typeface="Arial"/>
                <a:ea typeface="Arial"/>
                <a:cs typeface="Arial"/>
                <a:sym typeface="Arial"/>
              </a:rPr>
              <a:t>.</a:t>
            </a:r>
          </a:p>
          <a:p>
            <a:pPr marL="0" marR="0" lvl="0" indent="0" algn="l" rtl="0">
              <a:spcBef>
                <a:spcPts val="0"/>
              </a:spcBef>
              <a:spcAft>
                <a:spcPts val="0"/>
              </a:spcAft>
              <a:buSzPct val="25000"/>
              <a:buNone/>
            </a:pPr>
            <a:endParaRPr sz="1100" b="0" i="0" u="none" strike="noStrike" cap="none">
              <a:solidFill>
                <a:schemeClr val="dk1"/>
              </a:solidFill>
              <a:latin typeface="Arial"/>
              <a:ea typeface="Arial"/>
              <a:cs typeface="Arial"/>
              <a:sym typeface="Arial"/>
            </a:endParaRPr>
          </a:p>
          <a:p>
            <a:pPr marL="0" marR="0" lvl="0" indent="0" algn="l" rtl="0">
              <a:spcBef>
                <a:spcPts val="0"/>
              </a:spcBef>
              <a:buSzPct val="25000"/>
              <a:buNone/>
            </a:pPr>
            <a:r>
              <a:rPr lang="en-GB" sz="1100" b="0" i="0" u="none" strike="noStrike" cap="none">
                <a:solidFill>
                  <a:schemeClr val="dk1"/>
                </a:solidFill>
                <a:latin typeface="Arial"/>
                <a:ea typeface="Arial"/>
                <a:cs typeface="Arial"/>
                <a:sym typeface="Arial"/>
              </a:rPr>
              <a:t>At this point, we haven’t built a dataflow computer, we’ve only described what we want one to do. We use a high-speed MaxJ simulator to test this design before we ever build it – because we simulate only the graph and not the hardware implementing it, this simulator is an order of magnitude better than comparable tools. This framework allows us to leverage standard tools like JUnit and develop MaxJ as a software project, with the usual iterative loop of design, test, debug.</a:t>
            </a:r>
            <a:br>
              <a:rPr lang="en-GB" sz="1100" b="0" i="0" u="none" strike="noStrike" cap="none">
                <a:solidFill>
                  <a:schemeClr val="dk1"/>
                </a:solidFill>
                <a:latin typeface="Arial"/>
                <a:ea typeface="Arial"/>
                <a:cs typeface="Arial"/>
                <a:sym typeface="Arial"/>
              </a:rPr>
            </a:br>
            <a:r>
              <a:rPr lang="en-GB" sz="1100" b="0" i="0" u="none" strike="noStrike" cap="none">
                <a:solidFill>
                  <a:schemeClr val="dk1"/>
                </a:solidFill>
                <a:latin typeface="Arial"/>
                <a:ea typeface="Arial"/>
                <a:cs typeface="Arial"/>
                <a:sym typeface="Arial"/>
              </a:rPr>
              <a:t/>
            </a:r>
            <a:br>
              <a:rPr lang="en-GB" sz="1100" b="0" i="0" u="none" strike="noStrike" cap="none">
                <a:solidFill>
                  <a:schemeClr val="dk1"/>
                </a:solidFill>
                <a:latin typeface="Arial"/>
                <a:ea typeface="Arial"/>
                <a:cs typeface="Arial"/>
                <a:sym typeface="Arial"/>
              </a:rPr>
            </a:br>
            <a:r>
              <a:rPr lang="en-GB" sz="1100" b="0" i="0" u="none" strike="noStrike" cap="none">
                <a:solidFill>
                  <a:schemeClr val="dk1"/>
                </a:solidFill>
                <a:latin typeface="Arial"/>
                <a:ea typeface="Arial"/>
                <a:cs typeface="Arial"/>
                <a:sym typeface="Arial"/>
              </a:rPr>
              <a:t>Once we’ve described our dataflow computer in MaxJ, and tested the dataflow graph to our satisfaction, we move on to a hardware implementation of the graph.</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1004887" y="685800"/>
            <a:ext cx="4849811"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6" name="Shape 21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SzPct val="25000"/>
              <a:buNone/>
            </a:pPr>
            <a:r>
              <a:rPr lang="en-GB" sz="1100" b="0" i="0" u="none" strike="noStrike" cap="none">
                <a:solidFill>
                  <a:schemeClr val="dk1"/>
                </a:solidFill>
                <a:latin typeface="Arial"/>
                <a:ea typeface="Arial"/>
                <a:cs typeface="Arial"/>
                <a:sym typeface="Arial"/>
              </a:rPr>
              <a:t>Before moving on, we’ll take a quick dive into the MaxJ language itself. As I mentioned before, it’s based on (and syntactically equivalent to) Java.</a:t>
            </a:r>
          </a:p>
          <a:p>
            <a:pPr marL="0" marR="0" lvl="0" indent="0" algn="l" rtl="0">
              <a:spcBef>
                <a:spcPts val="0"/>
              </a:spcBef>
              <a:spcAft>
                <a:spcPts val="0"/>
              </a:spcAft>
              <a:buSzPct val="25000"/>
              <a:buNone/>
            </a:pPr>
            <a:endParaRPr sz="1100" b="0" i="0" u="none" strike="noStrike" cap="none">
              <a:solidFill>
                <a:schemeClr val="dk1"/>
              </a:solidFill>
              <a:latin typeface="Arial"/>
              <a:ea typeface="Arial"/>
              <a:cs typeface="Arial"/>
              <a:sym typeface="Arial"/>
            </a:endParaRPr>
          </a:p>
          <a:p>
            <a:pPr marL="0" marR="0" lvl="0" indent="0" algn="l" rtl="0">
              <a:spcBef>
                <a:spcPts val="0"/>
              </a:spcBef>
              <a:spcAft>
                <a:spcPts val="0"/>
              </a:spcAft>
              <a:buSzPct val="25000"/>
              <a:buNone/>
            </a:pPr>
            <a:r>
              <a:rPr lang="en-GB" sz="1100" b="0" i="0" u="none" strike="noStrike" cap="none">
                <a:solidFill>
                  <a:schemeClr val="dk1"/>
                </a:solidFill>
                <a:latin typeface="Arial"/>
                <a:ea typeface="Arial"/>
                <a:cs typeface="Arial"/>
                <a:sym typeface="Arial"/>
              </a:rPr>
              <a:t>Here we’re showing our MaxIDE development environment, which is based on Eclipse. In the left pane we have MaxJ source code, and the right pane is displaying the dataflow graph it generates when executed with MaxCompiler.</a:t>
            </a:r>
          </a:p>
          <a:p>
            <a:pPr marL="0" marR="0" lvl="0" indent="0" algn="l" rtl="0">
              <a:spcBef>
                <a:spcPts val="0"/>
              </a:spcBef>
              <a:spcAft>
                <a:spcPts val="0"/>
              </a:spcAft>
              <a:buSzPct val="25000"/>
              <a:buNone/>
            </a:pPr>
            <a:endParaRPr sz="1100" b="0" i="0" u="none" strike="noStrike" cap="none">
              <a:solidFill>
                <a:schemeClr val="dk1"/>
              </a:solidFill>
              <a:latin typeface="Arial"/>
              <a:ea typeface="Arial"/>
              <a:cs typeface="Arial"/>
              <a:sym typeface="Arial"/>
            </a:endParaRPr>
          </a:p>
          <a:p>
            <a:pPr marL="0" marR="0" lvl="0" indent="0" algn="l" rtl="0">
              <a:spcBef>
                <a:spcPts val="0"/>
              </a:spcBef>
              <a:spcAft>
                <a:spcPts val="0"/>
              </a:spcAft>
              <a:buSzPct val="25000"/>
              <a:buNone/>
            </a:pPr>
            <a:r>
              <a:rPr lang="en-GB" sz="1100" b="0" i="0" u="none" strike="noStrike" cap="none">
                <a:solidFill>
                  <a:schemeClr val="dk1"/>
                </a:solidFill>
                <a:latin typeface="Arial"/>
                <a:ea typeface="Arial"/>
                <a:cs typeface="Arial"/>
                <a:sym typeface="Arial"/>
              </a:rPr>
              <a:t>At the beginning of the MaxJ code, we create an input </a:t>
            </a:r>
            <a:r>
              <a:rPr lang="en-GB" sz="1100" b="0" i="1" u="none" strike="noStrike" cap="none">
                <a:solidFill>
                  <a:schemeClr val="dk1"/>
                </a:solidFill>
                <a:latin typeface="Arial"/>
                <a:ea typeface="Arial"/>
                <a:cs typeface="Arial"/>
                <a:sym typeface="Arial"/>
              </a:rPr>
              <a:t>x</a:t>
            </a:r>
            <a:r>
              <a:rPr lang="en-GB" sz="1100" b="0" i="0" u="none" strike="noStrike" cap="none">
                <a:solidFill>
                  <a:schemeClr val="dk1"/>
                </a:solidFill>
                <a:latin typeface="Arial"/>
                <a:ea typeface="Arial"/>
                <a:cs typeface="Arial"/>
                <a:sym typeface="Arial"/>
              </a:rPr>
              <a:t>, represented by the orange pentagon at the top of the graph. This doesn’t represent a single value, but a stream of data. In this case, we’ve defined that data to be single precision floating-point values, but you can easily imagine how we might select other types.</a:t>
            </a:r>
          </a:p>
          <a:p>
            <a:pPr marL="0" marR="0" lvl="0" indent="0" algn="l" rtl="0">
              <a:spcBef>
                <a:spcPts val="0"/>
              </a:spcBef>
              <a:spcAft>
                <a:spcPts val="0"/>
              </a:spcAft>
              <a:buSzPct val="25000"/>
              <a:buNone/>
            </a:pPr>
            <a:endParaRPr sz="1100" b="0" i="0" u="none" strike="noStrike" cap="none">
              <a:solidFill>
                <a:schemeClr val="dk1"/>
              </a:solidFill>
              <a:latin typeface="Arial"/>
              <a:ea typeface="Arial"/>
              <a:cs typeface="Arial"/>
              <a:sym typeface="Arial"/>
            </a:endParaRPr>
          </a:p>
          <a:p>
            <a:pPr marL="0" marR="0" lvl="0" indent="0" algn="l" rtl="0">
              <a:spcBef>
                <a:spcPts val="0"/>
              </a:spcBef>
              <a:spcAft>
                <a:spcPts val="0"/>
              </a:spcAft>
              <a:buSzPct val="25000"/>
              <a:buNone/>
            </a:pPr>
            <a:r>
              <a:rPr lang="en-GB" sz="1100" b="0" i="0" u="none" strike="noStrike" cap="none">
                <a:solidFill>
                  <a:schemeClr val="dk1"/>
                </a:solidFill>
                <a:latin typeface="Arial"/>
                <a:ea typeface="Arial"/>
                <a:cs typeface="Arial"/>
                <a:sym typeface="Arial"/>
              </a:rPr>
              <a:t>We want to compute the moving average of this stream </a:t>
            </a:r>
            <a:r>
              <a:rPr lang="en-GB" sz="1100" b="0" i="1" u="none" strike="noStrike" cap="none">
                <a:solidFill>
                  <a:schemeClr val="dk1"/>
                </a:solidFill>
                <a:latin typeface="Arial"/>
                <a:ea typeface="Arial"/>
                <a:cs typeface="Arial"/>
                <a:sym typeface="Arial"/>
              </a:rPr>
              <a:t>x</a:t>
            </a:r>
            <a:r>
              <a:rPr lang="en-GB" sz="1100" b="0" i="0" u="none" strike="noStrike" cap="none">
                <a:solidFill>
                  <a:schemeClr val="dk1"/>
                </a:solidFill>
                <a:latin typeface="Arial"/>
                <a:ea typeface="Arial"/>
                <a:cs typeface="Arial"/>
                <a:sym typeface="Arial"/>
              </a:rPr>
              <a:t> and output the result as another stream </a:t>
            </a:r>
            <a:r>
              <a:rPr lang="en-GB" sz="1100" b="0" i="1" u="none" strike="noStrike" cap="none">
                <a:solidFill>
                  <a:schemeClr val="dk1"/>
                </a:solidFill>
                <a:latin typeface="Arial"/>
                <a:ea typeface="Arial"/>
                <a:cs typeface="Arial"/>
                <a:sym typeface="Arial"/>
              </a:rPr>
              <a:t>y</a:t>
            </a:r>
            <a:r>
              <a:rPr lang="en-GB" sz="1100" b="0" i="0" u="none" strike="noStrike" cap="none">
                <a:solidFill>
                  <a:schemeClr val="dk1"/>
                </a:solidFill>
                <a:latin typeface="Arial"/>
                <a:ea typeface="Arial"/>
                <a:cs typeface="Arial"/>
                <a:sym typeface="Arial"/>
              </a:rPr>
              <a:t>. You can see in the last line where that output gets created. For example, if we drop the values 1,4,10 in the graph at the top, we want to see the value 5 come out the bottom.</a:t>
            </a:r>
          </a:p>
          <a:p>
            <a:pPr marL="0" marR="0" lvl="0" indent="0" algn="l" rtl="0">
              <a:spcBef>
                <a:spcPts val="0"/>
              </a:spcBef>
              <a:spcAft>
                <a:spcPts val="0"/>
              </a:spcAft>
              <a:buSzPct val="25000"/>
              <a:buNone/>
            </a:pPr>
            <a:endParaRPr sz="1100" b="0" i="0" u="none" strike="noStrike" cap="none">
              <a:solidFill>
                <a:schemeClr val="dk1"/>
              </a:solidFill>
              <a:latin typeface="Arial"/>
              <a:ea typeface="Arial"/>
              <a:cs typeface="Arial"/>
              <a:sym typeface="Arial"/>
            </a:endParaRPr>
          </a:p>
          <a:p>
            <a:pPr marL="0" marR="0" lvl="0" indent="0" algn="l" rtl="0">
              <a:spcBef>
                <a:spcPts val="0"/>
              </a:spcBef>
              <a:spcAft>
                <a:spcPts val="0"/>
              </a:spcAft>
              <a:buSzPct val="25000"/>
              <a:buNone/>
            </a:pPr>
            <a:r>
              <a:rPr lang="en-GB" sz="1100" b="0" i="0" u="none" strike="noStrike" cap="none">
                <a:solidFill>
                  <a:schemeClr val="dk1"/>
                </a:solidFill>
                <a:latin typeface="Arial"/>
                <a:ea typeface="Arial"/>
                <a:cs typeface="Arial"/>
                <a:sym typeface="Arial"/>
              </a:rPr>
              <a:t>The lines that define the moving average calculation itself are pretty easy to understand – we use the usual addition and division symbols in code. These operations are represented by blue circles in our graph.</a:t>
            </a:r>
          </a:p>
          <a:p>
            <a:pPr marL="0" marR="0" lvl="0" indent="0" algn="l" rtl="0">
              <a:spcBef>
                <a:spcPts val="0"/>
              </a:spcBef>
              <a:spcAft>
                <a:spcPts val="0"/>
              </a:spcAft>
              <a:buSzPct val="25000"/>
              <a:buNone/>
            </a:pPr>
            <a:endParaRPr sz="1100" b="0" i="0" u="none" strike="noStrike" cap="none">
              <a:solidFill>
                <a:schemeClr val="dk1"/>
              </a:solidFill>
              <a:latin typeface="Arial"/>
              <a:ea typeface="Arial"/>
              <a:cs typeface="Arial"/>
              <a:sym typeface="Arial"/>
            </a:endParaRPr>
          </a:p>
          <a:p>
            <a:pPr marL="0" marR="0" lvl="0" indent="0" algn="l" rtl="0">
              <a:spcBef>
                <a:spcPts val="0"/>
              </a:spcBef>
              <a:buSzPct val="25000"/>
              <a:buNone/>
            </a:pPr>
            <a:r>
              <a:rPr lang="en-GB" sz="1100" b="0" i="0" u="none" strike="noStrike" cap="none">
                <a:solidFill>
                  <a:schemeClr val="dk1"/>
                </a:solidFill>
                <a:latin typeface="Arial"/>
                <a:ea typeface="Arial"/>
                <a:cs typeface="Arial"/>
                <a:sym typeface="Arial"/>
              </a:rPr>
              <a:t>The “stream.offset” lines require a little more explanation – since </a:t>
            </a:r>
            <a:r>
              <a:rPr lang="en-GB" sz="1100" b="0" i="1" u="none" strike="noStrike" cap="none">
                <a:solidFill>
                  <a:schemeClr val="dk1"/>
                </a:solidFill>
                <a:latin typeface="Arial"/>
                <a:ea typeface="Arial"/>
                <a:cs typeface="Arial"/>
                <a:sym typeface="Arial"/>
              </a:rPr>
              <a:t>x</a:t>
            </a:r>
            <a:r>
              <a:rPr lang="en-GB" sz="1100" b="0" i="0" u="none" strike="noStrike" cap="none">
                <a:solidFill>
                  <a:schemeClr val="dk1"/>
                </a:solidFill>
                <a:latin typeface="Arial"/>
                <a:ea typeface="Arial"/>
                <a:cs typeface="Arial"/>
                <a:sym typeface="Arial"/>
              </a:rPr>
              <a:t> is a stream of data we can look forwards and backwards in it to obtain three consecutive elements for the average. Those offsets are represented by green diamonds in the graph.</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1004887" y="685800"/>
            <a:ext cx="4849811"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3" name="Shape 22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SzPct val="25000"/>
              <a:buNone/>
            </a:pPr>
            <a:r>
              <a:rPr lang="en-GB" sz="1100" b="0" i="0" u="none" strike="noStrike" cap="none">
                <a:solidFill>
                  <a:schemeClr val="dk1"/>
                </a:solidFill>
                <a:latin typeface="Arial"/>
                <a:ea typeface="Arial"/>
                <a:cs typeface="Arial"/>
                <a:sym typeface="Arial"/>
              </a:rPr>
              <a:t>The simplicity of MaxJ makes it possible to write a few dozen lines of code and define a complex compute problem as a dataflow graph.</a:t>
            </a:r>
          </a:p>
          <a:p>
            <a:pPr marL="0" marR="0" lvl="0" indent="0" algn="l" rtl="0">
              <a:spcBef>
                <a:spcPts val="0"/>
              </a:spcBef>
              <a:spcAft>
                <a:spcPts val="0"/>
              </a:spcAft>
              <a:buSzPct val="25000"/>
              <a:buNone/>
            </a:pPr>
            <a:endParaRPr sz="1100" b="0" i="0" u="none" strike="noStrike" cap="none">
              <a:solidFill>
                <a:schemeClr val="dk1"/>
              </a:solidFill>
              <a:latin typeface="Arial"/>
              <a:ea typeface="Arial"/>
              <a:cs typeface="Arial"/>
              <a:sym typeface="Arial"/>
            </a:endParaRPr>
          </a:p>
          <a:p>
            <a:pPr marL="0" marR="0" lvl="0" indent="0" algn="l" rtl="0">
              <a:spcBef>
                <a:spcPts val="0"/>
              </a:spcBef>
              <a:buSzPct val="25000"/>
              <a:buNone/>
            </a:pPr>
            <a:r>
              <a:rPr lang="en-GB" sz="1100" b="0" i="0" u="none" strike="noStrike" cap="none">
                <a:solidFill>
                  <a:schemeClr val="dk1"/>
                </a:solidFill>
                <a:latin typeface="Arial"/>
                <a:ea typeface="Arial"/>
                <a:cs typeface="Arial"/>
                <a:sym typeface="Arial"/>
              </a:rPr>
              <a:t>For example, this graph of a finite difference time step has on the order of a thousand nodes. </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 MaxBlue">
    <p:spTree>
      <p:nvGrpSpPr>
        <p:cNvPr id="1" name="Shape 12"/>
        <p:cNvGrpSpPr/>
        <p:nvPr/>
      </p:nvGrpSpPr>
      <p:grpSpPr>
        <a:xfrm>
          <a:off x="0" y="0"/>
          <a:ext cx="0" cy="0"/>
          <a:chOff x="0" y="0"/>
          <a:chExt cx="0" cy="0"/>
        </a:xfrm>
      </p:grpSpPr>
      <p:sp>
        <p:nvSpPr>
          <p:cNvPr id="13" name="Shape 13"/>
          <p:cNvSpPr txBox="1">
            <a:spLocks noGrp="1"/>
          </p:cNvSpPr>
          <p:nvPr>
            <p:ph type="subTitle" idx="1"/>
          </p:nvPr>
        </p:nvSpPr>
        <p:spPr>
          <a:xfrm>
            <a:off x="629760" y="6531355"/>
            <a:ext cx="6726599" cy="582298"/>
          </a:xfrm>
          <a:prstGeom prst="rect">
            <a:avLst/>
          </a:prstGeom>
          <a:noFill/>
          <a:ln>
            <a:noFill/>
          </a:ln>
        </p:spPr>
        <p:txBody>
          <a:bodyPr lIns="91425" tIns="91425" rIns="91425" bIns="91425" anchor="t" anchorCtr="0"/>
          <a:lstStyle>
            <a:lvl1pPr marL="0" marR="0" lvl="0" indent="0" algn="l" rtl="0">
              <a:lnSpc>
                <a:spcPct val="100000"/>
              </a:lnSpc>
              <a:spcBef>
                <a:spcPts val="60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1pPr>
            <a:lvl2pPr marL="520700" marR="0" lvl="1" indent="-12700" algn="ctr" rtl="0">
              <a:lnSpc>
                <a:spcPct val="100000"/>
              </a:lnSpc>
              <a:spcBef>
                <a:spcPts val="60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1054100" marR="0" lvl="2" indent="-25400" algn="ctr" rtl="0">
              <a:lnSpc>
                <a:spcPct val="100000"/>
              </a:lnSpc>
              <a:spcBef>
                <a:spcPts val="500"/>
              </a:spcBef>
              <a:spcAft>
                <a:spcPts val="0"/>
              </a:spcAft>
              <a:buClr>
                <a:srgbClr val="888888"/>
              </a:buClr>
              <a:buFont typeface="Arial"/>
              <a:buNone/>
              <a:defRPr sz="2300" b="0" i="0" u="none" strike="noStrike" cap="none">
                <a:solidFill>
                  <a:srgbClr val="888888"/>
                </a:solidFill>
                <a:latin typeface="Calibri"/>
                <a:ea typeface="Calibri"/>
                <a:cs typeface="Calibri"/>
                <a:sym typeface="Calibri"/>
              </a:defRPr>
            </a:lvl3pPr>
            <a:lvl4pPr marL="1574800" marR="0" lvl="3" indent="-12700" algn="ctr" rtl="0">
              <a:lnSpc>
                <a:spcPct val="100000"/>
              </a:lnSpc>
              <a:spcBef>
                <a:spcPts val="500"/>
              </a:spcBef>
              <a:spcAft>
                <a:spcPts val="0"/>
              </a:spcAft>
              <a:buClr>
                <a:srgbClr val="888888"/>
              </a:buClr>
              <a:buFont typeface="Arial"/>
              <a:buNone/>
              <a:defRPr sz="2300" b="0" i="0" u="none" strike="noStrike" cap="none">
                <a:solidFill>
                  <a:srgbClr val="888888"/>
                </a:solidFill>
                <a:latin typeface="Calibri"/>
                <a:ea typeface="Calibri"/>
                <a:cs typeface="Calibri"/>
                <a:sym typeface="Calibri"/>
              </a:defRPr>
            </a:lvl4pPr>
            <a:lvl5pPr marL="2095500" marR="0" lvl="4" indent="-12700" algn="ctr" rtl="0">
              <a:lnSpc>
                <a:spcPct val="100000"/>
              </a:lnSpc>
              <a:spcBef>
                <a:spcPts val="500"/>
              </a:spcBef>
              <a:spcAft>
                <a:spcPts val="0"/>
              </a:spcAft>
              <a:buClr>
                <a:srgbClr val="888888"/>
              </a:buClr>
              <a:buFont typeface="Arial"/>
              <a:buNone/>
              <a:defRPr sz="2300" b="0" i="0" u="none" strike="noStrike" cap="none">
                <a:solidFill>
                  <a:srgbClr val="888888"/>
                </a:solidFill>
                <a:latin typeface="Calibri"/>
                <a:ea typeface="Calibri"/>
                <a:cs typeface="Calibri"/>
                <a:sym typeface="Calibri"/>
              </a:defRPr>
            </a:lvl5pPr>
            <a:lvl6pPr marL="2616200" marR="0" lvl="5" indent="-12700" algn="ctr" rtl="0">
              <a:lnSpc>
                <a:spcPct val="100000"/>
              </a:lnSpc>
              <a:spcBef>
                <a:spcPts val="500"/>
              </a:spcBef>
              <a:spcAft>
                <a:spcPts val="0"/>
              </a:spcAft>
              <a:buClr>
                <a:srgbClr val="888888"/>
              </a:buClr>
              <a:buFont typeface="Arial"/>
              <a:buNone/>
              <a:defRPr sz="2300" b="0" i="0" u="none" strike="noStrike" cap="none">
                <a:solidFill>
                  <a:srgbClr val="888888"/>
                </a:solidFill>
                <a:latin typeface="Calibri"/>
                <a:ea typeface="Calibri"/>
                <a:cs typeface="Calibri"/>
                <a:sym typeface="Calibri"/>
              </a:defRPr>
            </a:lvl6pPr>
            <a:lvl7pPr marL="3149600" marR="0" lvl="6" indent="-12700" algn="ctr" rtl="0">
              <a:lnSpc>
                <a:spcPct val="100000"/>
              </a:lnSpc>
              <a:spcBef>
                <a:spcPts val="500"/>
              </a:spcBef>
              <a:spcAft>
                <a:spcPts val="0"/>
              </a:spcAft>
              <a:buClr>
                <a:srgbClr val="888888"/>
              </a:buClr>
              <a:buFont typeface="Arial"/>
              <a:buNone/>
              <a:defRPr sz="2300" b="0" i="0" u="none" strike="noStrike" cap="none">
                <a:solidFill>
                  <a:srgbClr val="888888"/>
                </a:solidFill>
                <a:latin typeface="Calibri"/>
                <a:ea typeface="Calibri"/>
                <a:cs typeface="Calibri"/>
                <a:sym typeface="Calibri"/>
              </a:defRPr>
            </a:lvl7pPr>
            <a:lvl8pPr marL="3670300" marR="0" lvl="7" indent="-12700" algn="ctr" rtl="0">
              <a:lnSpc>
                <a:spcPct val="100000"/>
              </a:lnSpc>
              <a:spcBef>
                <a:spcPts val="500"/>
              </a:spcBef>
              <a:spcAft>
                <a:spcPts val="0"/>
              </a:spcAft>
              <a:buClr>
                <a:srgbClr val="888888"/>
              </a:buClr>
              <a:buFont typeface="Arial"/>
              <a:buNone/>
              <a:defRPr sz="2300" b="0" i="0" u="none" strike="noStrike" cap="none">
                <a:solidFill>
                  <a:srgbClr val="888888"/>
                </a:solidFill>
                <a:latin typeface="Calibri"/>
                <a:ea typeface="Calibri"/>
                <a:cs typeface="Calibri"/>
                <a:sym typeface="Calibri"/>
              </a:defRPr>
            </a:lvl8pPr>
            <a:lvl9pPr marL="4191000" marR="0" lvl="8" indent="-12700" algn="ctr" rtl="0">
              <a:lnSpc>
                <a:spcPct val="100000"/>
              </a:lnSpc>
              <a:spcBef>
                <a:spcPts val="500"/>
              </a:spcBef>
              <a:spcAft>
                <a:spcPts val="0"/>
              </a:spcAft>
              <a:buClr>
                <a:srgbClr val="888888"/>
              </a:buClr>
              <a:buFont typeface="Arial"/>
              <a:buNone/>
              <a:defRPr sz="2300" b="0" i="0" u="none" strike="noStrike" cap="none">
                <a:solidFill>
                  <a:srgbClr val="888888"/>
                </a:solidFill>
                <a:latin typeface="Calibri"/>
                <a:ea typeface="Calibri"/>
                <a:cs typeface="Calibri"/>
                <a:sym typeface="Calibri"/>
              </a:defRPr>
            </a:lvl9pPr>
          </a:lstStyle>
          <a:p>
            <a:endParaRPr/>
          </a:p>
        </p:txBody>
      </p:sp>
      <p:pic>
        <p:nvPicPr>
          <p:cNvPr id="14" name="Shape 14" descr="FullLogoVector_Inverted2.png"/>
          <p:cNvPicPr preferRelativeResize="0"/>
          <p:nvPr/>
        </p:nvPicPr>
        <p:blipFill rotWithShape="1">
          <a:blip r:embed="rId2">
            <a:alphaModFix/>
          </a:blip>
          <a:srcRect/>
          <a:stretch/>
        </p:blipFill>
        <p:spPr>
          <a:xfrm>
            <a:off x="711533" y="5518548"/>
            <a:ext cx="2613600" cy="1123499"/>
          </a:xfrm>
          <a:prstGeom prst="rect">
            <a:avLst/>
          </a:prstGeom>
          <a:noFill/>
          <a:ln>
            <a:noFill/>
          </a:ln>
        </p:spPr>
      </p:pic>
      <p:sp>
        <p:nvSpPr>
          <p:cNvPr id="15" name="Shape 15"/>
          <p:cNvSpPr txBox="1">
            <a:spLocks noGrp="1"/>
          </p:cNvSpPr>
          <p:nvPr>
            <p:ph type="body" idx="2"/>
          </p:nvPr>
        </p:nvSpPr>
        <p:spPr>
          <a:xfrm>
            <a:off x="629760" y="6955154"/>
            <a:ext cx="6652800" cy="714000"/>
          </a:xfrm>
          <a:prstGeom prst="rect">
            <a:avLst/>
          </a:prstGeom>
          <a:noFill/>
          <a:ln>
            <a:noFill/>
          </a:ln>
        </p:spPr>
        <p:txBody>
          <a:bodyPr lIns="91425" tIns="91425" rIns="91425" bIns="91425" anchor="t" anchorCtr="0"/>
          <a:lstStyle>
            <a:lvl1pPr marL="393700" marR="0" lvl="0" indent="-393700" algn="l" rtl="0">
              <a:lnSpc>
                <a:spcPct val="100000"/>
              </a:lnSpc>
              <a:spcBef>
                <a:spcPts val="500"/>
              </a:spcBef>
              <a:spcAft>
                <a:spcPts val="0"/>
              </a:spcAft>
              <a:buClr>
                <a:schemeClr val="accent3"/>
              </a:buClr>
              <a:buFont typeface="Arial"/>
              <a:buNone/>
              <a:defRPr sz="2300" b="0" i="0" u="none" strike="noStrike" cap="none">
                <a:solidFill>
                  <a:schemeClr val="accent3"/>
                </a:solidFill>
                <a:latin typeface="Calibri"/>
                <a:ea typeface="Calibri"/>
                <a:cs typeface="Calibri"/>
                <a:sym typeface="Calibri"/>
              </a:defRPr>
            </a:lvl1pPr>
            <a:lvl2pPr marL="850900" marR="0" lvl="1" indent="12700" algn="l" rtl="0">
              <a:lnSpc>
                <a:spcPct val="100000"/>
              </a:lnSpc>
              <a:spcBef>
                <a:spcPts val="600"/>
              </a:spcBef>
              <a:spcAft>
                <a:spcPts val="0"/>
              </a:spcAft>
              <a:buClr>
                <a:schemeClr val="accent1"/>
              </a:buClr>
              <a:buSzPct val="100000"/>
              <a:buFont typeface="Arial"/>
              <a:buChar char="–"/>
              <a:defRPr sz="2800" b="0" i="0" u="none" strike="noStrike" cap="none">
                <a:solidFill>
                  <a:schemeClr val="accent1"/>
                </a:solidFill>
                <a:latin typeface="Calibri"/>
                <a:ea typeface="Calibri"/>
                <a:cs typeface="Calibri"/>
                <a:sym typeface="Calibri"/>
              </a:defRPr>
            </a:lvl2pPr>
            <a:lvl3pPr marL="1308100" marR="0" lvl="2" indent="19050" algn="l" rtl="0">
              <a:lnSpc>
                <a:spcPct val="100000"/>
              </a:lnSpc>
              <a:spcBef>
                <a:spcPts val="500"/>
              </a:spcBef>
              <a:spcAft>
                <a:spcPts val="0"/>
              </a:spcAft>
              <a:buClr>
                <a:schemeClr val="accent1"/>
              </a:buClr>
              <a:buSzPct val="100000"/>
              <a:buFont typeface="Arial"/>
              <a:buChar char="•"/>
              <a:defRPr sz="2300" b="0" i="0" u="none" strike="noStrike" cap="none">
                <a:solidFill>
                  <a:schemeClr val="accent1"/>
                </a:solidFill>
                <a:latin typeface="Calibri"/>
                <a:ea typeface="Calibri"/>
                <a:cs typeface="Calibri"/>
                <a:sym typeface="Calibri"/>
              </a:defRPr>
            </a:lvl3pPr>
            <a:lvl4pPr marL="1828800" marR="0" lvl="3" indent="19050" algn="l" rtl="0">
              <a:lnSpc>
                <a:spcPct val="100000"/>
              </a:lnSpc>
              <a:spcBef>
                <a:spcPts val="500"/>
              </a:spcBef>
              <a:spcAft>
                <a:spcPts val="0"/>
              </a:spcAft>
              <a:buClr>
                <a:schemeClr val="accent1"/>
              </a:buClr>
              <a:buSzPct val="100000"/>
              <a:buFont typeface="Arial"/>
              <a:buChar char="–"/>
              <a:defRPr sz="2300" b="0" i="0" u="none" strike="noStrike" cap="none">
                <a:solidFill>
                  <a:schemeClr val="accent1"/>
                </a:solidFill>
                <a:latin typeface="Calibri"/>
                <a:ea typeface="Calibri"/>
                <a:cs typeface="Calibri"/>
                <a:sym typeface="Calibri"/>
              </a:defRPr>
            </a:lvl4pPr>
            <a:lvl5pPr marL="2362200" marR="0" lvl="4" indent="-279400" algn="l" rtl="0">
              <a:lnSpc>
                <a:spcPct val="100000"/>
              </a:lnSpc>
              <a:spcBef>
                <a:spcPts val="500"/>
              </a:spcBef>
              <a:spcAft>
                <a:spcPts val="0"/>
              </a:spcAft>
              <a:buClr>
                <a:schemeClr val="accent1"/>
              </a:buClr>
              <a:buFont typeface="Arial"/>
              <a:buNone/>
              <a:defRPr sz="2300" b="0" i="0" u="none" strike="noStrike" cap="none">
                <a:solidFill>
                  <a:schemeClr val="accent1"/>
                </a:solidFill>
                <a:latin typeface="Calibri"/>
                <a:ea typeface="Calibri"/>
                <a:cs typeface="Calibri"/>
                <a:sym typeface="Calibri"/>
              </a:defRPr>
            </a:lvl5pPr>
            <a:lvl6pPr marL="2882900" marR="0" lvl="5" indent="190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Calibri"/>
                <a:ea typeface="Calibri"/>
                <a:cs typeface="Calibri"/>
                <a:sym typeface="Calibri"/>
              </a:defRPr>
            </a:lvl6pPr>
            <a:lvl7pPr marL="3403600" marR="0" lvl="6" indent="190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Calibri"/>
                <a:ea typeface="Calibri"/>
                <a:cs typeface="Calibri"/>
                <a:sym typeface="Calibri"/>
              </a:defRPr>
            </a:lvl7pPr>
            <a:lvl8pPr marL="3937000" marR="0" lvl="7" indent="63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Calibri"/>
                <a:ea typeface="Calibri"/>
                <a:cs typeface="Calibri"/>
                <a:sym typeface="Calibri"/>
              </a:defRPr>
            </a:lvl8pPr>
            <a:lvl9pPr marL="4457700" marR="0" lvl="8" indent="190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Calibri"/>
                <a:ea typeface="Calibri"/>
                <a:cs typeface="Calibri"/>
                <a:sym typeface="Calibri"/>
              </a:defRPr>
            </a:lvl9pPr>
          </a:lstStyle>
          <a:p>
            <a:endParaRPr/>
          </a:p>
        </p:txBody>
      </p:sp>
      <p:sp>
        <p:nvSpPr>
          <p:cNvPr id="16" name="Shape 16"/>
          <p:cNvSpPr txBox="1">
            <a:spLocks noGrp="1"/>
          </p:cNvSpPr>
          <p:nvPr>
            <p:ph type="body" idx="3"/>
          </p:nvPr>
        </p:nvSpPr>
        <p:spPr>
          <a:xfrm>
            <a:off x="1725471" y="1795526"/>
            <a:ext cx="8798099" cy="2302200"/>
          </a:xfrm>
          <a:prstGeom prst="rect">
            <a:avLst/>
          </a:prstGeom>
          <a:noFill/>
          <a:ln>
            <a:noFill/>
          </a:ln>
        </p:spPr>
        <p:txBody>
          <a:bodyPr lIns="91425" tIns="91425" rIns="91425" bIns="91425" anchor="ctr" anchorCtr="0"/>
          <a:lstStyle>
            <a:lvl1pPr marL="0" marR="0" lvl="0" indent="0" algn="r" rtl="0">
              <a:lnSpc>
                <a:spcPct val="100000"/>
              </a:lnSpc>
              <a:spcBef>
                <a:spcPts val="800"/>
              </a:spcBef>
              <a:spcAft>
                <a:spcPts val="0"/>
              </a:spcAft>
              <a:buClr>
                <a:schemeClr val="lt1"/>
              </a:buClr>
              <a:buFont typeface="Calibri"/>
              <a:buNone/>
              <a:defRPr sz="4100" b="1" i="0" u="none" strike="noStrike" cap="none">
                <a:solidFill>
                  <a:schemeClr val="lt1"/>
                </a:solidFill>
                <a:latin typeface="Calibri"/>
                <a:ea typeface="Calibri"/>
                <a:cs typeface="Calibri"/>
                <a:sym typeface="Calibri"/>
              </a:defRPr>
            </a:lvl1pPr>
            <a:lvl2pPr marL="850900" marR="0" lvl="1" indent="-342900" algn="l" rtl="0">
              <a:lnSpc>
                <a:spcPct val="100000"/>
              </a:lnSpc>
              <a:spcBef>
                <a:spcPts val="600"/>
              </a:spcBef>
              <a:spcAft>
                <a:spcPts val="0"/>
              </a:spcAft>
              <a:buClr>
                <a:schemeClr val="accent1"/>
              </a:buClr>
              <a:buFont typeface="Arial"/>
              <a:buNone/>
              <a:defRPr sz="2800" b="0" i="0" u="none" strike="noStrike" cap="none">
                <a:solidFill>
                  <a:schemeClr val="accent1"/>
                </a:solidFill>
                <a:latin typeface="Calibri"/>
                <a:ea typeface="Calibri"/>
                <a:cs typeface="Calibri"/>
                <a:sym typeface="Calibri"/>
              </a:defRPr>
            </a:lvl2pPr>
            <a:lvl3pPr marL="1308100" marR="0" lvl="2" indent="-279400" algn="l" rtl="0">
              <a:lnSpc>
                <a:spcPct val="100000"/>
              </a:lnSpc>
              <a:spcBef>
                <a:spcPts val="500"/>
              </a:spcBef>
              <a:spcAft>
                <a:spcPts val="0"/>
              </a:spcAft>
              <a:buClr>
                <a:schemeClr val="accent1"/>
              </a:buClr>
              <a:buFont typeface="Arial"/>
              <a:buNone/>
              <a:defRPr sz="2300" b="0" i="0" u="none" strike="noStrike" cap="none">
                <a:solidFill>
                  <a:schemeClr val="accent1"/>
                </a:solidFill>
                <a:latin typeface="Calibri"/>
                <a:ea typeface="Calibri"/>
                <a:cs typeface="Calibri"/>
                <a:sym typeface="Calibri"/>
              </a:defRPr>
            </a:lvl3pPr>
            <a:lvl4pPr marL="1828800" marR="0" lvl="3" indent="-266700" algn="l" rtl="0">
              <a:lnSpc>
                <a:spcPct val="100000"/>
              </a:lnSpc>
              <a:spcBef>
                <a:spcPts val="500"/>
              </a:spcBef>
              <a:spcAft>
                <a:spcPts val="0"/>
              </a:spcAft>
              <a:buClr>
                <a:schemeClr val="accent1"/>
              </a:buClr>
              <a:buFont typeface="Arial"/>
              <a:buNone/>
              <a:defRPr sz="2300" b="0" i="0" u="none" strike="noStrike" cap="none">
                <a:solidFill>
                  <a:schemeClr val="accent1"/>
                </a:solidFill>
                <a:latin typeface="Calibri"/>
                <a:ea typeface="Calibri"/>
                <a:cs typeface="Calibri"/>
                <a:sym typeface="Calibri"/>
              </a:defRPr>
            </a:lvl4pPr>
            <a:lvl5pPr marL="2362200" marR="0" lvl="4" indent="-279400" algn="l" rtl="0">
              <a:lnSpc>
                <a:spcPct val="100000"/>
              </a:lnSpc>
              <a:spcBef>
                <a:spcPts val="500"/>
              </a:spcBef>
              <a:spcAft>
                <a:spcPts val="0"/>
              </a:spcAft>
              <a:buClr>
                <a:schemeClr val="accent1"/>
              </a:buClr>
              <a:buFont typeface="Arial"/>
              <a:buNone/>
              <a:defRPr sz="2300" b="0" i="0" u="none" strike="noStrike" cap="none">
                <a:solidFill>
                  <a:schemeClr val="accent1"/>
                </a:solidFill>
                <a:latin typeface="Calibri"/>
                <a:ea typeface="Calibri"/>
                <a:cs typeface="Calibri"/>
                <a:sym typeface="Calibri"/>
              </a:defRPr>
            </a:lvl5pPr>
            <a:lvl6pPr marL="2882900" marR="0" lvl="5" indent="190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Calibri"/>
                <a:ea typeface="Calibri"/>
                <a:cs typeface="Calibri"/>
                <a:sym typeface="Calibri"/>
              </a:defRPr>
            </a:lvl6pPr>
            <a:lvl7pPr marL="3403600" marR="0" lvl="6" indent="190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Calibri"/>
                <a:ea typeface="Calibri"/>
                <a:cs typeface="Calibri"/>
                <a:sym typeface="Calibri"/>
              </a:defRPr>
            </a:lvl7pPr>
            <a:lvl8pPr marL="3937000" marR="0" lvl="7" indent="63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Calibri"/>
                <a:ea typeface="Calibri"/>
                <a:cs typeface="Calibri"/>
                <a:sym typeface="Calibri"/>
              </a:defRPr>
            </a:lvl8pPr>
            <a:lvl9pPr marL="4457700" marR="0" lvl="8" indent="190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le and 2 Content over Text">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837886" y="358847"/>
            <a:ext cx="9367499" cy="526798"/>
          </a:xfrm>
          <a:prstGeom prst="rect">
            <a:avLst/>
          </a:prstGeom>
          <a:noFill/>
          <a:ln>
            <a:noFill/>
          </a:ln>
          <a:effectLst>
            <a:outerShdw sx="1000" sy="1000" algn="ctr" rotWithShape="0">
              <a:srgbClr val="003366"/>
            </a:outerShdw>
          </a:effectLst>
        </p:spPr>
        <p:txBody>
          <a:bodyPr lIns="91425" tIns="91425" rIns="91425" bIns="91425" anchor="t" anchorCtr="0"/>
          <a:lstStyle>
            <a:lvl1pPr marL="0" marR="0" lvl="0" indent="0" algn="l" rtl="0">
              <a:lnSpc>
                <a:spcPct val="100000"/>
              </a:lnSpc>
              <a:spcBef>
                <a:spcPts val="0"/>
              </a:spcBef>
              <a:spcAft>
                <a:spcPts val="0"/>
              </a:spcAft>
              <a:buClr>
                <a:srgbClr val="032043"/>
              </a:buClr>
              <a:buFont typeface="Arial"/>
              <a:buNone/>
              <a:defRPr sz="2800" b="0" i="0" u="none" strike="noStrike" cap="none">
                <a:solidFill>
                  <a:srgbClr val="032043"/>
                </a:solidFill>
                <a:latin typeface="Arial"/>
                <a:ea typeface="Arial"/>
                <a:cs typeface="Arial"/>
                <a:sym typeface="Arial"/>
              </a:defRPr>
            </a:lvl1pPr>
            <a:lvl2pPr lvl="1" indent="0" rtl="0">
              <a:spcBef>
                <a:spcPts val="0"/>
              </a:spcBef>
              <a:buFont typeface="Calibri"/>
              <a:buNone/>
              <a:defRPr sz="2100" b="1">
                <a:latin typeface="Calibri"/>
                <a:ea typeface="Calibri"/>
                <a:cs typeface="Calibri"/>
                <a:sym typeface="Calibri"/>
              </a:defRPr>
            </a:lvl2pPr>
            <a:lvl3pPr lvl="2" indent="0" rtl="0">
              <a:spcBef>
                <a:spcPts val="0"/>
              </a:spcBef>
              <a:buFont typeface="Calibri"/>
              <a:buNone/>
              <a:defRPr sz="2100" b="1">
                <a:latin typeface="Calibri"/>
                <a:ea typeface="Calibri"/>
                <a:cs typeface="Calibri"/>
                <a:sym typeface="Calibri"/>
              </a:defRPr>
            </a:lvl3pPr>
            <a:lvl4pPr lvl="3" indent="0" rtl="0">
              <a:spcBef>
                <a:spcPts val="0"/>
              </a:spcBef>
              <a:buFont typeface="Calibri"/>
              <a:buNone/>
              <a:defRPr sz="2100" b="1">
                <a:latin typeface="Calibri"/>
                <a:ea typeface="Calibri"/>
                <a:cs typeface="Calibri"/>
                <a:sym typeface="Calibri"/>
              </a:defRPr>
            </a:lvl4pPr>
            <a:lvl5pPr lvl="4" indent="0" rtl="0">
              <a:spcBef>
                <a:spcPts val="0"/>
              </a:spcBef>
              <a:buFont typeface="Calibri"/>
              <a:buNone/>
              <a:defRPr sz="2100" b="1">
                <a:latin typeface="Calibri"/>
                <a:ea typeface="Calibri"/>
                <a:cs typeface="Calibri"/>
                <a:sym typeface="Calibri"/>
              </a:defRPr>
            </a:lvl5pPr>
            <a:lvl6pPr lvl="5" indent="0" rtl="0">
              <a:spcBef>
                <a:spcPts val="0"/>
              </a:spcBef>
              <a:buFont typeface="Calibri"/>
              <a:buNone/>
              <a:defRPr sz="2100" b="1">
                <a:latin typeface="Calibri"/>
                <a:ea typeface="Calibri"/>
                <a:cs typeface="Calibri"/>
                <a:sym typeface="Calibri"/>
              </a:defRPr>
            </a:lvl6pPr>
            <a:lvl7pPr lvl="6" indent="0" rtl="0">
              <a:spcBef>
                <a:spcPts val="0"/>
              </a:spcBef>
              <a:buFont typeface="Calibri"/>
              <a:buNone/>
              <a:defRPr sz="2100" b="1">
                <a:latin typeface="Calibri"/>
                <a:ea typeface="Calibri"/>
                <a:cs typeface="Calibri"/>
                <a:sym typeface="Calibri"/>
              </a:defRPr>
            </a:lvl7pPr>
            <a:lvl8pPr lvl="7" indent="0" rtl="0">
              <a:spcBef>
                <a:spcPts val="0"/>
              </a:spcBef>
              <a:buFont typeface="Calibri"/>
              <a:buNone/>
              <a:defRPr sz="2100" b="1">
                <a:latin typeface="Calibri"/>
                <a:ea typeface="Calibri"/>
                <a:cs typeface="Calibri"/>
                <a:sym typeface="Calibri"/>
              </a:defRPr>
            </a:lvl8pPr>
            <a:lvl9pPr lvl="8" indent="0" rtl="0">
              <a:spcBef>
                <a:spcPts val="0"/>
              </a:spcBef>
              <a:buFont typeface="Calibri"/>
              <a:buNone/>
              <a:defRPr sz="2100" b="1">
                <a:latin typeface="Calibri"/>
                <a:ea typeface="Calibri"/>
                <a:cs typeface="Calibri"/>
                <a:sym typeface="Calibri"/>
              </a:defRPr>
            </a:lvl9pPr>
          </a:lstStyle>
          <a:p>
            <a:endParaRPr/>
          </a:p>
        </p:txBody>
      </p:sp>
      <p:sp>
        <p:nvSpPr>
          <p:cNvPr id="90" name="Shape 90"/>
          <p:cNvSpPr txBox="1">
            <a:spLocks noGrp="1"/>
          </p:cNvSpPr>
          <p:nvPr>
            <p:ph type="body" idx="1"/>
          </p:nvPr>
        </p:nvSpPr>
        <p:spPr>
          <a:xfrm>
            <a:off x="837788" y="993838"/>
            <a:ext cx="4506900" cy="456299"/>
          </a:xfrm>
          <a:prstGeom prst="rect">
            <a:avLst/>
          </a:prstGeom>
          <a:solidFill>
            <a:srgbClr val="D3E6FD"/>
          </a:solidFill>
          <a:ln w="9525" cap="flat" cmpd="sng">
            <a:solidFill>
              <a:srgbClr val="8AA8B4"/>
            </a:solidFill>
            <a:prstDash val="solid"/>
            <a:miter/>
            <a:headEnd type="none" w="med" len="med"/>
            <a:tailEnd type="none" w="med" len="med"/>
          </a:ln>
        </p:spPr>
        <p:txBody>
          <a:bodyPr lIns="91425" tIns="91425" rIns="91425" bIns="91425" anchor="ctr" anchorCtr="0"/>
          <a:lstStyle>
            <a:lvl1pPr marL="0" marR="0" lvl="0" indent="0" algn="just" rtl="0">
              <a:lnSpc>
                <a:spcPct val="100000"/>
              </a:lnSpc>
              <a:spcBef>
                <a:spcPts val="600"/>
              </a:spcBef>
              <a:spcAft>
                <a:spcPts val="0"/>
              </a:spcAft>
              <a:buClr>
                <a:srgbClr val="003366"/>
              </a:buClr>
              <a:buFont typeface="Arial"/>
              <a:buNone/>
              <a:defRPr sz="1800" b="1" i="0" u="none" strike="noStrike" cap="none">
                <a:solidFill>
                  <a:srgbClr val="032043"/>
                </a:solidFill>
                <a:latin typeface="Arial"/>
                <a:ea typeface="Arial"/>
                <a:cs typeface="Arial"/>
                <a:sym typeface="Arial"/>
              </a:defRPr>
            </a:lvl1pPr>
            <a:lvl2pPr marL="0" marR="0" lvl="1" indent="0" algn="just" rtl="0">
              <a:lnSpc>
                <a:spcPct val="100000"/>
              </a:lnSpc>
              <a:spcBef>
                <a:spcPts val="400"/>
              </a:spcBef>
              <a:spcAft>
                <a:spcPts val="0"/>
              </a:spcAft>
              <a:buClr>
                <a:srgbClr val="003366"/>
              </a:buClr>
              <a:buFont typeface="Arial"/>
              <a:buNone/>
              <a:defRPr sz="1300" b="0" i="0" u="none" strike="noStrike" cap="none">
                <a:solidFill>
                  <a:srgbClr val="032043"/>
                </a:solidFill>
                <a:latin typeface="Arial"/>
                <a:ea typeface="Arial"/>
                <a:cs typeface="Arial"/>
                <a:sym typeface="Arial"/>
              </a:defRPr>
            </a:lvl2pPr>
            <a:lvl3pPr marL="0" marR="0" lvl="2" indent="0" algn="just" rtl="0">
              <a:lnSpc>
                <a:spcPct val="100000"/>
              </a:lnSpc>
              <a:spcBef>
                <a:spcPts val="400"/>
              </a:spcBef>
              <a:spcAft>
                <a:spcPts val="0"/>
              </a:spcAft>
              <a:buClr>
                <a:srgbClr val="003366"/>
              </a:buClr>
              <a:buFont typeface="Arial"/>
              <a:buNone/>
              <a:defRPr sz="1300" b="0" i="0" u="none" strike="noStrike" cap="none">
                <a:solidFill>
                  <a:srgbClr val="032043"/>
                </a:solidFill>
                <a:latin typeface="Arial"/>
                <a:ea typeface="Arial"/>
                <a:cs typeface="Arial"/>
                <a:sym typeface="Arial"/>
              </a:defRPr>
            </a:lvl3pPr>
            <a:lvl4pPr marL="0" marR="0" lvl="3" indent="0" algn="just" rtl="0">
              <a:lnSpc>
                <a:spcPct val="100000"/>
              </a:lnSpc>
              <a:spcBef>
                <a:spcPts val="400"/>
              </a:spcBef>
              <a:spcAft>
                <a:spcPts val="0"/>
              </a:spcAft>
              <a:buClr>
                <a:srgbClr val="003366"/>
              </a:buClr>
              <a:buFont typeface="Arial"/>
              <a:buNone/>
              <a:defRPr sz="1300" b="0" i="0" u="none" strike="noStrike" cap="none">
                <a:solidFill>
                  <a:srgbClr val="032043"/>
                </a:solidFill>
                <a:latin typeface="Arial"/>
                <a:ea typeface="Arial"/>
                <a:cs typeface="Arial"/>
                <a:sym typeface="Arial"/>
              </a:defRPr>
            </a:lvl4pPr>
            <a:lvl5pPr marL="0" marR="0" lvl="4" indent="0" algn="just" rtl="0">
              <a:lnSpc>
                <a:spcPct val="100000"/>
              </a:lnSpc>
              <a:spcBef>
                <a:spcPts val="400"/>
              </a:spcBef>
              <a:spcAft>
                <a:spcPts val="0"/>
              </a:spcAft>
              <a:buClr>
                <a:srgbClr val="003366"/>
              </a:buClr>
              <a:buFont typeface="Arial"/>
              <a:buNone/>
              <a:defRPr sz="1300" b="0" i="0" u="none" strike="noStrike" cap="none">
                <a:solidFill>
                  <a:srgbClr val="032043"/>
                </a:solidFill>
                <a:latin typeface="Arial"/>
                <a:ea typeface="Arial"/>
                <a:cs typeface="Arial"/>
                <a:sym typeface="Arial"/>
              </a:defRPr>
            </a:lvl5pPr>
            <a:lvl6pPr marL="2882900" marR="0" lvl="5"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6pPr>
            <a:lvl7pPr marL="3403600" marR="0" lvl="6"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7pPr>
            <a:lvl8pPr marL="3937000" marR="0" lvl="7"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8pPr>
            <a:lvl9pPr marL="4457700" marR="0" lvl="8"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9pPr>
          </a:lstStyle>
          <a:p>
            <a:endParaRPr/>
          </a:p>
        </p:txBody>
      </p:sp>
      <p:sp>
        <p:nvSpPr>
          <p:cNvPr id="91" name="Shape 91"/>
          <p:cNvSpPr txBox="1">
            <a:spLocks noGrp="1"/>
          </p:cNvSpPr>
          <p:nvPr>
            <p:ph type="body" idx="2"/>
          </p:nvPr>
        </p:nvSpPr>
        <p:spPr>
          <a:xfrm>
            <a:off x="5534194" y="993838"/>
            <a:ext cx="4662600" cy="456299"/>
          </a:xfrm>
          <a:prstGeom prst="rect">
            <a:avLst/>
          </a:prstGeom>
          <a:solidFill>
            <a:srgbClr val="D3E6FD"/>
          </a:solidFill>
          <a:ln w="9525" cap="flat" cmpd="sng">
            <a:solidFill>
              <a:srgbClr val="8AA8B4"/>
            </a:solidFill>
            <a:prstDash val="solid"/>
            <a:miter/>
            <a:headEnd type="none" w="med" len="med"/>
            <a:tailEnd type="none" w="med" len="med"/>
          </a:ln>
        </p:spPr>
        <p:txBody>
          <a:bodyPr lIns="91425" tIns="91425" rIns="91425" bIns="91425" anchor="ctr" anchorCtr="0"/>
          <a:lstStyle>
            <a:lvl1pPr marL="0" marR="0" lvl="0" indent="0" algn="just" rtl="0">
              <a:lnSpc>
                <a:spcPct val="100000"/>
              </a:lnSpc>
              <a:spcBef>
                <a:spcPts val="600"/>
              </a:spcBef>
              <a:spcAft>
                <a:spcPts val="0"/>
              </a:spcAft>
              <a:buClr>
                <a:srgbClr val="003366"/>
              </a:buClr>
              <a:buFont typeface="Arial"/>
              <a:buNone/>
              <a:defRPr sz="1800" b="1" i="0" u="none" strike="noStrike" cap="none">
                <a:solidFill>
                  <a:srgbClr val="032043"/>
                </a:solidFill>
                <a:latin typeface="Arial"/>
                <a:ea typeface="Arial"/>
                <a:cs typeface="Arial"/>
                <a:sym typeface="Arial"/>
              </a:defRPr>
            </a:lvl1pPr>
            <a:lvl2pPr marL="0" marR="0" lvl="1" indent="0" algn="just" rtl="0">
              <a:lnSpc>
                <a:spcPct val="100000"/>
              </a:lnSpc>
              <a:spcBef>
                <a:spcPts val="400"/>
              </a:spcBef>
              <a:spcAft>
                <a:spcPts val="0"/>
              </a:spcAft>
              <a:buClr>
                <a:srgbClr val="003366"/>
              </a:buClr>
              <a:buFont typeface="Arial"/>
              <a:buNone/>
              <a:defRPr sz="1300" b="0" i="0" u="none" strike="noStrike" cap="none">
                <a:solidFill>
                  <a:srgbClr val="032043"/>
                </a:solidFill>
                <a:latin typeface="Arial"/>
                <a:ea typeface="Arial"/>
                <a:cs typeface="Arial"/>
                <a:sym typeface="Arial"/>
              </a:defRPr>
            </a:lvl2pPr>
            <a:lvl3pPr marL="0" marR="0" lvl="2" indent="0" algn="just" rtl="0">
              <a:lnSpc>
                <a:spcPct val="100000"/>
              </a:lnSpc>
              <a:spcBef>
                <a:spcPts val="400"/>
              </a:spcBef>
              <a:spcAft>
                <a:spcPts val="0"/>
              </a:spcAft>
              <a:buClr>
                <a:srgbClr val="003366"/>
              </a:buClr>
              <a:buFont typeface="Arial"/>
              <a:buNone/>
              <a:defRPr sz="1300" b="0" i="0" u="none" strike="noStrike" cap="none">
                <a:solidFill>
                  <a:srgbClr val="032043"/>
                </a:solidFill>
                <a:latin typeface="Arial"/>
                <a:ea typeface="Arial"/>
                <a:cs typeface="Arial"/>
                <a:sym typeface="Arial"/>
              </a:defRPr>
            </a:lvl3pPr>
            <a:lvl4pPr marL="0" marR="0" lvl="3" indent="0" algn="just" rtl="0">
              <a:lnSpc>
                <a:spcPct val="100000"/>
              </a:lnSpc>
              <a:spcBef>
                <a:spcPts val="400"/>
              </a:spcBef>
              <a:spcAft>
                <a:spcPts val="0"/>
              </a:spcAft>
              <a:buClr>
                <a:srgbClr val="003366"/>
              </a:buClr>
              <a:buFont typeface="Arial"/>
              <a:buNone/>
              <a:defRPr sz="1300" b="0" i="0" u="none" strike="noStrike" cap="none">
                <a:solidFill>
                  <a:srgbClr val="032043"/>
                </a:solidFill>
                <a:latin typeface="Arial"/>
                <a:ea typeface="Arial"/>
                <a:cs typeface="Arial"/>
                <a:sym typeface="Arial"/>
              </a:defRPr>
            </a:lvl4pPr>
            <a:lvl5pPr marL="0" marR="0" lvl="4" indent="0" algn="just" rtl="0">
              <a:lnSpc>
                <a:spcPct val="100000"/>
              </a:lnSpc>
              <a:spcBef>
                <a:spcPts val="400"/>
              </a:spcBef>
              <a:spcAft>
                <a:spcPts val="0"/>
              </a:spcAft>
              <a:buClr>
                <a:srgbClr val="003366"/>
              </a:buClr>
              <a:buFont typeface="Arial"/>
              <a:buNone/>
              <a:defRPr sz="1300" b="0" i="0" u="none" strike="noStrike" cap="none">
                <a:solidFill>
                  <a:srgbClr val="032043"/>
                </a:solidFill>
                <a:latin typeface="Arial"/>
                <a:ea typeface="Arial"/>
                <a:cs typeface="Arial"/>
                <a:sym typeface="Arial"/>
              </a:defRPr>
            </a:lvl5pPr>
            <a:lvl6pPr marL="2882900" marR="0" lvl="5"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6pPr>
            <a:lvl7pPr marL="3403600" marR="0" lvl="6"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7pPr>
            <a:lvl8pPr marL="3937000" marR="0" lvl="7"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8pPr>
            <a:lvl9pPr marL="4457700" marR="0" lvl="8"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9pPr>
          </a:lstStyle>
          <a:p>
            <a:endParaRPr/>
          </a:p>
        </p:txBody>
      </p:sp>
      <p:sp>
        <p:nvSpPr>
          <p:cNvPr id="92" name="Shape 92"/>
          <p:cNvSpPr txBox="1">
            <a:spLocks noGrp="1"/>
          </p:cNvSpPr>
          <p:nvPr>
            <p:ph type="body" idx="3"/>
          </p:nvPr>
        </p:nvSpPr>
        <p:spPr>
          <a:xfrm>
            <a:off x="832923" y="4068589"/>
            <a:ext cx="9370500" cy="456299"/>
          </a:xfrm>
          <a:prstGeom prst="rect">
            <a:avLst/>
          </a:prstGeom>
          <a:solidFill>
            <a:srgbClr val="D3E6FD"/>
          </a:solidFill>
          <a:ln w="9525" cap="flat" cmpd="sng">
            <a:solidFill>
              <a:srgbClr val="8AA8B4"/>
            </a:solidFill>
            <a:prstDash val="solid"/>
            <a:miter/>
            <a:headEnd type="none" w="med" len="med"/>
            <a:tailEnd type="none" w="med" len="med"/>
          </a:ln>
        </p:spPr>
        <p:txBody>
          <a:bodyPr lIns="91425" tIns="91425" rIns="91425" bIns="91425" anchor="ctr" anchorCtr="0"/>
          <a:lstStyle>
            <a:lvl1pPr marL="0" marR="0" lvl="0" indent="0" algn="just" rtl="0">
              <a:lnSpc>
                <a:spcPct val="100000"/>
              </a:lnSpc>
              <a:spcBef>
                <a:spcPts val="600"/>
              </a:spcBef>
              <a:spcAft>
                <a:spcPts val="0"/>
              </a:spcAft>
              <a:buClr>
                <a:srgbClr val="003366"/>
              </a:buClr>
              <a:buFont typeface="Arial"/>
              <a:buNone/>
              <a:defRPr sz="1800" b="1" i="0" u="none" strike="noStrike" cap="none">
                <a:solidFill>
                  <a:srgbClr val="032043"/>
                </a:solidFill>
                <a:latin typeface="Arial"/>
                <a:ea typeface="Arial"/>
                <a:cs typeface="Arial"/>
                <a:sym typeface="Arial"/>
              </a:defRPr>
            </a:lvl1pPr>
            <a:lvl2pPr marL="0" marR="0" lvl="1" indent="0" algn="just" rtl="0">
              <a:lnSpc>
                <a:spcPct val="100000"/>
              </a:lnSpc>
              <a:spcBef>
                <a:spcPts val="400"/>
              </a:spcBef>
              <a:spcAft>
                <a:spcPts val="0"/>
              </a:spcAft>
              <a:buClr>
                <a:srgbClr val="003366"/>
              </a:buClr>
              <a:buFont typeface="Arial"/>
              <a:buNone/>
              <a:defRPr sz="1300" b="0" i="0" u="none" strike="noStrike" cap="none">
                <a:solidFill>
                  <a:srgbClr val="032043"/>
                </a:solidFill>
                <a:latin typeface="Arial"/>
                <a:ea typeface="Arial"/>
                <a:cs typeface="Arial"/>
                <a:sym typeface="Arial"/>
              </a:defRPr>
            </a:lvl2pPr>
            <a:lvl3pPr marL="0" marR="0" lvl="2" indent="0" algn="just" rtl="0">
              <a:lnSpc>
                <a:spcPct val="100000"/>
              </a:lnSpc>
              <a:spcBef>
                <a:spcPts val="400"/>
              </a:spcBef>
              <a:spcAft>
                <a:spcPts val="0"/>
              </a:spcAft>
              <a:buClr>
                <a:srgbClr val="003366"/>
              </a:buClr>
              <a:buFont typeface="Arial"/>
              <a:buNone/>
              <a:defRPr sz="1300" b="0" i="0" u="none" strike="noStrike" cap="none">
                <a:solidFill>
                  <a:srgbClr val="032043"/>
                </a:solidFill>
                <a:latin typeface="Arial"/>
                <a:ea typeface="Arial"/>
                <a:cs typeface="Arial"/>
                <a:sym typeface="Arial"/>
              </a:defRPr>
            </a:lvl3pPr>
            <a:lvl4pPr marL="0" marR="0" lvl="3" indent="0" algn="just" rtl="0">
              <a:lnSpc>
                <a:spcPct val="100000"/>
              </a:lnSpc>
              <a:spcBef>
                <a:spcPts val="400"/>
              </a:spcBef>
              <a:spcAft>
                <a:spcPts val="0"/>
              </a:spcAft>
              <a:buClr>
                <a:srgbClr val="003366"/>
              </a:buClr>
              <a:buFont typeface="Arial"/>
              <a:buNone/>
              <a:defRPr sz="1300" b="0" i="0" u="none" strike="noStrike" cap="none">
                <a:solidFill>
                  <a:srgbClr val="032043"/>
                </a:solidFill>
                <a:latin typeface="Arial"/>
                <a:ea typeface="Arial"/>
                <a:cs typeface="Arial"/>
                <a:sym typeface="Arial"/>
              </a:defRPr>
            </a:lvl4pPr>
            <a:lvl5pPr marL="0" marR="0" lvl="4" indent="0" algn="just" rtl="0">
              <a:lnSpc>
                <a:spcPct val="100000"/>
              </a:lnSpc>
              <a:spcBef>
                <a:spcPts val="400"/>
              </a:spcBef>
              <a:spcAft>
                <a:spcPts val="0"/>
              </a:spcAft>
              <a:buClr>
                <a:srgbClr val="003366"/>
              </a:buClr>
              <a:buFont typeface="Arial"/>
              <a:buNone/>
              <a:defRPr sz="1300" b="0" i="0" u="none" strike="noStrike" cap="none">
                <a:solidFill>
                  <a:srgbClr val="032043"/>
                </a:solidFill>
                <a:latin typeface="Arial"/>
                <a:ea typeface="Arial"/>
                <a:cs typeface="Arial"/>
                <a:sym typeface="Arial"/>
              </a:defRPr>
            </a:lvl5pPr>
            <a:lvl6pPr marL="2882900" marR="0" lvl="5"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6pPr>
            <a:lvl7pPr marL="3403600" marR="0" lvl="6"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7pPr>
            <a:lvl8pPr marL="3937000" marR="0" lvl="7"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8pPr>
            <a:lvl9pPr marL="4457700" marR="0" lvl="8"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9pPr>
          </a:lstStyle>
          <a:p>
            <a:endParaRPr/>
          </a:p>
        </p:txBody>
      </p:sp>
      <p:sp>
        <p:nvSpPr>
          <p:cNvPr id="93" name="Shape 93"/>
          <p:cNvSpPr txBox="1">
            <a:spLocks noGrp="1"/>
          </p:cNvSpPr>
          <p:nvPr>
            <p:ph type="body" idx="4"/>
          </p:nvPr>
        </p:nvSpPr>
        <p:spPr>
          <a:xfrm>
            <a:off x="837883" y="4576896"/>
            <a:ext cx="9365700" cy="2381099"/>
          </a:xfrm>
          <a:prstGeom prst="rect">
            <a:avLst/>
          </a:prstGeom>
          <a:noFill/>
          <a:ln>
            <a:noFill/>
          </a:ln>
        </p:spPr>
        <p:txBody>
          <a:bodyPr lIns="91425" tIns="91425" rIns="91425" bIns="91425" anchor="t" anchorCtr="0"/>
          <a:lstStyle>
            <a:lvl1pPr marL="304800" marR="0" lvl="0" indent="-146050" algn="just" rtl="0">
              <a:lnSpc>
                <a:spcPct val="100000"/>
              </a:lnSpc>
              <a:spcBef>
                <a:spcPts val="400"/>
              </a:spcBef>
              <a:spcAft>
                <a:spcPts val="0"/>
              </a:spcAft>
              <a:buClr>
                <a:srgbClr val="032043"/>
              </a:buClr>
              <a:buSzPct val="100000"/>
              <a:buFont typeface="Noto Sans Symbols"/>
              <a:buChar char="⬥"/>
              <a:defRPr sz="1300" b="0" i="0" u="none" strike="noStrike" cap="none">
                <a:solidFill>
                  <a:srgbClr val="032043"/>
                </a:solidFill>
                <a:latin typeface="Arial"/>
                <a:ea typeface="Arial"/>
                <a:cs typeface="Arial"/>
                <a:sym typeface="Arial"/>
              </a:defRPr>
            </a:lvl1pPr>
            <a:lvl2pPr marL="622300" marR="0" lvl="1" indent="-171450" algn="just" rtl="0">
              <a:lnSpc>
                <a:spcPct val="100000"/>
              </a:lnSpc>
              <a:spcBef>
                <a:spcPts val="400"/>
              </a:spcBef>
              <a:spcAft>
                <a:spcPts val="0"/>
              </a:spcAft>
              <a:buClr>
                <a:srgbClr val="032043"/>
              </a:buClr>
              <a:buSzPct val="84615"/>
              <a:buFont typeface="Noto Sans Symbols"/>
              <a:buChar char="⬥"/>
              <a:defRPr sz="1300" b="0" i="0" u="none" strike="noStrike" cap="none">
                <a:solidFill>
                  <a:srgbClr val="032043"/>
                </a:solidFill>
                <a:latin typeface="Arial"/>
                <a:ea typeface="Arial"/>
                <a:cs typeface="Arial"/>
                <a:sym typeface="Arial"/>
              </a:defRPr>
            </a:lvl2pPr>
            <a:lvl3pPr marL="927100" marR="0" lvl="2" indent="-190500" algn="just" rtl="0">
              <a:lnSpc>
                <a:spcPct val="100000"/>
              </a:lnSpc>
              <a:spcBef>
                <a:spcPts val="400"/>
              </a:spcBef>
              <a:spcAft>
                <a:spcPts val="0"/>
              </a:spcAft>
              <a:buClr>
                <a:srgbClr val="032043"/>
              </a:buClr>
              <a:buSzPct val="76923"/>
              <a:buFont typeface="Noto Sans Symbols"/>
              <a:buChar char="⬥"/>
              <a:defRPr sz="1300" b="0" i="0" u="none" strike="noStrike" cap="none">
                <a:solidFill>
                  <a:srgbClr val="032043"/>
                </a:solidFill>
                <a:latin typeface="Arial"/>
                <a:ea typeface="Arial"/>
                <a:cs typeface="Arial"/>
                <a:sym typeface="Arial"/>
              </a:defRPr>
            </a:lvl3pPr>
            <a:lvl4pPr marL="1231900" marR="0" lvl="3" indent="-196850" algn="just" rtl="0">
              <a:lnSpc>
                <a:spcPct val="100000"/>
              </a:lnSpc>
              <a:spcBef>
                <a:spcPts val="400"/>
              </a:spcBef>
              <a:spcAft>
                <a:spcPts val="0"/>
              </a:spcAft>
              <a:buClr>
                <a:srgbClr val="032043"/>
              </a:buClr>
              <a:buSzPct val="69230"/>
              <a:buFont typeface="Noto Sans Symbols"/>
              <a:buChar char="⬥"/>
              <a:defRPr sz="1300" b="0" i="0" u="none" strike="noStrike" cap="none">
                <a:solidFill>
                  <a:srgbClr val="032043"/>
                </a:solidFill>
                <a:latin typeface="Arial"/>
                <a:ea typeface="Arial"/>
                <a:cs typeface="Arial"/>
                <a:sym typeface="Arial"/>
              </a:defRPr>
            </a:lvl4pPr>
            <a:lvl5pPr marL="1536700" marR="0" lvl="4" indent="-228600" algn="just" rtl="0">
              <a:lnSpc>
                <a:spcPct val="100000"/>
              </a:lnSpc>
              <a:spcBef>
                <a:spcPts val="400"/>
              </a:spcBef>
              <a:spcAft>
                <a:spcPts val="0"/>
              </a:spcAft>
              <a:buClr>
                <a:srgbClr val="032043"/>
              </a:buClr>
              <a:buSzPct val="46153"/>
              <a:buFont typeface="Noto Sans Symbols"/>
              <a:buChar char="⬥"/>
              <a:defRPr sz="1300" b="0" i="0" u="none" strike="noStrike" cap="none">
                <a:solidFill>
                  <a:srgbClr val="032043"/>
                </a:solidFill>
                <a:latin typeface="Arial"/>
                <a:ea typeface="Arial"/>
                <a:cs typeface="Arial"/>
                <a:sym typeface="Arial"/>
              </a:defRPr>
            </a:lvl5pPr>
            <a:lvl6pPr marL="0" marR="0" lvl="5" indent="177800" algn="l" rtl="0">
              <a:lnSpc>
                <a:spcPct val="100000"/>
              </a:lnSpc>
              <a:spcBef>
                <a:spcPts val="300"/>
              </a:spcBef>
              <a:spcAft>
                <a:spcPts val="0"/>
              </a:spcAft>
              <a:buClr>
                <a:srgbClr val="003366"/>
              </a:buClr>
              <a:buSzPct val="100000"/>
              <a:buFont typeface="Noto Sans Symbols"/>
              <a:buChar char="⬥"/>
              <a:defRPr sz="1400" b="0" i="0" u="none" strike="noStrike" cap="none">
                <a:solidFill>
                  <a:srgbClr val="003366"/>
                </a:solidFill>
                <a:latin typeface="Georgia"/>
                <a:ea typeface="Georgia"/>
                <a:cs typeface="Georgia"/>
                <a:sym typeface="Georgia"/>
              </a:defRPr>
            </a:lvl6pPr>
            <a:lvl7pPr marL="0" marR="0" lvl="6" indent="177800" algn="l" rtl="0">
              <a:lnSpc>
                <a:spcPct val="100000"/>
              </a:lnSpc>
              <a:spcBef>
                <a:spcPts val="300"/>
              </a:spcBef>
              <a:spcAft>
                <a:spcPts val="0"/>
              </a:spcAft>
              <a:buClr>
                <a:srgbClr val="003366"/>
              </a:buClr>
              <a:buSzPct val="100000"/>
              <a:buFont typeface="Noto Sans Symbols"/>
              <a:buChar char="⬥"/>
              <a:defRPr sz="1400" b="0" i="0" u="none" strike="noStrike" cap="none">
                <a:solidFill>
                  <a:srgbClr val="003366"/>
                </a:solidFill>
                <a:latin typeface="Georgia"/>
                <a:ea typeface="Georgia"/>
                <a:cs typeface="Georgia"/>
                <a:sym typeface="Georgia"/>
              </a:defRPr>
            </a:lvl7pPr>
            <a:lvl8pPr marL="3937000" marR="0" lvl="7"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8pPr>
            <a:lvl9pPr marL="4457700" marR="0" lvl="8"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9pPr>
          </a:lstStyle>
          <a:p>
            <a:endParaRPr/>
          </a:p>
        </p:txBody>
      </p:sp>
      <p:sp>
        <p:nvSpPr>
          <p:cNvPr id="94" name="Shape 94"/>
          <p:cNvSpPr txBox="1">
            <a:spLocks noGrp="1"/>
          </p:cNvSpPr>
          <p:nvPr>
            <p:ph type="body" idx="5"/>
          </p:nvPr>
        </p:nvSpPr>
        <p:spPr>
          <a:xfrm>
            <a:off x="837883" y="1545896"/>
            <a:ext cx="4508099" cy="2381099"/>
          </a:xfrm>
          <a:prstGeom prst="rect">
            <a:avLst/>
          </a:prstGeom>
          <a:noFill/>
          <a:ln>
            <a:noFill/>
          </a:ln>
        </p:spPr>
        <p:txBody>
          <a:bodyPr lIns="91425" tIns="91425" rIns="91425" bIns="91425" anchor="t" anchorCtr="0"/>
          <a:lstStyle>
            <a:lvl1pPr marL="304800" marR="0" lvl="0" indent="-146050" algn="just" rtl="0">
              <a:lnSpc>
                <a:spcPct val="100000"/>
              </a:lnSpc>
              <a:spcBef>
                <a:spcPts val="400"/>
              </a:spcBef>
              <a:spcAft>
                <a:spcPts val="0"/>
              </a:spcAft>
              <a:buClr>
                <a:srgbClr val="032043"/>
              </a:buClr>
              <a:buSzPct val="100000"/>
              <a:buFont typeface="Noto Sans Symbols"/>
              <a:buChar char="⬥"/>
              <a:defRPr sz="1300" b="0" i="0" u="none" strike="noStrike" cap="none">
                <a:solidFill>
                  <a:srgbClr val="032043"/>
                </a:solidFill>
                <a:latin typeface="Arial"/>
                <a:ea typeface="Arial"/>
                <a:cs typeface="Arial"/>
                <a:sym typeface="Arial"/>
              </a:defRPr>
            </a:lvl1pPr>
            <a:lvl2pPr marL="622300" marR="0" lvl="1" indent="-171450" algn="just" rtl="0">
              <a:lnSpc>
                <a:spcPct val="100000"/>
              </a:lnSpc>
              <a:spcBef>
                <a:spcPts val="400"/>
              </a:spcBef>
              <a:spcAft>
                <a:spcPts val="0"/>
              </a:spcAft>
              <a:buClr>
                <a:srgbClr val="032043"/>
              </a:buClr>
              <a:buSzPct val="84615"/>
              <a:buFont typeface="Noto Sans Symbols"/>
              <a:buChar char="⬥"/>
              <a:defRPr sz="1300" b="0" i="0" u="none" strike="noStrike" cap="none">
                <a:solidFill>
                  <a:srgbClr val="032043"/>
                </a:solidFill>
                <a:latin typeface="Arial"/>
                <a:ea typeface="Arial"/>
                <a:cs typeface="Arial"/>
                <a:sym typeface="Arial"/>
              </a:defRPr>
            </a:lvl2pPr>
            <a:lvl3pPr marL="927100" marR="0" lvl="2" indent="-190500" algn="just" rtl="0">
              <a:lnSpc>
                <a:spcPct val="100000"/>
              </a:lnSpc>
              <a:spcBef>
                <a:spcPts val="400"/>
              </a:spcBef>
              <a:spcAft>
                <a:spcPts val="0"/>
              </a:spcAft>
              <a:buClr>
                <a:srgbClr val="032043"/>
              </a:buClr>
              <a:buSzPct val="76923"/>
              <a:buFont typeface="Noto Sans Symbols"/>
              <a:buChar char="⬥"/>
              <a:defRPr sz="1300" b="0" i="0" u="none" strike="noStrike" cap="none">
                <a:solidFill>
                  <a:srgbClr val="032043"/>
                </a:solidFill>
                <a:latin typeface="Arial"/>
                <a:ea typeface="Arial"/>
                <a:cs typeface="Arial"/>
                <a:sym typeface="Arial"/>
              </a:defRPr>
            </a:lvl3pPr>
            <a:lvl4pPr marL="1231900" marR="0" lvl="3" indent="-196850" algn="just" rtl="0">
              <a:lnSpc>
                <a:spcPct val="100000"/>
              </a:lnSpc>
              <a:spcBef>
                <a:spcPts val="400"/>
              </a:spcBef>
              <a:spcAft>
                <a:spcPts val="0"/>
              </a:spcAft>
              <a:buClr>
                <a:srgbClr val="032043"/>
              </a:buClr>
              <a:buSzPct val="69230"/>
              <a:buFont typeface="Noto Sans Symbols"/>
              <a:buChar char="⬥"/>
              <a:defRPr sz="1300" b="0" i="0" u="none" strike="noStrike" cap="none">
                <a:solidFill>
                  <a:srgbClr val="032043"/>
                </a:solidFill>
                <a:latin typeface="Arial"/>
                <a:ea typeface="Arial"/>
                <a:cs typeface="Arial"/>
                <a:sym typeface="Arial"/>
              </a:defRPr>
            </a:lvl4pPr>
            <a:lvl5pPr marL="1536700" marR="0" lvl="4" indent="-228600" algn="just" rtl="0">
              <a:lnSpc>
                <a:spcPct val="100000"/>
              </a:lnSpc>
              <a:spcBef>
                <a:spcPts val="400"/>
              </a:spcBef>
              <a:spcAft>
                <a:spcPts val="0"/>
              </a:spcAft>
              <a:buClr>
                <a:srgbClr val="032043"/>
              </a:buClr>
              <a:buSzPct val="46153"/>
              <a:buFont typeface="Noto Sans Symbols"/>
              <a:buChar char="⬥"/>
              <a:defRPr sz="1300" b="0" i="0" u="none" strike="noStrike" cap="none">
                <a:solidFill>
                  <a:srgbClr val="032043"/>
                </a:solidFill>
                <a:latin typeface="Arial"/>
                <a:ea typeface="Arial"/>
                <a:cs typeface="Arial"/>
                <a:sym typeface="Arial"/>
              </a:defRPr>
            </a:lvl5pPr>
            <a:lvl6pPr marL="0" marR="0" lvl="5" indent="177800" algn="l" rtl="0">
              <a:lnSpc>
                <a:spcPct val="100000"/>
              </a:lnSpc>
              <a:spcBef>
                <a:spcPts val="300"/>
              </a:spcBef>
              <a:spcAft>
                <a:spcPts val="0"/>
              </a:spcAft>
              <a:buClr>
                <a:srgbClr val="003366"/>
              </a:buClr>
              <a:buSzPct val="100000"/>
              <a:buFont typeface="Noto Sans Symbols"/>
              <a:buChar char="⬥"/>
              <a:defRPr sz="1400" b="0" i="0" u="none" strike="noStrike" cap="none">
                <a:solidFill>
                  <a:srgbClr val="003366"/>
                </a:solidFill>
                <a:latin typeface="Georgia"/>
                <a:ea typeface="Georgia"/>
                <a:cs typeface="Georgia"/>
                <a:sym typeface="Georgia"/>
              </a:defRPr>
            </a:lvl6pPr>
            <a:lvl7pPr marL="0" marR="0" lvl="6" indent="177800" algn="l" rtl="0">
              <a:lnSpc>
                <a:spcPct val="100000"/>
              </a:lnSpc>
              <a:spcBef>
                <a:spcPts val="300"/>
              </a:spcBef>
              <a:spcAft>
                <a:spcPts val="0"/>
              </a:spcAft>
              <a:buClr>
                <a:srgbClr val="003366"/>
              </a:buClr>
              <a:buSzPct val="100000"/>
              <a:buFont typeface="Noto Sans Symbols"/>
              <a:buChar char="⬥"/>
              <a:defRPr sz="1400" b="0" i="0" u="none" strike="noStrike" cap="none">
                <a:solidFill>
                  <a:srgbClr val="003366"/>
                </a:solidFill>
                <a:latin typeface="Georgia"/>
                <a:ea typeface="Georgia"/>
                <a:cs typeface="Georgia"/>
                <a:sym typeface="Georgia"/>
              </a:defRPr>
            </a:lvl7pPr>
            <a:lvl8pPr marL="3937000" marR="0" lvl="7"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8pPr>
            <a:lvl9pPr marL="4457700" marR="0" lvl="8"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9pPr>
          </a:lstStyle>
          <a:p>
            <a:endParaRPr/>
          </a:p>
        </p:txBody>
      </p:sp>
      <p:sp>
        <p:nvSpPr>
          <p:cNvPr id="95" name="Shape 95"/>
          <p:cNvSpPr txBox="1">
            <a:spLocks noGrp="1"/>
          </p:cNvSpPr>
          <p:nvPr>
            <p:ph type="body" idx="6"/>
          </p:nvPr>
        </p:nvSpPr>
        <p:spPr>
          <a:xfrm>
            <a:off x="5551623" y="1545896"/>
            <a:ext cx="4664100" cy="2381099"/>
          </a:xfrm>
          <a:prstGeom prst="rect">
            <a:avLst/>
          </a:prstGeom>
          <a:noFill/>
          <a:ln>
            <a:noFill/>
          </a:ln>
        </p:spPr>
        <p:txBody>
          <a:bodyPr lIns="91425" tIns="91425" rIns="91425" bIns="91425" anchor="t" anchorCtr="0"/>
          <a:lstStyle>
            <a:lvl1pPr marL="304800" marR="0" lvl="0" indent="-146050" algn="just" rtl="0">
              <a:lnSpc>
                <a:spcPct val="100000"/>
              </a:lnSpc>
              <a:spcBef>
                <a:spcPts val="400"/>
              </a:spcBef>
              <a:spcAft>
                <a:spcPts val="0"/>
              </a:spcAft>
              <a:buClr>
                <a:srgbClr val="032043"/>
              </a:buClr>
              <a:buSzPct val="100000"/>
              <a:buFont typeface="Noto Sans Symbols"/>
              <a:buChar char="⬥"/>
              <a:defRPr sz="1300" b="0" i="0" u="none" strike="noStrike" cap="none">
                <a:solidFill>
                  <a:srgbClr val="032043"/>
                </a:solidFill>
                <a:latin typeface="Arial"/>
                <a:ea typeface="Arial"/>
                <a:cs typeface="Arial"/>
                <a:sym typeface="Arial"/>
              </a:defRPr>
            </a:lvl1pPr>
            <a:lvl2pPr marL="622300" marR="0" lvl="1" indent="-171450" algn="just" rtl="0">
              <a:lnSpc>
                <a:spcPct val="100000"/>
              </a:lnSpc>
              <a:spcBef>
                <a:spcPts val="400"/>
              </a:spcBef>
              <a:spcAft>
                <a:spcPts val="0"/>
              </a:spcAft>
              <a:buClr>
                <a:srgbClr val="032043"/>
              </a:buClr>
              <a:buSzPct val="84615"/>
              <a:buFont typeface="Noto Sans Symbols"/>
              <a:buChar char="⬥"/>
              <a:defRPr sz="1300" b="0" i="0" u="none" strike="noStrike" cap="none">
                <a:solidFill>
                  <a:srgbClr val="032043"/>
                </a:solidFill>
                <a:latin typeface="Arial"/>
                <a:ea typeface="Arial"/>
                <a:cs typeface="Arial"/>
                <a:sym typeface="Arial"/>
              </a:defRPr>
            </a:lvl2pPr>
            <a:lvl3pPr marL="927100" marR="0" lvl="2" indent="-190500" algn="just" rtl="0">
              <a:lnSpc>
                <a:spcPct val="100000"/>
              </a:lnSpc>
              <a:spcBef>
                <a:spcPts val="400"/>
              </a:spcBef>
              <a:spcAft>
                <a:spcPts val="0"/>
              </a:spcAft>
              <a:buClr>
                <a:srgbClr val="032043"/>
              </a:buClr>
              <a:buSzPct val="76923"/>
              <a:buFont typeface="Noto Sans Symbols"/>
              <a:buChar char="⬥"/>
              <a:defRPr sz="1300" b="0" i="0" u="none" strike="noStrike" cap="none">
                <a:solidFill>
                  <a:srgbClr val="032043"/>
                </a:solidFill>
                <a:latin typeface="Arial"/>
                <a:ea typeface="Arial"/>
                <a:cs typeface="Arial"/>
                <a:sym typeface="Arial"/>
              </a:defRPr>
            </a:lvl3pPr>
            <a:lvl4pPr marL="1231900" marR="0" lvl="3" indent="-196850" algn="just" rtl="0">
              <a:lnSpc>
                <a:spcPct val="100000"/>
              </a:lnSpc>
              <a:spcBef>
                <a:spcPts val="400"/>
              </a:spcBef>
              <a:spcAft>
                <a:spcPts val="0"/>
              </a:spcAft>
              <a:buClr>
                <a:srgbClr val="032043"/>
              </a:buClr>
              <a:buSzPct val="69230"/>
              <a:buFont typeface="Noto Sans Symbols"/>
              <a:buChar char="⬥"/>
              <a:defRPr sz="1300" b="0" i="0" u="none" strike="noStrike" cap="none">
                <a:solidFill>
                  <a:srgbClr val="032043"/>
                </a:solidFill>
                <a:latin typeface="Arial"/>
                <a:ea typeface="Arial"/>
                <a:cs typeface="Arial"/>
                <a:sym typeface="Arial"/>
              </a:defRPr>
            </a:lvl4pPr>
            <a:lvl5pPr marL="1536700" marR="0" lvl="4" indent="-228600" algn="just" rtl="0">
              <a:lnSpc>
                <a:spcPct val="100000"/>
              </a:lnSpc>
              <a:spcBef>
                <a:spcPts val="400"/>
              </a:spcBef>
              <a:spcAft>
                <a:spcPts val="0"/>
              </a:spcAft>
              <a:buClr>
                <a:srgbClr val="032043"/>
              </a:buClr>
              <a:buSzPct val="46153"/>
              <a:buFont typeface="Noto Sans Symbols"/>
              <a:buChar char="⬥"/>
              <a:defRPr sz="1300" b="0" i="0" u="none" strike="noStrike" cap="none">
                <a:solidFill>
                  <a:srgbClr val="032043"/>
                </a:solidFill>
                <a:latin typeface="Arial"/>
                <a:ea typeface="Arial"/>
                <a:cs typeface="Arial"/>
                <a:sym typeface="Arial"/>
              </a:defRPr>
            </a:lvl5pPr>
            <a:lvl6pPr marL="0" marR="0" lvl="5" indent="177800" algn="l" rtl="0">
              <a:lnSpc>
                <a:spcPct val="100000"/>
              </a:lnSpc>
              <a:spcBef>
                <a:spcPts val="300"/>
              </a:spcBef>
              <a:spcAft>
                <a:spcPts val="0"/>
              </a:spcAft>
              <a:buClr>
                <a:srgbClr val="003366"/>
              </a:buClr>
              <a:buSzPct val="100000"/>
              <a:buFont typeface="Noto Sans Symbols"/>
              <a:buChar char="⬥"/>
              <a:defRPr sz="1400" b="0" i="0" u="none" strike="noStrike" cap="none">
                <a:solidFill>
                  <a:srgbClr val="003366"/>
                </a:solidFill>
                <a:latin typeface="Georgia"/>
                <a:ea typeface="Georgia"/>
                <a:cs typeface="Georgia"/>
                <a:sym typeface="Georgia"/>
              </a:defRPr>
            </a:lvl6pPr>
            <a:lvl7pPr marL="0" marR="0" lvl="6" indent="177800" algn="l" rtl="0">
              <a:lnSpc>
                <a:spcPct val="100000"/>
              </a:lnSpc>
              <a:spcBef>
                <a:spcPts val="300"/>
              </a:spcBef>
              <a:spcAft>
                <a:spcPts val="0"/>
              </a:spcAft>
              <a:buClr>
                <a:srgbClr val="003366"/>
              </a:buClr>
              <a:buSzPct val="100000"/>
              <a:buFont typeface="Noto Sans Symbols"/>
              <a:buChar char="⬥"/>
              <a:defRPr sz="1400" b="0" i="0" u="none" strike="noStrike" cap="none">
                <a:solidFill>
                  <a:srgbClr val="003366"/>
                </a:solidFill>
                <a:latin typeface="Georgia"/>
                <a:ea typeface="Georgia"/>
                <a:cs typeface="Georgia"/>
                <a:sym typeface="Georgia"/>
              </a:defRPr>
            </a:lvl7pPr>
            <a:lvl8pPr marL="3937000" marR="0" lvl="7"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8pPr>
            <a:lvl9pPr marL="4457700" marR="0" lvl="8"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9pPr>
          </a:lstStyle>
          <a:p>
            <a:endParaRPr/>
          </a:p>
        </p:txBody>
      </p:sp>
      <p:cxnSp>
        <p:nvCxnSpPr>
          <p:cNvPr id="96" name="Shape 96"/>
          <p:cNvCxnSpPr/>
          <p:nvPr/>
        </p:nvCxnSpPr>
        <p:spPr>
          <a:xfrm>
            <a:off x="837882" y="934500"/>
            <a:ext cx="1089899" cy="0"/>
          </a:xfrm>
          <a:prstGeom prst="straightConnector1">
            <a:avLst/>
          </a:prstGeom>
          <a:noFill/>
          <a:ln w="22225" cap="flat" cmpd="sng">
            <a:solidFill>
              <a:srgbClr val="808080"/>
            </a:solidFill>
            <a:prstDash val="solid"/>
            <a:round/>
            <a:headEnd type="none" w="med" len="med"/>
            <a:tailEnd type="none" w="med" len="med"/>
          </a:ln>
        </p:spPr>
      </p:cxnSp>
      <p:cxnSp>
        <p:nvCxnSpPr>
          <p:cNvPr id="97" name="Shape 97"/>
          <p:cNvCxnSpPr/>
          <p:nvPr/>
        </p:nvCxnSpPr>
        <p:spPr>
          <a:xfrm>
            <a:off x="1867675" y="934500"/>
            <a:ext cx="8330700" cy="0"/>
          </a:xfrm>
          <a:prstGeom prst="straightConnector1">
            <a:avLst/>
          </a:prstGeom>
          <a:noFill/>
          <a:ln w="22225" cap="flat" cmpd="sng">
            <a:solidFill>
              <a:srgbClr val="808080"/>
            </a:solidFill>
            <a:prstDash val="solid"/>
            <a:round/>
            <a:headEnd type="none" w="med" len="med"/>
            <a:tailEnd type="none" w="med" len="med"/>
          </a:ln>
        </p:spPr>
      </p:cxnSp>
      <p:sp>
        <p:nvSpPr>
          <p:cNvPr id="98" name="Shape 98"/>
          <p:cNvSpPr txBox="1">
            <a:spLocks noGrp="1"/>
          </p:cNvSpPr>
          <p:nvPr>
            <p:ph type="body" idx="7"/>
          </p:nvPr>
        </p:nvSpPr>
        <p:spPr>
          <a:xfrm rot="-5400000">
            <a:off x="-3121472" y="3405564"/>
            <a:ext cx="6825900" cy="435299"/>
          </a:xfrm>
          <a:prstGeom prst="rect">
            <a:avLst/>
          </a:prstGeom>
          <a:noFill/>
          <a:ln>
            <a:noFill/>
          </a:ln>
        </p:spPr>
        <p:txBody>
          <a:bodyPr lIns="91425" tIns="91425" rIns="91425" bIns="91425" anchor="ctr" anchorCtr="0"/>
          <a:lstStyle>
            <a:lvl1pPr marL="0" marR="0" lvl="0" indent="0" algn="just" rtl="0">
              <a:lnSpc>
                <a:spcPct val="100000"/>
              </a:lnSpc>
              <a:spcBef>
                <a:spcPts val="1100"/>
              </a:spcBef>
              <a:spcAft>
                <a:spcPts val="0"/>
              </a:spcAft>
              <a:buClr>
                <a:srgbClr val="003366"/>
              </a:buClr>
              <a:buFont typeface="Arial"/>
              <a:buNone/>
              <a:defRPr sz="3200" b="1" i="0" u="none" strike="noStrike" cap="none">
                <a:solidFill>
                  <a:srgbClr val="032043"/>
                </a:solidFill>
                <a:latin typeface="Arial"/>
                <a:ea typeface="Arial"/>
                <a:cs typeface="Arial"/>
                <a:sym typeface="Arial"/>
              </a:defRPr>
            </a:lvl1pPr>
            <a:lvl2pPr marL="0" marR="0" lvl="1" indent="0" algn="just" rtl="0">
              <a:lnSpc>
                <a:spcPct val="100000"/>
              </a:lnSpc>
              <a:spcBef>
                <a:spcPts val="1100"/>
              </a:spcBef>
              <a:spcAft>
                <a:spcPts val="0"/>
              </a:spcAft>
              <a:buClr>
                <a:srgbClr val="003366"/>
              </a:buClr>
              <a:buFont typeface="Arial"/>
              <a:buNone/>
              <a:defRPr sz="3200" b="1" i="0" u="none" strike="noStrike" cap="none">
                <a:solidFill>
                  <a:srgbClr val="032043"/>
                </a:solidFill>
                <a:latin typeface="Arial"/>
                <a:ea typeface="Arial"/>
                <a:cs typeface="Arial"/>
                <a:sym typeface="Arial"/>
              </a:defRPr>
            </a:lvl2pPr>
            <a:lvl3pPr marL="0" marR="0" lvl="2" indent="0" algn="just" rtl="0">
              <a:lnSpc>
                <a:spcPct val="100000"/>
              </a:lnSpc>
              <a:spcBef>
                <a:spcPts val="1100"/>
              </a:spcBef>
              <a:spcAft>
                <a:spcPts val="0"/>
              </a:spcAft>
              <a:buClr>
                <a:srgbClr val="003366"/>
              </a:buClr>
              <a:buFont typeface="Arial"/>
              <a:buNone/>
              <a:defRPr sz="3200" b="1" i="0" u="none" strike="noStrike" cap="none">
                <a:solidFill>
                  <a:srgbClr val="032043"/>
                </a:solidFill>
                <a:latin typeface="Arial"/>
                <a:ea typeface="Arial"/>
                <a:cs typeface="Arial"/>
                <a:sym typeface="Arial"/>
              </a:defRPr>
            </a:lvl3pPr>
            <a:lvl4pPr marL="0" marR="0" lvl="3" indent="0" algn="just" rtl="0">
              <a:lnSpc>
                <a:spcPct val="100000"/>
              </a:lnSpc>
              <a:spcBef>
                <a:spcPts val="1100"/>
              </a:spcBef>
              <a:spcAft>
                <a:spcPts val="0"/>
              </a:spcAft>
              <a:buClr>
                <a:srgbClr val="003366"/>
              </a:buClr>
              <a:buFont typeface="Arial"/>
              <a:buNone/>
              <a:defRPr sz="3200" b="1" i="0" u="none" strike="noStrike" cap="none">
                <a:solidFill>
                  <a:srgbClr val="032043"/>
                </a:solidFill>
                <a:latin typeface="Arial"/>
                <a:ea typeface="Arial"/>
                <a:cs typeface="Arial"/>
                <a:sym typeface="Arial"/>
              </a:defRPr>
            </a:lvl4pPr>
            <a:lvl5pPr marL="0" marR="0" lvl="4" indent="0" algn="just" rtl="0">
              <a:lnSpc>
                <a:spcPct val="100000"/>
              </a:lnSpc>
              <a:spcBef>
                <a:spcPts val="1100"/>
              </a:spcBef>
              <a:spcAft>
                <a:spcPts val="0"/>
              </a:spcAft>
              <a:buClr>
                <a:srgbClr val="003366"/>
              </a:buClr>
              <a:buFont typeface="Arial"/>
              <a:buNone/>
              <a:defRPr sz="3200" b="1" i="0" u="none" strike="noStrike" cap="none">
                <a:solidFill>
                  <a:srgbClr val="032043"/>
                </a:solidFill>
                <a:latin typeface="Arial"/>
                <a:ea typeface="Arial"/>
                <a:cs typeface="Arial"/>
                <a:sym typeface="Arial"/>
              </a:defRPr>
            </a:lvl5pPr>
            <a:lvl6pPr marL="2882900" marR="0" lvl="5"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6pPr>
            <a:lvl7pPr marL="3403600" marR="0" lvl="6"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7pPr>
            <a:lvl8pPr marL="3937000" marR="0" lvl="7"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8pPr>
            <a:lvl9pPr marL="4457700" marR="0" lvl="8"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able Slide">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837886" y="357095"/>
            <a:ext cx="9367499" cy="527999"/>
          </a:xfrm>
          <a:prstGeom prst="rect">
            <a:avLst/>
          </a:prstGeom>
          <a:noFill/>
          <a:ln>
            <a:noFill/>
          </a:ln>
          <a:effectLst>
            <a:outerShdw sx="1000" sy="1000" algn="ctr" rotWithShape="0">
              <a:srgbClr val="003366"/>
            </a:outerShdw>
          </a:effectLst>
        </p:spPr>
        <p:txBody>
          <a:bodyPr lIns="91425" tIns="91425" rIns="91425" bIns="91425" anchor="t" anchorCtr="0"/>
          <a:lstStyle>
            <a:lvl1pPr marL="0" marR="0" lvl="0" indent="0" algn="l" rtl="0">
              <a:lnSpc>
                <a:spcPct val="100000"/>
              </a:lnSpc>
              <a:spcBef>
                <a:spcPts val="0"/>
              </a:spcBef>
              <a:spcAft>
                <a:spcPts val="0"/>
              </a:spcAft>
              <a:buClr>
                <a:srgbClr val="032043"/>
              </a:buClr>
              <a:buFont typeface="Arial"/>
              <a:buNone/>
              <a:defRPr sz="2800" b="0" i="0" u="none" strike="noStrike" cap="none">
                <a:solidFill>
                  <a:srgbClr val="032043"/>
                </a:solidFill>
                <a:latin typeface="Arial"/>
                <a:ea typeface="Arial"/>
                <a:cs typeface="Arial"/>
                <a:sym typeface="Arial"/>
              </a:defRPr>
            </a:lvl1pPr>
            <a:lvl2pPr lvl="1" indent="0" rtl="0">
              <a:spcBef>
                <a:spcPts val="0"/>
              </a:spcBef>
              <a:buFont typeface="Calibri"/>
              <a:buNone/>
              <a:defRPr sz="2100" b="1">
                <a:latin typeface="Calibri"/>
                <a:ea typeface="Calibri"/>
                <a:cs typeface="Calibri"/>
                <a:sym typeface="Calibri"/>
              </a:defRPr>
            </a:lvl2pPr>
            <a:lvl3pPr lvl="2" indent="0" rtl="0">
              <a:spcBef>
                <a:spcPts val="0"/>
              </a:spcBef>
              <a:buFont typeface="Calibri"/>
              <a:buNone/>
              <a:defRPr sz="2100" b="1">
                <a:latin typeface="Calibri"/>
                <a:ea typeface="Calibri"/>
                <a:cs typeface="Calibri"/>
                <a:sym typeface="Calibri"/>
              </a:defRPr>
            </a:lvl3pPr>
            <a:lvl4pPr lvl="3" indent="0" rtl="0">
              <a:spcBef>
                <a:spcPts val="0"/>
              </a:spcBef>
              <a:buFont typeface="Calibri"/>
              <a:buNone/>
              <a:defRPr sz="2100" b="1">
                <a:latin typeface="Calibri"/>
                <a:ea typeface="Calibri"/>
                <a:cs typeface="Calibri"/>
                <a:sym typeface="Calibri"/>
              </a:defRPr>
            </a:lvl4pPr>
            <a:lvl5pPr lvl="4" indent="0" rtl="0">
              <a:spcBef>
                <a:spcPts val="0"/>
              </a:spcBef>
              <a:buFont typeface="Calibri"/>
              <a:buNone/>
              <a:defRPr sz="2100" b="1">
                <a:latin typeface="Calibri"/>
                <a:ea typeface="Calibri"/>
                <a:cs typeface="Calibri"/>
                <a:sym typeface="Calibri"/>
              </a:defRPr>
            </a:lvl5pPr>
            <a:lvl6pPr lvl="5" indent="0" rtl="0">
              <a:spcBef>
                <a:spcPts val="0"/>
              </a:spcBef>
              <a:buFont typeface="Calibri"/>
              <a:buNone/>
              <a:defRPr sz="2100" b="1">
                <a:latin typeface="Calibri"/>
                <a:ea typeface="Calibri"/>
                <a:cs typeface="Calibri"/>
                <a:sym typeface="Calibri"/>
              </a:defRPr>
            </a:lvl6pPr>
            <a:lvl7pPr lvl="6" indent="0" rtl="0">
              <a:spcBef>
                <a:spcPts val="0"/>
              </a:spcBef>
              <a:buFont typeface="Calibri"/>
              <a:buNone/>
              <a:defRPr sz="2100" b="1">
                <a:latin typeface="Calibri"/>
                <a:ea typeface="Calibri"/>
                <a:cs typeface="Calibri"/>
                <a:sym typeface="Calibri"/>
              </a:defRPr>
            </a:lvl7pPr>
            <a:lvl8pPr lvl="7" indent="0" rtl="0">
              <a:spcBef>
                <a:spcPts val="0"/>
              </a:spcBef>
              <a:buFont typeface="Calibri"/>
              <a:buNone/>
              <a:defRPr sz="2100" b="1">
                <a:latin typeface="Calibri"/>
                <a:ea typeface="Calibri"/>
                <a:cs typeface="Calibri"/>
                <a:sym typeface="Calibri"/>
              </a:defRPr>
            </a:lvl8pPr>
            <a:lvl9pPr lvl="8" indent="0" rtl="0">
              <a:spcBef>
                <a:spcPts val="0"/>
              </a:spcBef>
              <a:buFont typeface="Calibri"/>
              <a:buNone/>
              <a:defRPr sz="2100" b="1">
                <a:latin typeface="Calibri"/>
                <a:ea typeface="Calibri"/>
                <a:cs typeface="Calibri"/>
                <a:sym typeface="Calibri"/>
              </a:defRPr>
            </a:lvl9pPr>
          </a:lstStyle>
          <a:p>
            <a:endParaRPr/>
          </a:p>
        </p:txBody>
      </p:sp>
      <p:cxnSp>
        <p:nvCxnSpPr>
          <p:cNvPr id="101" name="Shape 101"/>
          <p:cNvCxnSpPr/>
          <p:nvPr/>
        </p:nvCxnSpPr>
        <p:spPr>
          <a:xfrm>
            <a:off x="837882" y="934500"/>
            <a:ext cx="1089899" cy="0"/>
          </a:xfrm>
          <a:prstGeom prst="straightConnector1">
            <a:avLst/>
          </a:prstGeom>
          <a:noFill/>
          <a:ln w="22225" cap="flat" cmpd="sng">
            <a:solidFill>
              <a:srgbClr val="808080"/>
            </a:solidFill>
            <a:prstDash val="solid"/>
            <a:round/>
            <a:headEnd type="none" w="med" len="med"/>
            <a:tailEnd type="none" w="med" len="med"/>
          </a:ln>
        </p:spPr>
      </p:cxnSp>
      <p:cxnSp>
        <p:nvCxnSpPr>
          <p:cNvPr id="102" name="Shape 102"/>
          <p:cNvCxnSpPr/>
          <p:nvPr/>
        </p:nvCxnSpPr>
        <p:spPr>
          <a:xfrm>
            <a:off x="1867675" y="934500"/>
            <a:ext cx="8330700" cy="0"/>
          </a:xfrm>
          <a:prstGeom prst="straightConnector1">
            <a:avLst/>
          </a:prstGeom>
          <a:noFill/>
          <a:ln w="22225" cap="flat" cmpd="sng">
            <a:solidFill>
              <a:srgbClr val="808080"/>
            </a:solidFill>
            <a:prstDash val="solid"/>
            <a:round/>
            <a:headEnd type="none" w="med" len="med"/>
            <a:tailEnd type="none" w="med" len="med"/>
          </a:ln>
        </p:spPr>
      </p:cxnSp>
      <p:sp>
        <p:nvSpPr>
          <p:cNvPr id="103" name="Shape 103"/>
          <p:cNvSpPr txBox="1">
            <a:spLocks noGrp="1"/>
          </p:cNvSpPr>
          <p:nvPr>
            <p:ph type="body" idx="1"/>
          </p:nvPr>
        </p:nvSpPr>
        <p:spPr>
          <a:xfrm rot="-5400000">
            <a:off x="-3121472" y="3405564"/>
            <a:ext cx="6825900" cy="435299"/>
          </a:xfrm>
          <a:prstGeom prst="rect">
            <a:avLst/>
          </a:prstGeom>
          <a:noFill/>
          <a:ln>
            <a:noFill/>
          </a:ln>
        </p:spPr>
        <p:txBody>
          <a:bodyPr lIns="91425" tIns="91425" rIns="91425" bIns="91425" anchor="ctr" anchorCtr="0"/>
          <a:lstStyle>
            <a:lvl1pPr marL="0" marR="0" lvl="0" indent="0" algn="just" rtl="0">
              <a:lnSpc>
                <a:spcPct val="100000"/>
              </a:lnSpc>
              <a:spcBef>
                <a:spcPts val="1100"/>
              </a:spcBef>
              <a:spcAft>
                <a:spcPts val="0"/>
              </a:spcAft>
              <a:buClr>
                <a:srgbClr val="003366"/>
              </a:buClr>
              <a:buFont typeface="Arial"/>
              <a:buNone/>
              <a:defRPr sz="3200" b="1" i="0" u="none" strike="noStrike" cap="none">
                <a:solidFill>
                  <a:srgbClr val="032043"/>
                </a:solidFill>
                <a:latin typeface="Arial"/>
                <a:ea typeface="Arial"/>
                <a:cs typeface="Arial"/>
                <a:sym typeface="Arial"/>
              </a:defRPr>
            </a:lvl1pPr>
            <a:lvl2pPr marL="0" marR="0" lvl="1" indent="0" algn="just" rtl="0">
              <a:lnSpc>
                <a:spcPct val="100000"/>
              </a:lnSpc>
              <a:spcBef>
                <a:spcPts val="1100"/>
              </a:spcBef>
              <a:spcAft>
                <a:spcPts val="0"/>
              </a:spcAft>
              <a:buClr>
                <a:srgbClr val="003366"/>
              </a:buClr>
              <a:buFont typeface="Arial"/>
              <a:buNone/>
              <a:defRPr sz="3200" b="1" i="0" u="none" strike="noStrike" cap="none">
                <a:solidFill>
                  <a:srgbClr val="032043"/>
                </a:solidFill>
                <a:latin typeface="Arial"/>
                <a:ea typeface="Arial"/>
                <a:cs typeface="Arial"/>
                <a:sym typeface="Arial"/>
              </a:defRPr>
            </a:lvl2pPr>
            <a:lvl3pPr marL="0" marR="0" lvl="2" indent="0" algn="just" rtl="0">
              <a:lnSpc>
                <a:spcPct val="100000"/>
              </a:lnSpc>
              <a:spcBef>
                <a:spcPts val="1100"/>
              </a:spcBef>
              <a:spcAft>
                <a:spcPts val="0"/>
              </a:spcAft>
              <a:buClr>
                <a:srgbClr val="003366"/>
              </a:buClr>
              <a:buFont typeface="Arial"/>
              <a:buNone/>
              <a:defRPr sz="3200" b="1" i="0" u="none" strike="noStrike" cap="none">
                <a:solidFill>
                  <a:srgbClr val="032043"/>
                </a:solidFill>
                <a:latin typeface="Arial"/>
                <a:ea typeface="Arial"/>
                <a:cs typeface="Arial"/>
                <a:sym typeface="Arial"/>
              </a:defRPr>
            </a:lvl3pPr>
            <a:lvl4pPr marL="0" marR="0" lvl="3" indent="0" algn="just" rtl="0">
              <a:lnSpc>
                <a:spcPct val="100000"/>
              </a:lnSpc>
              <a:spcBef>
                <a:spcPts val="1100"/>
              </a:spcBef>
              <a:spcAft>
                <a:spcPts val="0"/>
              </a:spcAft>
              <a:buClr>
                <a:srgbClr val="003366"/>
              </a:buClr>
              <a:buFont typeface="Arial"/>
              <a:buNone/>
              <a:defRPr sz="3200" b="1" i="0" u="none" strike="noStrike" cap="none">
                <a:solidFill>
                  <a:srgbClr val="032043"/>
                </a:solidFill>
                <a:latin typeface="Arial"/>
                <a:ea typeface="Arial"/>
                <a:cs typeface="Arial"/>
                <a:sym typeface="Arial"/>
              </a:defRPr>
            </a:lvl4pPr>
            <a:lvl5pPr marL="0" marR="0" lvl="4" indent="0" algn="just" rtl="0">
              <a:lnSpc>
                <a:spcPct val="100000"/>
              </a:lnSpc>
              <a:spcBef>
                <a:spcPts val="1100"/>
              </a:spcBef>
              <a:spcAft>
                <a:spcPts val="0"/>
              </a:spcAft>
              <a:buClr>
                <a:srgbClr val="003366"/>
              </a:buClr>
              <a:buFont typeface="Arial"/>
              <a:buNone/>
              <a:defRPr sz="3200" b="1" i="0" u="none" strike="noStrike" cap="none">
                <a:solidFill>
                  <a:srgbClr val="032043"/>
                </a:solidFill>
                <a:latin typeface="Arial"/>
                <a:ea typeface="Arial"/>
                <a:cs typeface="Arial"/>
                <a:sym typeface="Arial"/>
              </a:defRPr>
            </a:lvl5pPr>
            <a:lvl6pPr marL="2882900" marR="0" lvl="5"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6pPr>
            <a:lvl7pPr marL="3403600" marR="0" lvl="6"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7pPr>
            <a:lvl8pPr marL="3937000" marR="0" lvl="7"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8pPr>
            <a:lvl9pPr marL="4457700" marR="0" lvl="8"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AnnexesHeader">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949613" y="3774455"/>
            <a:ext cx="7393499" cy="399300"/>
          </a:xfrm>
          <a:prstGeom prst="rect">
            <a:avLst/>
          </a:prstGeom>
          <a:noFill/>
          <a:ln>
            <a:noFill/>
          </a:ln>
          <a:effectLst>
            <a:outerShdw sx="1000" sy="1000" algn="ctr" rotWithShape="0">
              <a:srgbClr val="003366"/>
            </a:outerShdw>
          </a:effectLst>
        </p:spPr>
        <p:txBody>
          <a:bodyPr lIns="91425" tIns="91425" rIns="91425" bIns="91425" anchor="ctr" anchorCtr="0"/>
          <a:lstStyle>
            <a:lvl1pPr marL="0" marR="0" lvl="0" indent="0" algn="l" rtl="0">
              <a:lnSpc>
                <a:spcPct val="85000"/>
              </a:lnSpc>
              <a:spcBef>
                <a:spcPts val="0"/>
              </a:spcBef>
              <a:spcAft>
                <a:spcPts val="0"/>
              </a:spcAft>
              <a:buClr>
                <a:schemeClr val="dk2"/>
              </a:buClr>
              <a:buFont typeface="Arial"/>
              <a:buNone/>
              <a:defRPr sz="1300" b="0" i="0" u="none" strike="noStrike" cap="none">
                <a:solidFill>
                  <a:schemeClr val="dk2"/>
                </a:solidFill>
                <a:latin typeface="Arial"/>
                <a:ea typeface="Arial"/>
                <a:cs typeface="Arial"/>
                <a:sym typeface="Arial"/>
              </a:defRPr>
            </a:lvl1pPr>
            <a:lvl2pPr lvl="1" indent="0" rtl="0">
              <a:spcBef>
                <a:spcPts val="0"/>
              </a:spcBef>
              <a:buFont typeface="Calibri"/>
              <a:buNone/>
              <a:defRPr sz="2100" b="1">
                <a:latin typeface="Calibri"/>
                <a:ea typeface="Calibri"/>
                <a:cs typeface="Calibri"/>
                <a:sym typeface="Calibri"/>
              </a:defRPr>
            </a:lvl2pPr>
            <a:lvl3pPr lvl="2" indent="0" rtl="0">
              <a:spcBef>
                <a:spcPts val="0"/>
              </a:spcBef>
              <a:buFont typeface="Calibri"/>
              <a:buNone/>
              <a:defRPr sz="2100" b="1">
                <a:latin typeface="Calibri"/>
                <a:ea typeface="Calibri"/>
                <a:cs typeface="Calibri"/>
                <a:sym typeface="Calibri"/>
              </a:defRPr>
            </a:lvl3pPr>
            <a:lvl4pPr lvl="3" indent="0" rtl="0">
              <a:spcBef>
                <a:spcPts val="0"/>
              </a:spcBef>
              <a:buFont typeface="Calibri"/>
              <a:buNone/>
              <a:defRPr sz="2100" b="1">
                <a:latin typeface="Calibri"/>
                <a:ea typeface="Calibri"/>
                <a:cs typeface="Calibri"/>
                <a:sym typeface="Calibri"/>
              </a:defRPr>
            </a:lvl4pPr>
            <a:lvl5pPr lvl="4" indent="0" rtl="0">
              <a:spcBef>
                <a:spcPts val="0"/>
              </a:spcBef>
              <a:buFont typeface="Calibri"/>
              <a:buNone/>
              <a:defRPr sz="2100" b="1">
                <a:latin typeface="Calibri"/>
                <a:ea typeface="Calibri"/>
                <a:cs typeface="Calibri"/>
                <a:sym typeface="Calibri"/>
              </a:defRPr>
            </a:lvl5pPr>
            <a:lvl6pPr lvl="5" indent="0" rtl="0">
              <a:spcBef>
                <a:spcPts val="0"/>
              </a:spcBef>
              <a:buFont typeface="Calibri"/>
              <a:buNone/>
              <a:defRPr sz="2100" b="1">
                <a:latin typeface="Calibri"/>
                <a:ea typeface="Calibri"/>
                <a:cs typeface="Calibri"/>
                <a:sym typeface="Calibri"/>
              </a:defRPr>
            </a:lvl6pPr>
            <a:lvl7pPr lvl="6" indent="0" rtl="0">
              <a:spcBef>
                <a:spcPts val="0"/>
              </a:spcBef>
              <a:buFont typeface="Calibri"/>
              <a:buNone/>
              <a:defRPr sz="2100" b="1">
                <a:latin typeface="Calibri"/>
                <a:ea typeface="Calibri"/>
                <a:cs typeface="Calibri"/>
                <a:sym typeface="Calibri"/>
              </a:defRPr>
            </a:lvl7pPr>
            <a:lvl8pPr lvl="7" indent="0" rtl="0">
              <a:spcBef>
                <a:spcPts val="0"/>
              </a:spcBef>
              <a:buFont typeface="Calibri"/>
              <a:buNone/>
              <a:defRPr sz="2100" b="1">
                <a:latin typeface="Calibri"/>
                <a:ea typeface="Calibri"/>
                <a:cs typeface="Calibri"/>
                <a:sym typeface="Calibri"/>
              </a:defRPr>
            </a:lvl8pPr>
            <a:lvl9pPr lvl="8" indent="0" rtl="0">
              <a:spcBef>
                <a:spcPts val="0"/>
              </a:spcBef>
              <a:buFont typeface="Calibri"/>
              <a:buNone/>
              <a:defRPr sz="2100" b="1">
                <a:latin typeface="Calibri"/>
                <a:ea typeface="Calibri"/>
                <a:cs typeface="Calibri"/>
                <a:sym typeface="Calibri"/>
              </a:defRPr>
            </a:lvl9pPr>
          </a:lstStyle>
          <a:p>
            <a:endParaRPr/>
          </a:p>
        </p:txBody>
      </p:sp>
      <p:sp>
        <p:nvSpPr>
          <p:cNvPr id="106" name="Shape 106"/>
          <p:cNvSpPr txBox="1">
            <a:spLocks noGrp="1"/>
          </p:cNvSpPr>
          <p:nvPr>
            <p:ph type="body" idx="1"/>
          </p:nvPr>
        </p:nvSpPr>
        <p:spPr>
          <a:xfrm>
            <a:off x="944212" y="3143055"/>
            <a:ext cx="7393499" cy="542400"/>
          </a:xfrm>
          <a:prstGeom prst="rect">
            <a:avLst/>
          </a:prstGeom>
          <a:solidFill>
            <a:schemeClr val="lt1"/>
          </a:solidFill>
          <a:ln>
            <a:noFill/>
          </a:ln>
        </p:spPr>
        <p:txBody>
          <a:bodyPr lIns="91425" tIns="91425" rIns="91425" bIns="91425" anchor="t" anchorCtr="0"/>
          <a:lstStyle>
            <a:lvl1pPr marL="622300" marR="0" lvl="0" indent="-622300" algn="just" rtl="0">
              <a:lnSpc>
                <a:spcPct val="100000"/>
              </a:lnSpc>
              <a:spcBef>
                <a:spcPts val="0"/>
              </a:spcBef>
              <a:spcAft>
                <a:spcPts val="0"/>
              </a:spcAft>
              <a:buClr>
                <a:srgbClr val="000066"/>
              </a:buClr>
              <a:buFont typeface="Arial"/>
              <a:buNone/>
              <a:defRPr sz="2400" b="1" i="0" u="none" strike="noStrike" cap="none">
                <a:solidFill>
                  <a:schemeClr val="dk2"/>
                </a:solidFill>
                <a:latin typeface="Arial"/>
                <a:ea typeface="Arial"/>
                <a:cs typeface="Arial"/>
                <a:sym typeface="Arial"/>
              </a:defRPr>
            </a:lvl1pPr>
            <a:lvl2pPr marL="520700" marR="0" lvl="1" indent="0" algn="just" rtl="0">
              <a:lnSpc>
                <a:spcPct val="100000"/>
              </a:lnSpc>
              <a:spcBef>
                <a:spcPts val="700"/>
              </a:spcBef>
              <a:spcAft>
                <a:spcPts val="0"/>
              </a:spcAft>
              <a:buClr>
                <a:srgbClr val="003366"/>
              </a:buClr>
              <a:buFont typeface="Arial"/>
              <a:buNone/>
              <a:defRPr sz="2100" b="0" i="0" u="none" strike="noStrike" cap="none">
                <a:solidFill>
                  <a:srgbClr val="032043"/>
                </a:solidFill>
                <a:latin typeface="Arial"/>
                <a:ea typeface="Arial"/>
                <a:cs typeface="Arial"/>
                <a:sym typeface="Arial"/>
              </a:defRPr>
            </a:lvl2pPr>
            <a:lvl3pPr marL="1054100" marR="0" lvl="2" indent="0" algn="just" rtl="0">
              <a:lnSpc>
                <a:spcPct val="100000"/>
              </a:lnSpc>
              <a:spcBef>
                <a:spcPts val="600"/>
              </a:spcBef>
              <a:spcAft>
                <a:spcPts val="0"/>
              </a:spcAft>
              <a:buClr>
                <a:srgbClr val="003366"/>
              </a:buClr>
              <a:buFont typeface="Arial"/>
              <a:buNone/>
              <a:defRPr sz="1800" b="0" i="0" u="none" strike="noStrike" cap="none">
                <a:solidFill>
                  <a:srgbClr val="032043"/>
                </a:solidFill>
                <a:latin typeface="Arial"/>
                <a:ea typeface="Arial"/>
                <a:cs typeface="Arial"/>
                <a:sym typeface="Arial"/>
              </a:defRPr>
            </a:lvl3pPr>
            <a:lvl4pPr marL="1574800" marR="0" lvl="3" indent="0" algn="just" rtl="0">
              <a:lnSpc>
                <a:spcPct val="100000"/>
              </a:lnSpc>
              <a:spcBef>
                <a:spcPts val="600"/>
              </a:spcBef>
              <a:spcAft>
                <a:spcPts val="0"/>
              </a:spcAft>
              <a:buClr>
                <a:srgbClr val="003366"/>
              </a:buClr>
              <a:buFont typeface="Arial"/>
              <a:buNone/>
              <a:defRPr sz="1600" b="0" i="0" u="none" strike="noStrike" cap="none">
                <a:solidFill>
                  <a:srgbClr val="032043"/>
                </a:solidFill>
                <a:latin typeface="Arial"/>
                <a:ea typeface="Arial"/>
                <a:cs typeface="Arial"/>
                <a:sym typeface="Arial"/>
              </a:defRPr>
            </a:lvl4pPr>
            <a:lvl5pPr marL="2095500" marR="0" lvl="4" indent="0" algn="just" rtl="0">
              <a:lnSpc>
                <a:spcPct val="100000"/>
              </a:lnSpc>
              <a:spcBef>
                <a:spcPts val="600"/>
              </a:spcBef>
              <a:spcAft>
                <a:spcPts val="0"/>
              </a:spcAft>
              <a:buClr>
                <a:srgbClr val="003366"/>
              </a:buClr>
              <a:buFont typeface="Arial"/>
              <a:buNone/>
              <a:defRPr sz="1600" b="0" i="0" u="none" strike="noStrike" cap="none">
                <a:solidFill>
                  <a:srgbClr val="032043"/>
                </a:solidFill>
                <a:latin typeface="Arial"/>
                <a:ea typeface="Arial"/>
                <a:cs typeface="Arial"/>
                <a:sym typeface="Arial"/>
              </a:defRPr>
            </a:lvl5pPr>
            <a:lvl6pPr marL="2616200" marR="0" lvl="5" indent="0" algn="l" rtl="0">
              <a:lnSpc>
                <a:spcPct val="100000"/>
              </a:lnSpc>
              <a:spcBef>
                <a:spcPts val="300"/>
              </a:spcBef>
              <a:spcAft>
                <a:spcPts val="0"/>
              </a:spcAft>
              <a:buClr>
                <a:schemeClr val="dk1"/>
              </a:buClr>
              <a:buFont typeface="Arial"/>
              <a:buNone/>
              <a:defRPr sz="1600" b="0" i="0" u="none" strike="noStrike" cap="none">
                <a:solidFill>
                  <a:schemeClr val="dk1"/>
                </a:solidFill>
                <a:latin typeface="Trebuchet MS"/>
                <a:ea typeface="Trebuchet MS"/>
                <a:cs typeface="Trebuchet MS"/>
                <a:sym typeface="Trebuchet MS"/>
              </a:defRPr>
            </a:lvl6pPr>
            <a:lvl7pPr marL="3149600" marR="0" lvl="6" indent="0" algn="l" rtl="0">
              <a:lnSpc>
                <a:spcPct val="100000"/>
              </a:lnSpc>
              <a:spcBef>
                <a:spcPts val="300"/>
              </a:spcBef>
              <a:spcAft>
                <a:spcPts val="0"/>
              </a:spcAft>
              <a:buClr>
                <a:schemeClr val="dk1"/>
              </a:buClr>
              <a:buFont typeface="Arial"/>
              <a:buNone/>
              <a:defRPr sz="1600" b="0" i="0" u="none" strike="noStrike" cap="none">
                <a:solidFill>
                  <a:schemeClr val="dk1"/>
                </a:solidFill>
                <a:latin typeface="Trebuchet MS"/>
                <a:ea typeface="Trebuchet MS"/>
                <a:cs typeface="Trebuchet MS"/>
                <a:sym typeface="Trebuchet MS"/>
              </a:defRPr>
            </a:lvl7pPr>
            <a:lvl8pPr marL="3670300" marR="0" lvl="7" indent="0" algn="l" rtl="0">
              <a:lnSpc>
                <a:spcPct val="100000"/>
              </a:lnSpc>
              <a:spcBef>
                <a:spcPts val="300"/>
              </a:spcBef>
              <a:spcAft>
                <a:spcPts val="0"/>
              </a:spcAft>
              <a:buClr>
                <a:schemeClr val="dk1"/>
              </a:buClr>
              <a:buFont typeface="Arial"/>
              <a:buNone/>
              <a:defRPr sz="1600" b="0" i="0" u="none" strike="noStrike" cap="none">
                <a:solidFill>
                  <a:schemeClr val="dk1"/>
                </a:solidFill>
                <a:latin typeface="Trebuchet MS"/>
                <a:ea typeface="Trebuchet MS"/>
                <a:cs typeface="Trebuchet MS"/>
                <a:sym typeface="Trebuchet MS"/>
              </a:defRPr>
            </a:lvl8pPr>
            <a:lvl9pPr marL="4191000" marR="0" lvl="8" indent="0" algn="l" rtl="0">
              <a:lnSpc>
                <a:spcPct val="100000"/>
              </a:lnSpc>
              <a:spcBef>
                <a:spcPts val="300"/>
              </a:spcBef>
              <a:spcAft>
                <a:spcPts val="0"/>
              </a:spcAft>
              <a:buClr>
                <a:schemeClr val="dk1"/>
              </a:buClr>
              <a:buFont typeface="Arial"/>
              <a:buNone/>
              <a:defRPr sz="1600" b="0" i="0" u="none" strike="noStrike" cap="none">
                <a:solidFill>
                  <a:schemeClr val="dk1"/>
                </a:solidFill>
                <a:latin typeface="Trebuchet MS"/>
                <a:ea typeface="Trebuchet MS"/>
                <a:cs typeface="Trebuchet MS"/>
                <a:sym typeface="Trebuchet MS"/>
              </a:defRPr>
            </a:lvl9pPr>
          </a:lstStyle>
          <a:p>
            <a:endParaRPr/>
          </a:p>
        </p:txBody>
      </p:sp>
      <p:cxnSp>
        <p:nvCxnSpPr>
          <p:cNvPr id="107" name="Shape 107"/>
          <p:cNvCxnSpPr/>
          <p:nvPr/>
        </p:nvCxnSpPr>
        <p:spPr>
          <a:xfrm>
            <a:off x="956796" y="3695162"/>
            <a:ext cx="7382700" cy="0"/>
          </a:xfrm>
          <a:prstGeom prst="straightConnector1">
            <a:avLst/>
          </a:prstGeom>
          <a:noFill/>
          <a:ln w="19050" cap="flat" cmpd="sng">
            <a:solidFill>
              <a:srgbClr val="A5A5A5"/>
            </a:solidFill>
            <a:prstDash val="solid"/>
            <a:round/>
            <a:headEnd type="none" w="med" len="med"/>
            <a:tailEnd type="none" w="med" len="med"/>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AppendixTitle&amp;Content">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832924" y="357095"/>
            <a:ext cx="9370500" cy="527999"/>
          </a:xfrm>
          <a:prstGeom prst="rect">
            <a:avLst/>
          </a:prstGeom>
          <a:noFill/>
          <a:ln>
            <a:noFill/>
          </a:ln>
          <a:effectLst>
            <a:outerShdw sx="1000" sy="1000" algn="ctr" rotWithShape="0">
              <a:srgbClr val="003366"/>
            </a:outerShdw>
          </a:effectLst>
        </p:spPr>
        <p:txBody>
          <a:bodyPr lIns="91425" tIns="91425" rIns="91425" bIns="91425" anchor="t" anchorCtr="0"/>
          <a:lstStyle>
            <a:lvl1pPr marL="0" marR="0" lvl="0" indent="0" algn="l" rtl="0">
              <a:lnSpc>
                <a:spcPct val="100000"/>
              </a:lnSpc>
              <a:spcBef>
                <a:spcPts val="0"/>
              </a:spcBef>
              <a:spcAft>
                <a:spcPts val="0"/>
              </a:spcAft>
              <a:buClr>
                <a:srgbClr val="032043"/>
              </a:buClr>
              <a:buFont typeface="Calibri"/>
              <a:buNone/>
              <a:defRPr sz="3400" b="1" i="0" u="none" strike="noStrike" cap="none">
                <a:solidFill>
                  <a:srgbClr val="032043"/>
                </a:solidFill>
                <a:latin typeface="Calibri"/>
                <a:ea typeface="Calibri"/>
                <a:cs typeface="Calibri"/>
                <a:sym typeface="Calibri"/>
              </a:defRPr>
            </a:lvl1pPr>
            <a:lvl2pPr lvl="1" indent="0" rtl="0">
              <a:spcBef>
                <a:spcPts val="0"/>
              </a:spcBef>
              <a:buFont typeface="Calibri"/>
              <a:buNone/>
              <a:defRPr sz="3400" b="1">
                <a:latin typeface="Calibri"/>
                <a:ea typeface="Calibri"/>
                <a:cs typeface="Calibri"/>
                <a:sym typeface="Calibri"/>
              </a:defRPr>
            </a:lvl2pPr>
            <a:lvl3pPr lvl="2" indent="0" rtl="0">
              <a:spcBef>
                <a:spcPts val="0"/>
              </a:spcBef>
              <a:buFont typeface="Calibri"/>
              <a:buNone/>
              <a:defRPr sz="3400" b="1">
                <a:latin typeface="Calibri"/>
                <a:ea typeface="Calibri"/>
                <a:cs typeface="Calibri"/>
                <a:sym typeface="Calibri"/>
              </a:defRPr>
            </a:lvl3pPr>
            <a:lvl4pPr lvl="3" indent="0" rtl="0">
              <a:spcBef>
                <a:spcPts val="0"/>
              </a:spcBef>
              <a:buFont typeface="Calibri"/>
              <a:buNone/>
              <a:defRPr sz="3400" b="1">
                <a:latin typeface="Calibri"/>
                <a:ea typeface="Calibri"/>
                <a:cs typeface="Calibri"/>
                <a:sym typeface="Calibri"/>
              </a:defRPr>
            </a:lvl4pPr>
            <a:lvl5pPr lvl="4" indent="0" rtl="0">
              <a:spcBef>
                <a:spcPts val="0"/>
              </a:spcBef>
              <a:buFont typeface="Calibri"/>
              <a:buNone/>
              <a:defRPr sz="3400" b="1">
                <a:latin typeface="Calibri"/>
                <a:ea typeface="Calibri"/>
                <a:cs typeface="Calibri"/>
                <a:sym typeface="Calibri"/>
              </a:defRPr>
            </a:lvl5pPr>
            <a:lvl6pPr lvl="5" indent="0" rtl="0">
              <a:spcBef>
                <a:spcPts val="0"/>
              </a:spcBef>
              <a:buFont typeface="Calibri"/>
              <a:buNone/>
              <a:defRPr sz="3400" b="1">
                <a:latin typeface="Calibri"/>
                <a:ea typeface="Calibri"/>
                <a:cs typeface="Calibri"/>
                <a:sym typeface="Calibri"/>
              </a:defRPr>
            </a:lvl6pPr>
            <a:lvl7pPr lvl="6" indent="0" rtl="0">
              <a:spcBef>
                <a:spcPts val="0"/>
              </a:spcBef>
              <a:buFont typeface="Calibri"/>
              <a:buNone/>
              <a:defRPr sz="3400" b="1">
                <a:latin typeface="Calibri"/>
                <a:ea typeface="Calibri"/>
                <a:cs typeface="Calibri"/>
                <a:sym typeface="Calibri"/>
              </a:defRPr>
            </a:lvl7pPr>
            <a:lvl8pPr lvl="7" indent="0" rtl="0">
              <a:spcBef>
                <a:spcPts val="0"/>
              </a:spcBef>
              <a:buFont typeface="Calibri"/>
              <a:buNone/>
              <a:defRPr sz="3400" b="1">
                <a:latin typeface="Calibri"/>
                <a:ea typeface="Calibri"/>
                <a:cs typeface="Calibri"/>
                <a:sym typeface="Calibri"/>
              </a:defRPr>
            </a:lvl8pPr>
            <a:lvl9pPr lvl="8" indent="0" rtl="0">
              <a:spcBef>
                <a:spcPts val="0"/>
              </a:spcBef>
              <a:buFont typeface="Calibri"/>
              <a:buNone/>
              <a:defRPr sz="3400" b="1">
                <a:latin typeface="Calibri"/>
                <a:ea typeface="Calibri"/>
                <a:cs typeface="Calibri"/>
                <a:sym typeface="Calibri"/>
              </a:defRPr>
            </a:lvl9pPr>
          </a:lstStyle>
          <a:p>
            <a:endParaRPr/>
          </a:p>
        </p:txBody>
      </p:sp>
      <p:sp>
        <p:nvSpPr>
          <p:cNvPr id="110" name="Shape 110"/>
          <p:cNvSpPr txBox="1">
            <a:spLocks noGrp="1"/>
          </p:cNvSpPr>
          <p:nvPr>
            <p:ph type="body" idx="1"/>
          </p:nvPr>
        </p:nvSpPr>
        <p:spPr>
          <a:xfrm>
            <a:off x="837887" y="997504"/>
            <a:ext cx="9365700" cy="5974800"/>
          </a:xfrm>
          <a:prstGeom prst="rect">
            <a:avLst/>
          </a:prstGeom>
          <a:noFill/>
          <a:ln>
            <a:noFill/>
          </a:ln>
        </p:spPr>
        <p:txBody>
          <a:bodyPr lIns="91425" tIns="91425" rIns="91425" bIns="91425" anchor="t" anchorCtr="0"/>
          <a:lstStyle>
            <a:lvl1pPr marL="304800" marR="0" lvl="0" indent="-146050" algn="just" rtl="0">
              <a:lnSpc>
                <a:spcPct val="100000"/>
              </a:lnSpc>
              <a:spcBef>
                <a:spcPts val="400"/>
              </a:spcBef>
              <a:spcAft>
                <a:spcPts val="0"/>
              </a:spcAft>
              <a:buClr>
                <a:srgbClr val="032043"/>
              </a:buClr>
              <a:buSzPct val="100000"/>
              <a:buFont typeface="Noto Sans Symbols"/>
              <a:buChar char="⬥"/>
              <a:defRPr sz="1300" b="0" i="0" u="none" strike="noStrike" cap="none">
                <a:solidFill>
                  <a:srgbClr val="032043"/>
                </a:solidFill>
                <a:latin typeface="Arial"/>
                <a:ea typeface="Arial"/>
                <a:cs typeface="Arial"/>
                <a:sym typeface="Arial"/>
              </a:defRPr>
            </a:lvl1pPr>
            <a:lvl2pPr marL="622300" marR="0" lvl="1" indent="-171450" algn="just" rtl="0">
              <a:lnSpc>
                <a:spcPct val="100000"/>
              </a:lnSpc>
              <a:spcBef>
                <a:spcPts val="400"/>
              </a:spcBef>
              <a:spcAft>
                <a:spcPts val="0"/>
              </a:spcAft>
              <a:buClr>
                <a:srgbClr val="032043"/>
              </a:buClr>
              <a:buSzPct val="84615"/>
              <a:buFont typeface="Noto Sans Symbols"/>
              <a:buChar char="⬥"/>
              <a:defRPr sz="1300" b="0" i="0" u="none" strike="noStrike" cap="none">
                <a:solidFill>
                  <a:srgbClr val="032043"/>
                </a:solidFill>
                <a:latin typeface="Arial"/>
                <a:ea typeface="Arial"/>
                <a:cs typeface="Arial"/>
                <a:sym typeface="Arial"/>
              </a:defRPr>
            </a:lvl2pPr>
            <a:lvl3pPr marL="927100" marR="0" lvl="2" indent="-190500" algn="just" rtl="0">
              <a:lnSpc>
                <a:spcPct val="100000"/>
              </a:lnSpc>
              <a:spcBef>
                <a:spcPts val="400"/>
              </a:spcBef>
              <a:spcAft>
                <a:spcPts val="0"/>
              </a:spcAft>
              <a:buClr>
                <a:srgbClr val="032043"/>
              </a:buClr>
              <a:buSzPct val="76923"/>
              <a:buFont typeface="Noto Sans Symbols"/>
              <a:buChar char="⬥"/>
              <a:defRPr sz="1300" b="0" i="0" u="none" strike="noStrike" cap="none">
                <a:solidFill>
                  <a:srgbClr val="032043"/>
                </a:solidFill>
                <a:latin typeface="Arial"/>
                <a:ea typeface="Arial"/>
                <a:cs typeface="Arial"/>
                <a:sym typeface="Arial"/>
              </a:defRPr>
            </a:lvl3pPr>
            <a:lvl4pPr marL="1231900" marR="0" lvl="3" indent="-196850" algn="just" rtl="0">
              <a:lnSpc>
                <a:spcPct val="100000"/>
              </a:lnSpc>
              <a:spcBef>
                <a:spcPts val="400"/>
              </a:spcBef>
              <a:spcAft>
                <a:spcPts val="0"/>
              </a:spcAft>
              <a:buClr>
                <a:srgbClr val="032043"/>
              </a:buClr>
              <a:buSzPct val="69230"/>
              <a:buFont typeface="Noto Sans Symbols"/>
              <a:buChar char="⬥"/>
              <a:defRPr sz="1300" b="0" i="0" u="none" strike="noStrike" cap="none">
                <a:solidFill>
                  <a:srgbClr val="032043"/>
                </a:solidFill>
                <a:latin typeface="Arial"/>
                <a:ea typeface="Arial"/>
                <a:cs typeface="Arial"/>
                <a:sym typeface="Arial"/>
              </a:defRPr>
            </a:lvl4pPr>
            <a:lvl5pPr marL="1536700" marR="0" lvl="4" indent="-196850" algn="just" rtl="0">
              <a:lnSpc>
                <a:spcPct val="100000"/>
              </a:lnSpc>
              <a:spcBef>
                <a:spcPts val="400"/>
              </a:spcBef>
              <a:spcAft>
                <a:spcPts val="0"/>
              </a:spcAft>
              <a:buClr>
                <a:srgbClr val="032043"/>
              </a:buClr>
              <a:buSzPct val="69230"/>
              <a:buFont typeface="Noto Sans Symbols"/>
              <a:buChar char="⬥"/>
              <a:defRPr sz="1300" b="0" i="0" u="none" strike="noStrike" cap="none">
                <a:solidFill>
                  <a:srgbClr val="032043"/>
                </a:solidFill>
                <a:latin typeface="Arial"/>
                <a:ea typeface="Arial"/>
                <a:cs typeface="Arial"/>
                <a:sym typeface="Arial"/>
              </a:defRPr>
            </a:lvl5pPr>
            <a:lvl6pPr marL="0" marR="0" lvl="5" indent="177800" algn="l" rtl="0">
              <a:lnSpc>
                <a:spcPct val="100000"/>
              </a:lnSpc>
              <a:spcBef>
                <a:spcPts val="300"/>
              </a:spcBef>
              <a:spcAft>
                <a:spcPts val="0"/>
              </a:spcAft>
              <a:buClr>
                <a:srgbClr val="003366"/>
              </a:buClr>
              <a:buSzPct val="100000"/>
              <a:buFont typeface="Noto Sans Symbols"/>
              <a:buChar char="⬥"/>
              <a:defRPr sz="1400" b="0" i="0" u="none" strike="noStrike" cap="none">
                <a:solidFill>
                  <a:srgbClr val="003366"/>
                </a:solidFill>
                <a:latin typeface="Georgia"/>
                <a:ea typeface="Georgia"/>
                <a:cs typeface="Georgia"/>
                <a:sym typeface="Georgia"/>
              </a:defRPr>
            </a:lvl6pPr>
            <a:lvl7pPr marL="0" marR="0" lvl="6" indent="177800" algn="l" rtl="0">
              <a:lnSpc>
                <a:spcPct val="100000"/>
              </a:lnSpc>
              <a:spcBef>
                <a:spcPts val="300"/>
              </a:spcBef>
              <a:spcAft>
                <a:spcPts val="0"/>
              </a:spcAft>
              <a:buClr>
                <a:srgbClr val="003366"/>
              </a:buClr>
              <a:buSzPct val="100000"/>
              <a:buFont typeface="Noto Sans Symbols"/>
              <a:buChar char="⬥"/>
              <a:defRPr sz="1400" b="0" i="0" u="none" strike="noStrike" cap="none">
                <a:solidFill>
                  <a:srgbClr val="003366"/>
                </a:solidFill>
                <a:latin typeface="Georgia"/>
                <a:ea typeface="Georgia"/>
                <a:cs typeface="Georgia"/>
                <a:sym typeface="Georgia"/>
              </a:defRPr>
            </a:lvl7pPr>
            <a:lvl8pPr marL="3937000" marR="0" lvl="7"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8pPr>
            <a:lvl9pPr marL="4457700" marR="0" lvl="8"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9pPr>
          </a:lstStyle>
          <a:p>
            <a:endParaRPr/>
          </a:p>
        </p:txBody>
      </p:sp>
      <p:cxnSp>
        <p:nvCxnSpPr>
          <p:cNvPr id="111" name="Shape 111"/>
          <p:cNvCxnSpPr/>
          <p:nvPr/>
        </p:nvCxnSpPr>
        <p:spPr>
          <a:xfrm>
            <a:off x="837882" y="934500"/>
            <a:ext cx="1089899" cy="0"/>
          </a:xfrm>
          <a:prstGeom prst="straightConnector1">
            <a:avLst/>
          </a:prstGeom>
          <a:noFill/>
          <a:ln w="22225" cap="flat" cmpd="sng">
            <a:solidFill>
              <a:srgbClr val="808080"/>
            </a:solidFill>
            <a:prstDash val="solid"/>
            <a:round/>
            <a:headEnd type="none" w="med" len="med"/>
            <a:tailEnd type="none" w="med" len="med"/>
          </a:ln>
        </p:spPr>
      </p:cxnSp>
      <p:cxnSp>
        <p:nvCxnSpPr>
          <p:cNvPr id="112" name="Shape 112"/>
          <p:cNvCxnSpPr/>
          <p:nvPr/>
        </p:nvCxnSpPr>
        <p:spPr>
          <a:xfrm>
            <a:off x="1867675" y="934500"/>
            <a:ext cx="8330700" cy="0"/>
          </a:xfrm>
          <a:prstGeom prst="straightConnector1">
            <a:avLst/>
          </a:prstGeom>
          <a:noFill/>
          <a:ln w="22225" cap="flat" cmpd="sng">
            <a:solidFill>
              <a:srgbClr val="808080"/>
            </a:solidFill>
            <a:prstDash val="solid"/>
            <a:round/>
            <a:headEnd type="none" w="med" len="med"/>
            <a:tailEnd type="none" w="med" len="med"/>
          </a:ln>
        </p:spPr>
      </p:cxnSp>
      <p:sp>
        <p:nvSpPr>
          <p:cNvPr id="113" name="Shape 113"/>
          <p:cNvSpPr txBox="1">
            <a:spLocks noGrp="1"/>
          </p:cNvSpPr>
          <p:nvPr>
            <p:ph type="body" idx="2"/>
          </p:nvPr>
        </p:nvSpPr>
        <p:spPr>
          <a:xfrm rot="-5400000">
            <a:off x="-3121472" y="3405564"/>
            <a:ext cx="6825900" cy="435299"/>
          </a:xfrm>
          <a:prstGeom prst="rect">
            <a:avLst/>
          </a:prstGeom>
          <a:noFill/>
          <a:ln>
            <a:noFill/>
          </a:ln>
        </p:spPr>
        <p:txBody>
          <a:bodyPr lIns="91425" tIns="91425" rIns="91425" bIns="91425" anchor="ctr" anchorCtr="0"/>
          <a:lstStyle>
            <a:lvl1pPr marL="0" marR="0" lvl="0" indent="0" algn="just" rtl="0">
              <a:lnSpc>
                <a:spcPct val="100000"/>
              </a:lnSpc>
              <a:spcBef>
                <a:spcPts val="1100"/>
              </a:spcBef>
              <a:spcAft>
                <a:spcPts val="0"/>
              </a:spcAft>
              <a:buClr>
                <a:srgbClr val="003366"/>
              </a:buClr>
              <a:buFont typeface="Arial"/>
              <a:buNone/>
              <a:defRPr sz="3200" b="1" i="0" u="none" strike="noStrike" cap="none">
                <a:solidFill>
                  <a:srgbClr val="032043"/>
                </a:solidFill>
                <a:latin typeface="Arial"/>
                <a:ea typeface="Arial"/>
                <a:cs typeface="Arial"/>
                <a:sym typeface="Arial"/>
              </a:defRPr>
            </a:lvl1pPr>
            <a:lvl2pPr marL="0" marR="0" lvl="1" indent="0" algn="just" rtl="0">
              <a:lnSpc>
                <a:spcPct val="100000"/>
              </a:lnSpc>
              <a:spcBef>
                <a:spcPts val="1100"/>
              </a:spcBef>
              <a:spcAft>
                <a:spcPts val="0"/>
              </a:spcAft>
              <a:buClr>
                <a:srgbClr val="003366"/>
              </a:buClr>
              <a:buFont typeface="Arial"/>
              <a:buNone/>
              <a:defRPr sz="3200" b="1" i="0" u="none" strike="noStrike" cap="none">
                <a:solidFill>
                  <a:srgbClr val="032043"/>
                </a:solidFill>
                <a:latin typeface="Arial"/>
                <a:ea typeface="Arial"/>
                <a:cs typeface="Arial"/>
                <a:sym typeface="Arial"/>
              </a:defRPr>
            </a:lvl2pPr>
            <a:lvl3pPr marL="0" marR="0" lvl="2" indent="0" algn="just" rtl="0">
              <a:lnSpc>
                <a:spcPct val="100000"/>
              </a:lnSpc>
              <a:spcBef>
                <a:spcPts val="1100"/>
              </a:spcBef>
              <a:spcAft>
                <a:spcPts val="0"/>
              </a:spcAft>
              <a:buClr>
                <a:srgbClr val="003366"/>
              </a:buClr>
              <a:buFont typeface="Arial"/>
              <a:buNone/>
              <a:defRPr sz="3200" b="1" i="0" u="none" strike="noStrike" cap="none">
                <a:solidFill>
                  <a:srgbClr val="032043"/>
                </a:solidFill>
                <a:latin typeface="Arial"/>
                <a:ea typeface="Arial"/>
                <a:cs typeface="Arial"/>
                <a:sym typeface="Arial"/>
              </a:defRPr>
            </a:lvl3pPr>
            <a:lvl4pPr marL="0" marR="0" lvl="3" indent="0" algn="just" rtl="0">
              <a:lnSpc>
                <a:spcPct val="100000"/>
              </a:lnSpc>
              <a:spcBef>
                <a:spcPts val="1100"/>
              </a:spcBef>
              <a:spcAft>
                <a:spcPts val="0"/>
              </a:spcAft>
              <a:buClr>
                <a:srgbClr val="003366"/>
              </a:buClr>
              <a:buFont typeface="Arial"/>
              <a:buNone/>
              <a:defRPr sz="3200" b="1" i="0" u="none" strike="noStrike" cap="none">
                <a:solidFill>
                  <a:srgbClr val="032043"/>
                </a:solidFill>
                <a:latin typeface="Arial"/>
                <a:ea typeface="Arial"/>
                <a:cs typeface="Arial"/>
                <a:sym typeface="Arial"/>
              </a:defRPr>
            </a:lvl4pPr>
            <a:lvl5pPr marL="0" marR="0" lvl="4" indent="0" algn="just" rtl="0">
              <a:lnSpc>
                <a:spcPct val="100000"/>
              </a:lnSpc>
              <a:spcBef>
                <a:spcPts val="1100"/>
              </a:spcBef>
              <a:spcAft>
                <a:spcPts val="0"/>
              </a:spcAft>
              <a:buClr>
                <a:srgbClr val="003366"/>
              </a:buClr>
              <a:buFont typeface="Arial"/>
              <a:buNone/>
              <a:defRPr sz="3200" b="1" i="0" u="none" strike="noStrike" cap="none">
                <a:solidFill>
                  <a:srgbClr val="032043"/>
                </a:solidFill>
                <a:latin typeface="Arial"/>
                <a:ea typeface="Arial"/>
                <a:cs typeface="Arial"/>
                <a:sym typeface="Arial"/>
              </a:defRPr>
            </a:lvl5pPr>
            <a:lvl6pPr marL="2882900" marR="0" lvl="5"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6pPr>
            <a:lvl7pPr marL="3403600" marR="0" lvl="6"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7pPr>
            <a:lvl8pPr marL="3937000" marR="0" lvl="7"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8pPr>
            <a:lvl9pPr marL="4457700" marR="0" lvl="8"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837886" y="357095"/>
            <a:ext cx="9365700" cy="527999"/>
          </a:xfrm>
          <a:prstGeom prst="rect">
            <a:avLst/>
          </a:prstGeom>
          <a:noFill/>
          <a:ln>
            <a:noFill/>
          </a:ln>
          <a:effectLst>
            <a:outerShdw sx="1000" sy="1000" algn="ctr" rotWithShape="0">
              <a:srgbClr val="003366"/>
            </a:outerShdw>
          </a:effectLst>
        </p:spPr>
        <p:txBody>
          <a:bodyPr lIns="91425" tIns="91425" rIns="91425" bIns="91425" anchor="t" anchorCtr="0"/>
          <a:lstStyle>
            <a:lvl1pPr marL="0" marR="0" lvl="0" indent="0" algn="l" rtl="0">
              <a:lnSpc>
                <a:spcPct val="100000"/>
              </a:lnSpc>
              <a:spcBef>
                <a:spcPts val="0"/>
              </a:spcBef>
              <a:spcAft>
                <a:spcPts val="0"/>
              </a:spcAft>
              <a:buClr>
                <a:srgbClr val="032043"/>
              </a:buClr>
              <a:buFont typeface="Calibri"/>
              <a:buNone/>
              <a:defRPr sz="3400" b="1" i="0" u="none" strike="noStrike" cap="none">
                <a:solidFill>
                  <a:srgbClr val="032043"/>
                </a:solidFill>
                <a:latin typeface="Calibri"/>
                <a:ea typeface="Calibri"/>
                <a:cs typeface="Calibri"/>
                <a:sym typeface="Calibri"/>
              </a:defRPr>
            </a:lvl1pPr>
            <a:lvl2pPr lvl="1" indent="0" rtl="0">
              <a:spcBef>
                <a:spcPts val="0"/>
              </a:spcBef>
              <a:buFont typeface="Calibri"/>
              <a:buNone/>
              <a:defRPr sz="3400" b="1">
                <a:latin typeface="Calibri"/>
                <a:ea typeface="Calibri"/>
                <a:cs typeface="Calibri"/>
                <a:sym typeface="Calibri"/>
              </a:defRPr>
            </a:lvl2pPr>
            <a:lvl3pPr lvl="2" indent="0" rtl="0">
              <a:spcBef>
                <a:spcPts val="0"/>
              </a:spcBef>
              <a:buFont typeface="Calibri"/>
              <a:buNone/>
              <a:defRPr sz="3400" b="1">
                <a:latin typeface="Calibri"/>
                <a:ea typeface="Calibri"/>
                <a:cs typeface="Calibri"/>
                <a:sym typeface="Calibri"/>
              </a:defRPr>
            </a:lvl3pPr>
            <a:lvl4pPr lvl="3" indent="0" rtl="0">
              <a:spcBef>
                <a:spcPts val="0"/>
              </a:spcBef>
              <a:buFont typeface="Calibri"/>
              <a:buNone/>
              <a:defRPr sz="3400" b="1">
                <a:latin typeface="Calibri"/>
                <a:ea typeface="Calibri"/>
                <a:cs typeface="Calibri"/>
                <a:sym typeface="Calibri"/>
              </a:defRPr>
            </a:lvl4pPr>
            <a:lvl5pPr lvl="4" indent="0" rtl="0">
              <a:spcBef>
                <a:spcPts val="0"/>
              </a:spcBef>
              <a:buFont typeface="Calibri"/>
              <a:buNone/>
              <a:defRPr sz="3400" b="1">
                <a:latin typeface="Calibri"/>
                <a:ea typeface="Calibri"/>
                <a:cs typeface="Calibri"/>
                <a:sym typeface="Calibri"/>
              </a:defRPr>
            </a:lvl5pPr>
            <a:lvl6pPr lvl="5" indent="0" rtl="0">
              <a:spcBef>
                <a:spcPts val="0"/>
              </a:spcBef>
              <a:buFont typeface="Calibri"/>
              <a:buNone/>
              <a:defRPr sz="3400" b="1">
                <a:latin typeface="Calibri"/>
                <a:ea typeface="Calibri"/>
                <a:cs typeface="Calibri"/>
                <a:sym typeface="Calibri"/>
              </a:defRPr>
            </a:lvl6pPr>
            <a:lvl7pPr lvl="6" indent="0" rtl="0">
              <a:spcBef>
                <a:spcPts val="0"/>
              </a:spcBef>
              <a:buFont typeface="Calibri"/>
              <a:buNone/>
              <a:defRPr sz="3400" b="1">
                <a:latin typeface="Calibri"/>
                <a:ea typeface="Calibri"/>
                <a:cs typeface="Calibri"/>
                <a:sym typeface="Calibri"/>
              </a:defRPr>
            </a:lvl7pPr>
            <a:lvl8pPr lvl="7" indent="0" rtl="0">
              <a:spcBef>
                <a:spcPts val="0"/>
              </a:spcBef>
              <a:buFont typeface="Calibri"/>
              <a:buNone/>
              <a:defRPr sz="3400" b="1">
                <a:latin typeface="Calibri"/>
                <a:ea typeface="Calibri"/>
                <a:cs typeface="Calibri"/>
                <a:sym typeface="Calibri"/>
              </a:defRPr>
            </a:lvl8pPr>
            <a:lvl9pPr lvl="8" indent="0" rtl="0">
              <a:spcBef>
                <a:spcPts val="0"/>
              </a:spcBef>
              <a:buFont typeface="Calibri"/>
              <a:buNone/>
              <a:defRPr sz="3400" b="1">
                <a:latin typeface="Calibri"/>
                <a:ea typeface="Calibri"/>
                <a:cs typeface="Calibri"/>
                <a:sym typeface="Calibri"/>
              </a:defRPr>
            </a:lvl9pPr>
          </a:lstStyle>
          <a:p>
            <a:endParaRPr/>
          </a:p>
        </p:txBody>
      </p:sp>
      <p:sp>
        <p:nvSpPr>
          <p:cNvPr id="26" name="Shape 26"/>
          <p:cNvSpPr txBox="1">
            <a:spLocks noGrp="1"/>
          </p:cNvSpPr>
          <p:nvPr>
            <p:ph type="body" idx="1"/>
          </p:nvPr>
        </p:nvSpPr>
        <p:spPr>
          <a:xfrm>
            <a:off x="837887" y="1533004"/>
            <a:ext cx="9365700" cy="5438400"/>
          </a:xfrm>
          <a:prstGeom prst="rect">
            <a:avLst/>
          </a:prstGeom>
          <a:noFill/>
          <a:ln>
            <a:noFill/>
          </a:ln>
        </p:spPr>
        <p:txBody>
          <a:bodyPr lIns="91425" tIns="91425" rIns="91425" bIns="91425" anchor="t" anchorCtr="0"/>
          <a:lstStyle>
            <a:lvl1pPr marL="304800" marR="0" lvl="0" indent="-146050" algn="just" rtl="0">
              <a:lnSpc>
                <a:spcPct val="100000"/>
              </a:lnSpc>
              <a:spcBef>
                <a:spcPts val="400"/>
              </a:spcBef>
              <a:spcAft>
                <a:spcPts val="0"/>
              </a:spcAft>
              <a:buClr>
                <a:srgbClr val="032043"/>
              </a:buClr>
              <a:buSzPct val="100000"/>
              <a:buFont typeface="Calibri"/>
              <a:buChar char="⬥"/>
              <a:defRPr sz="1300" b="0" i="0" u="none" strike="noStrike" cap="none">
                <a:solidFill>
                  <a:srgbClr val="032043"/>
                </a:solidFill>
                <a:latin typeface="Calibri"/>
                <a:ea typeface="Calibri"/>
                <a:cs typeface="Calibri"/>
                <a:sym typeface="Calibri"/>
              </a:defRPr>
            </a:lvl1pPr>
            <a:lvl2pPr marL="622300" marR="0" lvl="1" indent="-171450" algn="just" rtl="0">
              <a:lnSpc>
                <a:spcPct val="100000"/>
              </a:lnSpc>
              <a:spcBef>
                <a:spcPts val="400"/>
              </a:spcBef>
              <a:spcAft>
                <a:spcPts val="0"/>
              </a:spcAft>
              <a:buClr>
                <a:srgbClr val="032043"/>
              </a:buClr>
              <a:buSzPct val="84615"/>
              <a:buFont typeface="Calibri"/>
              <a:buChar char="⬥"/>
              <a:defRPr sz="1300" b="0" i="0" u="none" strike="noStrike" cap="none">
                <a:solidFill>
                  <a:srgbClr val="032043"/>
                </a:solidFill>
                <a:latin typeface="Calibri"/>
                <a:ea typeface="Calibri"/>
                <a:cs typeface="Calibri"/>
                <a:sym typeface="Calibri"/>
              </a:defRPr>
            </a:lvl2pPr>
            <a:lvl3pPr marL="927100" marR="0" lvl="2" indent="-190500" algn="just" rtl="0">
              <a:lnSpc>
                <a:spcPct val="100000"/>
              </a:lnSpc>
              <a:spcBef>
                <a:spcPts val="400"/>
              </a:spcBef>
              <a:spcAft>
                <a:spcPts val="0"/>
              </a:spcAft>
              <a:buClr>
                <a:srgbClr val="032043"/>
              </a:buClr>
              <a:buSzPct val="76923"/>
              <a:buFont typeface="Calibri"/>
              <a:buChar char="⬥"/>
              <a:defRPr sz="1300" b="0" i="0" u="none" strike="noStrike" cap="none">
                <a:solidFill>
                  <a:srgbClr val="032043"/>
                </a:solidFill>
                <a:latin typeface="Calibri"/>
                <a:ea typeface="Calibri"/>
                <a:cs typeface="Calibri"/>
                <a:sym typeface="Calibri"/>
              </a:defRPr>
            </a:lvl3pPr>
            <a:lvl4pPr marL="1231900" marR="0" lvl="3" indent="-196850" algn="just" rtl="0">
              <a:lnSpc>
                <a:spcPct val="100000"/>
              </a:lnSpc>
              <a:spcBef>
                <a:spcPts val="400"/>
              </a:spcBef>
              <a:spcAft>
                <a:spcPts val="0"/>
              </a:spcAft>
              <a:buClr>
                <a:srgbClr val="032043"/>
              </a:buClr>
              <a:buSzPct val="69230"/>
              <a:buFont typeface="Calibri"/>
              <a:buChar char="⬥"/>
              <a:defRPr sz="1300" b="0" i="0" u="none" strike="noStrike" cap="none">
                <a:solidFill>
                  <a:srgbClr val="032043"/>
                </a:solidFill>
                <a:latin typeface="Calibri"/>
                <a:ea typeface="Calibri"/>
                <a:cs typeface="Calibri"/>
                <a:sym typeface="Calibri"/>
              </a:defRPr>
            </a:lvl4pPr>
            <a:lvl5pPr marL="1536700" marR="0" lvl="4" indent="-196850" algn="just" rtl="0">
              <a:lnSpc>
                <a:spcPct val="100000"/>
              </a:lnSpc>
              <a:spcBef>
                <a:spcPts val="400"/>
              </a:spcBef>
              <a:spcAft>
                <a:spcPts val="0"/>
              </a:spcAft>
              <a:buClr>
                <a:srgbClr val="032043"/>
              </a:buClr>
              <a:buSzPct val="69230"/>
              <a:buFont typeface="Calibri"/>
              <a:buChar char="⬥"/>
              <a:defRPr sz="1300" b="0" i="0" u="none" strike="noStrike" cap="none">
                <a:solidFill>
                  <a:srgbClr val="032043"/>
                </a:solidFill>
                <a:latin typeface="Calibri"/>
                <a:ea typeface="Calibri"/>
                <a:cs typeface="Calibri"/>
                <a:sym typeface="Calibri"/>
              </a:defRPr>
            </a:lvl5pPr>
            <a:lvl6pPr marL="0" marR="0" lvl="5" indent="177800" algn="l" rtl="0">
              <a:lnSpc>
                <a:spcPct val="100000"/>
              </a:lnSpc>
              <a:spcBef>
                <a:spcPts val="300"/>
              </a:spcBef>
              <a:spcAft>
                <a:spcPts val="0"/>
              </a:spcAft>
              <a:buClr>
                <a:srgbClr val="003366"/>
              </a:buClr>
              <a:buSzPct val="100000"/>
              <a:buFont typeface="Calibri"/>
              <a:buChar char="⬥"/>
              <a:defRPr sz="1400" b="0" i="0" u="none" strike="noStrike" cap="none">
                <a:solidFill>
                  <a:srgbClr val="003366"/>
                </a:solidFill>
                <a:latin typeface="Calibri"/>
                <a:ea typeface="Calibri"/>
                <a:cs typeface="Calibri"/>
                <a:sym typeface="Calibri"/>
              </a:defRPr>
            </a:lvl6pPr>
            <a:lvl7pPr marL="0" marR="0" lvl="6" indent="177800" algn="l" rtl="0">
              <a:lnSpc>
                <a:spcPct val="100000"/>
              </a:lnSpc>
              <a:spcBef>
                <a:spcPts val="300"/>
              </a:spcBef>
              <a:spcAft>
                <a:spcPts val="0"/>
              </a:spcAft>
              <a:buClr>
                <a:srgbClr val="003366"/>
              </a:buClr>
              <a:buSzPct val="100000"/>
              <a:buFont typeface="Calibri"/>
              <a:buChar char="⬥"/>
              <a:defRPr sz="1400" b="0" i="0" u="none" strike="noStrike" cap="none">
                <a:solidFill>
                  <a:srgbClr val="003366"/>
                </a:solidFill>
                <a:latin typeface="Calibri"/>
                <a:ea typeface="Calibri"/>
                <a:cs typeface="Calibri"/>
                <a:sym typeface="Calibri"/>
              </a:defRPr>
            </a:lvl7pPr>
            <a:lvl8pPr marL="3937000" marR="0" lvl="7" indent="31750" algn="l" rtl="0">
              <a:lnSpc>
                <a:spcPct val="100000"/>
              </a:lnSpc>
              <a:spcBef>
                <a:spcPts val="500"/>
              </a:spcBef>
              <a:spcAft>
                <a:spcPts val="0"/>
              </a:spcAft>
              <a:buClr>
                <a:schemeClr val="dk1"/>
              </a:buClr>
              <a:buSzPct val="100000"/>
              <a:buFont typeface="Calibri"/>
              <a:buChar char="•"/>
              <a:defRPr sz="2300" b="0" i="0" u="none" strike="noStrike" cap="none">
                <a:solidFill>
                  <a:schemeClr val="dk1"/>
                </a:solidFill>
                <a:latin typeface="Calibri"/>
                <a:ea typeface="Calibri"/>
                <a:cs typeface="Calibri"/>
                <a:sym typeface="Calibri"/>
              </a:defRPr>
            </a:lvl8pPr>
            <a:lvl9pPr marL="4457700" marR="0" lvl="8" indent="31750" algn="l" rtl="0">
              <a:lnSpc>
                <a:spcPct val="100000"/>
              </a:lnSpc>
              <a:spcBef>
                <a:spcPts val="500"/>
              </a:spcBef>
              <a:spcAft>
                <a:spcPts val="0"/>
              </a:spcAft>
              <a:buClr>
                <a:schemeClr val="dk1"/>
              </a:buClr>
              <a:buSzPct val="100000"/>
              <a:buFont typeface="Calibri"/>
              <a:buChar char="•"/>
              <a:defRPr sz="2300" b="0" i="0" u="none" strike="noStrike" cap="none">
                <a:solidFill>
                  <a:schemeClr val="dk1"/>
                </a:solidFill>
                <a:latin typeface="Calibri"/>
                <a:ea typeface="Calibri"/>
                <a:cs typeface="Calibri"/>
                <a:sym typeface="Calibri"/>
              </a:defRPr>
            </a:lvl9pPr>
          </a:lstStyle>
          <a:p>
            <a:endParaRPr/>
          </a:p>
        </p:txBody>
      </p:sp>
      <p:cxnSp>
        <p:nvCxnSpPr>
          <p:cNvPr id="27" name="Shape 27"/>
          <p:cNvCxnSpPr/>
          <p:nvPr/>
        </p:nvCxnSpPr>
        <p:spPr>
          <a:xfrm>
            <a:off x="837882" y="934500"/>
            <a:ext cx="1089899" cy="0"/>
          </a:xfrm>
          <a:prstGeom prst="straightConnector1">
            <a:avLst/>
          </a:prstGeom>
          <a:noFill/>
          <a:ln w="22225" cap="flat" cmpd="sng">
            <a:solidFill>
              <a:srgbClr val="808080"/>
            </a:solidFill>
            <a:prstDash val="solid"/>
            <a:round/>
            <a:headEnd type="none" w="med" len="med"/>
            <a:tailEnd type="none" w="med" len="med"/>
          </a:ln>
        </p:spPr>
      </p:cxnSp>
      <p:cxnSp>
        <p:nvCxnSpPr>
          <p:cNvPr id="28" name="Shape 28"/>
          <p:cNvCxnSpPr/>
          <p:nvPr/>
        </p:nvCxnSpPr>
        <p:spPr>
          <a:xfrm>
            <a:off x="1867675" y="934500"/>
            <a:ext cx="8330700" cy="0"/>
          </a:xfrm>
          <a:prstGeom prst="straightConnector1">
            <a:avLst/>
          </a:prstGeom>
          <a:noFill/>
          <a:ln w="22225" cap="flat" cmpd="sng">
            <a:solidFill>
              <a:srgbClr val="808080"/>
            </a:solidFill>
            <a:prstDash val="solid"/>
            <a:round/>
            <a:headEnd type="none" w="med" len="med"/>
            <a:tailEnd type="none" w="med" len="med"/>
          </a:ln>
        </p:spPr>
      </p:cxnSp>
      <p:sp>
        <p:nvSpPr>
          <p:cNvPr id="29" name="Shape 29"/>
          <p:cNvSpPr txBox="1">
            <a:spLocks noGrp="1"/>
          </p:cNvSpPr>
          <p:nvPr>
            <p:ph type="body" idx="2"/>
          </p:nvPr>
        </p:nvSpPr>
        <p:spPr>
          <a:xfrm rot="-5400000">
            <a:off x="-3121472" y="3405564"/>
            <a:ext cx="6825900" cy="435299"/>
          </a:xfrm>
          <a:prstGeom prst="rect">
            <a:avLst/>
          </a:prstGeom>
          <a:noFill/>
          <a:ln>
            <a:noFill/>
          </a:ln>
        </p:spPr>
        <p:txBody>
          <a:bodyPr lIns="91425" tIns="91425" rIns="91425" bIns="91425" anchor="ctr" anchorCtr="0"/>
          <a:lstStyle>
            <a:lvl1pPr marL="0" marR="0" lvl="0" indent="0" algn="just" rtl="0">
              <a:lnSpc>
                <a:spcPct val="100000"/>
              </a:lnSpc>
              <a:spcBef>
                <a:spcPts val="1100"/>
              </a:spcBef>
              <a:spcAft>
                <a:spcPts val="0"/>
              </a:spcAft>
              <a:buClr>
                <a:srgbClr val="003366"/>
              </a:buClr>
              <a:buFont typeface="Calibri"/>
              <a:buNone/>
              <a:defRPr sz="3200" b="1" i="0" u="none" strike="noStrike" cap="none">
                <a:solidFill>
                  <a:srgbClr val="032043"/>
                </a:solidFill>
                <a:latin typeface="Calibri"/>
                <a:ea typeface="Calibri"/>
                <a:cs typeface="Calibri"/>
                <a:sym typeface="Calibri"/>
              </a:defRPr>
            </a:lvl1pPr>
            <a:lvl2pPr marL="0" marR="0" lvl="1" indent="0" algn="just" rtl="0">
              <a:lnSpc>
                <a:spcPct val="100000"/>
              </a:lnSpc>
              <a:spcBef>
                <a:spcPts val="1100"/>
              </a:spcBef>
              <a:spcAft>
                <a:spcPts val="0"/>
              </a:spcAft>
              <a:buClr>
                <a:srgbClr val="003366"/>
              </a:buClr>
              <a:buFont typeface="Calibri"/>
              <a:buNone/>
              <a:defRPr sz="3200" b="1" i="0" u="none" strike="noStrike" cap="none">
                <a:solidFill>
                  <a:srgbClr val="032043"/>
                </a:solidFill>
                <a:latin typeface="Calibri"/>
                <a:ea typeface="Calibri"/>
                <a:cs typeface="Calibri"/>
                <a:sym typeface="Calibri"/>
              </a:defRPr>
            </a:lvl2pPr>
            <a:lvl3pPr marL="0" marR="0" lvl="2" indent="0" algn="just" rtl="0">
              <a:lnSpc>
                <a:spcPct val="100000"/>
              </a:lnSpc>
              <a:spcBef>
                <a:spcPts val="1100"/>
              </a:spcBef>
              <a:spcAft>
                <a:spcPts val="0"/>
              </a:spcAft>
              <a:buClr>
                <a:srgbClr val="003366"/>
              </a:buClr>
              <a:buFont typeface="Calibri"/>
              <a:buNone/>
              <a:defRPr sz="3200" b="1" i="0" u="none" strike="noStrike" cap="none">
                <a:solidFill>
                  <a:srgbClr val="032043"/>
                </a:solidFill>
                <a:latin typeface="Calibri"/>
                <a:ea typeface="Calibri"/>
                <a:cs typeface="Calibri"/>
                <a:sym typeface="Calibri"/>
              </a:defRPr>
            </a:lvl3pPr>
            <a:lvl4pPr marL="0" marR="0" lvl="3" indent="0" algn="just" rtl="0">
              <a:lnSpc>
                <a:spcPct val="100000"/>
              </a:lnSpc>
              <a:spcBef>
                <a:spcPts val="1100"/>
              </a:spcBef>
              <a:spcAft>
                <a:spcPts val="0"/>
              </a:spcAft>
              <a:buClr>
                <a:srgbClr val="003366"/>
              </a:buClr>
              <a:buFont typeface="Calibri"/>
              <a:buNone/>
              <a:defRPr sz="3200" b="1" i="0" u="none" strike="noStrike" cap="none">
                <a:solidFill>
                  <a:srgbClr val="032043"/>
                </a:solidFill>
                <a:latin typeface="Calibri"/>
                <a:ea typeface="Calibri"/>
                <a:cs typeface="Calibri"/>
                <a:sym typeface="Calibri"/>
              </a:defRPr>
            </a:lvl4pPr>
            <a:lvl5pPr marL="0" marR="0" lvl="4" indent="0" algn="just" rtl="0">
              <a:lnSpc>
                <a:spcPct val="100000"/>
              </a:lnSpc>
              <a:spcBef>
                <a:spcPts val="1100"/>
              </a:spcBef>
              <a:spcAft>
                <a:spcPts val="0"/>
              </a:spcAft>
              <a:buClr>
                <a:srgbClr val="003366"/>
              </a:buClr>
              <a:buFont typeface="Calibri"/>
              <a:buNone/>
              <a:defRPr sz="3200" b="1" i="0" u="none" strike="noStrike" cap="none">
                <a:solidFill>
                  <a:srgbClr val="032043"/>
                </a:solidFill>
                <a:latin typeface="Calibri"/>
                <a:ea typeface="Calibri"/>
                <a:cs typeface="Calibri"/>
                <a:sym typeface="Calibri"/>
              </a:defRPr>
            </a:lvl5pPr>
            <a:lvl6pPr marL="2882900" marR="0" lvl="5" indent="31750" algn="l" rtl="0">
              <a:lnSpc>
                <a:spcPct val="100000"/>
              </a:lnSpc>
              <a:spcBef>
                <a:spcPts val="500"/>
              </a:spcBef>
              <a:spcAft>
                <a:spcPts val="0"/>
              </a:spcAft>
              <a:buClr>
                <a:schemeClr val="dk1"/>
              </a:buClr>
              <a:buSzPct val="100000"/>
              <a:buFont typeface="Calibri"/>
              <a:buChar char="•"/>
              <a:defRPr sz="2300" b="0" i="0" u="none" strike="noStrike" cap="none">
                <a:solidFill>
                  <a:schemeClr val="dk1"/>
                </a:solidFill>
                <a:latin typeface="Calibri"/>
                <a:ea typeface="Calibri"/>
                <a:cs typeface="Calibri"/>
                <a:sym typeface="Calibri"/>
              </a:defRPr>
            </a:lvl6pPr>
            <a:lvl7pPr marL="3403600" marR="0" lvl="6" indent="31750" algn="l" rtl="0">
              <a:lnSpc>
                <a:spcPct val="100000"/>
              </a:lnSpc>
              <a:spcBef>
                <a:spcPts val="500"/>
              </a:spcBef>
              <a:spcAft>
                <a:spcPts val="0"/>
              </a:spcAft>
              <a:buClr>
                <a:schemeClr val="dk1"/>
              </a:buClr>
              <a:buSzPct val="100000"/>
              <a:buFont typeface="Calibri"/>
              <a:buChar char="•"/>
              <a:defRPr sz="2300" b="0" i="0" u="none" strike="noStrike" cap="none">
                <a:solidFill>
                  <a:schemeClr val="dk1"/>
                </a:solidFill>
                <a:latin typeface="Calibri"/>
                <a:ea typeface="Calibri"/>
                <a:cs typeface="Calibri"/>
                <a:sym typeface="Calibri"/>
              </a:defRPr>
            </a:lvl7pPr>
            <a:lvl8pPr marL="3937000" marR="0" lvl="7" indent="31750" algn="l" rtl="0">
              <a:lnSpc>
                <a:spcPct val="100000"/>
              </a:lnSpc>
              <a:spcBef>
                <a:spcPts val="500"/>
              </a:spcBef>
              <a:spcAft>
                <a:spcPts val="0"/>
              </a:spcAft>
              <a:buClr>
                <a:schemeClr val="dk1"/>
              </a:buClr>
              <a:buSzPct val="100000"/>
              <a:buFont typeface="Calibri"/>
              <a:buChar char="•"/>
              <a:defRPr sz="2300" b="0" i="0" u="none" strike="noStrike" cap="none">
                <a:solidFill>
                  <a:schemeClr val="dk1"/>
                </a:solidFill>
                <a:latin typeface="Calibri"/>
                <a:ea typeface="Calibri"/>
                <a:cs typeface="Calibri"/>
                <a:sym typeface="Calibri"/>
              </a:defRPr>
            </a:lvl8pPr>
            <a:lvl9pPr marL="4457700" marR="0" lvl="8" indent="31750" algn="l" rtl="0">
              <a:lnSpc>
                <a:spcPct val="100000"/>
              </a:lnSpc>
              <a:spcBef>
                <a:spcPts val="500"/>
              </a:spcBef>
              <a:spcAft>
                <a:spcPts val="0"/>
              </a:spcAft>
              <a:buClr>
                <a:schemeClr val="dk1"/>
              </a:buClr>
              <a:buSzPct val="100000"/>
              <a:buFont typeface="Calibri"/>
              <a:buChar char="•"/>
              <a:defRPr sz="23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body" idx="3"/>
          </p:nvPr>
        </p:nvSpPr>
        <p:spPr>
          <a:xfrm>
            <a:off x="837888" y="992925"/>
            <a:ext cx="9360900" cy="456299"/>
          </a:xfrm>
          <a:prstGeom prst="rect">
            <a:avLst/>
          </a:prstGeom>
          <a:solidFill>
            <a:srgbClr val="D3E6FD"/>
          </a:solidFill>
          <a:ln w="9525" cap="flat" cmpd="sng">
            <a:solidFill>
              <a:srgbClr val="8AA8B4"/>
            </a:solidFill>
            <a:prstDash val="solid"/>
            <a:miter/>
            <a:headEnd type="none" w="med" len="med"/>
            <a:tailEnd type="none" w="med" len="med"/>
          </a:ln>
        </p:spPr>
        <p:txBody>
          <a:bodyPr lIns="91425" tIns="91425" rIns="91425" bIns="91425" anchor="ctr" anchorCtr="0"/>
          <a:lstStyle>
            <a:lvl1pPr marL="0" marR="0" lvl="0" indent="0" algn="just" rtl="0">
              <a:lnSpc>
                <a:spcPct val="100000"/>
              </a:lnSpc>
              <a:spcBef>
                <a:spcPts val="0"/>
              </a:spcBef>
              <a:spcAft>
                <a:spcPts val="0"/>
              </a:spcAft>
              <a:buClr>
                <a:srgbClr val="000066"/>
              </a:buClr>
              <a:buFont typeface="Calibri"/>
              <a:buNone/>
              <a:defRPr sz="1800" b="1" i="0" u="none" strike="noStrike" cap="none">
                <a:solidFill>
                  <a:srgbClr val="032043"/>
                </a:solidFill>
                <a:latin typeface="Calibri"/>
                <a:ea typeface="Calibri"/>
                <a:cs typeface="Calibri"/>
                <a:sym typeface="Calibri"/>
              </a:defRPr>
            </a:lvl1pPr>
            <a:lvl2pPr marL="520700" marR="0" lvl="1" indent="0" algn="just" rtl="0">
              <a:lnSpc>
                <a:spcPct val="100000"/>
              </a:lnSpc>
              <a:spcBef>
                <a:spcPts val="800"/>
              </a:spcBef>
              <a:spcAft>
                <a:spcPts val="0"/>
              </a:spcAft>
              <a:buClr>
                <a:srgbClr val="003366"/>
              </a:buClr>
              <a:buFont typeface="Calibri"/>
              <a:buNone/>
              <a:defRPr sz="2300" b="1" i="0" u="none" strike="noStrike" cap="none">
                <a:solidFill>
                  <a:srgbClr val="032043"/>
                </a:solidFill>
                <a:latin typeface="Calibri"/>
                <a:ea typeface="Calibri"/>
                <a:cs typeface="Calibri"/>
                <a:sym typeface="Calibri"/>
              </a:defRPr>
            </a:lvl2pPr>
            <a:lvl3pPr marL="1054100" marR="0" lvl="2" indent="0" algn="just" rtl="0">
              <a:lnSpc>
                <a:spcPct val="100000"/>
              </a:lnSpc>
              <a:spcBef>
                <a:spcPts val="700"/>
              </a:spcBef>
              <a:spcAft>
                <a:spcPts val="0"/>
              </a:spcAft>
              <a:buClr>
                <a:srgbClr val="003366"/>
              </a:buClr>
              <a:buFont typeface="Calibri"/>
              <a:buNone/>
              <a:defRPr sz="2100" b="1" i="0" u="none" strike="noStrike" cap="none">
                <a:solidFill>
                  <a:srgbClr val="032043"/>
                </a:solidFill>
                <a:latin typeface="Calibri"/>
                <a:ea typeface="Calibri"/>
                <a:cs typeface="Calibri"/>
                <a:sym typeface="Calibri"/>
              </a:defRPr>
            </a:lvl3pPr>
            <a:lvl4pPr marL="1574800" marR="0" lvl="3" indent="0" algn="just" rtl="0">
              <a:lnSpc>
                <a:spcPct val="100000"/>
              </a:lnSpc>
              <a:spcBef>
                <a:spcPts val="600"/>
              </a:spcBef>
              <a:spcAft>
                <a:spcPts val="0"/>
              </a:spcAft>
              <a:buClr>
                <a:srgbClr val="003366"/>
              </a:buClr>
              <a:buFont typeface="Calibri"/>
              <a:buNone/>
              <a:defRPr sz="1800" b="1" i="0" u="none" strike="noStrike" cap="none">
                <a:solidFill>
                  <a:srgbClr val="032043"/>
                </a:solidFill>
                <a:latin typeface="Calibri"/>
                <a:ea typeface="Calibri"/>
                <a:cs typeface="Calibri"/>
                <a:sym typeface="Calibri"/>
              </a:defRPr>
            </a:lvl4pPr>
            <a:lvl5pPr marL="2095500" marR="0" lvl="4" indent="0" algn="just" rtl="0">
              <a:lnSpc>
                <a:spcPct val="100000"/>
              </a:lnSpc>
              <a:spcBef>
                <a:spcPts val="600"/>
              </a:spcBef>
              <a:spcAft>
                <a:spcPts val="0"/>
              </a:spcAft>
              <a:buClr>
                <a:srgbClr val="003366"/>
              </a:buClr>
              <a:buFont typeface="Calibri"/>
              <a:buNone/>
              <a:defRPr sz="1800" b="1" i="0" u="none" strike="noStrike" cap="none">
                <a:solidFill>
                  <a:srgbClr val="032043"/>
                </a:solidFill>
                <a:latin typeface="Calibri"/>
                <a:ea typeface="Calibri"/>
                <a:cs typeface="Calibri"/>
                <a:sym typeface="Calibri"/>
              </a:defRPr>
            </a:lvl5pPr>
            <a:lvl6pPr marL="2616200" marR="0" lvl="5" indent="0" algn="l" rtl="0">
              <a:lnSpc>
                <a:spcPct val="100000"/>
              </a:lnSpc>
              <a:spcBef>
                <a:spcPts val="400"/>
              </a:spcBef>
              <a:spcAft>
                <a:spcPts val="0"/>
              </a:spcAft>
              <a:buClr>
                <a:schemeClr val="dk1"/>
              </a:buClr>
              <a:buFont typeface="Calibri"/>
              <a:buNone/>
              <a:defRPr sz="1800" b="1" i="0" u="none" strike="noStrike" cap="none">
                <a:solidFill>
                  <a:schemeClr val="dk1"/>
                </a:solidFill>
                <a:latin typeface="Calibri"/>
                <a:ea typeface="Calibri"/>
                <a:cs typeface="Calibri"/>
                <a:sym typeface="Calibri"/>
              </a:defRPr>
            </a:lvl6pPr>
            <a:lvl7pPr marL="3149600" marR="0" lvl="6" indent="0" algn="l" rtl="0">
              <a:lnSpc>
                <a:spcPct val="100000"/>
              </a:lnSpc>
              <a:spcBef>
                <a:spcPts val="400"/>
              </a:spcBef>
              <a:spcAft>
                <a:spcPts val="0"/>
              </a:spcAft>
              <a:buClr>
                <a:schemeClr val="dk1"/>
              </a:buClr>
              <a:buFont typeface="Calibri"/>
              <a:buNone/>
              <a:defRPr sz="1800" b="1" i="0" u="none" strike="noStrike" cap="none">
                <a:solidFill>
                  <a:schemeClr val="dk1"/>
                </a:solidFill>
                <a:latin typeface="Calibri"/>
                <a:ea typeface="Calibri"/>
                <a:cs typeface="Calibri"/>
                <a:sym typeface="Calibri"/>
              </a:defRPr>
            </a:lvl7pPr>
            <a:lvl8pPr marL="3670300" marR="0" lvl="7" indent="0" algn="l" rtl="0">
              <a:lnSpc>
                <a:spcPct val="100000"/>
              </a:lnSpc>
              <a:spcBef>
                <a:spcPts val="400"/>
              </a:spcBef>
              <a:spcAft>
                <a:spcPts val="0"/>
              </a:spcAft>
              <a:buClr>
                <a:schemeClr val="dk1"/>
              </a:buClr>
              <a:buFont typeface="Calibri"/>
              <a:buNone/>
              <a:defRPr sz="1800" b="1" i="0" u="none" strike="noStrike" cap="none">
                <a:solidFill>
                  <a:schemeClr val="dk1"/>
                </a:solidFill>
                <a:latin typeface="Calibri"/>
                <a:ea typeface="Calibri"/>
                <a:cs typeface="Calibri"/>
                <a:sym typeface="Calibri"/>
              </a:defRPr>
            </a:lvl8pPr>
            <a:lvl9pPr marL="4191000" marR="0" lvl="8" indent="0" algn="l" rtl="0">
              <a:lnSpc>
                <a:spcPct val="100000"/>
              </a:lnSpc>
              <a:spcBef>
                <a:spcPts val="400"/>
              </a:spcBef>
              <a:spcAft>
                <a:spcPts val="0"/>
              </a:spcAft>
              <a:buClr>
                <a:schemeClr val="dk1"/>
              </a:buClr>
              <a:buFont typeface="Calibri"/>
              <a:buNone/>
              <a:defRPr sz="1800" b="1"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DisclaimerSlide">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837886" y="357095"/>
            <a:ext cx="9367499" cy="527999"/>
          </a:xfrm>
          <a:prstGeom prst="rect">
            <a:avLst/>
          </a:prstGeom>
          <a:noFill/>
          <a:ln>
            <a:noFill/>
          </a:ln>
          <a:effectLst>
            <a:outerShdw sx="1000" sy="1000" algn="ctr" rotWithShape="0">
              <a:srgbClr val="003366"/>
            </a:outerShdw>
          </a:effectLst>
        </p:spPr>
        <p:txBody>
          <a:bodyPr lIns="91425" tIns="91425" rIns="91425" bIns="91425" anchor="t" anchorCtr="0"/>
          <a:lstStyle>
            <a:lvl1pPr marL="0" marR="0" lvl="0" indent="0" algn="l" rtl="0">
              <a:lnSpc>
                <a:spcPct val="100000"/>
              </a:lnSpc>
              <a:spcBef>
                <a:spcPts val="0"/>
              </a:spcBef>
              <a:spcAft>
                <a:spcPts val="0"/>
              </a:spcAft>
              <a:buClr>
                <a:srgbClr val="032043"/>
              </a:buClr>
              <a:buFont typeface="Arial"/>
              <a:buNone/>
              <a:defRPr sz="2800" b="0" i="0" u="none" strike="noStrike" cap="none">
                <a:solidFill>
                  <a:srgbClr val="032043"/>
                </a:solidFill>
                <a:latin typeface="Arial"/>
                <a:ea typeface="Arial"/>
                <a:cs typeface="Arial"/>
                <a:sym typeface="Arial"/>
              </a:defRPr>
            </a:lvl1pPr>
            <a:lvl2pPr lvl="1" indent="0" rtl="0">
              <a:spcBef>
                <a:spcPts val="0"/>
              </a:spcBef>
              <a:buFont typeface="Calibri"/>
              <a:buNone/>
              <a:defRPr sz="2100" b="1">
                <a:latin typeface="Calibri"/>
                <a:ea typeface="Calibri"/>
                <a:cs typeface="Calibri"/>
                <a:sym typeface="Calibri"/>
              </a:defRPr>
            </a:lvl2pPr>
            <a:lvl3pPr lvl="2" indent="0" rtl="0">
              <a:spcBef>
                <a:spcPts val="0"/>
              </a:spcBef>
              <a:buFont typeface="Calibri"/>
              <a:buNone/>
              <a:defRPr sz="2100" b="1">
                <a:latin typeface="Calibri"/>
                <a:ea typeface="Calibri"/>
                <a:cs typeface="Calibri"/>
                <a:sym typeface="Calibri"/>
              </a:defRPr>
            </a:lvl3pPr>
            <a:lvl4pPr lvl="3" indent="0" rtl="0">
              <a:spcBef>
                <a:spcPts val="0"/>
              </a:spcBef>
              <a:buFont typeface="Calibri"/>
              <a:buNone/>
              <a:defRPr sz="2100" b="1">
                <a:latin typeface="Calibri"/>
                <a:ea typeface="Calibri"/>
                <a:cs typeface="Calibri"/>
                <a:sym typeface="Calibri"/>
              </a:defRPr>
            </a:lvl4pPr>
            <a:lvl5pPr lvl="4" indent="0" rtl="0">
              <a:spcBef>
                <a:spcPts val="0"/>
              </a:spcBef>
              <a:buFont typeface="Calibri"/>
              <a:buNone/>
              <a:defRPr sz="2100" b="1">
                <a:latin typeface="Calibri"/>
                <a:ea typeface="Calibri"/>
                <a:cs typeface="Calibri"/>
                <a:sym typeface="Calibri"/>
              </a:defRPr>
            </a:lvl5pPr>
            <a:lvl6pPr lvl="5" indent="0" rtl="0">
              <a:spcBef>
                <a:spcPts val="0"/>
              </a:spcBef>
              <a:buFont typeface="Calibri"/>
              <a:buNone/>
              <a:defRPr sz="2100" b="1">
                <a:latin typeface="Calibri"/>
                <a:ea typeface="Calibri"/>
                <a:cs typeface="Calibri"/>
                <a:sym typeface="Calibri"/>
              </a:defRPr>
            </a:lvl6pPr>
            <a:lvl7pPr lvl="6" indent="0" rtl="0">
              <a:spcBef>
                <a:spcPts val="0"/>
              </a:spcBef>
              <a:buFont typeface="Calibri"/>
              <a:buNone/>
              <a:defRPr sz="2100" b="1">
                <a:latin typeface="Calibri"/>
                <a:ea typeface="Calibri"/>
                <a:cs typeface="Calibri"/>
                <a:sym typeface="Calibri"/>
              </a:defRPr>
            </a:lvl7pPr>
            <a:lvl8pPr lvl="7" indent="0" rtl="0">
              <a:spcBef>
                <a:spcPts val="0"/>
              </a:spcBef>
              <a:buFont typeface="Calibri"/>
              <a:buNone/>
              <a:defRPr sz="2100" b="1">
                <a:latin typeface="Calibri"/>
                <a:ea typeface="Calibri"/>
                <a:cs typeface="Calibri"/>
                <a:sym typeface="Calibri"/>
              </a:defRPr>
            </a:lvl8pPr>
            <a:lvl9pPr lvl="8" indent="0" rtl="0">
              <a:spcBef>
                <a:spcPts val="0"/>
              </a:spcBef>
              <a:buFont typeface="Calibri"/>
              <a:buNone/>
              <a:defRPr sz="2100" b="1">
                <a:latin typeface="Calibri"/>
                <a:ea typeface="Calibri"/>
                <a:cs typeface="Calibri"/>
                <a:sym typeface="Calibri"/>
              </a:defRPr>
            </a:lvl9pPr>
          </a:lstStyle>
          <a:p>
            <a:endParaRPr/>
          </a:p>
        </p:txBody>
      </p:sp>
      <p:sp>
        <p:nvSpPr>
          <p:cNvPr id="33" name="Shape 33"/>
          <p:cNvSpPr txBox="1">
            <a:spLocks noGrp="1"/>
          </p:cNvSpPr>
          <p:nvPr>
            <p:ph type="body" idx="1"/>
          </p:nvPr>
        </p:nvSpPr>
        <p:spPr>
          <a:xfrm>
            <a:off x="837883" y="997500"/>
            <a:ext cx="9357300" cy="5974800"/>
          </a:xfrm>
          <a:prstGeom prst="rect">
            <a:avLst/>
          </a:prstGeom>
          <a:noFill/>
          <a:ln>
            <a:noFill/>
          </a:ln>
        </p:spPr>
        <p:txBody>
          <a:bodyPr lIns="91425" tIns="91425" rIns="91425" bIns="91425" anchor="t" anchorCtr="0"/>
          <a:lstStyle>
            <a:lvl1pPr marL="0" marR="0" lvl="0" indent="0" algn="ctr" rtl="0">
              <a:lnSpc>
                <a:spcPct val="100000"/>
              </a:lnSpc>
              <a:spcBef>
                <a:spcPts val="400"/>
              </a:spcBef>
              <a:spcAft>
                <a:spcPts val="0"/>
              </a:spcAft>
              <a:buClr>
                <a:srgbClr val="003366"/>
              </a:buClr>
              <a:buFont typeface="Noto Sans Symbols"/>
              <a:buNone/>
              <a:defRPr sz="1300" b="0" i="1" u="none" strike="noStrike" cap="none">
                <a:solidFill>
                  <a:srgbClr val="032043"/>
                </a:solidFill>
                <a:latin typeface="Georgia"/>
                <a:ea typeface="Georgia"/>
                <a:cs typeface="Georgia"/>
                <a:sym typeface="Georgia"/>
              </a:defRPr>
            </a:lvl1pPr>
            <a:lvl2pPr marL="0" marR="0" lvl="1" indent="0" algn="ctr" rtl="0">
              <a:lnSpc>
                <a:spcPct val="100000"/>
              </a:lnSpc>
              <a:spcBef>
                <a:spcPts val="400"/>
              </a:spcBef>
              <a:spcAft>
                <a:spcPts val="0"/>
              </a:spcAft>
              <a:buClr>
                <a:srgbClr val="003366"/>
              </a:buClr>
              <a:buFont typeface="Noto Sans Symbols"/>
              <a:buNone/>
              <a:defRPr sz="1300" b="0" i="1" u="none" strike="noStrike" cap="none">
                <a:solidFill>
                  <a:srgbClr val="032043"/>
                </a:solidFill>
                <a:latin typeface="Georgia"/>
                <a:ea typeface="Georgia"/>
                <a:cs typeface="Georgia"/>
                <a:sym typeface="Georgia"/>
              </a:defRPr>
            </a:lvl2pPr>
            <a:lvl3pPr marL="0" marR="0" lvl="2" indent="0" algn="ctr" rtl="0">
              <a:lnSpc>
                <a:spcPct val="100000"/>
              </a:lnSpc>
              <a:spcBef>
                <a:spcPts val="400"/>
              </a:spcBef>
              <a:spcAft>
                <a:spcPts val="0"/>
              </a:spcAft>
              <a:buClr>
                <a:srgbClr val="003366"/>
              </a:buClr>
              <a:buFont typeface="Noto Sans Symbols"/>
              <a:buNone/>
              <a:defRPr sz="1300" b="0" i="1" u="none" strike="noStrike" cap="none">
                <a:solidFill>
                  <a:srgbClr val="032043"/>
                </a:solidFill>
                <a:latin typeface="Georgia"/>
                <a:ea typeface="Georgia"/>
                <a:cs typeface="Georgia"/>
                <a:sym typeface="Georgia"/>
              </a:defRPr>
            </a:lvl3pPr>
            <a:lvl4pPr marL="0" marR="0" lvl="3" indent="0" algn="ctr" rtl="0">
              <a:lnSpc>
                <a:spcPct val="100000"/>
              </a:lnSpc>
              <a:spcBef>
                <a:spcPts val="400"/>
              </a:spcBef>
              <a:spcAft>
                <a:spcPts val="0"/>
              </a:spcAft>
              <a:buClr>
                <a:srgbClr val="003366"/>
              </a:buClr>
              <a:buFont typeface="Noto Sans Symbols"/>
              <a:buNone/>
              <a:defRPr sz="1300" b="0" i="1" u="none" strike="noStrike" cap="none">
                <a:solidFill>
                  <a:srgbClr val="032043"/>
                </a:solidFill>
                <a:latin typeface="Georgia"/>
                <a:ea typeface="Georgia"/>
                <a:cs typeface="Georgia"/>
                <a:sym typeface="Georgia"/>
              </a:defRPr>
            </a:lvl4pPr>
            <a:lvl5pPr marL="0" marR="0" lvl="4" indent="0" algn="ctr" rtl="0">
              <a:lnSpc>
                <a:spcPct val="100000"/>
              </a:lnSpc>
              <a:spcBef>
                <a:spcPts val="400"/>
              </a:spcBef>
              <a:spcAft>
                <a:spcPts val="0"/>
              </a:spcAft>
              <a:buClr>
                <a:srgbClr val="003366"/>
              </a:buClr>
              <a:buFont typeface="Noto Sans Symbols"/>
              <a:buNone/>
              <a:defRPr sz="1300" b="0" i="1" u="none" strike="noStrike" cap="none">
                <a:solidFill>
                  <a:srgbClr val="032043"/>
                </a:solidFill>
                <a:latin typeface="Georgia"/>
                <a:ea typeface="Georgia"/>
                <a:cs typeface="Georgia"/>
                <a:sym typeface="Georgia"/>
              </a:defRPr>
            </a:lvl5pPr>
            <a:lvl6pPr marL="2882900" marR="0" lvl="5"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6pPr>
            <a:lvl7pPr marL="3403600" marR="0" lvl="6"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7pPr>
            <a:lvl8pPr marL="3937000" marR="0" lvl="7"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8pPr>
            <a:lvl9pPr marL="4457700" marR="0" lvl="8"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9pPr>
          </a:lstStyle>
          <a:p>
            <a:endParaRPr/>
          </a:p>
        </p:txBody>
      </p:sp>
      <p:cxnSp>
        <p:nvCxnSpPr>
          <p:cNvPr id="34" name="Shape 34"/>
          <p:cNvCxnSpPr/>
          <p:nvPr/>
        </p:nvCxnSpPr>
        <p:spPr>
          <a:xfrm>
            <a:off x="837882" y="934500"/>
            <a:ext cx="1089899" cy="0"/>
          </a:xfrm>
          <a:prstGeom prst="straightConnector1">
            <a:avLst/>
          </a:prstGeom>
          <a:noFill/>
          <a:ln w="22225" cap="flat" cmpd="sng">
            <a:solidFill>
              <a:srgbClr val="808080"/>
            </a:solidFill>
            <a:prstDash val="solid"/>
            <a:round/>
            <a:headEnd type="none" w="med" len="med"/>
            <a:tailEnd type="none" w="med" len="med"/>
          </a:ln>
        </p:spPr>
      </p:cxnSp>
      <p:cxnSp>
        <p:nvCxnSpPr>
          <p:cNvPr id="35" name="Shape 35"/>
          <p:cNvCxnSpPr/>
          <p:nvPr/>
        </p:nvCxnSpPr>
        <p:spPr>
          <a:xfrm>
            <a:off x="1867675" y="934500"/>
            <a:ext cx="8330700" cy="0"/>
          </a:xfrm>
          <a:prstGeom prst="straightConnector1">
            <a:avLst/>
          </a:prstGeom>
          <a:noFill/>
          <a:ln w="22225" cap="flat" cmpd="sng">
            <a:solidFill>
              <a:srgbClr val="808080"/>
            </a:solidFill>
            <a:prstDash val="solid"/>
            <a:round/>
            <a:headEnd type="none" w="med" len="med"/>
            <a:tailEnd type="none" w="med" len="med"/>
          </a:ln>
        </p:spPr>
      </p:cxnSp>
      <p:sp>
        <p:nvSpPr>
          <p:cNvPr id="36" name="Shape 36"/>
          <p:cNvSpPr txBox="1">
            <a:spLocks noGrp="1"/>
          </p:cNvSpPr>
          <p:nvPr>
            <p:ph type="body" idx="2"/>
          </p:nvPr>
        </p:nvSpPr>
        <p:spPr>
          <a:xfrm rot="-5400000">
            <a:off x="-3121472" y="3405564"/>
            <a:ext cx="6825900" cy="435299"/>
          </a:xfrm>
          <a:prstGeom prst="rect">
            <a:avLst/>
          </a:prstGeom>
          <a:noFill/>
          <a:ln>
            <a:noFill/>
          </a:ln>
        </p:spPr>
        <p:txBody>
          <a:bodyPr lIns="91425" tIns="91425" rIns="91425" bIns="91425" anchor="ctr" anchorCtr="0"/>
          <a:lstStyle>
            <a:lvl1pPr marL="0" marR="0" lvl="0" indent="0" algn="just" rtl="0">
              <a:lnSpc>
                <a:spcPct val="100000"/>
              </a:lnSpc>
              <a:spcBef>
                <a:spcPts val="1100"/>
              </a:spcBef>
              <a:spcAft>
                <a:spcPts val="0"/>
              </a:spcAft>
              <a:buClr>
                <a:srgbClr val="003366"/>
              </a:buClr>
              <a:buFont typeface="Arial"/>
              <a:buNone/>
              <a:defRPr sz="3200" b="1" i="0" u="none" strike="noStrike" cap="none">
                <a:solidFill>
                  <a:srgbClr val="032043"/>
                </a:solidFill>
                <a:latin typeface="Arial"/>
                <a:ea typeface="Arial"/>
                <a:cs typeface="Arial"/>
                <a:sym typeface="Arial"/>
              </a:defRPr>
            </a:lvl1pPr>
            <a:lvl2pPr marL="0" marR="0" lvl="1" indent="0" algn="just" rtl="0">
              <a:lnSpc>
                <a:spcPct val="100000"/>
              </a:lnSpc>
              <a:spcBef>
                <a:spcPts val="1100"/>
              </a:spcBef>
              <a:spcAft>
                <a:spcPts val="0"/>
              </a:spcAft>
              <a:buClr>
                <a:srgbClr val="003366"/>
              </a:buClr>
              <a:buFont typeface="Arial"/>
              <a:buNone/>
              <a:defRPr sz="3200" b="1" i="0" u="none" strike="noStrike" cap="none">
                <a:solidFill>
                  <a:srgbClr val="032043"/>
                </a:solidFill>
                <a:latin typeface="Arial"/>
                <a:ea typeface="Arial"/>
                <a:cs typeface="Arial"/>
                <a:sym typeface="Arial"/>
              </a:defRPr>
            </a:lvl2pPr>
            <a:lvl3pPr marL="0" marR="0" lvl="2" indent="0" algn="just" rtl="0">
              <a:lnSpc>
                <a:spcPct val="100000"/>
              </a:lnSpc>
              <a:spcBef>
                <a:spcPts val="1100"/>
              </a:spcBef>
              <a:spcAft>
                <a:spcPts val="0"/>
              </a:spcAft>
              <a:buClr>
                <a:srgbClr val="003366"/>
              </a:buClr>
              <a:buFont typeface="Arial"/>
              <a:buNone/>
              <a:defRPr sz="3200" b="1" i="0" u="none" strike="noStrike" cap="none">
                <a:solidFill>
                  <a:srgbClr val="032043"/>
                </a:solidFill>
                <a:latin typeface="Arial"/>
                <a:ea typeface="Arial"/>
                <a:cs typeface="Arial"/>
                <a:sym typeface="Arial"/>
              </a:defRPr>
            </a:lvl3pPr>
            <a:lvl4pPr marL="0" marR="0" lvl="3" indent="0" algn="just" rtl="0">
              <a:lnSpc>
                <a:spcPct val="100000"/>
              </a:lnSpc>
              <a:spcBef>
                <a:spcPts val="1100"/>
              </a:spcBef>
              <a:spcAft>
                <a:spcPts val="0"/>
              </a:spcAft>
              <a:buClr>
                <a:srgbClr val="003366"/>
              </a:buClr>
              <a:buFont typeface="Arial"/>
              <a:buNone/>
              <a:defRPr sz="3200" b="1" i="0" u="none" strike="noStrike" cap="none">
                <a:solidFill>
                  <a:srgbClr val="032043"/>
                </a:solidFill>
                <a:latin typeface="Arial"/>
                <a:ea typeface="Arial"/>
                <a:cs typeface="Arial"/>
                <a:sym typeface="Arial"/>
              </a:defRPr>
            </a:lvl4pPr>
            <a:lvl5pPr marL="0" marR="0" lvl="4" indent="0" algn="just" rtl="0">
              <a:lnSpc>
                <a:spcPct val="100000"/>
              </a:lnSpc>
              <a:spcBef>
                <a:spcPts val="1100"/>
              </a:spcBef>
              <a:spcAft>
                <a:spcPts val="0"/>
              </a:spcAft>
              <a:buClr>
                <a:srgbClr val="003366"/>
              </a:buClr>
              <a:buFont typeface="Arial"/>
              <a:buNone/>
              <a:defRPr sz="3200" b="1" i="0" u="none" strike="noStrike" cap="none">
                <a:solidFill>
                  <a:srgbClr val="032043"/>
                </a:solidFill>
                <a:latin typeface="Arial"/>
                <a:ea typeface="Arial"/>
                <a:cs typeface="Arial"/>
                <a:sym typeface="Arial"/>
              </a:defRPr>
            </a:lvl5pPr>
            <a:lvl6pPr marL="2882900" marR="0" lvl="5"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6pPr>
            <a:lvl7pPr marL="3403600" marR="0" lvl="6"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7pPr>
            <a:lvl8pPr marL="3937000" marR="0" lvl="7"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8pPr>
            <a:lvl9pPr marL="4457700" marR="0" lvl="8"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Slide">
    <p:spTree>
      <p:nvGrpSpPr>
        <p:cNvPr id="1" name="Shape 37"/>
        <p:cNvGrpSpPr/>
        <p:nvPr/>
      </p:nvGrpSpPr>
      <p:grpSpPr>
        <a:xfrm>
          <a:off x="0" y="0"/>
          <a:ext cx="0" cy="0"/>
          <a:chOff x="0" y="0"/>
          <a:chExt cx="0" cy="0"/>
        </a:xfrm>
      </p:grpSpPr>
      <p:sp>
        <p:nvSpPr>
          <p:cNvPr id="38" name="Shape 38" descr="50 %"/>
          <p:cNvSpPr/>
          <p:nvPr/>
        </p:nvSpPr>
        <p:spPr>
          <a:xfrm>
            <a:off x="262166" y="2131514"/>
            <a:ext cx="9941699" cy="2950800"/>
          </a:xfrm>
          <a:prstGeom prst="rect">
            <a:avLst/>
          </a:prstGeom>
          <a:solidFill>
            <a:srgbClr val="D8D8D8"/>
          </a:solidFill>
          <a:ln w="25400" cap="flat" cmpd="sng">
            <a:solidFill>
              <a:srgbClr val="969696"/>
            </a:solidFill>
            <a:prstDash val="solid"/>
            <a:miter/>
            <a:headEnd type="none" w="med" len="med"/>
            <a:tailEnd type="none" w="med" len="med"/>
          </a:ln>
        </p:spPr>
        <p:txBody>
          <a:bodyPr lIns="41300" tIns="41300" rIns="41300" bIns="41300" anchor="ctr" anchorCtr="0">
            <a:noAutofit/>
          </a:bodyPr>
          <a:lstStyle/>
          <a:p>
            <a:pPr marL="0" marR="0" lvl="0" indent="0" algn="r" rtl="0">
              <a:lnSpc>
                <a:spcPct val="100000"/>
              </a:lnSpc>
              <a:spcBef>
                <a:spcPts val="0"/>
              </a:spcBef>
              <a:spcAft>
                <a:spcPts val="0"/>
              </a:spcAft>
              <a:buClr>
                <a:srgbClr val="000000"/>
              </a:buClr>
              <a:buFont typeface="Arial"/>
              <a:buNone/>
            </a:pPr>
            <a:endParaRPr sz="2100" b="0" i="0" u="none" strike="noStrike" cap="none">
              <a:solidFill>
                <a:srgbClr val="003366"/>
              </a:solidFill>
              <a:latin typeface="Calibri"/>
              <a:ea typeface="Calibri"/>
              <a:cs typeface="Calibri"/>
              <a:sym typeface="Calibri"/>
            </a:endParaRPr>
          </a:p>
        </p:txBody>
      </p:sp>
      <p:sp>
        <p:nvSpPr>
          <p:cNvPr id="39" name="Shape 39"/>
          <p:cNvSpPr txBox="1">
            <a:spLocks noGrp="1"/>
          </p:cNvSpPr>
          <p:nvPr>
            <p:ph type="ctrTitle"/>
          </p:nvPr>
        </p:nvSpPr>
        <p:spPr>
          <a:xfrm>
            <a:off x="495191" y="2917263"/>
            <a:ext cx="7393499" cy="836398"/>
          </a:xfrm>
          <a:prstGeom prst="rect">
            <a:avLst/>
          </a:prstGeom>
          <a:noFill/>
          <a:ln>
            <a:noFill/>
          </a:ln>
          <a:effectLst>
            <a:outerShdw sx="1000" sy="1000" algn="ctr" rotWithShape="0">
              <a:srgbClr val="003366"/>
            </a:outerShdw>
          </a:effectLst>
        </p:spPr>
        <p:txBody>
          <a:bodyPr lIns="91425" tIns="91425" rIns="91425" bIns="91425" anchor="t" anchorCtr="0"/>
          <a:lstStyle>
            <a:lvl1pPr marL="0" marR="0" lvl="0" indent="0" algn="l" rtl="0">
              <a:lnSpc>
                <a:spcPct val="100000"/>
              </a:lnSpc>
              <a:spcBef>
                <a:spcPts val="0"/>
              </a:spcBef>
              <a:spcAft>
                <a:spcPts val="0"/>
              </a:spcAft>
              <a:buClr>
                <a:srgbClr val="032043"/>
              </a:buClr>
              <a:buFont typeface="Calibri"/>
              <a:buNone/>
              <a:defRPr sz="3200" b="1" i="0" u="none" strike="noStrike" cap="none">
                <a:solidFill>
                  <a:srgbClr val="032043"/>
                </a:solidFill>
                <a:latin typeface="Calibri"/>
                <a:ea typeface="Calibri"/>
                <a:cs typeface="Calibri"/>
                <a:sym typeface="Calibri"/>
              </a:defRPr>
            </a:lvl1pPr>
            <a:lvl2pPr lvl="1" indent="0" rtl="0">
              <a:spcBef>
                <a:spcPts val="0"/>
              </a:spcBef>
              <a:buFont typeface="Calibri"/>
              <a:buNone/>
              <a:defRPr sz="2100" b="1">
                <a:latin typeface="Calibri"/>
                <a:ea typeface="Calibri"/>
                <a:cs typeface="Calibri"/>
                <a:sym typeface="Calibri"/>
              </a:defRPr>
            </a:lvl2pPr>
            <a:lvl3pPr lvl="2" indent="0" rtl="0">
              <a:spcBef>
                <a:spcPts val="0"/>
              </a:spcBef>
              <a:buFont typeface="Calibri"/>
              <a:buNone/>
              <a:defRPr sz="2100" b="1">
                <a:latin typeface="Calibri"/>
                <a:ea typeface="Calibri"/>
                <a:cs typeface="Calibri"/>
                <a:sym typeface="Calibri"/>
              </a:defRPr>
            </a:lvl3pPr>
            <a:lvl4pPr lvl="3" indent="0" rtl="0">
              <a:spcBef>
                <a:spcPts val="0"/>
              </a:spcBef>
              <a:buFont typeface="Calibri"/>
              <a:buNone/>
              <a:defRPr sz="2100" b="1">
                <a:latin typeface="Calibri"/>
                <a:ea typeface="Calibri"/>
                <a:cs typeface="Calibri"/>
                <a:sym typeface="Calibri"/>
              </a:defRPr>
            </a:lvl4pPr>
            <a:lvl5pPr lvl="4" indent="0" rtl="0">
              <a:spcBef>
                <a:spcPts val="0"/>
              </a:spcBef>
              <a:buFont typeface="Calibri"/>
              <a:buNone/>
              <a:defRPr sz="2100" b="1">
                <a:latin typeface="Calibri"/>
                <a:ea typeface="Calibri"/>
                <a:cs typeface="Calibri"/>
                <a:sym typeface="Calibri"/>
              </a:defRPr>
            </a:lvl5pPr>
            <a:lvl6pPr lvl="5" indent="0" rtl="0">
              <a:spcBef>
                <a:spcPts val="0"/>
              </a:spcBef>
              <a:buFont typeface="Calibri"/>
              <a:buNone/>
              <a:defRPr sz="2100" b="1">
                <a:latin typeface="Calibri"/>
                <a:ea typeface="Calibri"/>
                <a:cs typeface="Calibri"/>
                <a:sym typeface="Calibri"/>
              </a:defRPr>
            </a:lvl6pPr>
            <a:lvl7pPr lvl="6" indent="0" rtl="0">
              <a:spcBef>
                <a:spcPts val="0"/>
              </a:spcBef>
              <a:buFont typeface="Calibri"/>
              <a:buNone/>
              <a:defRPr sz="2100" b="1">
                <a:latin typeface="Calibri"/>
                <a:ea typeface="Calibri"/>
                <a:cs typeface="Calibri"/>
                <a:sym typeface="Calibri"/>
              </a:defRPr>
            </a:lvl7pPr>
            <a:lvl8pPr lvl="7" indent="0" rtl="0">
              <a:spcBef>
                <a:spcPts val="0"/>
              </a:spcBef>
              <a:buFont typeface="Calibri"/>
              <a:buNone/>
              <a:defRPr sz="2100" b="1">
                <a:latin typeface="Calibri"/>
                <a:ea typeface="Calibri"/>
                <a:cs typeface="Calibri"/>
                <a:sym typeface="Calibri"/>
              </a:defRPr>
            </a:lvl8pPr>
            <a:lvl9pPr lvl="8" indent="0" rtl="0">
              <a:spcBef>
                <a:spcPts val="0"/>
              </a:spcBef>
              <a:buFont typeface="Calibri"/>
              <a:buNone/>
              <a:defRPr sz="2100" b="1">
                <a:latin typeface="Calibri"/>
                <a:ea typeface="Calibri"/>
                <a:cs typeface="Calibri"/>
                <a:sym typeface="Calibri"/>
              </a:defRPr>
            </a:lvl9pPr>
          </a:lstStyle>
          <a:p>
            <a:endParaRPr/>
          </a:p>
        </p:txBody>
      </p:sp>
      <p:sp>
        <p:nvSpPr>
          <p:cNvPr id="40" name="Shape 40"/>
          <p:cNvSpPr txBox="1">
            <a:spLocks noGrp="1"/>
          </p:cNvSpPr>
          <p:nvPr>
            <p:ph type="subTitle" idx="1"/>
          </p:nvPr>
        </p:nvSpPr>
        <p:spPr>
          <a:xfrm>
            <a:off x="495191" y="3864908"/>
            <a:ext cx="7393499" cy="608700"/>
          </a:xfrm>
          <a:prstGeom prst="rect">
            <a:avLst/>
          </a:prstGeom>
          <a:noFill/>
          <a:ln>
            <a:noFill/>
          </a:ln>
        </p:spPr>
        <p:txBody>
          <a:bodyPr lIns="91425" tIns="91425" rIns="91425" bIns="91425" anchor="t" anchorCtr="0"/>
          <a:lstStyle>
            <a:lvl1pPr marL="0" marR="0" lvl="0" indent="0" algn="l" rtl="0">
              <a:lnSpc>
                <a:spcPct val="80000"/>
              </a:lnSpc>
              <a:spcBef>
                <a:spcPts val="0"/>
              </a:spcBef>
              <a:spcAft>
                <a:spcPts val="0"/>
              </a:spcAft>
              <a:buClr>
                <a:srgbClr val="003366"/>
              </a:buClr>
              <a:buFont typeface="Calibri"/>
              <a:buNone/>
              <a:defRPr sz="2300" b="1" i="0" u="none" strike="noStrike" cap="none">
                <a:solidFill>
                  <a:srgbClr val="7F7F7F"/>
                </a:solidFill>
                <a:latin typeface="Calibri"/>
                <a:ea typeface="Calibri"/>
                <a:cs typeface="Calibri"/>
                <a:sym typeface="Calibri"/>
              </a:defRPr>
            </a:lvl1pPr>
            <a:lvl2pPr marL="520700" marR="0" lvl="1" indent="0" algn="ctr" rtl="0">
              <a:lnSpc>
                <a:spcPct val="100000"/>
              </a:lnSpc>
              <a:spcBef>
                <a:spcPts val="400"/>
              </a:spcBef>
              <a:spcAft>
                <a:spcPts val="0"/>
              </a:spcAft>
              <a:buClr>
                <a:srgbClr val="003366"/>
              </a:buClr>
              <a:buFont typeface="Calibri"/>
              <a:buNone/>
              <a:defRPr sz="1300" b="0" i="0" u="none" strike="noStrike" cap="none">
                <a:solidFill>
                  <a:srgbClr val="888D9E"/>
                </a:solidFill>
                <a:latin typeface="Calibri"/>
                <a:ea typeface="Calibri"/>
                <a:cs typeface="Calibri"/>
                <a:sym typeface="Calibri"/>
              </a:defRPr>
            </a:lvl2pPr>
            <a:lvl3pPr marL="1054100" marR="0" lvl="2" indent="0" algn="ctr" rtl="0">
              <a:lnSpc>
                <a:spcPct val="100000"/>
              </a:lnSpc>
              <a:spcBef>
                <a:spcPts val="400"/>
              </a:spcBef>
              <a:spcAft>
                <a:spcPts val="0"/>
              </a:spcAft>
              <a:buClr>
                <a:srgbClr val="003366"/>
              </a:buClr>
              <a:buFont typeface="Calibri"/>
              <a:buNone/>
              <a:defRPr sz="1300" b="0" i="0" u="none" strike="noStrike" cap="none">
                <a:solidFill>
                  <a:srgbClr val="888D9E"/>
                </a:solidFill>
                <a:latin typeface="Calibri"/>
                <a:ea typeface="Calibri"/>
                <a:cs typeface="Calibri"/>
                <a:sym typeface="Calibri"/>
              </a:defRPr>
            </a:lvl3pPr>
            <a:lvl4pPr marL="1574800" marR="0" lvl="3" indent="0" algn="ctr" rtl="0">
              <a:lnSpc>
                <a:spcPct val="100000"/>
              </a:lnSpc>
              <a:spcBef>
                <a:spcPts val="400"/>
              </a:spcBef>
              <a:spcAft>
                <a:spcPts val="0"/>
              </a:spcAft>
              <a:buClr>
                <a:srgbClr val="003366"/>
              </a:buClr>
              <a:buFont typeface="Calibri"/>
              <a:buNone/>
              <a:defRPr sz="1300" b="0" i="0" u="none" strike="noStrike" cap="none">
                <a:solidFill>
                  <a:srgbClr val="888D9E"/>
                </a:solidFill>
                <a:latin typeface="Calibri"/>
                <a:ea typeface="Calibri"/>
                <a:cs typeface="Calibri"/>
                <a:sym typeface="Calibri"/>
              </a:defRPr>
            </a:lvl4pPr>
            <a:lvl5pPr marL="2095500" marR="0" lvl="4" indent="0" algn="ctr" rtl="0">
              <a:lnSpc>
                <a:spcPct val="100000"/>
              </a:lnSpc>
              <a:spcBef>
                <a:spcPts val="400"/>
              </a:spcBef>
              <a:spcAft>
                <a:spcPts val="0"/>
              </a:spcAft>
              <a:buClr>
                <a:srgbClr val="003366"/>
              </a:buClr>
              <a:buFont typeface="Calibri"/>
              <a:buNone/>
              <a:defRPr sz="1300" b="0" i="0" u="none" strike="noStrike" cap="none">
                <a:solidFill>
                  <a:srgbClr val="888D9E"/>
                </a:solidFill>
                <a:latin typeface="Calibri"/>
                <a:ea typeface="Calibri"/>
                <a:cs typeface="Calibri"/>
                <a:sym typeface="Calibri"/>
              </a:defRPr>
            </a:lvl5pPr>
            <a:lvl6pPr marL="2616200" marR="0" lvl="5" indent="0" algn="ctr" rtl="0">
              <a:lnSpc>
                <a:spcPct val="100000"/>
              </a:lnSpc>
              <a:spcBef>
                <a:spcPts val="500"/>
              </a:spcBef>
              <a:spcAft>
                <a:spcPts val="0"/>
              </a:spcAft>
              <a:buClr>
                <a:srgbClr val="888D9E"/>
              </a:buClr>
              <a:buFont typeface="Calibri"/>
              <a:buNone/>
              <a:defRPr sz="2300" b="0" i="0" u="none" strike="noStrike" cap="none">
                <a:solidFill>
                  <a:srgbClr val="888D9E"/>
                </a:solidFill>
                <a:latin typeface="Calibri"/>
                <a:ea typeface="Calibri"/>
                <a:cs typeface="Calibri"/>
                <a:sym typeface="Calibri"/>
              </a:defRPr>
            </a:lvl6pPr>
            <a:lvl7pPr marL="3149600" marR="0" lvl="6" indent="0" algn="ctr" rtl="0">
              <a:lnSpc>
                <a:spcPct val="100000"/>
              </a:lnSpc>
              <a:spcBef>
                <a:spcPts val="500"/>
              </a:spcBef>
              <a:spcAft>
                <a:spcPts val="0"/>
              </a:spcAft>
              <a:buClr>
                <a:srgbClr val="888D9E"/>
              </a:buClr>
              <a:buFont typeface="Calibri"/>
              <a:buNone/>
              <a:defRPr sz="2300" b="0" i="0" u="none" strike="noStrike" cap="none">
                <a:solidFill>
                  <a:srgbClr val="888D9E"/>
                </a:solidFill>
                <a:latin typeface="Calibri"/>
                <a:ea typeface="Calibri"/>
                <a:cs typeface="Calibri"/>
                <a:sym typeface="Calibri"/>
              </a:defRPr>
            </a:lvl7pPr>
            <a:lvl8pPr marL="3670300" marR="0" lvl="7" indent="0" algn="ctr" rtl="0">
              <a:lnSpc>
                <a:spcPct val="100000"/>
              </a:lnSpc>
              <a:spcBef>
                <a:spcPts val="500"/>
              </a:spcBef>
              <a:spcAft>
                <a:spcPts val="0"/>
              </a:spcAft>
              <a:buClr>
                <a:srgbClr val="888D9E"/>
              </a:buClr>
              <a:buFont typeface="Calibri"/>
              <a:buNone/>
              <a:defRPr sz="2300" b="0" i="0" u="none" strike="noStrike" cap="none">
                <a:solidFill>
                  <a:srgbClr val="888D9E"/>
                </a:solidFill>
                <a:latin typeface="Calibri"/>
                <a:ea typeface="Calibri"/>
                <a:cs typeface="Calibri"/>
                <a:sym typeface="Calibri"/>
              </a:defRPr>
            </a:lvl8pPr>
            <a:lvl9pPr marL="4191000" marR="0" lvl="8" indent="0" algn="ctr" rtl="0">
              <a:lnSpc>
                <a:spcPct val="100000"/>
              </a:lnSpc>
              <a:spcBef>
                <a:spcPts val="500"/>
              </a:spcBef>
              <a:spcAft>
                <a:spcPts val="0"/>
              </a:spcAft>
              <a:buClr>
                <a:srgbClr val="888D9E"/>
              </a:buClr>
              <a:buFont typeface="Calibri"/>
              <a:buNone/>
              <a:defRPr sz="2300" b="0" i="0" u="none" strike="noStrike" cap="none">
                <a:solidFill>
                  <a:srgbClr val="888D9E"/>
                </a:solidFill>
                <a:latin typeface="Calibri"/>
                <a:ea typeface="Calibri"/>
                <a:cs typeface="Calibri"/>
                <a:sym typeface="Calibri"/>
              </a:defRPr>
            </a:lvl9pPr>
          </a:lstStyle>
          <a:p>
            <a:endParaRPr/>
          </a:p>
        </p:txBody>
      </p:sp>
      <p:sp>
        <p:nvSpPr>
          <p:cNvPr id="41" name="Shape 41"/>
          <p:cNvSpPr txBox="1">
            <a:spLocks noGrp="1"/>
          </p:cNvSpPr>
          <p:nvPr>
            <p:ph type="body" idx="2"/>
          </p:nvPr>
        </p:nvSpPr>
        <p:spPr>
          <a:xfrm>
            <a:off x="495191" y="5320000"/>
            <a:ext cx="3755999" cy="458999"/>
          </a:xfrm>
          <a:prstGeom prst="rect">
            <a:avLst/>
          </a:prstGeom>
          <a:noFill/>
          <a:ln>
            <a:noFill/>
          </a:ln>
        </p:spPr>
        <p:txBody>
          <a:bodyPr lIns="91425" tIns="91425" rIns="91425" bIns="91425" anchor="t" anchorCtr="0"/>
          <a:lstStyle>
            <a:lvl1pPr marL="0" marR="0" lvl="0" indent="0" algn="l" rtl="0">
              <a:lnSpc>
                <a:spcPct val="100000"/>
              </a:lnSpc>
              <a:spcBef>
                <a:spcPts val="900"/>
              </a:spcBef>
              <a:spcAft>
                <a:spcPts val="0"/>
              </a:spcAft>
              <a:buClr>
                <a:srgbClr val="003366"/>
              </a:buClr>
              <a:buFont typeface="Calibri"/>
              <a:buNone/>
              <a:defRPr sz="1800" b="1" i="0" u="none" strike="noStrike" cap="none">
                <a:solidFill>
                  <a:srgbClr val="808080"/>
                </a:solidFill>
                <a:latin typeface="Calibri"/>
                <a:ea typeface="Calibri"/>
                <a:cs typeface="Calibri"/>
                <a:sym typeface="Calibri"/>
              </a:defRPr>
            </a:lvl1pPr>
            <a:lvl2pPr marL="0" marR="0" lvl="1" indent="0" algn="just" rtl="0">
              <a:lnSpc>
                <a:spcPct val="100000"/>
              </a:lnSpc>
              <a:spcBef>
                <a:spcPts val="400"/>
              </a:spcBef>
              <a:spcAft>
                <a:spcPts val="0"/>
              </a:spcAft>
              <a:buClr>
                <a:srgbClr val="003366"/>
              </a:buClr>
              <a:buFont typeface="Calibri"/>
              <a:buNone/>
              <a:defRPr sz="1300" b="0" i="0" u="none" strike="noStrike" cap="none">
                <a:solidFill>
                  <a:srgbClr val="032043"/>
                </a:solidFill>
                <a:latin typeface="Calibri"/>
                <a:ea typeface="Calibri"/>
                <a:cs typeface="Calibri"/>
                <a:sym typeface="Calibri"/>
              </a:defRPr>
            </a:lvl2pPr>
            <a:lvl3pPr marL="0" marR="0" lvl="2" indent="0" algn="just" rtl="0">
              <a:lnSpc>
                <a:spcPct val="100000"/>
              </a:lnSpc>
              <a:spcBef>
                <a:spcPts val="400"/>
              </a:spcBef>
              <a:spcAft>
                <a:spcPts val="0"/>
              </a:spcAft>
              <a:buClr>
                <a:srgbClr val="003366"/>
              </a:buClr>
              <a:buFont typeface="Calibri"/>
              <a:buNone/>
              <a:defRPr sz="1300" b="0" i="0" u="none" strike="noStrike" cap="none">
                <a:solidFill>
                  <a:srgbClr val="032043"/>
                </a:solidFill>
                <a:latin typeface="Calibri"/>
                <a:ea typeface="Calibri"/>
                <a:cs typeface="Calibri"/>
                <a:sym typeface="Calibri"/>
              </a:defRPr>
            </a:lvl3pPr>
            <a:lvl4pPr marL="0" marR="0" lvl="3" indent="0" algn="just" rtl="0">
              <a:lnSpc>
                <a:spcPct val="100000"/>
              </a:lnSpc>
              <a:spcBef>
                <a:spcPts val="400"/>
              </a:spcBef>
              <a:spcAft>
                <a:spcPts val="0"/>
              </a:spcAft>
              <a:buClr>
                <a:srgbClr val="003366"/>
              </a:buClr>
              <a:buFont typeface="Calibri"/>
              <a:buNone/>
              <a:defRPr sz="1300" b="0" i="0" u="none" strike="noStrike" cap="none">
                <a:solidFill>
                  <a:srgbClr val="032043"/>
                </a:solidFill>
                <a:latin typeface="Calibri"/>
                <a:ea typeface="Calibri"/>
                <a:cs typeface="Calibri"/>
                <a:sym typeface="Calibri"/>
              </a:defRPr>
            </a:lvl4pPr>
            <a:lvl5pPr marL="0" marR="0" lvl="4" indent="0" algn="just" rtl="0">
              <a:lnSpc>
                <a:spcPct val="100000"/>
              </a:lnSpc>
              <a:spcBef>
                <a:spcPts val="400"/>
              </a:spcBef>
              <a:spcAft>
                <a:spcPts val="0"/>
              </a:spcAft>
              <a:buClr>
                <a:srgbClr val="003366"/>
              </a:buClr>
              <a:buFont typeface="Calibri"/>
              <a:buNone/>
              <a:defRPr sz="1300" b="0" i="0" u="none" strike="noStrike" cap="none">
                <a:solidFill>
                  <a:srgbClr val="032043"/>
                </a:solidFill>
                <a:latin typeface="Calibri"/>
                <a:ea typeface="Calibri"/>
                <a:cs typeface="Calibri"/>
                <a:sym typeface="Calibri"/>
              </a:defRPr>
            </a:lvl5pPr>
            <a:lvl6pPr marL="2882900" marR="0" lvl="5" indent="31750" algn="l" rtl="0">
              <a:lnSpc>
                <a:spcPct val="100000"/>
              </a:lnSpc>
              <a:spcBef>
                <a:spcPts val="500"/>
              </a:spcBef>
              <a:spcAft>
                <a:spcPts val="0"/>
              </a:spcAft>
              <a:buClr>
                <a:schemeClr val="dk1"/>
              </a:buClr>
              <a:buSzPct val="100000"/>
              <a:buFont typeface="Calibri"/>
              <a:buChar char="•"/>
              <a:defRPr sz="2300" b="0" i="0" u="none" strike="noStrike" cap="none">
                <a:solidFill>
                  <a:schemeClr val="dk1"/>
                </a:solidFill>
                <a:latin typeface="Calibri"/>
                <a:ea typeface="Calibri"/>
                <a:cs typeface="Calibri"/>
                <a:sym typeface="Calibri"/>
              </a:defRPr>
            </a:lvl6pPr>
            <a:lvl7pPr marL="3403600" marR="0" lvl="6" indent="31750" algn="l" rtl="0">
              <a:lnSpc>
                <a:spcPct val="100000"/>
              </a:lnSpc>
              <a:spcBef>
                <a:spcPts val="500"/>
              </a:spcBef>
              <a:spcAft>
                <a:spcPts val="0"/>
              </a:spcAft>
              <a:buClr>
                <a:schemeClr val="dk1"/>
              </a:buClr>
              <a:buSzPct val="100000"/>
              <a:buFont typeface="Calibri"/>
              <a:buChar char="•"/>
              <a:defRPr sz="2300" b="0" i="0" u="none" strike="noStrike" cap="none">
                <a:solidFill>
                  <a:schemeClr val="dk1"/>
                </a:solidFill>
                <a:latin typeface="Calibri"/>
                <a:ea typeface="Calibri"/>
                <a:cs typeface="Calibri"/>
                <a:sym typeface="Calibri"/>
              </a:defRPr>
            </a:lvl7pPr>
            <a:lvl8pPr marL="3937000" marR="0" lvl="7" indent="31750" algn="l" rtl="0">
              <a:lnSpc>
                <a:spcPct val="100000"/>
              </a:lnSpc>
              <a:spcBef>
                <a:spcPts val="500"/>
              </a:spcBef>
              <a:spcAft>
                <a:spcPts val="0"/>
              </a:spcAft>
              <a:buClr>
                <a:schemeClr val="dk1"/>
              </a:buClr>
              <a:buSzPct val="100000"/>
              <a:buFont typeface="Calibri"/>
              <a:buChar char="•"/>
              <a:defRPr sz="2300" b="0" i="0" u="none" strike="noStrike" cap="none">
                <a:solidFill>
                  <a:schemeClr val="dk1"/>
                </a:solidFill>
                <a:latin typeface="Calibri"/>
                <a:ea typeface="Calibri"/>
                <a:cs typeface="Calibri"/>
                <a:sym typeface="Calibri"/>
              </a:defRPr>
            </a:lvl8pPr>
            <a:lvl9pPr marL="4457700" marR="0" lvl="8" indent="31750" algn="l" rtl="0">
              <a:lnSpc>
                <a:spcPct val="100000"/>
              </a:lnSpc>
              <a:spcBef>
                <a:spcPts val="500"/>
              </a:spcBef>
              <a:spcAft>
                <a:spcPts val="0"/>
              </a:spcAft>
              <a:buClr>
                <a:schemeClr val="dk1"/>
              </a:buClr>
              <a:buSzPct val="100000"/>
              <a:buFont typeface="Calibri"/>
              <a:buChar char="•"/>
              <a:defRPr sz="2300" b="0" i="0" u="none" strike="noStrike" cap="none">
                <a:solidFill>
                  <a:schemeClr val="dk1"/>
                </a:solidFill>
                <a:latin typeface="Calibri"/>
                <a:ea typeface="Calibri"/>
                <a:cs typeface="Calibri"/>
                <a:sym typeface="Calibri"/>
              </a:defRPr>
            </a:lvl9pPr>
          </a:lstStyle>
          <a:p>
            <a:endParaRPr/>
          </a:p>
        </p:txBody>
      </p:sp>
      <p:sp>
        <p:nvSpPr>
          <p:cNvPr id="42" name="Shape 42"/>
          <p:cNvSpPr/>
          <p:nvPr/>
        </p:nvSpPr>
        <p:spPr>
          <a:xfrm>
            <a:off x="508900" y="3459501"/>
            <a:ext cx="5866800" cy="385199"/>
          </a:xfrm>
          <a:prstGeom prst="rect">
            <a:avLst/>
          </a:prstGeom>
          <a:solidFill>
            <a:srgbClr val="C0C0C0"/>
          </a:solidFill>
          <a:ln>
            <a:noFill/>
          </a:ln>
        </p:spPr>
        <p:txBody>
          <a:bodyPr lIns="41300" tIns="41300" rIns="41300" bIns="41300" anchor="ctr" anchorCtr="0">
            <a:noAutofit/>
          </a:bodyPr>
          <a:lstStyle/>
          <a:p>
            <a:pPr marL="0" marR="0" lvl="0" indent="0" algn="r" rtl="0">
              <a:lnSpc>
                <a:spcPct val="100000"/>
              </a:lnSpc>
              <a:spcBef>
                <a:spcPts val="0"/>
              </a:spcBef>
              <a:spcAft>
                <a:spcPts val="0"/>
              </a:spcAft>
              <a:buClr>
                <a:srgbClr val="000000"/>
              </a:buClr>
              <a:buFont typeface="Arial"/>
              <a:buNone/>
            </a:pPr>
            <a:endParaRPr sz="2100" b="0" i="0" u="none" strike="noStrike" cap="none">
              <a:solidFill>
                <a:srgbClr val="003366"/>
              </a:solidFill>
              <a:latin typeface="Calibri"/>
              <a:ea typeface="Calibri"/>
              <a:cs typeface="Calibri"/>
              <a:sym typeface="Calibri"/>
            </a:endParaRPr>
          </a:p>
        </p:txBody>
      </p:sp>
      <p:pic>
        <p:nvPicPr>
          <p:cNvPr id="43" name="Shape 43"/>
          <p:cNvPicPr preferRelativeResize="0"/>
          <p:nvPr/>
        </p:nvPicPr>
        <p:blipFill rotWithShape="1">
          <a:blip r:embed="rId2">
            <a:alphaModFix/>
          </a:blip>
          <a:srcRect/>
          <a:stretch/>
        </p:blipFill>
        <p:spPr>
          <a:xfrm>
            <a:off x="262160" y="6316623"/>
            <a:ext cx="2152200" cy="10011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AgendaSlide">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837886" y="357095"/>
            <a:ext cx="9367499" cy="527999"/>
          </a:xfrm>
          <a:prstGeom prst="rect">
            <a:avLst/>
          </a:prstGeom>
          <a:noFill/>
          <a:ln>
            <a:noFill/>
          </a:ln>
          <a:effectLst>
            <a:outerShdw sx="1000" sy="1000" algn="ctr" rotWithShape="0">
              <a:srgbClr val="003366"/>
            </a:outerShdw>
          </a:effectLst>
        </p:spPr>
        <p:txBody>
          <a:bodyPr lIns="91425" tIns="91425" rIns="91425" bIns="91425" anchor="t" anchorCtr="0"/>
          <a:lstStyle>
            <a:lvl1pPr marL="0" marR="0" lvl="0" indent="0" algn="l" rtl="0">
              <a:lnSpc>
                <a:spcPct val="100000"/>
              </a:lnSpc>
              <a:spcBef>
                <a:spcPts val="0"/>
              </a:spcBef>
              <a:spcAft>
                <a:spcPts val="0"/>
              </a:spcAft>
              <a:buClr>
                <a:srgbClr val="032043"/>
              </a:buClr>
              <a:buFont typeface="Calibri"/>
              <a:buNone/>
              <a:defRPr sz="3400" b="1" i="0" u="none" strike="noStrike" cap="none">
                <a:solidFill>
                  <a:srgbClr val="032043"/>
                </a:solidFill>
                <a:latin typeface="Calibri"/>
                <a:ea typeface="Calibri"/>
                <a:cs typeface="Calibri"/>
                <a:sym typeface="Calibri"/>
              </a:defRPr>
            </a:lvl1pPr>
            <a:lvl2pPr lvl="1" indent="0" rtl="0">
              <a:spcBef>
                <a:spcPts val="0"/>
              </a:spcBef>
              <a:buFont typeface="Calibri"/>
              <a:buNone/>
              <a:defRPr sz="3400" b="1">
                <a:latin typeface="Calibri"/>
                <a:ea typeface="Calibri"/>
                <a:cs typeface="Calibri"/>
                <a:sym typeface="Calibri"/>
              </a:defRPr>
            </a:lvl2pPr>
            <a:lvl3pPr lvl="2" indent="0" rtl="0">
              <a:spcBef>
                <a:spcPts val="0"/>
              </a:spcBef>
              <a:buFont typeface="Calibri"/>
              <a:buNone/>
              <a:defRPr sz="3400" b="1">
                <a:latin typeface="Calibri"/>
                <a:ea typeface="Calibri"/>
                <a:cs typeface="Calibri"/>
                <a:sym typeface="Calibri"/>
              </a:defRPr>
            </a:lvl3pPr>
            <a:lvl4pPr lvl="3" indent="0" rtl="0">
              <a:spcBef>
                <a:spcPts val="0"/>
              </a:spcBef>
              <a:buFont typeface="Calibri"/>
              <a:buNone/>
              <a:defRPr sz="3400" b="1">
                <a:latin typeface="Calibri"/>
                <a:ea typeface="Calibri"/>
                <a:cs typeface="Calibri"/>
                <a:sym typeface="Calibri"/>
              </a:defRPr>
            </a:lvl4pPr>
            <a:lvl5pPr lvl="4" indent="0" rtl="0">
              <a:spcBef>
                <a:spcPts val="0"/>
              </a:spcBef>
              <a:buFont typeface="Calibri"/>
              <a:buNone/>
              <a:defRPr sz="3400" b="1">
                <a:latin typeface="Calibri"/>
                <a:ea typeface="Calibri"/>
                <a:cs typeface="Calibri"/>
                <a:sym typeface="Calibri"/>
              </a:defRPr>
            </a:lvl5pPr>
            <a:lvl6pPr lvl="5" indent="0" rtl="0">
              <a:spcBef>
                <a:spcPts val="0"/>
              </a:spcBef>
              <a:buFont typeface="Calibri"/>
              <a:buNone/>
              <a:defRPr sz="3400" b="1">
                <a:latin typeface="Calibri"/>
                <a:ea typeface="Calibri"/>
                <a:cs typeface="Calibri"/>
                <a:sym typeface="Calibri"/>
              </a:defRPr>
            </a:lvl6pPr>
            <a:lvl7pPr lvl="6" indent="0" rtl="0">
              <a:spcBef>
                <a:spcPts val="0"/>
              </a:spcBef>
              <a:buFont typeface="Calibri"/>
              <a:buNone/>
              <a:defRPr sz="3400" b="1">
                <a:latin typeface="Calibri"/>
                <a:ea typeface="Calibri"/>
                <a:cs typeface="Calibri"/>
                <a:sym typeface="Calibri"/>
              </a:defRPr>
            </a:lvl7pPr>
            <a:lvl8pPr lvl="7" indent="0" rtl="0">
              <a:spcBef>
                <a:spcPts val="0"/>
              </a:spcBef>
              <a:buFont typeface="Calibri"/>
              <a:buNone/>
              <a:defRPr sz="3400" b="1">
                <a:latin typeface="Calibri"/>
                <a:ea typeface="Calibri"/>
                <a:cs typeface="Calibri"/>
                <a:sym typeface="Calibri"/>
              </a:defRPr>
            </a:lvl8pPr>
            <a:lvl9pPr lvl="8" indent="0" rtl="0">
              <a:spcBef>
                <a:spcPts val="0"/>
              </a:spcBef>
              <a:buFont typeface="Calibri"/>
              <a:buNone/>
              <a:defRPr sz="3400" b="1">
                <a:latin typeface="Calibri"/>
                <a:ea typeface="Calibri"/>
                <a:cs typeface="Calibri"/>
                <a:sym typeface="Calibri"/>
              </a:defRPr>
            </a:lvl9pPr>
          </a:lstStyle>
          <a:p>
            <a:endParaRPr/>
          </a:p>
        </p:txBody>
      </p:sp>
      <p:sp>
        <p:nvSpPr>
          <p:cNvPr id="46" name="Shape 46"/>
          <p:cNvSpPr txBox="1">
            <a:spLocks noGrp="1"/>
          </p:cNvSpPr>
          <p:nvPr>
            <p:ph type="body" idx="1"/>
          </p:nvPr>
        </p:nvSpPr>
        <p:spPr>
          <a:xfrm>
            <a:off x="1831697" y="2247000"/>
            <a:ext cx="7028700" cy="1448699"/>
          </a:xfrm>
          <a:prstGeom prst="rect">
            <a:avLst/>
          </a:prstGeom>
          <a:noFill/>
          <a:ln>
            <a:noFill/>
          </a:ln>
        </p:spPr>
        <p:txBody>
          <a:bodyPr lIns="91425" tIns="91425" rIns="91425" bIns="91425" anchor="t" anchorCtr="0"/>
          <a:lstStyle>
            <a:lvl1pPr marL="406400" marR="0" lvl="0" indent="-222250" algn="just" rtl="0">
              <a:lnSpc>
                <a:spcPct val="100000"/>
              </a:lnSpc>
              <a:spcBef>
                <a:spcPts val="500"/>
              </a:spcBef>
              <a:spcAft>
                <a:spcPts val="0"/>
              </a:spcAft>
              <a:buClr>
                <a:srgbClr val="032043"/>
              </a:buClr>
              <a:buSzPct val="100000"/>
              <a:buFont typeface="Georgia"/>
              <a:buAutoNum type="arabicPeriod"/>
              <a:defRPr sz="1500" b="1" i="0" u="none" strike="noStrike" cap="none">
                <a:solidFill>
                  <a:srgbClr val="032043"/>
                </a:solidFill>
                <a:latin typeface="Arial"/>
                <a:ea typeface="Arial"/>
                <a:cs typeface="Arial"/>
                <a:sym typeface="Arial"/>
              </a:defRPr>
            </a:lvl1pPr>
            <a:lvl2pPr marL="0" marR="0" lvl="1" indent="184150" algn="just" rtl="0">
              <a:lnSpc>
                <a:spcPct val="100000"/>
              </a:lnSpc>
              <a:spcBef>
                <a:spcPts val="500"/>
              </a:spcBef>
              <a:spcAft>
                <a:spcPts val="0"/>
              </a:spcAft>
              <a:buClr>
                <a:srgbClr val="032043"/>
              </a:buClr>
              <a:buSzPct val="100000"/>
              <a:buFont typeface="Georgia"/>
              <a:buAutoNum type="romanUcPeriod"/>
              <a:defRPr sz="1500" b="1" i="0" u="none" strike="noStrike" cap="none">
                <a:solidFill>
                  <a:srgbClr val="032043"/>
                </a:solidFill>
                <a:latin typeface="Arial"/>
                <a:ea typeface="Arial"/>
                <a:cs typeface="Arial"/>
                <a:sym typeface="Arial"/>
              </a:defRPr>
            </a:lvl2pPr>
            <a:lvl3pPr marL="0" marR="0" lvl="2" indent="184150" algn="just" rtl="0">
              <a:lnSpc>
                <a:spcPct val="100000"/>
              </a:lnSpc>
              <a:spcBef>
                <a:spcPts val="500"/>
              </a:spcBef>
              <a:spcAft>
                <a:spcPts val="0"/>
              </a:spcAft>
              <a:buClr>
                <a:srgbClr val="032043"/>
              </a:buClr>
              <a:buSzPct val="100000"/>
              <a:buFont typeface="Georgia"/>
              <a:buAutoNum type="romanUcPeriod"/>
              <a:defRPr sz="1500" b="1" i="0" u="none" strike="noStrike" cap="none">
                <a:solidFill>
                  <a:srgbClr val="032043"/>
                </a:solidFill>
                <a:latin typeface="Arial"/>
                <a:ea typeface="Arial"/>
                <a:cs typeface="Arial"/>
                <a:sym typeface="Arial"/>
              </a:defRPr>
            </a:lvl3pPr>
            <a:lvl4pPr marL="0" marR="0" lvl="3" indent="184150" algn="just" rtl="0">
              <a:lnSpc>
                <a:spcPct val="100000"/>
              </a:lnSpc>
              <a:spcBef>
                <a:spcPts val="500"/>
              </a:spcBef>
              <a:spcAft>
                <a:spcPts val="0"/>
              </a:spcAft>
              <a:buClr>
                <a:srgbClr val="032043"/>
              </a:buClr>
              <a:buSzPct val="100000"/>
              <a:buFont typeface="Georgia"/>
              <a:buAutoNum type="romanUcPeriod"/>
              <a:defRPr sz="1500" b="1" i="0" u="none" strike="noStrike" cap="none">
                <a:solidFill>
                  <a:srgbClr val="032043"/>
                </a:solidFill>
                <a:latin typeface="Arial"/>
                <a:ea typeface="Arial"/>
                <a:cs typeface="Arial"/>
                <a:sym typeface="Arial"/>
              </a:defRPr>
            </a:lvl4pPr>
            <a:lvl5pPr marL="0" marR="0" lvl="4" indent="0" algn="just" rtl="0">
              <a:lnSpc>
                <a:spcPct val="100000"/>
              </a:lnSpc>
              <a:spcBef>
                <a:spcPts val="500"/>
              </a:spcBef>
              <a:spcAft>
                <a:spcPts val="0"/>
              </a:spcAft>
              <a:buClr>
                <a:srgbClr val="032043"/>
              </a:buClr>
              <a:buFont typeface="Georgia"/>
              <a:buNone/>
              <a:defRPr sz="1500" b="1" i="0" u="none" strike="noStrike" cap="none">
                <a:solidFill>
                  <a:srgbClr val="032043"/>
                </a:solidFill>
                <a:latin typeface="Arial"/>
                <a:ea typeface="Arial"/>
                <a:cs typeface="Arial"/>
                <a:sym typeface="Arial"/>
              </a:defRPr>
            </a:lvl5pPr>
            <a:lvl6pPr marL="2882900" marR="0" lvl="5"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6pPr>
            <a:lvl7pPr marL="3403600" marR="0" lvl="6"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7pPr>
            <a:lvl8pPr marL="3937000" marR="0" lvl="7"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8pPr>
            <a:lvl9pPr marL="4457700" marR="0" lvl="8"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9pPr>
          </a:lstStyle>
          <a:p>
            <a:endParaRPr/>
          </a:p>
        </p:txBody>
      </p:sp>
      <p:cxnSp>
        <p:nvCxnSpPr>
          <p:cNvPr id="47" name="Shape 47"/>
          <p:cNvCxnSpPr/>
          <p:nvPr/>
        </p:nvCxnSpPr>
        <p:spPr>
          <a:xfrm>
            <a:off x="837882" y="934500"/>
            <a:ext cx="1089899" cy="0"/>
          </a:xfrm>
          <a:prstGeom prst="straightConnector1">
            <a:avLst/>
          </a:prstGeom>
          <a:noFill/>
          <a:ln w="22225" cap="flat" cmpd="sng">
            <a:solidFill>
              <a:srgbClr val="808080"/>
            </a:solidFill>
            <a:prstDash val="solid"/>
            <a:round/>
            <a:headEnd type="none" w="med" len="med"/>
            <a:tailEnd type="none" w="med" len="med"/>
          </a:ln>
        </p:spPr>
      </p:cxnSp>
      <p:cxnSp>
        <p:nvCxnSpPr>
          <p:cNvPr id="48" name="Shape 48"/>
          <p:cNvCxnSpPr/>
          <p:nvPr/>
        </p:nvCxnSpPr>
        <p:spPr>
          <a:xfrm>
            <a:off x="1867675" y="934500"/>
            <a:ext cx="8330700" cy="0"/>
          </a:xfrm>
          <a:prstGeom prst="straightConnector1">
            <a:avLst/>
          </a:prstGeom>
          <a:noFill/>
          <a:ln w="22225" cap="flat" cmpd="sng">
            <a:solidFill>
              <a:srgbClr val="808080"/>
            </a:solidFill>
            <a:prstDash val="solid"/>
            <a:round/>
            <a:headEnd type="none" w="med" len="med"/>
            <a:tailEnd type="none" w="med" len="med"/>
          </a:ln>
        </p:spPr>
      </p:cxnSp>
      <p:sp>
        <p:nvSpPr>
          <p:cNvPr id="49" name="Shape 49"/>
          <p:cNvSpPr txBox="1">
            <a:spLocks noGrp="1"/>
          </p:cNvSpPr>
          <p:nvPr>
            <p:ph type="body" idx="2"/>
          </p:nvPr>
        </p:nvSpPr>
        <p:spPr>
          <a:xfrm rot="-5400000">
            <a:off x="-3121472" y="3405564"/>
            <a:ext cx="6825900" cy="435299"/>
          </a:xfrm>
          <a:prstGeom prst="rect">
            <a:avLst/>
          </a:prstGeom>
          <a:noFill/>
          <a:ln>
            <a:noFill/>
          </a:ln>
        </p:spPr>
        <p:txBody>
          <a:bodyPr lIns="91425" tIns="91425" rIns="91425" bIns="91425" anchor="ctr" anchorCtr="0"/>
          <a:lstStyle>
            <a:lvl1pPr marL="0" marR="0" lvl="0" indent="0" algn="just" rtl="0">
              <a:lnSpc>
                <a:spcPct val="100000"/>
              </a:lnSpc>
              <a:spcBef>
                <a:spcPts val="1100"/>
              </a:spcBef>
              <a:spcAft>
                <a:spcPts val="0"/>
              </a:spcAft>
              <a:buClr>
                <a:srgbClr val="003366"/>
              </a:buClr>
              <a:buFont typeface="Arial"/>
              <a:buNone/>
              <a:defRPr sz="3200" b="1" i="0" u="none" strike="noStrike" cap="none">
                <a:solidFill>
                  <a:srgbClr val="032043"/>
                </a:solidFill>
                <a:latin typeface="Arial"/>
                <a:ea typeface="Arial"/>
                <a:cs typeface="Arial"/>
                <a:sym typeface="Arial"/>
              </a:defRPr>
            </a:lvl1pPr>
            <a:lvl2pPr marL="0" marR="0" lvl="1" indent="0" algn="just" rtl="0">
              <a:lnSpc>
                <a:spcPct val="100000"/>
              </a:lnSpc>
              <a:spcBef>
                <a:spcPts val="1100"/>
              </a:spcBef>
              <a:spcAft>
                <a:spcPts val="0"/>
              </a:spcAft>
              <a:buClr>
                <a:srgbClr val="003366"/>
              </a:buClr>
              <a:buFont typeface="Arial"/>
              <a:buNone/>
              <a:defRPr sz="3200" b="1" i="0" u="none" strike="noStrike" cap="none">
                <a:solidFill>
                  <a:srgbClr val="032043"/>
                </a:solidFill>
                <a:latin typeface="Arial"/>
                <a:ea typeface="Arial"/>
                <a:cs typeface="Arial"/>
                <a:sym typeface="Arial"/>
              </a:defRPr>
            </a:lvl2pPr>
            <a:lvl3pPr marL="0" marR="0" lvl="2" indent="0" algn="just" rtl="0">
              <a:lnSpc>
                <a:spcPct val="100000"/>
              </a:lnSpc>
              <a:spcBef>
                <a:spcPts val="1100"/>
              </a:spcBef>
              <a:spcAft>
                <a:spcPts val="0"/>
              </a:spcAft>
              <a:buClr>
                <a:srgbClr val="003366"/>
              </a:buClr>
              <a:buFont typeface="Arial"/>
              <a:buNone/>
              <a:defRPr sz="3200" b="1" i="0" u="none" strike="noStrike" cap="none">
                <a:solidFill>
                  <a:srgbClr val="032043"/>
                </a:solidFill>
                <a:latin typeface="Arial"/>
                <a:ea typeface="Arial"/>
                <a:cs typeface="Arial"/>
                <a:sym typeface="Arial"/>
              </a:defRPr>
            </a:lvl3pPr>
            <a:lvl4pPr marL="0" marR="0" lvl="3" indent="0" algn="just" rtl="0">
              <a:lnSpc>
                <a:spcPct val="100000"/>
              </a:lnSpc>
              <a:spcBef>
                <a:spcPts val="1100"/>
              </a:spcBef>
              <a:spcAft>
                <a:spcPts val="0"/>
              </a:spcAft>
              <a:buClr>
                <a:srgbClr val="003366"/>
              </a:buClr>
              <a:buFont typeface="Arial"/>
              <a:buNone/>
              <a:defRPr sz="3200" b="1" i="0" u="none" strike="noStrike" cap="none">
                <a:solidFill>
                  <a:srgbClr val="032043"/>
                </a:solidFill>
                <a:latin typeface="Arial"/>
                <a:ea typeface="Arial"/>
                <a:cs typeface="Arial"/>
                <a:sym typeface="Arial"/>
              </a:defRPr>
            </a:lvl4pPr>
            <a:lvl5pPr marL="0" marR="0" lvl="4" indent="0" algn="just" rtl="0">
              <a:lnSpc>
                <a:spcPct val="100000"/>
              </a:lnSpc>
              <a:spcBef>
                <a:spcPts val="1100"/>
              </a:spcBef>
              <a:spcAft>
                <a:spcPts val="0"/>
              </a:spcAft>
              <a:buClr>
                <a:srgbClr val="003366"/>
              </a:buClr>
              <a:buFont typeface="Arial"/>
              <a:buNone/>
              <a:defRPr sz="3200" b="1" i="0" u="none" strike="noStrike" cap="none">
                <a:solidFill>
                  <a:srgbClr val="032043"/>
                </a:solidFill>
                <a:latin typeface="Arial"/>
                <a:ea typeface="Arial"/>
                <a:cs typeface="Arial"/>
                <a:sym typeface="Arial"/>
              </a:defRPr>
            </a:lvl5pPr>
            <a:lvl6pPr marL="2882900" marR="0" lvl="5"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6pPr>
            <a:lvl7pPr marL="3403600" marR="0" lvl="6"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7pPr>
            <a:lvl8pPr marL="3937000" marR="0" lvl="7"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8pPr>
            <a:lvl9pPr marL="4457700" marR="0" lvl="8"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9pPr>
          </a:lstStyle>
          <a:p>
            <a:endParaRPr/>
          </a:p>
        </p:txBody>
      </p:sp>
      <p:sp>
        <p:nvSpPr>
          <p:cNvPr id="50" name="Shape 50"/>
          <p:cNvSpPr txBox="1">
            <a:spLocks noGrp="1"/>
          </p:cNvSpPr>
          <p:nvPr>
            <p:ph type="body" idx="3"/>
          </p:nvPr>
        </p:nvSpPr>
        <p:spPr>
          <a:xfrm>
            <a:off x="1831691" y="1806000"/>
            <a:ext cx="7028999" cy="440699"/>
          </a:xfrm>
          <a:prstGeom prst="rect">
            <a:avLst/>
          </a:prstGeom>
          <a:noFill/>
          <a:ln>
            <a:noFill/>
          </a:ln>
        </p:spPr>
        <p:txBody>
          <a:bodyPr lIns="91425" tIns="91425" rIns="91425" bIns="91425" anchor="ctr" anchorCtr="0"/>
          <a:lstStyle>
            <a:lvl1pPr marL="0" marR="0" lvl="0" indent="0" algn="r" rtl="0">
              <a:lnSpc>
                <a:spcPct val="100000"/>
              </a:lnSpc>
              <a:spcBef>
                <a:spcPts val="500"/>
              </a:spcBef>
              <a:spcAft>
                <a:spcPts val="0"/>
              </a:spcAft>
              <a:buClr>
                <a:srgbClr val="032043"/>
              </a:buClr>
              <a:buFont typeface="Georgia"/>
              <a:buNone/>
              <a:defRPr sz="1500" b="1" i="0" u="sng" strike="noStrike" cap="none">
                <a:solidFill>
                  <a:srgbClr val="032043"/>
                </a:solidFill>
                <a:latin typeface="Arial"/>
                <a:ea typeface="Arial"/>
                <a:cs typeface="Arial"/>
                <a:sym typeface="Arial"/>
              </a:defRPr>
            </a:lvl1pPr>
            <a:lvl2pPr marL="0" marR="0" lvl="1" indent="184150" algn="just" rtl="0">
              <a:lnSpc>
                <a:spcPct val="100000"/>
              </a:lnSpc>
              <a:spcBef>
                <a:spcPts val="500"/>
              </a:spcBef>
              <a:spcAft>
                <a:spcPts val="0"/>
              </a:spcAft>
              <a:buClr>
                <a:srgbClr val="032043"/>
              </a:buClr>
              <a:buSzPct val="100000"/>
              <a:buFont typeface="Georgia"/>
              <a:buAutoNum type="romanUcPeriod"/>
              <a:defRPr sz="1500" b="1" i="0" u="none" strike="noStrike" cap="none">
                <a:solidFill>
                  <a:srgbClr val="032043"/>
                </a:solidFill>
                <a:latin typeface="Arial"/>
                <a:ea typeface="Arial"/>
                <a:cs typeface="Arial"/>
                <a:sym typeface="Arial"/>
              </a:defRPr>
            </a:lvl2pPr>
            <a:lvl3pPr marL="0" marR="0" lvl="2" indent="184150" algn="just" rtl="0">
              <a:lnSpc>
                <a:spcPct val="100000"/>
              </a:lnSpc>
              <a:spcBef>
                <a:spcPts val="500"/>
              </a:spcBef>
              <a:spcAft>
                <a:spcPts val="0"/>
              </a:spcAft>
              <a:buClr>
                <a:srgbClr val="032043"/>
              </a:buClr>
              <a:buSzPct val="100000"/>
              <a:buFont typeface="Georgia"/>
              <a:buAutoNum type="romanUcPeriod"/>
              <a:defRPr sz="1500" b="1" i="0" u="none" strike="noStrike" cap="none">
                <a:solidFill>
                  <a:srgbClr val="032043"/>
                </a:solidFill>
                <a:latin typeface="Arial"/>
                <a:ea typeface="Arial"/>
                <a:cs typeface="Arial"/>
                <a:sym typeface="Arial"/>
              </a:defRPr>
            </a:lvl3pPr>
            <a:lvl4pPr marL="0" marR="0" lvl="3" indent="184150" algn="just" rtl="0">
              <a:lnSpc>
                <a:spcPct val="100000"/>
              </a:lnSpc>
              <a:spcBef>
                <a:spcPts val="500"/>
              </a:spcBef>
              <a:spcAft>
                <a:spcPts val="0"/>
              </a:spcAft>
              <a:buClr>
                <a:srgbClr val="032043"/>
              </a:buClr>
              <a:buSzPct val="100000"/>
              <a:buFont typeface="Georgia"/>
              <a:buAutoNum type="romanUcPeriod"/>
              <a:defRPr sz="1500" b="1" i="0" u="none" strike="noStrike" cap="none">
                <a:solidFill>
                  <a:srgbClr val="032043"/>
                </a:solidFill>
                <a:latin typeface="Arial"/>
                <a:ea typeface="Arial"/>
                <a:cs typeface="Arial"/>
                <a:sym typeface="Arial"/>
              </a:defRPr>
            </a:lvl4pPr>
            <a:lvl5pPr marL="0" marR="0" lvl="4" indent="184150" algn="just" rtl="0">
              <a:lnSpc>
                <a:spcPct val="100000"/>
              </a:lnSpc>
              <a:spcBef>
                <a:spcPts val="500"/>
              </a:spcBef>
              <a:spcAft>
                <a:spcPts val="0"/>
              </a:spcAft>
              <a:buClr>
                <a:srgbClr val="032043"/>
              </a:buClr>
              <a:buSzPct val="100000"/>
              <a:buFont typeface="Georgia"/>
              <a:buAutoNum type="romanUcPeriod"/>
              <a:defRPr sz="1500" b="1" i="0" u="none" strike="noStrike" cap="none">
                <a:solidFill>
                  <a:srgbClr val="032043"/>
                </a:solidFill>
                <a:latin typeface="Arial"/>
                <a:ea typeface="Arial"/>
                <a:cs typeface="Arial"/>
                <a:sym typeface="Arial"/>
              </a:defRPr>
            </a:lvl5pPr>
            <a:lvl6pPr marL="2882900" marR="0" lvl="5"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6pPr>
            <a:lvl7pPr marL="3403600" marR="0" lvl="6"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7pPr>
            <a:lvl8pPr marL="3937000" marR="0" lvl="7"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8pPr>
            <a:lvl9pPr marL="4457700" marR="0" lvl="8"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ection Header">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944212" y="3774446"/>
            <a:ext cx="7393499" cy="399300"/>
          </a:xfrm>
          <a:prstGeom prst="rect">
            <a:avLst/>
          </a:prstGeom>
          <a:noFill/>
          <a:ln>
            <a:noFill/>
          </a:ln>
          <a:effectLst>
            <a:outerShdw sx="1000" sy="1000" algn="ctr" rotWithShape="0">
              <a:srgbClr val="003366"/>
            </a:outerShdw>
          </a:effectLst>
        </p:spPr>
        <p:txBody>
          <a:bodyPr lIns="91425" tIns="91425" rIns="91425" bIns="91425" anchor="ctr" anchorCtr="0"/>
          <a:lstStyle>
            <a:lvl1pPr marL="0" marR="0" lvl="0" indent="0" algn="l" rtl="0">
              <a:lnSpc>
                <a:spcPct val="85000"/>
              </a:lnSpc>
              <a:spcBef>
                <a:spcPts val="0"/>
              </a:spcBef>
              <a:spcAft>
                <a:spcPts val="0"/>
              </a:spcAft>
              <a:buClr>
                <a:srgbClr val="032043"/>
              </a:buClr>
              <a:buFont typeface="Arial"/>
              <a:buNone/>
              <a:defRPr sz="1300" b="0" i="0" u="none" strike="noStrike" cap="none">
                <a:solidFill>
                  <a:srgbClr val="032043"/>
                </a:solidFill>
                <a:latin typeface="Arial"/>
                <a:ea typeface="Arial"/>
                <a:cs typeface="Arial"/>
                <a:sym typeface="Arial"/>
              </a:defRPr>
            </a:lvl1pPr>
            <a:lvl2pPr lvl="1" indent="0" rtl="0">
              <a:spcBef>
                <a:spcPts val="0"/>
              </a:spcBef>
              <a:buFont typeface="Calibri"/>
              <a:buNone/>
              <a:defRPr sz="2100" b="1">
                <a:latin typeface="Calibri"/>
                <a:ea typeface="Calibri"/>
                <a:cs typeface="Calibri"/>
                <a:sym typeface="Calibri"/>
              </a:defRPr>
            </a:lvl2pPr>
            <a:lvl3pPr lvl="2" indent="0" rtl="0">
              <a:spcBef>
                <a:spcPts val="0"/>
              </a:spcBef>
              <a:buFont typeface="Calibri"/>
              <a:buNone/>
              <a:defRPr sz="2100" b="1">
                <a:latin typeface="Calibri"/>
                <a:ea typeface="Calibri"/>
                <a:cs typeface="Calibri"/>
                <a:sym typeface="Calibri"/>
              </a:defRPr>
            </a:lvl3pPr>
            <a:lvl4pPr lvl="3" indent="0" rtl="0">
              <a:spcBef>
                <a:spcPts val="0"/>
              </a:spcBef>
              <a:buFont typeface="Calibri"/>
              <a:buNone/>
              <a:defRPr sz="2100" b="1">
                <a:latin typeface="Calibri"/>
                <a:ea typeface="Calibri"/>
                <a:cs typeface="Calibri"/>
                <a:sym typeface="Calibri"/>
              </a:defRPr>
            </a:lvl4pPr>
            <a:lvl5pPr lvl="4" indent="0" rtl="0">
              <a:spcBef>
                <a:spcPts val="0"/>
              </a:spcBef>
              <a:buFont typeface="Calibri"/>
              <a:buNone/>
              <a:defRPr sz="2100" b="1">
                <a:latin typeface="Calibri"/>
                <a:ea typeface="Calibri"/>
                <a:cs typeface="Calibri"/>
                <a:sym typeface="Calibri"/>
              </a:defRPr>
            </a:lvl5pPr>
            <a:lvl6pPr lvl="5" indent="0" rtl="0">
              <a:spcBef>
                <a:spcPts val="0"/>
              </a:spcBef>
              <a:buFont typeface="Calibri"/>
              <a:buNone/>
              <a:defRPr sz="2100" b="1">
                <a:latin typeface="Calibri"/>
                <a:ea typeface="Calibri"/>
                <a:cs typeface="Calibri"/>
                <a:sym typeface="Calibri"/>
              </a:defRPr>
            </a:lvl6pPr>
            <a:lvl7pPr lvl="6" indent="0" rtl="0">
              <a:spcBef>
                <a:spcPts val="0"/>
              </a:spcBef>
              <a:buFont typeface="Calibri"/>
              <a:buNone/>
              <a:defRPr sz="2100" b="1">
                <a:latin typeface="Calibri"/>
                <a:ea typeface="Calibri"/>
                <a:cs typeface="Calibri"/>
                <a:sym typeface="Calibri"/>
              </a:defRPr>
            </a:lvl7pPr>
            <a:lvl8pPr lvl="7" indent="0" rtl="0">
              <a:spcBef>
                <a:spcPts val="0"/>
              </a:spcBef>
              <a:buFont typeface="Calibri"/>
              <a:buNone/>
              <a:defRPr sz="2100" b="1">
                <a:latin typeface="Calibri"/>
                <a:ea typeface="Calibri"/>
                <a:cs typeface="Calibri"/>
                <a:sym typeface="Calibri"/>
              </a:defRPr>
            </a:lvl8pPr>
            <a:lvl9pPr lvl="8" indent="0" rtl="0">
              <a:spcBef>
                <a:spcPts val="0"/>
              </a:spcBef>
              <a:buFont typeface="Calibri"/>
              <a:buNone/>
              <a:defRPr sz="2100" b="1">
                <a:latin typeface="Calibri"/>
                <a:ea typeface="Calibri"/>
                <a:cs typeface="Calibri"/>
                <a:sym typeface="Calibri"/>
              </a:defRPr>
            </a:lvl9pPr>
          </a:lstStyle>
          <a:p>
            <a:endParaRPr/>
          </a:p>
        </p:txBody>
      </p:sp>
      <p:sp>
        <p:nvSpPr>
          <p:cNvPr id="53" name="Shape 53"/>
          <p:cNvSpPr txBox="1">
            <a:spLocks noGrp="1"/>
          </p:cNvSpPr>
          <p:nvPr>
            <p:ph type="body" idx="1"/>
          </p:nvPr>
        </p:nvSpPr>
        <p:spPr>
          <a:xfrm>
            <a:off x="944212" y="3143055"/>
            <a:ext cx="7393499" cy="542400"/>
          </a:xfrm>
          <a:prstGeom prst="rect">
            <a:avLst/>
          </a:prstGeom>
          <a:solidFill>
            <a:schemeClr val="lt1"/>
          </a:solidFill>
          <a:ln>
            <a:noFill/>
          </a:ln>
        </p:spPr>
        <p:txBody>
          <a:bodyPr lIns="91425" tIns="91425" rIns="91425" bIns="91425" anchor="t" anchorCtr="0"/>
          <a:lstStyle>
            <a:lvl1pPr marL="622300" marR="0" lvl="0" indent="-622300" algn="just" rtl="0">
              <a:lnSpc>
                <a:spcPct val="100000"/>
              </a:lnSpc>
              <a:spcBef>
                <a:spcPts val="0"/>
              </a:spcBef>
              <a:spcAft>
                <a:spcPts val="0"/>
              </a:spcAft>
              <a:buClr>
                <a:srgbClr val="000066"/>
              </a:buClr>
              <a:buFont typeface="Arial"/>
              <a:buNone/>
              <a:defRPr sz="2400" b="1" i="0" u="none" strike="noStrike" cap="none">
                <a:solidFill>
                  <a:srgbClr val="032043"/>
                </a:solidFill>
                <a:latin typeface="Arial"/>
                <a:ea typeface="Arial"/>
                <a:cs typeface="Arial"/>
                <a:sym typeface="Arial"/>
              </a:defRPr>
            </a:lvl1pPr>
            <a:lvl2pPr marL="520700" marR="0" lvl="1" indent="0" algn="just" rtl="0">
              <a:lnSpc>
                <a:spcPct val="100000"/>
              </a:lnSpc>
              <a:spcBef>
                <a:spcPts val="700"/>
              </a:spcBef>
              <a:spcAft>
                <a:spcPts val="0"/>
              </a:spcAft>
              <a:buClr>
                <a:srgbClr val="003366"/>
              </a:buClr>
              <a:buFont typeface="Arial"/>
              <a:buNone/>
              <a:defRPr sz="2100" b="0" i="0" u="none" strike="noStrike" cap="none">
                <a:solidFill>
                  <a:srgbClr val="032043"/>
                </a:solidFill>
                <a:latin typeface="Arial"/>
                <a:ea typeface="Arial"/>
                <a:cs typeface="Arial"/>
                <a:sym typeface="Arial"/>
              </a:defRPr>
            </a:lvl2pPr>
            <a:lvl3pPr marL="1054100" marR="0" lvl="2" indent="0" algn="just" rtl="0">
              <a:lnSpc>
                <a:spcPct val="100000"/>
              </a:lnSpc>
              <a:spcBef>
                <a:spcPts val="600"/>
              </a:spcBef>
              <a:spcAft>
                <a:spcPts val="0"/>
              </a:spcAft>
              <a:buClr>
                <a:srgbClr val="003366"/>
              </a:buClr>
              <a:buFont typeface="Arial"/>
              <a:buNone/>
              <a:defRPr sz="1800" b="0" i="0" u="none" strike="noStrike" cap="none">
                <a:solidFill>
                  <a:srgbClr val="032043"/>
                </a:solidFill>
                <a:latin typeface="Arial"/>
                <a:ea typeface="Arial"/>
                <a:cs typeface="Arial"/>
                <a:sym typeface="Arial"/>
              </a:defRPr>
            </a:lvl3pPr>
            <a:lvl4pPr marL="1574800" marR="0" lvl="3" indent="0" algn="just" rtl="0">
              <a:lnSpc>
                <a:spcPct val="100000"/>
              </a:lnSpc>
              <a:spcBef>
                <a:spcPts val="600"/>
              </a:spcBef>
              <a:spcAft>
                <a:spcPts val="0"/>
              </a:spcAft>
              <a:buClr>
                <a:srgbClr val="003366"/>
              </a:buClr>
              <a:buFont typeface="Arial"/>
              <a:buNone/>
              <a:defRPr sz="1600" b="0" i="0" u="none" strike="noStrike" cap="none">
                <a:solidFill>
                  <a:srgbClr val="032043"/>
                </a:solidFill>
                <a:latin typeface="Arial"/>
                <a:ea typeface="Arial"/>
                <a:cs typeface="Arial"/>
                <a:sym typeface="Arial"/>
              </a:defRPr>
            </a:lvl4pPr>
            <a:lvl5pPr marL="2095500" marR="0" lvl="4" indent="0" algn="just" rtl="0">
              <a:lnSpc>
                <a:spcPct val="100000"/>
              </a:lnSpc>
              <a:spcBef>
                <a:spcPts val="600"/>
              </a:spcBef>
              <a:spcAft>
                <a:spcPts val="0"/>
              </a:spcAft>
              <a:buClr>
                <a:srgbClr val="003366"/>
              </a:buClr>
              <a:buFont typeface="Arial"/>
              <a:buNone/>
              <a:defRPr sz="1600" b="0" i="0" u="none" strike="noStrike" cap="none">
                <a:solidFill>
                  <a:srgbClr val="032043"/>
                </a:solidFill>
                <a:latin typeface="Arial"/>
                <a:ea typeface="Arial"/>
                <a:cs typeface="Arial"/>
                <a:sym typeface="Arial"/>
              </a:defRPr>
            </a:lvl5pPr>
            <a:lvl6pPr marL="2616200" marR="0" lvl="5" indent="0" algn="l" rtl="0">
              <a:lnSpc>
                <a:spcPct val="100000"/>
              </a:lnSpc>
              <a:spcBef>
                <a:spcPts val="300"/>
              </a:spcBef>
              <a:spcAft>
                <a:spcPts val="0"/>
              </a:spcAft>
              <a:buClr>
                <a:schemeClr val="dk1"/>
              </a:buClr>
              <a:buFont typeface="Arial"/>
              <a:buNone/>
              <a:defRPr sz="1600" b="0" i="0" u="none" strike="noStrike" cap="none">
                <a:solidFill>
                  <a:schemeClr val="dk1"/>
                </a:solidFill>
                <a:latin typeface="Trebuchet MS"/>
                <a:ea typeface="Trebuchet MS"/>
                <a:cs typeface="Trebuchet MS"/>
                <a:sym typeface="Trebuchet MS"/>
              </a:defRPr>
            </a:lvl6pPr>
            <a:lvl7pPr marL="3149600" marR="0" lvl="6" indent="0" algn="l" rtl="0">
              <a:lnSpc>
                <a:spcPct val="100000"/>
              </a:lnSpc>
              <a:spcBef>
                <a:spcPts val="300"/>
              </a:spcBef>
              <a:spcAft>
                <a:spcPts val="0"/>
              </a:spcAft>
              <a:buClr>
                <a:schemeClr val="dk1"/>
              </a:buClr>
              <a:buFont typeface="Arial"/>
              <a:buNone/>
              <a:defRPr sz="1600" b="0" i="0" u="none" strike="noStrike" cap="none">
                <a:solidFill>
                  <a:schemeClr val="dk1"/>
                </a:solidFill>
                <a:latin typeface="Trebuchet MS"/>
                <a:ea typeface="Trebuchet MS"/>
                <a:cs typeface="Trebuchet MS"/>
                <a:sym typeface="Trebuchet MS"/>
              </a:defRPr>
            </a:lvl7pPr>
            <a:lvl8pPr marL="3670300" marR="0" lvl="7" indent="0" algn="l" rtl="0">
              <a:lnSpc>
                <a:spcPct val="100000"/>
              </a:lnSpc>
              <a:spcBef>
                <a:spcPts val="300"/>
              </a:spcBef>
              <a:spcAft>
                <a:spcPts val="0"/>
              </a:spcAft>
              <a:buClr>
                <a:schemeClr val="dk1"/>
              </a:buClr>
              <a:buFont typeface="Arial"/>
              <a:buNone/>
              <a:defRPr sz="1600" b="0" i="0" u="none" strike="noStrike" cap="none">
                <a:solidFill>
                  <a:schemeClr val="dk1"/>
                </a:solidFill>
                <a:latin typeface="Trebuchet MS"/>
                <a:ea typeface="Trebuchet MS"/>
                <a:cs typeface="Trebuchet MS"/>
                <a:sym typeface="Trebuchet MS"/>
              </a:defRPr>
            </a:lvl8pPr>
            <a:lvl9pPr marL="4191000" marR="0" lvl="8" indent="0" algn="l" rtl="0">
              <a:lnSpc>
                <a:spcPct val="100000"/>
              </a:lnSpc>
              <a:spcBef>
                <a:spcPts val="300"/>
              </a:spcBef>
              <a:spcAft>
                <a:spcPts val="0"/>
              </a:spcAft>
              <a:buClr>
                <a:schemeClr val="dk1"/>
              </a:buClr>
              <a:buFont typeface="Arial"/>
              <a:buNone/>
              <a:defRPr sz="1600" b="0" i="0" u="none" strike="noStrike" cap="none">
                <a:solidFill>
                  <a:schemeClr val="dk1"/>
                </a:solidFill>
                <a:latin typeface="Trebuchet MS"/>
                <a:ea typeface="Trebuchet MS"/>
                <a:cs typeface="Trebuchet MS"/>
                <a:sym typeface="Trebuchet MS"/>
              </a:defRPr>
            </a:lvl9pPr>
          </a:lstStyle>
          <a:p>
            <a:endParaRPr/>
          </a:p>
        </p:txBody>
      </p:sp>
      <p:cxnSp>
        <p:nvCxnSpPr>
          <p:cNvPr id="54" name="Shape 54"/>
          <p:cNvCxnSpPr/>
          <p:nvPr/>
        </p:nvCxnSpPr>
        <p:spPr>
          <a:xfrm>
            <a:off x="956796" y="3695162"/>
            <a:ext cx="7382700" cy="0"/>
          </a:xfrm>
          <a:prstGeom prst="straightConnector1">
            <a:avLst/>
          </a:prstGeom>
          <a:noFill/>
          <a:ln w="19050" cap="flat" cmpd="sng">
            <a:solidFill>
              <a:srgbClr val="032043"/>
            </a:solidFill>
            <a:prstDash val="solid"/>
            <a:round/>
            <a:headEnd type="none" w="med" len="med"/>
            <a:tailEnd type="none" w="med" len="med"/>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s and 2 Contents">
    <p:spTree>
      <p:nvGrpSpPr>
        <p:cNvPr id="1" name="Shape 55"/>
        <p:cNvGrpSpPr/>
        <p:nvPr/>
      </p:nvGrpSpPr>
      <p:grpSpPr>
        <a:xfrm>
          <a:off x="0" y="0"/>
          <a:ext cx="0" cy="0"/>
          <a:chOff x="0" y="0"/>
          <a:chExt cx="0" cy="0"/>
        </a:xfrm>
      </p:grpSpPr>
      <p:sp>
        <p:nvSpPr>
          <p:cNvPr id="56" name="Shape 56"/>
          <p:cNvSpPr txBox="1">
            <a:spLocks noGrp="1"/>
          </p:cNvSpPr>
          <p:nvPr>
            <p:ph type="body" idx="1"/>
          </p:nvPr>
        </p:nvSpPr>
        <p:spPr>
          <a:xfrm>
            <a:off x="837888" y="992925"/>
            <a:ext cx="4508099" cy="456299"/>
          </a:xfrm>
          <a:prstGeom prst="rect">
            <a:avLst/>
          </a:prstGeom>
          <a:solidFill>
            <a:srgbClr val="D3E6FD"/>
          </a:solidFill>
          <a:ln w="9525" cap="flat" cmpd="sng">
            <a:solidFill>
              <a:srgbClr val="8AA8B4"/>
            </a:solidFill>
            <a:prstDash val="solid"/>
            <a:miter/>
            <a:headEnd type="none" w="med" len="med"/>
            <a:tailEnd type="none" w="med" len="med"/>
          </a:ln>
        </p:spPr>
        <p:txBody>
          <a:bodyPr lIns="91425" tIns="91425" rIns="91425" bIns="91425" anchor="ctr" anchorCtr="0"/>
          <a:lstStyle>
            <a:lvl1pPr marL="0" marR="0" lvl="0" indent="0" algn="just" rtl="0">
              <a:lnSpc>
                <a:spcPct val="100000"/>
              </a:lnSpc>
              <a:spcBef>
                <a:spcPts val="0"/>
              </a:spcBef>
              <a:spcAft>
                <a:spcPts val="0"/>
              </a:spcAft>
              <a:buClr>
                <a:srgbClr val="000066"/>
              </a:buClr>
              <a:buFont typeface="Arial"/>
              <a:buNone/>
              <a:defRPr sz="1800" b="1" i="0" u="none" strike="noStrike" cap="none">
                <a:solidFill>
                  <a:srgbClr val="032043"/>
                </a:solidFill>
                <a:latin typeface="Arial"/>
                <a:ea typeface="Arial"/>
                <a:cs typeface="Arial"/>
                <a:sym typeface="Arial"/>
              </a:defRPr>
            </a:lvl1pPr>
            <a:lvl2pPr marL="520700" marR="0" lvl="1" indent="0" algn="just" rtl="0">
              <a:lnSpc>
                <a:spcPct val="100000"/>
              </a:lnSpc>
              <a:spcBef>
                <a:spcPts val="800"/>
              </a:spcBef>
              <a:spcAft>
                <a:spcPts val="0"/>
              </a:spcAft>
              <a:buClr>
                <a:srgbClr val="003366"/>
              </a:buClr>
              <a:buFont typeface="Arial"/>
              <a:buNone/>
              <a:defRPr sz="2300" b="1" i="0" u="none" strike="noStrike" cap="none">
                <a:solidFill>
                  <a:srgbClr val="032043"/>
                </a:solidFill>
                <a:latin typeface="Arial"/>
                <a:ea typeface="Arial"/>
                <a:cs typeface="Arial"/>
                <a:sym typeface="Arial"/>
              </a:defRPr>
            </a:lvl2pPr>
            <a:lvl3pPr marL="1054100" marR="0" lvl="2" indent="0" algn="just" rtl="0">
              <a:lnSpc>
                <a:spcPct val="100000"/>
              </a:lnSpc>
              <a:spcBef>
                <a:spcPts val="700"/>
              </a:spcBef>
              <a:spcAft>
                <a:spcPts val="0"/>
              </a:spcAft>
              <a:buClr>
                <a:srgbClr val="003366"/>
              </a:buClr>
              <a:buFont typeface="Arial"/>
              <a:buNone/>
              <a:defRPr sz="2100" b="1" i="0" u="none" strike="noStrike" cap="none">
                <a:solidFill>
                  <a:srgbClr val="032043"/>
                </a:solidFill>
                <a:latin typeface="Arial"/>
                <a:ea typeface="Arial"/>
                <a:cs typeface="Arial"/>
                <a:sym typeface="Arial"/>
              </a:defRPr>
            </a:lvl3pPr>
            <a:lvl4pPr marL="1574800" marR="0" lvl="3" indent="0" algn="just" rtl="0">
              <a:lnSpc>
                <a:spcPct val="100000"/>
              </a:lnSpc>
              <a:spcBef>
                <a:spcPts val="600"/>
              </a:spcBef>
              <a:spcAft>
                <a:spcPts val="0"/>
              </a:spcAft>
              <a:buClr>
                <a:srgbClr val="003366"/>
              </a:buClr>
              <a:buFont typeface="Arial"/>
              <a:buNone/>
              <a:defRPr sz="1800" b="1" i="0" u="none" strike="noStrike" cap="none">
                <a:solidFill>
                  <a:srgbClr val="032043"/>
                </a:solidFill>
                <a:latin typeface="Arial"/>
                <a:ea typeface="Arial"/>
                <a:cs typeface="Arial"/>
                <a:sym typeface="Arial"/>
              </a:defRPr>
            </a:lvl4pPr>
            <a:lvl5pPr marL="2095500" marR="0" lvl="4" indent="0" algn="just" rtl="0">
              <a:lnSpc>
                <a:spcPct val="100000"/>
              </a:lnSpc>
              <a:spcBef>
                <a:spcPts val="600"/>
              </a:spcBef>
              <a:spcAft>
                <a:spcPts val="0"/>
              </a:spcAft>
              <a:buClr>
                <a:srgbClr val="003366"/>
              </a:buClr>
              <a:buFont typeface="Arial"/>
              <a:buNone/>
              <a:defRPr sz="1800" b="1" i="0" u="none" strike="noStrike" cap="none">
                <a:solidFill>
                  <a:srgbClr val="032043"/>
                </a:solidFill>
                <a:latin typeface="Arial"/>
                <a:ea typeface="Arial"/>
                <a:cs typeface="Arial"/>
                <a:sym typeface="Arial"/>
              </a:defRPr>
            </a:lvl5pPr>
            <a:lvl6pPr marL="2616200" marR="0" lvl="5" indent="0" algn="l" rtl="0">
              <a:lnSpc>
                <a:spcPct val="100000"/>
              </a:lnSpc>
              <a:spcBef>
                <a:spcPts val="400"/>
              </a:spcBef>
              <a:spcAft>
                <a:spcPts val="0"/>
              </a:spcAft>
              <a:buClr>
                <a:schemeClr val="dk1"/>
              </a:buClr>
              <a:buFont typeface="Arial"/>
              <a:buNone/>
              <a:defRPr sz="1800" b="1" i="0" u="none" strike="noStrike" cap="none">
                <a:solidFill>
                  <a:schemeClr val="dk1"/>
                </a:solidFill>
                <a:latin typeface="Trebuchet MS"/>
                <a:ea typeface="Trebuchet MS"/>
                <a:cs typeface="Trebuchet MS"/>
                <a:sym typeface="Trebuchet MS"/>
              </a:defRPr>
            </a:lvl6pPr>
            <a:lvl7pPr marL="3149600" marR="0" lvl="6" indent="0" algn="l" rtl="0">
              <a:lnSpc>
                <a:spcPct val="100000"/>
              </a:lnSpc>
              <a:spcBef>
                <a:spcPts val="400"/>
              </a:spcBef>
              <a:spcAft>
                <a:spcPts val="0"/>
              </a:spcAft>
              <a:buClr>
                <a:schemeClr val="dk1"/>
              </a:buClr>
              <a:buFont typeface="Arial"/>
              <a:buNone/>
              <a:defRPr sz="1800" b="1" i="0" u="none" strike="noStrike" cap="none">
                <a:solidFill>
                  <a:schemeClr val="dk1"/>
                </a:solidFill>
                <a:latin typeface="Trebuchet MS"/>
                <a:ea typeface="Trebuchet MS"/>
                <a:cs typeface="Trebuchet MS"/>
                <a:sym typeface="Trebuchet MS"/>
              </a:defRPr>
            </a:lvl7pPr>
            <a:lvl8pPr marL="3670300" marR="0" lvl="7" indent="0" algn="l" rtl="0">
              <a:lnSpc>
                <a:spcPct val="100000"/>
              </a:lnSpc>
              <a:spcBef>
                <a:spcPts val="400"/>
              </a:spcBef>
              <a:spcAft>
                <a:spcPts val="0"/>
              </a:spcAft>
              <a:buClr>
                <a:schemeClr val="dk1"/>
              </a:buClr>
              <a:buFont typeface="Arial"/>
              <a:buNone/>
              <a:defRPr sz="1800" b="1" i="0" u="none" strike="noStrike" cap="none">
                <a:solidFill>
                  <a:schemeClr val="dk1"/>
                </a:solidFill>
                <a:latin typeface="Trebuchet MS"/>
                <a:ea typeface="Trebuchet MS"/>
                <a:cs typeface="Trebuchet MS"/>
                <a:sym typeface="Trebuchet MS"/>
              </a:defRPr>
            </a:lvl8pPr>
            <a:lvl9pPr marL="4191000" marR="0" lvl="8" indent="0" algn="l" rtl="0">
              <a:lnSpc>
                <a:spcPct val="100000"/>
              </a:lnSpc>
              <a:spcBef>
                <a:spcPts val="400"/>
              </a:spcBef>
              <a:spcAft>
                <a:spcPts val="0"/>
              </a:spcAft>
              <a:buClr>
                <a:schemeClr val="dk1"/>
              </a:buClr>
              <a:buFont typeface="Arial"/>
              <a:buNone/>
              <a:defRPr sz="1800" b="1" i="0" u="none" strike="noStrike" cap="none">
                <a:solidFill>
                  <a:schemeClr val="dk1"/>
                </a:solidFill>
                <a:latin typeface="Trebuchet MS"/>
                <a:ea typeface="Trebuchet MS"/>
                <a:cs typeface="Trebuchet MS"/>
                <a:sym typeface="Trebuchet MS"/>
              </a:defRPr>
            </a:lvl9pPr>
          </a:lstStyle>
          <a:p>
            <a:endParaRPr/>
          </a:p>
        </p:txBody>
      </p:sp>
      <p:sp>
        <p:nvSpPr>
          <p:cNvPr id="57" name="Shape 57"/>
          <p:cNvSpPr txBox="1">
            <a:spLocks noGrp="1"/>
          </p:cNvSpPr>
          <p:nvPr>
            <p:ph type="title"/>
          </p:nvPr>
        </p:nvSpPr>
        <p:spPr>
          <a:xfrm>
            <a:off x="837887" y="357095"/>
            <a:ext cx="9353100" cy="527999"/>
          </a:xfrm>
          <a:prstGeom prst="rect">
            <a:avLst/>
          </a:prstGeom>
          <a:noFill/>
          <a:ln>
            <a:noFill/>
          </a:ln>
          <a:effectLst>
            <a:outerShdw sx="1000" sy="1000" algn="ctr" rotWithShape="0">
              <a:srgbClr val="003366"/>
            </a:outerShdw>
          </a:effectLst>
        </p:spPr>
        <p:txBody>
          <a:bodyPr lIns="91425" tIns="91425" rIns="91425" bIns="91425" anchor="t" anchorCtr="0"/>
          <a:lstStyle>
            <a:lvl1pPr marL="0" marR="0" lvl="0" indent="0" algn="l" rtl="0">
              <a:lnSpc>
                <a:spcPct val="100000"/>
              </a:lnSpc>
              <a:spcBef>
                <a:spcPts val="0"/>
              </a:spcBef>
              <a:spcAft>
                <a:spcPts val="0"/>
              </a:spcAft>
              <a:buClr>
                <a:srgbClr val="032043"/>
              </a:buClr>
              <a:buFont typeface="Arial"/>
              <a:buNone/>
              <a:defRPr sz="2800" b="0" i="0" u="none" strike="noStrike" cap="none">
                <a:solidFill>
                  <a:srgbClr val="032043"/>
                </a:solidFill>
                <a:latin typeface="Arial"/>
                <a:ea typeface="Arial"/>
                <a:cs typeface="Arial"/>
                <a:sym typeface="Arial"/>
              </a:defRPr>
            </a:lvl1pPr>
            <a:lvl2pPr lvl="1" indent="0" rtl="0">
              <a:spcBef>
                <a:spcPts val="0"/>
              </a:spcBef>
              <a:buFont typeface="Calibri"/>
              <a:buNone/>
              <a:defRPr sz="2100" b="1">
                <a:latin typeface="Calibri"/>
                <a:ea typeface="Calibri"/>
                <a:cs typeface="Calibri"/>
                <a:sym typeface="Calibri"/>
              </a:defRPr>
            </a:lvl2pPr>
            <a:lvl3pPr lvl="2" indent="0" rtl="0">
              <a:spcBef>
                <a:spcPts val="0"/>
              </a:spcBef>
              <a:buFont typeface="Calibri"/>
              <a:buNone/>
              <a:defRPr sz="2100" b="1">
                <a:latin typeface="Calibri"/>
                <a:ea typeface="Calibri"/>
                <a:cs typeface="Calibri"/>
                <a:sym typeface="Calibri"/>
              </a:defRPr>
            </a:lvl3pPr>
            <a:lvl4pPr lvl="3" indent="0" rtl="0">
              <a:spcBef>
                <a:spcPts val="0"/>
              </a:spcBef>
              <a:buFont typeface="Calibri"/>
              <a:buNone/>
              <a:defRPr sz="2100" b="1">
                <a:latin typeface="Calibri"/>
                <a:ea typeface="Calibri"/>
                <a:cs typeface="Calibri"/>
                <a:sym typeface="Calibri"/>
              </a:defRPr>
            </a:lvl4pPr>
            <a:lvl5pPr lvl="4" indent="0" rtl="0">
              <a:spcBef>
                <a:spcPts val="0"/>
              </a:spcBef>
              <a:buFont typeface="Calibri"/>
              <a:buNone/>
              <a:defRPr sz="2100" b="1">
                <a:latin typeface="Calibri"/>
                <a:ea typeface="Calibri"/>
                <a:cs typeface="Calibri"/>
                <a:sym typeface="Calibri"/>
              </a:defRPr>
            </a:lvl5pPr>
            <a:lvl6pPr lvl="5" indent="0" rtl="0">
              <a:spcBef>
                <a:spcPts val="0"/>
              </a:spcBef>
              <a:buFont typeface="Calibri"/>
              <a:buNone/>
              <a:defRPr sz="2100" b="1">
                <a:latin typeface="Calibri"/>
                <a:ea typeface="Calibri"/>
                <a:cs typeface="Calibri"/>
                <a:sym typeface="Calibri"/>
              </a:defRPr>
            </a:lvl6pPr>
            <a:lvl7pPr lvl="6" indent="0" rtl="0">
              <a:spcBef>
                <a:spcPts val="0"/>
              </a:spcBef>
              <a:buFont typeface="Calibri"/>
              <a:buNone/>
              <a:defRPr sz="2100" b="1">
                <a:latin typeface="Calibri"/>
                <a:ea typeface="Calibri"/>
                <a:cs typeface="Calibri"/>
                <a:sym typeface="Calibri"/>
              </a:defRPr>
            </a:lvl7pPr>
            <a:lvl8pPr lvl="7" indent="0" rtl="0">
              <a:spcBef>
                <a:spcPts val="0"/>
              </a:spcBef>
              <a:buFont typeface="Calibri"/>
              <a:buNone/>
              <a:defRPr sz="2100" b="1">
                <a:latin typeface="Calibri"/>
                <a:ea typeface="Calibri"/>
                <a:cs typeface="Calibri"/>
                <a:sym typeface="Calibri"/>
              </a:defRPr>
            </a:lvl8pPr>
            <a:lvl9pPr lvl="8" indent="0" rtl="0">
              <a:spcBef>
                <a:spcPts val="0"/>
              </a:spcBef>
              <a:buFont typeface="Calibri"/>
              <a:buNone/>
              <a:defRPr sz="2100" b="1">
                <a:latin typeface="Calibri"/>
                <a:ea typeface="Calibri"/>
                <a:cs typeface="Calibri"/>
                <a:sym typeface="Calibri"/>
              </a:defRPr>
            </a:lvl9pPr>
          </a:lstStyle>
          <a:p>
            <a:endParaRPr/>
          </a:p>
        </p:txBody>
      </p:sp>
      <p:sp>
        <p:nvSpPr>
          <p:cNvPr id="58" name="Shape 58"/>
          <p:cNvSpPr txBox="1">
            <a:spLocks noGrp="1"/>
          </p:cNvSpPr>
          <p:nvPr>
            <p:ph type="body" idx="2"/>
          </p:nvPr>
        </p:nvSpPr>
        <p:spPr>
          <a:xfrm>
            <a:off x="5525253" y="992925"/>
            <a:ext cx="4662599" cy="456299"/>
          </a:xfrm>
          <a:prstGeom prst="rect">
            <a:avLst/>
          </a:prstGeom>
          <a:solidFill>
            <a:srgbClr val="D3E6FD"/>
          </a:solidFill>
          <a:ln w="9525" cap="flat" cmpd="sng">
            <a:solidFill>
              <a:srgbClr val="8AA8B4"/>
            </a:solidFill>
            <a:prstDash val="solid"/>
            <a:miter/>
            <a:headEnd type="none" w="med" len="med"/>
            <a:tailEnd type="none" w="med" len="med"/>
          </a:ln>
        </p:spPr>
        <p:txBody>
          <a:bodyPr lIns="91425" tIns="91425" rIns="91425" bIns="91425" anchor="ctr" anchorCtr="0"/>
          <a:lstStyle>
            <a:lvl1pPr marL="0" marR="0" lvl="0" indent="0" algn="just" rtl="0">
              <a:lnSpc>
                <a:spcPct val="100000"/>
              </a:lnSpc>
              <a:spcBef>
                <a:spcPts val="600"/>
              </a:spcBef>
              <a:spcAft>
                <a:spcPts val="0"/>
              </a:spcAft>
              <a:buClr>
                <a:srgbClr val="003366"/>
              </a:buClr>
              <a:buFont typeface="Arial"/>
              <a:buNone/>
              <a:defRPr sz="1800" b="1" i="0" u="none" strike="noStrike" cap="none">
                <a:solidFill>
                  <a:srgbClr val="032043"/>
                </a:solidFill>
                <a:latin typeface="Arial"/>
                <a:ea typeface="Arial"/>
                <a:cs typeface="Arial"/>
                <a:sym typeface="Arial"/>
              </a:defRPr>
            </a:lvl1pPr>
            <a:lvl2pPr marL="0" marR="0" lvl="1" indent="0" algn="just" rtl="0">
              <a:lnSpc>
                <a:spcPct val="100000"/>
              </a:lnSpc>
              <a:spcBef>
                <a:spcPts val="400"/>
              </a:spcBef>
              <a:spcAft>
                <a:spcPts val="0"/>
              </a:spcAft>
              <a:buClr>
                <a:srgbClr val="003366"/>
              </a:buClr>
              <a:buFont typeface="Arial"/>
              <a:buNone/>
              <a:defRPr sz="1300" b="0" i="0" u="none" strike="noStrike" cap="none">
                <a:solidFill>
                  <a:srgbClr val="032043"/>
                </a:solidFill>
                <a:latin typeface="Arial"/>
                <a:ea typeface="Arial"/>
                <a:cs typeface="Arial"/>
                <a:sym typeface="Arial"/>
              </a:defRPr>
            </a:lvl2pPr>
            <a:lvl3pPr marL="0" marR="0" lvl="2" indent="0" algn="just" rtl="0">
              <a:lnSpc>
                <a:spcPct val="100000"/>
              </a:lnSpc>
              <a:spcBef>
                <a:spcPts val="400"/>
              </a:spcBef>
              <a:spcAft>
                <a:spcPts val="0"/>
              </a:spcAft>
              <a:buClr>
                <a:srgbClr val="003366"/>
              </a:buClr>
              <a:buFont typeface="Arial"/>
              <a:buNone/>
              <a:defRPr sz="1300" b="0" i="0" u="none" strike="noStrike" cap="none">
                <a:solidFill>
                  <a:srgbClr val="032043"/>
                </a:solidFill>
                <a:latin typeface="Arial"/>
                <a:ea typeface="Arial"/>
                <a:cs typeface="Arial"/>
                <a:sym typeface="Arial"/>
              </a:defRPr>
            </a:lvl3pPr>
            <a:lvl4pPr marL="0" marR="0" lvl="3" indent="0" algn="just" rtl="0">
              <a:lnSpc>
                <a:spcPct val="100000"/>
              </a:lnSpc>
              <a:spcBef>
                <a:spcPts val="400"/>
              </a:spcBef>
              <a:spcAft>
                <a:spcPts val="0"/>
              </a:spcAft>
              <a:buClr>
                <a:srgbClr val="003366"/>
              </a:buClr>
              <a:buFont typeface="Arial"/>
              <a:buNone/>
              <a:defRPr sz="1300" b="0" i="0" u="none" strike="noStrike" cap="none">
                <a:solidFill>
                  <a:srgbClr val="032043"/>
                </a:solidFill>
                <a:latin typeface="Arial"/>
                <a:ea typeface="Arial"/>
                <a:cs typeface="Arial"/>
                <a:sym typeface="Arial"/>
              </a:defRPr>
            </a:lvl4pPr>
            <a:lvl5pPr marL="0" marR="0" lvl="4" indent="0" algn="just" rtl="0">
              <a:lnSpc>
                <a:spcPct val="100000"/>
              </a:lnSpc>
              <a:spcBef>
                <a:spcPts val="400"/>
              </a:spcBef>
              <a:spcAft>
                <a:spcPts val="0"/>
              </a:spcAft>
              <a:buClr>
                <a:srgbClr val="003366"/>
              </a:buClr>
              <a:buFont typeface="Arial"/>
              <a:buNone/>
              <a:defRPr sz="1300" b="0" i="0" u="none" strike="noStrike" cap="none">
                <a:solidFill>
                  <a:srgbClr val="032043"/>
                </a:solidFill>
                <a:latin typeface="Arial"/>
                <a:ea typeface="Arial"/>
                <a:cs typeface="Arial"/>
                <a:sym typeface="Arial"/>
              </a:defRPr>
            </a:lvl5pPr>
            <a:lvl6pPr marL="2882900" marR="0" lvl="5"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6pPr>
            <a:lvl7pPr marL="3403600" marR="0" lvl="6"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7pPr>
            <a:lvl8pPr marL="3937000" marR="0" lvl="7"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8pPr>
            <a:lvl9pPr marL="4457700" marR="0" lvl="8"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9pPr>
          </a:lstStyle>
          <a:p>
            <a:endParaRPr/>
          </a:p>
        </p:txBody>
      </p:sp>
      <p:sp>
        <p:nvSpPr>
          <p:cNvPr id="59" name="Shape 59"/>
          <p:cNvSpPr txBox="1">
            <a:spLocks noGrp="1"/>
          </p:cNvSpPr>
          <p:nvPr>
            <p:ph type="body" idx="3"/>
          </p:nvPr>
        </p:nvSpPr>
        <p:spPr>
          <a:xfrm>
            <a:off x="837888" y="1537716"/>
            <a:ext cx="4508099" cy="5426399"/>
          </a:xfrm>
          <a:prstGeom prst="rect">
            <a:avLst/>
          </a:prstGeom>
          <a:noFill/>
          <a:ln>
            <a:noFill/>
          </a:ln>
        </p:spPr>
        <p:txBody>
          <a:bodyPr lIns="91425" tIns="91425" rIns="91425" bIns="91425" anchor="t" anchorCtr="0"/>
          <a:lstStyle>
            <a:lvl1pPr marL="304800" marR="0" lvl="0" indent="-146050" algn="just" rtl="0">
              <a:lnSpc>
                <a:spcPct val="100000"/>
              </a:lnSpc>
              <a:spcBef>
                <a:spcPts val="400"/>
              </a:spcBef>
              <a:spcAft>
                <a:spcPts val="0"/>
              </a:spcAft>
              <a:buClr>
                <a:srgbClr val="032043"/>
              </a:buClr>
              <a:buSzPct val="100000"/>
              <a:buFont typeface="Noto Sans Symbols"/>
              <a:buChar char="⬥"/>
              <a:defRPr sz="1300" b="0" i="0" u="none" strike="noStrike" cap="none">
                <a:solidFill>
                  <a:srgbClr val="032043"/>
                </a:solidFill>
                <a:latin typeface="Arial"/>
                <a:ea typeface="Arial"/>
                <a:cs typeface="Arial"/>
                <a:sym typeface="Arial"/>
              </a:defRPr>
            </a:lvl1pPr>
            <a:lvl2pPr marL="622300" marR="0" lvl="1" indent="-171450" algn="just" rtl="0">
              <a:lnSpc>
                <a:spcPct val="100000"/>
              </a:lnSpc>
              <a:spcBef>
                <a:spcPts val="400"/>
              </a:spcBef>
              <a:spcAft>
                <a:spcPts val="0"/>
              </a:spcAft>
              <a:buClr>
                <a:srgbClr val="032043"/>
              </a:buClr>
              <a:buSzPct val="84615"/>
              <a:buFont typeface="Noto Sans Symbols"/>
              <a:buChar char="⬥"/>
              <a:defRPr sz="1300" b="0" i="0" u="none" strike="noStrike" cap="none">
                <a:solidFill>
                  <a:srgbClr val="032043"/>
                </a:solidFill>
                <a:latin typeface="Arial"/>
                <a:ea typeface="Arial"/>
                <a:cs typeface="Arial"/>
                <a:sym typeface="Arial"/>
              </a:defRPr>
            </a:lvl2pPr>
            <a:lvl3pPr marL="927100" marR="0" lvl="2" indent="-190500" algn="just" rtl="0">
              <a:lnSpc>
                <a:spcPct val="100000"/>
              </a:lnSpc>
              <a:spcBef>
                <a:spcPts val="400"/>
              </a:spcBef>
              <a:spcAft>
                <a:spcPts val="0"/>
              </a:spcAft>
              <a:buClr>
                <a:srgbClr val="032043"/>
              </a:buClr>
              <a:buSzPct val="76923"/>
              <a:buFont typeface="Noto Sans Symbols"/>
              <a:buChar char="⬥"/>
              <a:defRPr sz="1300" b="0" i="0" u="none" strike="noStrike" cap="none">
                <a:solidFill>
                  <a:srgbClr val="032043"/>
                </a:solidFill>
                <a:latin typeface="Arial"/>
                <a:ea typeface="Arial"/>
                <a:cs typeface="Arial"/>
                <a:sym typeface="Arial"/>
              </a:defRPr>
            </a:lvl3pPr>
            <a:lvl4pPr marL="1231900" marR="0" lvl="3" indent="-196850" algn="just" rtl="0">
              <a:lnSpc>
                <a:spcPct val="100000"/>
              </a:lnSpc>
              <a:spcBef>
                <a:spcPts val="400"/>
              </a:spcBef>
              <a:spcAft>
                <a:spcPts val="0"/>
              </a:spcAft>
              <a:buClr>
                <a:srgbClr val="032043"/>
              </a:buClr>
              <a:buSzPct val="69230"/>
              <a:buFont typeface="Noto Sans Symbols"/>
              <a:buChar char="⬥"/>
              <a:defRPr sz="1300" b="0" i="0" u="none" strike="noStrike" cap="none">
                <a:solidFill>
                  <a:srgbClr val="032043"/>
                </a:solidFill>
                <a:latin typeface="Arial"/>
                <a:ea typeface="Arial"/>
                <a:cs typeface="Arial"/>
                <a:sym typeface="Arial"/>
              </a:defRPr>
            </a:lvl4pPr>
            <a:lvl5pPr marL="1536700" marR="0" lvl="4" indent="-228600" algn="just" rtl="0">
              <a:lnSpc>
                <a:spcPct val="100000"/>
              </a:lnSpc>
              <a:spcBef>
                <a:spcPts val="400"/>
              </a:spcBef>
              <a:spcAft>
                <a:spcPts val="0"/>
              </a:spcAft>
              <a:buClr>
                <a:srgbClr val="032043"/>
              </a:buClr>
              <a:buSzPct val="46153"/>
              <a:buFont typeface="Noto Sans Symbols"/>
              <a:buChar char="⬥"/>
              <a:defRPr sz="1300" b="0" i="0" u="none" strike="noStrike" cap="none">
                <a:solidFill>
                  <a:srgbClr val="032043"/>
                </a:solidFill>
                <a:latin typeface="Arial"/>
                <a:ea typeface="Arial"/>
                <a:cs typeface="Arial"/>
                <a:sym typeface="Arial"/>
              </a:defRPr>
            </a:lvl5pPr>
            <a:lvl6pPr marL="0" marR="0" lvl="5" indent="177800" algn="l" rtl="0">
              <a:lnSpc>
                <a:spcPct val="100000"/>
              </a:lnSpc>
              <a:spcBef>
                <a:spcPts val="300"/>
              </a:spcBef>
              <a:spcAft>
                <a:spcPts val="0"/>
              </a:spcAft>
              <a:buClr>
                <a:srgbClr val="003366"/>
              </a:buClr>
              <a:buSzPct val="100000"/>
              <a:buFont typeface="Noto Sans Symbols"/>
              <a:buChar char="⬥"/>
              <a:defRPr sz="1400" b="0" i="0" u="none" strike="noStrike" cap="none">
                <a:solidFill>
                  <a:srgbClr val="003366"/>
                </a:solidFill>
                <a:latin typeface="Georgia"/>
                <a:ea typeface="Georgia"/>
                <a:cs typeface="Georgia"/>
                <a:sym typeface="Georgia"/>
              </a:defRPr>
            </a:lvl6pPr>
            <a:lvl7pPr marL="0" marR="0" lvl="6" indent="177800" algn="l" rtl="0">
              <a:lnSpc>
                <a:spcPct val="100000"/>
              </a:lnSpc>
              <a:spcBef>
                <a:spcPts val="300"/>
              </a:spcBef>
              <a:spcAft>
                <a:spcPts val="0"/>
              </a:spcAft>
              <a:buClr>
                <a:srgbClr val="003366"/>
              </a:buClr>
              <a:buSzPct val="100000"/>
              <a:buFont typeface="Noto Sans Symbols"/>
              <a:buChar char="⬥"/>
              <a:defRPr sz="1400" b="0" i="0" u="none" strike="noStrike" cap="none">
                <a:solidFill>
                  <a:srgbClr val="003366"/>
                </a:solidFill>
                <a:latin typeface="Georgia"/>
                <a:ea typeface="Georgia"/>
                <a:cs typeface="Georgia"/>
                <a:sym typeface="Georgia"/>
              </a:defRPr>
            </a:lvl7pPr>
            <a:lvl8pPr marL="3937000" marR="0" lvl="7"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8pPr>
            <a:lvl9pPr marL="4457700" marR="0" lvl="8"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9pPr>
          </a:lstStyle>
          <a:p>
            <a:endParaRPr/>
          </a:p>
        </p:txBody>
      </p:sp>
      <p:sp>
        <p:nvSpPr>
          <p:cNvPr id="60" name="Shape 60"/>
          <p:cNvSpPr txBox="1">
            <a:spLocks noGrp="1"/>
          </p:cNvSpPr>
          <p:nvPr>
            <p:ph type="body" idx="4"/>
          </p:nvPr>
        </p:nvSpPr>
        <p:spPr>
          <a:xfrm>
            <a:off x="5540889" y="1545896"/>
            <a:ext cx="4662600" cy="5426399"/>
          </a:xfrm>
          <a:prstGeom prst="rect">
            <a:avLst/>
          </a:prstGeom>
          <a:noFill/>
          <a:ln>
            <a:noFill/>
          </a:ln>
        </p:spPr>
        <p:txBody>
          <a:bodyPr lIns="91425" tIns="91425" rIns="91425" bIns="91425" anchor="t" anchorCtr="0"/>
          <a:lstStyle>
            <a:lvl1pPr marL="304800" marR="0" lvl="0" indent="-146050" algn="just" rtl="0">
              <a:lnSpc>
                <a:spcPct val="100000"/>
              </a:lnSpc>
              <a:spcBef>
                <a:spcPts val="400"/>
              </a:spcBef>
              <a:spcAft>
                <a:spcPts val="0"/>
              </a:spcAft>
              <a:buClr>
                <a:srgbClr val="032043"/>
              </a:buClr>
              <a:buSzPct val="100000"/>
              <a:buFont typeface="Noto Sans Symbols"/>
              <a:buChar char="⬥"/>
              <a:defRPr sz="1300" b="0" i="0" u="none" strike="noStrike" cap="none">
                <a:solidFill>
                  <a:srgbClr val="032043"/>
                </a:solidFill>
                <a:latin typeface="Arial"/>
                <a:ea typeface="Arial"/>
                <a:cs typeface="Arial"/>
                <a:sym typeface="Arial"/>
              </a:defRPr>
            </a:lvl1pPr>
            <a:lvl2pPr marL="622300" marR="0" lvl="1" indent="-171450" algn="just" rtl="0">
              <a:lnSpc>
                <a:spcPct val="100000"/>
              </a:lnSpc>
              <a:spcBef>
                <a:spcPts val="400"/>
              </a:spcBef>
              <a:spcAft>
                <a:spcPts val="0"/>
              </a:spcAft>
              <a:buClr>
                <a:srgbClr val="032043"/>
              </a:buClr>
              <a:buSzPct val="84615"/>
              <a:buFont typeface="Noto Sans Symbols"/>
              <a:buChar char="⬥"/>
              <a:defRPr sz="1300" b="0" i="0" u="none" strike="noStrike" cap="none">
                <a:solidFill>
                  <a:srgbClr val="032043"/>
                </a:solidFill>
                <a:latin typeface="Arial"/>
                <a:ea typeface="Arial"/>
                <a:cs typeface="Arial"/>
                <a:sym typeface="Arial"/>
              </a:defRPr>
            </a:lvl2pPr>
            <a:lvl3pPr marL="927100" marR="0" lvl="2" indent="-190500" algn="just" rtl="0">
              <a:lnSpc>
                <a:spcPct val="100000"/>
              </a:lnSpc>
              <a:spcBef>
                <a:spcPts val="400"/>
              </a:spcBef>
              <a:spcAft>
                <a:spcPts val="0"/>
              </a:spcAft>
              <a:buClr>
                <a:srgbClr val="032043"/>
              </a:buClr>
              <a:buSzPct val="76923"/>
              <a:buFont typeface="Noto Sans Symbols"/>
              <a:buChar char="⬥"/>
              <a:defRPr sz="1300" b="0" i="0" u="none" strike="noStrike" cap="none">
                <a:solidFill>
                  <a:srgbClr val="032043"/>
                </a:solidFill>
                <a:latin typeface="Arial"/>
                <a:ea typeface="Arial"/>
                <a:cs typeface="Arial"/>
                <a:sym typeface="Arial"/>
              </a:defRPr>
            </a:lvl3pPr>
            <a:lvl4pPr marL="1231900" marR="0" lvl="3" indent="-196850" algn="just" rtl="0">
              <a:lnSpc>
                <a:spcPct val="100000"/>
              </a:lnSpc>
              <a:spcBef>
                <a:spcPts val="400"/>
              </a:spcBef>
              <a:spcAft>
                <a:spcPts val="0"/>
              </a:spcAft>
              <a:buClr>
                <a:srgbClr val="032043"/>
              </a:buClr>
              <a:buSzPct val="69230"/>
              <a:buFont typeface="Noto Sans Symbols"/>
              <a:buChar char="⬥"/>
              <a:defRPr sz="1300" b="0" i="0" u="none" strike="noStrike" cap="none">
                <a:solidFill>
                  <a:srgbClr val="032043"/>
                </a:solidFill>
                <a:latin typeface="Arial"/>
                <a:ea typeface="Arial"/>
                <a:cs typeface="Arial"/>
                <a:sym typeface="Arial"/>
              </a:defRPr>
            </a:lvl4pPr>
            <a:lvl5pPr marL="1536700" marR="0" lvl="4" indent="-228600" algn="just" rtl="0">
              <a:lnSpc>
                <a:spcPct val="100000"/>
              </a:lnSpc>
              <a:spcBef>
                <a:spcPts val="400"/>
              </a:spcBef>
              <a:spcAft>
                <a:spcPts val="0"/>
              </a:spcAft>
              <a:buClr>
                <a:srgbClr val="032043"/>
              </a:buClr>
              <a:buSzPct val="46153"/>
              <a:buFont typeface="Noto Sans Symbols"/>
              <a:buChar char="⬥"/>
              <a:defRPr sz="1300" b="0" i="0" u="none" strike="noStrike" cap="none">
                <a:solidFill>
                  <a:srgbClr val="032043"/>
                </a:solidFill>
                <a:latin typeface="Arial"/>
                <a:ea typeface="Arial"/>
                <a:cs typeface="Arial"/>
                <a:sym typeface="Arial"/>
              </a:defRPr>
            </a:lvl5pPr>
            <a:lvl6pPr marL="0" marR="0" lvl="5" indent="177800" algn="l" rtl="0">
              <a:lnSpc>
                <a:spcPct val="100000"/>
              </a:lnSpc>
              <a:spcBef>
                <a:spcPts val="300"/>
              </a:spcBef>
              <a:spcAft>
                <a:spcPts val="0"/>
              </a:spcAft>
              <a:buClr>
                <a:srgbClr val="003366"/>
              </a:buClr>
              <a:buSzPct val="100000"/>
              <a:buFont typeface="Noto Sans Symbols"/>
              <a:buChar char="⬥"/>
              <a:defRPr sz="1400" b="0" i="0" u="none" strike="noStrike" cap="none">
                <a:solidFill>
                  <a:srgbClr val="003366"/>
                </a:solidFill>
                <a:latin typeface="Georgia"/>
                <a:ea typeface="Georgia"/>
                <a:cs typeface="Georgia"/>
                <a:sym typeface="Georgia"/>
              </a:defRPr>
            </a:lvl6pPr>
            <a:lvl7pPr marL="0" marR="0" lvl="6" indent="177800" algn="l" rtl="0">
              <a:lnSpc>
                <a:spcPct val="100000"/>
              </a:lnSpc>
              <a:spcBef>
                <a:spcPts val="300"/>
              </a:spcBef>
              <a:spcAft>
                <a:spcPts val="0"/>
              </a:spcAft>
              <a:buClr>
                <a:srgbClr val="003366"/>
              </a:buClr>
              <a:buSzPct val="100000"/>
              <a:buFont typeface="Noto Sans Symbols"/>
              <a:buChar char="⬥"/>
              <a:defRPr sz="1400" b="0" i="0" u="none" strike="noStrike" cap="none">
                <a:solidFill>
                  <a:srgbClr val="003366"/>
                </a:solidFill>
                <a:latin typeface="Georgia"/>
                <a:ea typeface="Georgia"/>
                <a:cs typeface="Georgia"/>
                <a:sym typeface="Georgia"/>
              </a:defRPr>
            </a:lvl7pPr>
            <a:lvl8pPr marL="3937000" marR="0" lvl="7"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8pPr>
            <a:lvl9pPr marL="4457700" marR="0" lvl="8"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9pPr>
          </a:lstStyle>
          <a:p>
            <a:endParaRPr/>
          </a:p>
        </p:txBody>
      </p:sp>
      <p:cxnSp>
        <p:nvCxnSpPr>
          <p:cNvPr id="61" name="Shape 61"/>
          <p:cNvCxnSpPr/>
          <p:nvPr/>
        </p:nvCxnSpPr>
        <p:spPr>
          <a:xfrm>
            <a:off x="837882" y="934500"/>
            <a:ext cx="1089899" cy="0"/>
          </a:xfrm>
          <a:prstGeom prst="straightConnector1">
            <a:avLst/>
          </a:prstGeom>
          <a:noFill/>
          <a:ln w="22225" cap="flat" cmpd="sng">
            <a:solidFill>
              <a:srgbClr val="808080"/>
            </a:solidFill>
            <a:prstDash val="solid"/>
            <a:round/>
            <a:headEnd type="none" w="med" len="med"/>
            <a:tailEnd type="none" w="med" len="med"/>
          </a:ln>
        </p:spPr>
      </p:cxnSp>
      <p:cxnSp>
        <p:nvCxnSpPr>
          <p:cNvPr id="62" name="Shape 62"/>
          <p:cNvCxnSpPr/>
          <p:nvPr/>
        </p:nvCxnSpPr>
        <p:spPr>
          <a:xfrm>
            <a:off x="1867675" y="934500"/>
            <a:ext cx="8330700" cy="0"/>
          </a:xfrm>
          <a:prstGeom prst="straightConnector1">
            <a:avLst/>
          </a:prstGeom>
          <a:noFill/>
          <a:ln w="22225" cap="flat" cmpd="sng">
            <a:solidFill>
              <a:srgbClr val="808080"/>
            </a:solidFill>
            <a:prstDash val="solid"/>
            <a:round/>
            <a:headEnd type="none" w="med" len="med"/>
            <a:tailEnd type="none" w="med" len="med"/>
          </a:ln>
        </p:spPr>
      </p:cxnSp>
      <p:sp>
        <p:nvSpPr>
          <p:cNvPr id="63" name="Shape 63"/>
          <p:cNvSpPr txBox="1">
            <a:spLocks noGrp="1"/>
          </p:cNvSpPr>
          <p:nvPr>
            <p:ph type="body" idx="5"/>
          </p:nvPr>
        </p:nvSpPr>
        <p:spPr>
          <a:xfrm rot="-5400000">
            <a:off x="-3121472" y="3405564"/>
            <a:ext cx="6825900" cy="435299"/>
          </a:xfrm>
          <a:prstGeom prst="rect">
            <a:avLst/>
          </a:prstGeom>
          <a:noFill/>
          <a:ln>
            <a:noFill/>
          </a:ln>
        </p:spPr>
        <p:txBody>
          <a:bodyPr lIns="91425" tIns="91425" rIns="91425" bIns="91425" anchor="ctr" anchorCtr="0"/>
          <a:lstStyle>
            <a:lvl1pPr marL="0" marR="0" lvl="0" indent="0" algn="just" rtl="0">
              <a:lnSpc>
                <a:spcPct val="100000"/>
              </a:lnSpc>
              <a:spcBef>
                <a:spcPts val="1100"/>
              </a:spcBef>
              <a:spcAft>
                <a:spcPts val="0"/>
              </a:spcAft>
              <a:buClr>
                <a:srgbClr val="003366"/>
              </a:buClr>
              <a:buFont typeface="Arial"/>
              <a:buNone/>
              <a:defRPr sz="3200" b="1" i="0" u="none" strike="noStrike" cap="none">
                <a:solidFill>
                  <a:srgbClr val="032043"/>
                </a:solidFill>
                <a:latin typeface="Arial"/>
                <a:ea typeface="Arial"/>
                <a:cs typeface="Arial"/>
                <a:sym typeface="Arial"/>
              </a:defRPr>
            </a:lvl1pPr>
            <a:lvl2pPr marL="0" marR="0" lvl="1" indent="0" algn="just" rtl="0">
              <a:lnSpc>
                <a:spcPct val="100000"/>
              </a:lnSpc>
              <a:spcBef>
                <a:spcPts val="1100"/>
              </a:spcBef>
              <a:spcAft>
                <a:spcPts val="0"/>
              </a:spcAft>
              <a:buClr>
                <a:srgbClr val="003366"/>
              </a:buClr>
              <a:buFont typeface="Arial"/>
              <a:buNone/>
              <a:defRPr sz="3200" b="1" i="0" u="none" strike="noStrike" cap="none">
                <a:solidFill>
                  <a:srgbClr val="032043"/>
                </a:solidFill>
                <a:latin typeface="Arial"/>
                <a:ea typeface="Arial"/>
                <a:cs typeface="Arial"/>
                <a:sym typeface="Arial"/>
              </a:defRPr>
            </a:lvl2pPr>
            <a:lvl3pPr marL="0" marR="0" lvl="2" indent="0" algn="just" rtl="0">
              <a:lnSpc>
                <a:spcPct val="100000"/>
              </a:lnSpc>
              <a:spcBef>
                <a:spcPts val="1100"/>
              </a:spcBef>
              <a:spcAft>
                <a:spcPts val="0"/>
              </a:spcAft>
              <a:buClr>
                <a:srgbClr val="003366"/>
              </a:buClr>
              <a:buFont typeface="Arial"/>
              <a:buNone/>
              <a:defRPr sz="3200" b="1" i="0" u="none" strike="noStrike" cap="none">
                <a:solidFill>
                  <a:srgbClr val="032043"/>
                </a:solidFill>
                <a:latin typeface="Arial"/>
                <a:ea typeface="Arial"/>
                <a:cs typeface="Arial"/>
                <a:sym typeface="Arial"/>
              </a:defRPr>
            </a:lvl3pPr>
            <a:lvl4pPr marL="0" marR="0" lvl="3" indent="0" algn="just" rtl="0">
              <a:lnSpc>
                <a:spcPct val="100000"/>
              </a:lnSpc>
              <a:spcBef>
                <a:spcPts val="1100"/>
              </a:spcBef>
              <a:spcAft>
                <a:spcPts val="0"/>
              </a:spcAft>
              <a:buClr>
                <a:srgbClr val="003366"/>
              </a:buClr>
              <a:buFont typeface="Arial"/>
              <a:buNone/>
              <a:defRPr sz="3200" b="1" i="0" u="none" strike="noStrike" cap="none">
                <a:solidFill>
                  <a:srgbClr val="032043"/>
                </a:solidFill>
                <a:latin typeface="Arial"/>
                <a:ea typeface="Arial"/>
                <a:cs typeface="Arial"/>
                <a:sym typeface="Arial"/>
              </a:defRPr>
            </a:lvl4pPr>
            <a:lvl5pPr marL="0" marR="0" lvl="4" indent="0" algn="just" rtl="0">
              <a:lnSpc>
                <a:spcPct val="100000"/>
              </a:lnSpc>
              <a:spcBef>
                <a:spcPts val="1100"/>
              </a:spcBef>
              <a:spcAft>
                <a:spcPts val="0"/>
              </a:spcAft>
              <a:buClr>
                <a:srgbClr val="003366"/>
              </a:buClr>
              <a:buFont typeface="Arial"/>
              <a:buNone/>
              <a:defRPr sz="3200" b="1" i="0" u="none" strike="noStrike" cap="none">
                <a:solidFill>
                  <a:srgbClr val="032043"/>
                </a:solidFill>
                <a:latin typeface="Arial"/>
                <a:ea typeface="Arial"/>
                <a:cs typeface="Arial"/>
                <a:sym typeface="Arial"/>
              </a:defRPr>
            </a:lvl5pPr>
            <a:lvl6pPr marL="2882900" marR="0" lvl="5"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6pPr>
            <a:lvl7pPr marL="3403600" marR="0" lvl="6"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7pPr>
            <a:lvl8pPr marL="3937000" marR="0" lvl="7"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8pPr>
            <a:lvl9pPr marL="4457700" marR="0" lvl="8"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itle and 3 contents">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837886" y="357095"/>
            <a:ext cx="9367499" cy="527999"/>
          </a:xfrm>
          <a:prstGeom prst="rect">
            <a:avLst/>
          </a:prstGeom>
          <a:noFill/>
          <a:ln>
            <a:noFill/>
          </a:ln>
          <a:effectLst>
            <a:outerShdw sx="1000" sy="1000" algn="ctr" rotWithShape="0">
              <a:srgbClr val="003366"/>
            </a:outerShdw>
          </a:effectLst>
        </p:spPr>
        <p:txBody>
          <a:bodyPr lIns="91425" tIns="91425" rIns="91425" bIns="91425" anchor="t" anchorCtr="0"/>
          <a:lstStyle>
            <a:lvl1pPr marL="0" marR="0" lvl="0" indent="0" algn="l" rtl="0">
              <a:lnSpc>
                <a:spcPct val="100000"/>
              </a:lnSpc>
              <a:spcBef>
                <a:spcPts val="0"/>
              </a:spcBef>
              <a:spcAft>
                <a:spcPts val="0"/>
              </a:spcAft>
              <a:buClr>
                <a:srgbClr val="032043"/>
              </a:buClr>
              <a:buFont typeface="Arial"/>
              <a:buNone/>
              <a:defRPr sz="2800" b="0" i="0" u="none" strike="noStrike" cap="none">
                <a:solidFill>
                  <a:srgbClr val="032043"/>
                </a:solidFill>
                <a:latin typeface="Arial"/>
                <a:ea typeface="Arial"/>
                <a:cs typeface="Arial"/>
                <a:sym typeface="Arial"/>
              </a:defRPr>
            </a:lvl1pPr>
            <a:lvl2pPr lvl="1" indent="0" rtl="0">
              <a:spcBef>
                <a:spcPts val="0"/>
              </a:spcBef>
              <a:buFont typeface="Calibri"/>
              <a:buNone/>
              <a:defRPr sz="2100" b="1">
                <a:latin typeface="Calibri"/>
                <a:ea typeface="Calibri"/>
                <a:cs typeface="Calibri"/>
                <a:sym typeface="Calibri"/>
              </a:defRPr>
            </a:lvl2pPr>
            <a:lvl3pPr lvl="2" indent="0" rtl="0">
              <a:spcBef>
                <a:spcPts val="0"/>
              </a:spcBef>
              <a:buFont typeface="Calibri"/>
              <a:buNone/>
              <a:defRPr sz="2100" b="1">
                <a:latin typeface="Calibri"/>
                <a:ea typeface="Calibri"/>
                <a:cs typeface="Calibri"/>
                <a:sym typeface="Calibri"/>
              </a:defRPr>
            </a:lvl3pPr>
            <a:lvl4pPr lvl="3" indent="0" rtl="0">
              <a:spcBef>
                <a:spcPts val="0"/>
              </a:spcBef>
              <a:buFont typeface="Calibri"/>
              <a:buNone/>
              <a:defRPr sz="2100" b="1">
                <a:latin typeface="Calibri"/>
                <a:ea typeface="Calibri"/>
                <a:cs typeface="Calibri"/>
                <a:sym typeface="Calibri"/>
              </a:defRPr>
            </a:lvl4pPr>
            <a:lvl5pPr lvl="4" indent="0" rtl="0">
              <a:spcBef>
                <a:spcPts val="0"/>
              </a:spcBef>
              <a:buFont typeface="Calibri"/>
              <a:buNone/>
              <a:defRPr sz="2100" b="1">
                <a:latin typeface="Calibri"/>
                <a:ea typeface="Calibri"/>
                <a:cs typeface="Calibri"/>
                <a:sym typeface="Calibri"/>
              </a:defRPr>
            </a:lvl5pPr>
            <a:lvl6pPr lvl="5" indent="0" rtl="0">
              <a:spcBef>
                <a:spcPts val="0"/>
              </a:spcBef>
              <a:buFont typeface="Calibri"/>
              <a:buNone/>
              <a:defRPr sz="2100" b="1">
                <a:latin typeface="Calibri"/>
                <a:ea typeface="Calibri"/>
                <a:cs typeface="Calibri"/>
                <a:sym typeface="Calibri"/>
              </a:defRPr>
            </a:lvl6pPr>
            <a:lvl7pPr lvl="6" indent="0" rtl="0">
              <a:spcBef>
                <a:spcPts val="0"/>
              </a:spcBef>
              <a:buFont typeface="Calibri"/>
              <a:buNone/>
              <a:defRPr sz="2100" b="1">
                <a:latin typeface="Calibri"/>
                <a:ea typeface="Calibri"/>
                <a:cs typeface="Calibri"/>
                <a:sym typeface="Calibri"/>
              </a:defRPr>
            </a:lvl7pPr>
            <a:lvl8pPr lvl="7" indent="0" rtl="0">
              <a:spcBef>
                <a:spcPts val="0"/>
              </a:spcBef>
              <a:buFont typeface="Calibri"/>
              <a:buNone/>
              <a:defRPr sz="2100" b="1">
                <a:latin typeface="Calibri"/>
                <a:ea typeface="Calibri"/>
                <a:cs typeface="Calibri"/>
                <a:sym typeface="Calibri"/>
              </a:defRPr>
            </a:lvl8pPr>
            <a:lvl9pPr lvl="8" indent="0" rtl="0">
              <a:spcBef>
                <a:spcPts val="0"/>
              </a:spcBef>
              <a:buFont typeface="Calibri"/>
              <a:buNone/>
              <a:defRPr sz="2100" b="1">
                <a:latin typeface="Calibri"/>
                <a:ea typeface="Calibri"/>
                <a:cs typeface="Calibri"/>
                <a:sym typeface="Calibri"/>
              </a:defRPr>
            </a:lvl9pPr>
          </a:lstStyle>
          <a:p>
            <a:endParaRPr/>
          </a:p>
        </p:txBody>
      </p:sp>
      <p:sp>
        <p:nvSpPr>
          <p:cNvPr id="66" name="Shape 66"/>
          <p:cNvSpPr txBox="1">
            <a:spLocks noGrp="1"/>
          </p:cNvSpPr>
          <p:nvPr>
            <p:ph type="body" idx="1"/>
          </p:nvPr>
        </p:nvSpPr>
        <p:spPr>
          <a:xfrm>
            <a:off x="837887" y="993838"/>
            <a:ext cx="2981700" cy="456299"/>
          </a:xfrm>
          <a:prstGeom prst="rect">
            <a:avLst/>
          </a:prstGeom>
          <a:solidFill>
            <a:srgbClr val="D3E6FD"/>
          </a:solidFill>
          <a:ln w="9525" cap="flat" cmpd="sng">
            <a:solidFill>
              <a:srgbClr val="8AA8B4"/>
            </a:solidFill>
            <a:prstDash val="solid"/>
            <a:miter/>
            <a:headEnd type="none" w="med" len="med"/>
            <a:tailEnd type="none" w="med" len="med"/>
          </a:ln>
        </p:spPr>
        <p:txBody>
          <a:bodyPr lIns="91425" tIns="91425" rIns="91425" bIns="91425" anchor="ctr" anchorCtr="0"/>
          <a:lstStyle>
            <a:lvl1pPr marL="0" marR="0" lvl="0" indent="0" algn="just" rtl="0">
              <a:lnSpc>
                <a:spcPct val="100000"/>
              </a:lnSpc>
              <a:spcBef>
                <a:spcPts val="600"/>
              </a:spcBef>
              <a:spcAft>
                <a:spcPts val="0"/>
              </a:spcAft>
              <a:buClr>
                <a:srgbClr val="003366"/>
              </a:buClr>
              <a:buFont typeface="Arial"/>
              <a:buNone/>
              <a:defRPr sz="1800" b="1" i="0" u="none" strike="noStrike" cap="none">
                <a:solidFill>
                  <a:srgbClr val="032043"/>
                </a:solidFill>
                <a:latin typeface="Arial"/>
                <a:ea typeface="Arial"/>
                <a:cs typeface="Arial"/>
                <a:sym typeface="Arial"/>
              </a:defRPr>
            </a:lvl1pPr>
            <a:lvl2pPr marL="0" marR="0" lvl="1" indent="0" algn="just" rtl="0">
              <a:lnSpc>
                <a:spcPct val="100000"/>
              </a:lnSpc>
              <a:spcBef>
                <a:spcPts val="400"/>
              </a:spcBef>
              <a:spcAft>
                <a:spcPts val="0"/>
              </a:spcAft>
              <a:buClr>
                <a:srgbClr val="003366"/>
              </a:buClr>
              <a:buFont typeface="Arial"/>
              <a:buNone/>
              <a:defRPr sz="1300" b="0" i="0" u="none" strike="noStrike" cap="none">
                <a:solidFill>
                  <a:srgbClr val="032043"/>
                </a:solidFill>
                <a:latin typeface="Arial"/>
                <a:ea typeface="Arial"/>
                <a:cs typeface="Arial"/>
                <a:sym typeface="Arial"/>
              </a:defRPr>
            </a:lvl2pPr>
            <a:lvl3pPr marL="0" marR="0" lvl="2" indent="0" algn="just" rtl="0">
              <a:lnSpc>
                <a:spcPct val="100000"/>
              </a:lnSpc>
              <a:spcBef>
                <a:spcPts val="400"/>
              </a:spcBef>
              <a:spcAft>
                <a:spcPts val="0"/>
              </a:spcAft>
              <a:buClr>
                <a:srgbClr val="003366"/>
              </a:buClr>
              <a:buFont typeface="Arial"/>
              <a:buNone/>
              <a:defRPr sz="1300" b="0" i="0" u="none" strike="noStrike" cap="none">
                <a:solidFill>
                  <a:srgbClr val="032043"/>
                </a:solidFill>
                <a:latin typeface="Arial"/>
                <a:ea typeface="Arial"/>
                <a:cs typeface="Arial"/>
                <a:sym typeface="Arial"/>
              </a:defRPr>
            </a:lvl3pPr>
            <a:lvl4pPr marL="0" marR="0" lvl="3" indent="0" algn="just" rtl="0">
              <a:lnSpc>
                <a:spcPct val="100000"/>
              </a:lnSpc>
              <a:spcBef>
                <a:spcPts val="400"/>
              </a:spcBef>
              <a:spcAft>
                <a:spcPts val="0"/>
              </a:spcAft>
              <a:buClr>
                <a:srgbClr val="003366"/>
              </a:buClr>
              <a:buFont typeface="Arial"/>
              <a:buNone/>
              <a:defRPr sz="1300" b="0" i="0" u="none" strike="noStrike" cap="none">
                <a:solidFill>
                  <a:srgbClr val="032043"/>
                </a:solidFill>
                <a:latin typeface="Arial"/>
                <a:ea typeface="Arial"/>
                <a:cs typeface="Arial"/>
                <a:sym typeface="Arial"/>
              </a:defRPr>
            </a:lvl4pPr>
            <a:lvl5pPr marL="0" marR="0" lvl="4" indent="0" algn="just" rtl="0">
              <a:lnSpc>
                <a:spcPct val="100000"/>
              </a:lnSpc>
              <a:spcBef>
                <a:spcPts val="400"/>
              </a:spcBef>
              <a:spcAft>
                <a:spcPts val="0"/>
              </a:spcAft>
              <a:buClr>
                <a:srgbClr val="003366"/>
              </a:buClr>
              <a:buFont typeface="Arial"/>
              <a:buNone/>
              <a:defRPr sz="1300" b="0" i="0" u="none" strike="noStrike" cap="none">
                <a:solidFill>
                  <a:srgbClr val="032043"/>
                </a:solidFill>
                <a:latin typeface="Arial"/>
                <a:ea typeface="Arial"/>
                <a:cs typeface="Arial"/>
                <a:sym typeface="Arial"/>
              </a:defRPr>
            </a:lvl5pPr>
            <a:lvl6pPr marL="2882900" marR="0" lvl="5"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6pPr>
            <a:lvl7pPr marL="3403600" marR="0" lvl="6"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7pPr>
            <a:lvl8pPr marL="3937000" marR="0" lvl="7"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8pPr>
            <a:lvl9pPr marL="4457700" marR="0" lvl="8"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9pPr>
          </a:lstStyle>
          <a:p>
            <a:endParaRPr/>
          </a:p>
        </p:txBody>
      </p:sp>
      <p:sp>
        <p:nvSpPr>
          <p:cNvPr id="67" name="Shape 67"/>
          <p:cNvSpPr txBox="1">
            <a:spLocks noGrp="1"/>
          </p:cNvSpPr>
          <p:nvPr>
            <p:ph type="body" idx="2"/>
          </p:nvPr>
        </p:nvSpPr>
        <p:spPr>
          <a:xfrm>
            <a:off x="3996669" y="983500"/>
            <a:ext cx="3065999" cy="456299"/>
          </a:xfrm>
          <a:prstGeom prst="rect">
            <a:avLst/>
          </a:prstGeom>
          <a:solidFill>
            <a:srgbClr val="D3E6FD"/>
          </a:solidFill>
          <a:ln w="9525" cap="flat" cmpd="sng">
            <a:solidFill>
              <a:srgbClr val="8AA8B4"/>
            </a:solidFill>
            <a:prstDash val="solid"/>
            <a:miter/>
            <a:headEnd type="none" w="med" len="med"/>
            <a:tailEnd type="none" w="med" len="med"/>
          </a:ln>
        </p:spPr>
        <p:txBody>
          <a:bodyPr lIns="91425" tIns="91425" rIns="91425" bIns="91425" anchor="ctr" anchorCtr="0"/>
          <a:lstStyle>
            <a:lvl1pPr marL="0" marR="0" lvl="0" indent="0" algn="just" rtl="0">
              <a:lnSpc>
                <a:spcPct val="100000"/>
              </a:lnSpc>
              <a:spcBef>
                <a:spcPts val="600"/>
              </a:spcBef>
              <a:spcAft>
                <a:spcPts val="0"/>
              </a:spcAft>
              <a:buClr>
                <a:srgbClr val="003366"/>
              </a:buClr>
              <a:buFont typeface="Arial"/>
              <a:buNone/>
              <a:defRPr sz="1800" b="1" i="0" u="none" strike="noStrike" cap="none">
                <a:solidFill>
                  <a:srgbClr val="032043"/>
                </a:solidFill>
                <a:latin typeface="Arial"/>
                <a:ea typeface="Arial"/>
                <a:cs typeface="Arial"/>
                <a:sym typeface="Arial"/>
              </a:defRPr>
            </a:lvl1pPr>
            <a:lvl2pPr marL="0" marR="0" lvl="1" indent="0" algn="just" rtl="0">
              <a:lnSpc>
                <a:spcPct val="100000"/>
              </a:lnSpc>
              <a:spcBef>
                <a:spcPts val="400"/>
              </a:spcBef>
              <a:spcAft>
                <a:spcPts val="0"/>
              </a:spcAft>
              <a:buClr>
                <a:srgbClr val="003366"/>
              </a:buClr>
              <a:buFont typeface="Arial"/>
              <a:buNone/>
              <a:defRPr sz="1300" b="0" i="0" u="none" strike="noStrike" cap="none">
                <a:solidFill>
                  <a:srgbClr val="032043"/>
                </a:solidFill>
                <a:latin typeface="Arial"/>
                <a:ea typeface="Arial"/>
                <a:cs typeface="Arial"/>
                <a:sym typeface="Arial"/>
              </a:defRPr>
            </a:lvl2pPr>
            <a:lvl3pPr marL="0" marR="0" lvl="2" indent="0" algn="just" rtl="0">
              <a:lnSpc>
                <a:spcPct val="100000"/>
              </a:lnSpc>
              <a:spcBef>
                <a:spcPts val="400"/>
              </a:spcBef>
              <a:spcAft>
                <a:spcPts val="0"/>
              </a:spcAft>
              <a:buClr>
                <a:srgbClr val="003366"/>
              </a:buClr>
              <a:buFont typeface="Arial"/>
              <a:buNone/>
              <a:defRPr sz="1300" b="0" i="0" u="none" strike="noStrike" cap="none">
                <a:solidFill>
                  <a:srgbClr val="032043"/>
                </a:solidFill>
                <a:latin typeface="Arial"/>
                <a:ea typeface="Arial"/>
                <a:cs typeface="Arial"/>
                <a:sym typeface="Arial"/>
              </a:defRPr>
            </a:lvl3pPr>
            <a:lvl4pPr marL="0" marR="0" lvl="3" indent="0" algn="just" rtl="0">
              <a:lnSpc>
                <a:spcPct val="100000"/>
              </a:lnSpc>
              <a:spcBef>
                <a:spcPts val="400"/>
              </a:spcBef>
              <a:spcAft>
                <a:spcPts val="0"/>
              </a:spcAft>
              <a:buClr>
                <a:srgbClr val="003366"/>
              </a:buClr>
              <a:buFont typeface="Arial"/>
              <a:buNone/>
              <a:defRPr sz="1300" b="0" i="0" u="none" strike="noStrike" cap="none">
                <a:solidFill>
                  <a:srgbClr val="032043"/>
                </a:solidFill>
                <a:latin typeface="Arial"/>
                <a:ea typeface="Arial"/>
                <a:cs typeface="Arial"/>
                <a:sym typeface="Arial"/>
              </a:defRPr>
            </a:lvl4pPr>
            <a:lvl5pPr marL="0" marR="0" lvl="4" indent="0" algn="just" rtl="0">
              <a:lnSpc>
                <a:spcPct val="100000"/>
              </a:lnSpc>
              <a:spcBef>
                <a:spcPts val="400"/>
              </a:spcBef>
              <a:spcAft>
                <a:spcPts val="0"/>
              </a:spcAft>
              <a:buClr>
                <a:srgbClr val="003366"/>
              </a:buClr>
              <a:buFont typeface="Arial"/>
              <a:buNone/>
              <a:defRPr sz="1300" b="0" i="0" u="none" strike="noStrike" cap="none">
                <a:solidFill>
                  <a:srgbClr val="032043"/>
                </a:solidFill>
                <a:latin typeface="Arial"/>
                <a:ea typeface="Arial"/>
                <a:cs typeface="Arial"/>
                <a:sym typeface="Arial"/>
              </a:defRPr>
            </a:lvl5pPr>
            <a:lvl6pPr marL="2882900" marR="0" lvl="5"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6pPr>
            <a:lvl7pPr marL="3403600" marR="0" lvl="6"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7pPr>
            <a:lvl8pPr marL="3937000" marR="0" lvl="7"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8pPr>
            <a:lvl9pPr marL="4457700" marR="0" lvl="8"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9pPr>
          </a:lstStyle>
          <a:p>
            <a:endParaRPr/>
          </a:p>
        </p:txBody>
      </p:sp>
      <p:sp>
        <p:nvSpPr>
          <p:cNvPr id="68" name="Shape 68"/>
          <p:cNvSpPr txBox="1">
            <a:spLocks noGrp="1"/>
          </p:cNvSpPr>
          <p:nvPr>
            <p:ph type="body" idx="3"/>
          </p:nvPr>
        </p:nvSpPr>
        <p:spPr>
          <a:xfrm>
            <a:off x="7209742" y="983500"/>
            <a:ext cx="2987400" cy="456299"/>
          </a:xfrm>
          <a:prstGeom prst="rect">
            <a:avLst/>
          </a:prstGeom>
          <a:solidFill>
            <a:srgbClr val="D3E6FD"/>
          </a:solidFill>
          <a:ln w="9525" cap="flat" cmpd="sng">
            <a:solidFill>
              <a:srgbClr val="8AA8B4"/>
            </a:solidFill>
            <a:prstDash val="solid"/>
            <a:miter/>
            <a:headEnd type="none" w="med" len="med"/>
            <a:tailEnd type="none" w="med" len="med"/>
          </a:ln>
        </p:spPr>
        <p:txBody>
          <a:bodyPr lIns="91425" tIns="91425" rIns="91425" bIns="91425" anchor="ctr" anchorCtr="0"/>
          <a:lstStyle>
            <a:lvl1pPr marL="0" marR="0" lvl="0" indent="0" algn="just" rtl="0">
              <a:lnSpc>
                <a:spcPct val="100000"/>
              </a:lnSpc>
              <a:spcBef>
                <a:spcPts val="600"/>
              </a:spcBef>
              <a:spcAft>
                <a:spcPts val="0"/>
              </a:spcAft>
              <a:buClr>
                <a:srgbClr val="003366"/>
              </a:buClr>
              <a:buFont typeface="Arial"/>
              <a:buNone/>
              <a:defRPr sz="1800" b="1" i="0" u="none" strike="noStrike" cap="none">
                <a:solidFill>
                  <a:srgbClr val="032043"/>
                </a:solidFill>
                <a:latin typeface="Arial"/>
                <a:ea typeface="Arial"/>
                <a:cs typeface="Arial"/>
                <a:sym typeface="Arial"/>
              </a:defRPr>
            </a:lvl1pPr>
            <a:lvl2pPr marL="0" marR="0" lvl="1" indent="0" algn="just" rtl="0">
              <a:lnSpc>
                <a:spcPct val="100000"/>
              </a:lnSpc>
              <a:spcBef>
                <a:spcPts val="400"/>
              </a:spcBef>
              <a:spcAft>
                <a:spcPts val="0"/>
              </a:spcAft>
              <a:buClr>
                <a:srgbClr val="003366"/>
              </a:buClr>
              <a:buFont typeface="Arial"/>
              <a:buNone/>
              <a:defRPr sz="1300" b="0" i="0" u="none" strike="noStrike" cap="none">
                <a:solidFill>
                  <a:srgbClr val="032043"/>
                </a:solidFill>
                <a:latin typeface="Arial"/>
                <a:ea typeface="Arial"/>
                <a:cs typeface="Arial"/>
                <a:sym typeface="Arial"/>
              </a:defRPr>
            </a:lvl2pPr>
            <a:lvl3pPr marL="0" marR="0" lvl="2" indent="0" algn="just" rtl="0">
              <a:lnSpc>
                <a:spcPct val="100000"/>
              </a:lnSpc>
              <a:spcBef>
                <a:spcPts val="400"/>
              </a:spcBef>
              <a:spcAft>
                <a:spcPts val="0"/>
              </a:spcAft>
              <a:buClr>
                <a:srgbClr val="003366"/>
              </a:buClr>
              <a:buFont typeface="Arial"/>
              <a:buNone/>
              <a:defRPr sz="1300" b="0" i="0" u="none" strike="noStrike" cap="none">
                <a:solidFill>
                  <a:srgbClr val="032043"/>
                </a:solidFill>
                <a:latin typeface="Arial"/>
                <a:ea typeface="Arial"/>
                <a:cs typeface="Arial"/>
                <a:sym typeface="Arial"/>
              </a:defRPr>
            </a:lvl3pPr>
            <a:lvl4pPr marL="0" marR="0" lvl="3" indent="0" algn="just" rtl="0">
              <a:lnSpc>
                <a:spcPct val="100000"/>
              </a:lnSpc>
              <a:spcBef>
                <a:spcPts val="400"/>
              </a:spcBef>
              <a:spcAft>
                <a:spcPts val="0"/>
              </a:spcAft>
              <a:buClr>
                <a:srgbClr val="003366"/>
              </a:buClr>
              <a:buFont typeface="Arial"/>
              <a:buNone/>
              <a:defRPr sz="1300" b="0" i="0" u="none" strike="noStrike" cap="none">
                <a:solidFill>
                  <a:srgbClr val="032043"/>
                </a:solidFill>
                <a:latin typeface="Arial"/>
                <a:ea typeface="Arial"/>
                <a:cs typeface="Arial"/>
                <a:sym typeface="Arial"/>
              </a:defRPr>
            </a:lvl4pPr>
            <a:lvl5pPr marL="0" marR="0" lvl="4" indent="0" algn="just" rtl="0">
              <a:lnSpc>
                <a:spcPct val="100000"/>
              </a:lnSpc>
              <a:spcBef>
                <a:spcPts val="400"/>
              </a:spcBef>
              <a:spcAft>
                <a:spcPts val="0"/>
              </a:spcAft>
              <a:buClr>
                <a:srgbClr val="003366"/>
              </a:buClr>
              <a:buFont typeface="Arial"/>
              <a:buNone/>
              <a:defRPr sz="1300" b="0" i="0" u="none" strike="noStrike" cap="none">
                <a:solidFill>
                  <a:srgbClr val="032043"/>
                </a:solidFill>
                <a:latin typeface="Arial"/>
                <a:ea typeface="Arial"/>
                <a:cs typeface="Arial"/>
                <a:sym typeface="Arial"/>
              </a:defRPr>
            </a:lvl5pPr>
            <a:lvl6pPr marL="2882900" marR="0" lvl="5"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6pPr>
            <a:lvl7pPr marL="3403600" marR="0" lvl="6"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7pPr>
            <a:lvl8pPr marL="3937000" marR="0" lvl="7"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8pPr>
            <a:lvl9pPr marL="4457700" marR="0" lvl="8"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9pPr>
          </a:lstStyle>
          <a:p>
            <a:endParaRPr/>
          </a:p>
        </p:txBody>
      </p:sp>
      <p:sp>
        <p:nvSpPr>
          <p:cNvPr id="69" name="Shape 69"/>
          <p:cNvSpPr txBox="1">
            <a:spLocks noGrp="1"/>
          </p:cNvSpPr>
          <p:nvPr>
            <p:ph type="body" idx="4"/>
          </p:nvPr>
        </p:nvSpPr>
        <p:spPr>
          <a:xfrm>
            <a:off x="837887" y="1545896"/>
            <a:ext cx="2981700" cy="5426399"/>
          </a:xfrm>
          <a:prstGeom prst="rect">
            <a:avLst/>
          </a:prstGeom>
          <a:noFill/>
          <a:ln>
            <a:noFill/>
          </a:ln>
        </p:spPr>
        <p:txBody>
          <a:bodyPr lIns="91425" tIns="91425" rIns="91425" bIns="91425" anchor="t" anchorCtr="0"/>
          <a:lstStyle>
            <a:lvl1pPr marL="304800" marR="0" lvl="0" indent="-146050" algn="just" rtl="0">
              <a:lnSpc>
                <a:spcPct val="100000"/>
              </a:lnSpc>
              <a:spcBef>
                <a:spcPts val="400"/>
              </a:spcBef>
              <a:spcAft>
                <a:spcPts val="0"/>
              </a:spcAft>
              <a:buClr>
                <a:srgbClr val="032043"/>
              </a:buClr>
              <a:buSzPct val="100000"/>
              <a:buFont typeface="Noto Sans Symbols"/>
              <a:buChar char="⬥"/>
              <a:defRPr sz="1300" b="0" i="0" u="none" strike="noStrike" cap="none">
                <a:solidFill>
                  <a:srgbClr val="032043"/>
                </a:solidFill>
                <a:latin typeface="Arial"/>
                <a:ea typeface="Arial"/>
                <a:cs typeface="Arial"/>
                <a:sym typeface="Arial"/>
              </a:defRPr>
            </a:lvl1pPr>
            <a:lvl2pPr marL="622300" marR="0" lvl="1" indent="-171450" algn="just" rtl="0">
              <a:lnSpc>
                <a:spcPct val="100000"/>
              </a:lnSpc>
              <a:spcBef>
                <a:spcPts val="400"/>
              </a:spcBef>
              <a:spcAft>
                <a:spcPts val="0"/>
              </a:spcAft>
              <a:buClr>
                <a:srgbClr val="032043"/>
              </a:buClr>
              <a:buSzPct val="84615"/>
              <a:buFont typeface="Noto Sans Symbols"/>
              <a:buChar char="⬥"/>
              <a:defRPr sz="1300" b="0" i="0" u="none" strike="noStrike" cap="none">
                <a:solidFill>
                  <a:srgbClr val="032043"/>
                </a:solidFill>
                <a:latin typeface="Arial"/>
                <a:ea typeface="Arial"/>
                <a:cs typeface="Arial"/>
                <a:sym typeface="Arial"/>
              </a:defRPr>
            </a:lvl2pPr>
            <a:lvl3pPr marL="927100" marR="0" lvl="2" indent="-190500" algn="just" rtl="0">
              <a:lnSpc>
                <a:spcPct val="100000"/>
              </a:lnSpc>
              <a:spcBef>
                <a:spcPts val="400"/>
              </a:spcBef>
              <a:spcAft>
                <a:spcPts val="0"/>
              </a:spcAft>
              <a:buClr>
                <a:srgbClr val="032043"/>
              </a:buClr>
              <a:buSzPct val="76923"/>
              <a:buFont typeface="Noto Sans Symbols"/>
              <a:buChar char="⬥"/>
              <a:defRPr sz="1300" b="0" i="0" u="none" strike="noStrike" cap="none">
                <a:solidFill>
                  <a:srgbClr val="032043"/>
                </a:solidFill>
                <a:latin typeface="Arial"/>
                <a:ea typeface="Arial"/>
                <a:cs typeface="Arial"/>
                <a:sym typeface="Arial"/>
              </a:defRPr>
            </a:lvl3pPr>
            <a:lvl4pPr marL="1231900" marR="0" lvl="3" indent="-196850" algn="just" rtl="0">
              <a:lnSpc>
                <a:spcPct val="100000"/>
              </a:lnSpc>
              <a:spcBef>
                <a:spcPts val="400"/>
              </a:spcBef>
              <a:spcAft>
                <a:spcPts val="0"/>
              </a:spcAft>
              <a:buClr>
                <a:srgbClr val="032043"/>
              </a:buClr>
              <a:buSzPct val="69230"/>
              <a:buFont typeface="Noto Sans Symbols"/>
              <a:buChar char="⬥"/>
              <a:defRPr sz="1300" b="0" i="0" u="none" strike="noStrike" cap="none">
                <a:solidFill>
                  <a:srgbClr val="032043"/>
                </a:solidFill>
                <a:latin typeface="Arial"/>
                <a:ea typeface="Arial"/>
                <a:cs typeface="Arial"/>
                <a:sym typeface="Arial"/>
              </a:defRPr>
            </a:lvl4pPr>
            <a:lvl5pPr marL="1536700" marR="0" lvl="4" indent="-228600" algn="just" rtl="0">
              <a:lnSpc>
                <a:spcPct val="100000"/>
              </a:lnSpc>
              <a:spcBef>
                <a:spcPts val="400"/>
              </a:spcBef>
              <a:spcAft>
                <a:spcPts val="0"/>
              </a:spcAft>
              <a:buClr>
                <a:srgbClr val="032043"/>
              </a:buClr>
              <a:buSzPct val="46153"/>
              <a:buFont typeface="Noto Sans Symbols"/>
              <a:buChar char="⬥"/>
              <a:defRPr sz="1300" b="0" i="0" u="none" strike="noStrike" cap="none">
                <a:solidFill>
                  <a:srgbClr val="032043"/>
                </a:solidFill>
                <a:latin typeface="Arial"/>
                <a:ea typeface="Arial"/>
                <a:cs typeface="Arial"/>
                <a:sym typeface="Arial"/>
              </a:defRPr>
            </a:lvl5pPr>
            <a:lvl6pPr marL="0" marR="0" lvl="5" indent="177800" algn="l" rtl="0">
              <a:lnSpc>
                <a:spcPct val="100000"/>
              </a:lnSpc>
              <a:spcBef>
                <a:spcPts val="300"/>
              </a:spcBef>
              <a:spcAft>
                <a:spcPts val="0"/>
              </a:spcAft>
              <a:buClr>
                <a:srgbClr val="003366"/>
              </a:buClr>
              <a:buSzPct val="100000"/>
              <a:buFont typeface="Noto Sans Symbols"/>
              <a:buChar char="⬥"/>
              <a:defRPr sz="1400" b="0" i="0" u="none" strike="noStrike" cap="none">
                <a:solidFill>
                  <a:srgbClr val="003366"/>
                </a:solidFill>
                <a:latin typeface="Georgia"/>
                <a:ea typeface="Georgia"/>
                <a:cs typeface="Georgia"/>
                <a:sym typeface="Georgia"/>
              </a:defRPr>
            </a:lvl6pPr>
            <a:lvl7pPr marL="0" marR="0" lvl="6" indent="177800" algn="l" rtl="0">
              <a:lnSpc>
                <a:spcPct val="100000"/>
              </a:lnSpc>
              <a:spcBef>
                <a:spcPts val="300"/>
              </a:spcBef>
              <a:spcAft>
                <a:spcPts val="0"/>
              </a:spcAft>
              <a:buClr>
                <a:srgbClr val="003366"/>
              </a:buClr>
              <a:buSzPct val="100000"/>
              <a:buFont typeface="Noto Sans Symbols"/>
              <a:buChar char="⬥"/>
              <a:defRPr sz="1400" b="0" i="0" u="none" strike="noStrike" cap="none">
                <a:solidFill>
                  <a:srgbClr val="003366"/>
                </a:solidFill>
                <a:latin typeface="Georgia"/>
                <a:ea typeface="Georgia"/>
                <a:cs typeface="Georgia"/>
                <a:sym typeface="Georgia"/>
              </a:defRPr>
            </a:lvl7pPr>
            <a:lvl8pPr marL="3937000" marR="0" lvl="7"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8pPr>
            <a:lvl9pPr marL="4457700" marR="0" lvl="8"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9pPr>
          </a:lstStyle>
          <a:p>
            <a:endParaRPr/>
          </a:p>
        </p:txBody>
      </p:sp>
      <p:sp>
        <p:nvSpPr>
          <p:cNvPr id="70" name="Shape 70"/>
          <p:cNvSpPr txBox="1">
            <a:spLocks noGrp="1"/>
          </p:cNvSpPr>
          <p:nvPr>
            <p:ph type="body" idx="5"/>
          </p:nvPr>
        </p:nvSpPr>
        <p:spPr>
          <a:xfrm>
            <a:off x="3999091" y="1545896"/>
            <a:ext cx="3065999" cy="5426399"/>
          </a:xfrm>
          <a:prstGeom prst="rect">
            <a:avLst/>
          </a:prstGeom>
          <a:noFill/>
          <a:ln>
            <a:noFill/>
          </a:ln>
        </p:spPr>
        <p:txBody>
          <a:bodyPr lIns="91425" tIns="91425" rIns="91425" bIns="91425" anchor="t" anchorCtr="0"/>
          <a:lstStyle>
            <a:lvl1pPr marL="304800" marR="0" lvl="0" indent="-146050" algn="just" rtl="0">
              <a:lnSpc>
                <a:spcPct val="100000"/>
              </a:lnSpc>
              <a:spcBef>
                <a:spcPts val="400"/>
              </a:spcBef>
              <a:spcAft>
                <a:spcPts val="0"/>
              </a:spcAft>
              <a:buClr>
                <a:srgbClr val="032043"/>
              </a:buClr>
              <a:buSzPct val="100000"/>
              <a:buFont typeface="Noto Sans Symbols"/>
              <a:buChar char="⬥"/>
              <a:defRPr sz="1300" b="0" i="0" u="none" strike="noStrike" cap="none">
                <a:solidFill>
                  <a:srgbClr val="032043"/>
                </a:solidFill>
                <a:latin typeface="Arial"/>
                <a:ea typeface="Arial"/>
                <a:cs typeface="Arial"/>
                <a:sym typeface="Arial"/>
              </a:defRPr>
            </a:lvl1pPr>
            <a:lvl2pPr marL="622300" marR="0" lvl="1" indent="-171450" algn="just" rtl="0">
              <a:lnSpc>
                <a:spcPct val="100000"/>
              </a:lnSpc>
              <a:spcBef>
                <a:spcPts val="400"/>
              </a:spcBef>
              <a:spcAft>
                <a:spcPts val="0"/>
              </a:spcAft>
              <a:buClr>
                <a:srgbClr val="032043"/>
              </a:buClr>
              <a:buSzPct val="84615"/>
              <a:buFont typeface="Noto Sans Symbols"/>
              <a:buChar char="⬥"/>
              <a:defRPr sz="1300" b="0" i="0" u="none" strike="noStrike" cap="none">
                <a:solidFill>
                  <a:srgbClr val="032043"/>
                </a:solidFill>
                <a:latin typeface="Arial"/>
                <a:ea typeface="Arial"/>
                <a:cs typeface="Arial"/>
                <a:sym typeface="Arial"/>
              </a:defRPr>
            </a:lvl2pPr>
            <a:lvl3pPr marL="927100" marR="0" lvl="2" indent="-190500" algn="just" rtl="0">
              <a:lnSpc>
                <a:spcPct val="100000"/>
              </a:lnSpc>
              <a:spcBef>
                <a:spcPts val="400"/>
              </a:spcBef>
              <a:spcAft>
                <a:spcPts val="0"/>
              </a:spcAft>
              <a:buClr>
                <a:srgbClr val="032043"/>
              </a:buClr>
              <a:buSzPct val="76923"/>
              <a:buFont typeface="Noto Sans Symbols"/>
              <a:buChar char="⬥"/>
              <a:defRPr sz="1300" b="0" i="0" u="none" strike="noStrike" cap="none">
                <a:solidFill>
                  <a:srgbClr val="032043"/>
                </a:solidFill>
                <a:latin typeface="Arial"/>
                <a:ea typeface="Arial"/>
                <a:cs typeface="Arial"/>
                <a:sym typeface="Arial"/>
              </a:defRPr>
            </a:lvl3pPr>
            <a:lvl4pPr marL="1231900" marR="0" lvl="3" indent="-196850" algn="just" rtl="0">
              <a:lnSpc>
                <a:spcPct val="100000"/>
              </a:lnSpc>
              <a:spcBef>
                <a:spcPts val="400"/>
              </a:spcBef>
              <a:spcAft>
                <a:spcPts val="0"/>
              </a:spcAft>
              <a:buClr>
                <a:srgbClr val="032043"/>
              </a:buClr>
              <a:buSzPct val="69230"/>
              <a:buFont typeface="Noto Sans Symbols"/>
              <a:buChar char="⬥"/>
              <a:defRPr sz="1300" b="0" i="0" u="none" strike="noStrike" cap="none">
                <a:solidFill>
                  <a:srgbClr val="032043"/>
                </a:solidFill>
                <a:latin typeface="Arial"/>
                <a:ea typeface="Arial"/>
                <a:cs typeface="Arial"/>
                <a:sym typeface="Arial"/>
              </a:defRPr>
            </a:lvl4pPr>
            <a:lvl5pPr marL="1536700" marR="0" lvl="4" indent="-228600" algn="just" rtl="0">
              <a:lnSpc>
                <a:spcPct val="100000"/>
              </a:lnSpc>
              <a:spcBef>
                <a:spcPts val="400"/>
              </a:spcBef>
              <a:spcAft>
                <a:spcPts val="0"/>
              </a:spcAft>
              <a:buClr>
                <a:srgbClr val="032043"/>
              </a:buClr>
              <a:buSzPct val="46153"/>
              <a:buFont typeface="Noto Sans Symbols"/>
              <a:buChar char="⬥"/>
              <a:defRPr sz="1300" b="0" i="0" u="none" strike="noStrike" cap="none">
                <a:solidFill>
                  <a:srgbClr val="032043"/>
                </a:solidFill>
                <a:latin typeface="Arial"/>
                <a:ea typeface="Arial"/>
                <a:cs typeface="Arial"/>
                <a:sym typeface="Arial"/>
              </a:defRPr>
            </a:lvl5pPr>
            <a:lvl6pPr marL="0" marR="0" lvl="5" indent="177800" algn="l" rtl="0">
              <a:lnSpc>
                <a:spcPct val="100000"/>
              </a:lnSpc>
              <a:spcBef>
                <a:spcPts val="300"/>
              </a:spcBef>
              <a:spcAft>
                <a:spcPts val="0"/>
              </a:spcAft>
              <a:buClr>
                <a:srgbClr val="003366"/>
              </a:buClr>
              <a:buSzPct val="100000"/>
              <a:buFont typeface="Noto Sans Symbols"/>
              <a:buChar char="⬥"/>
              <a:defRPr sz="1400" b="0" i="0" u="none" strike="noStrike" cap="none">
                <a:solidFill>
                  <a:srgbClr val="003366"/>
                </a:solidFill>
                <a:latin typeface="Georgia"/>
                <a:ea typeface="Georgia"/>
                <a:cs typeface="Georgia"/>
                <a:sym typeface="Georgia"/>
              </a:defRPr>
            </a:lvl6pPr>
            <a:lvl7pPr marL="0" marR="0" lvl="6" indent="177800" algn="l" rtl="0">
              <a:lnSpc>
                <a:spcPct val="100000"/>
              </a:lnSpc>
              <a:spcBef>
                <a:spcPts val="300"/>
              </a:spcBef>
              <a:spcAft>
                <a:spcPts val="0"/>
              </a:spcAft>
              <a:buClr>
                <a:srgbClr val="003366"/>
              </a:buClr>
              <a:buSzPct val="100000"/>
              <a:buFont typeface="Noto Sans Symbols"/>
              <a:buChar char="⬥"/>
              <a:defRPr sz="1400" b="0" i="0" u="none" strike="noStrike" cap="none">
                <a:solidFill>
                  <a:srgbClr val="003366"/>
                </a:solidFill>
                <a:latin typeface="Georgia"/>
                <a:ea typeface="Georgia"/>
                <a:cs typeface="Georgia"/>
                <a:sym typeface="Georgia"/>
              </a:defRPr>
            </a:lvl7pPr>
            <a:lvl8pPr marL="3937000" marR="0" lvl="7"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8pPr>
            <a:lvl9pPr marL="4457700" marR="0" lvl="8"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9pPr>
          </a:lstStyle>
          <a:p>
            <a:endParaRPr/>
          </a:p>
        </p:txBody>
      </p:sp>
      <p:sp>
        <p:nvSpPr>
          <p:cNvPr id="71" name="Shape 71"/>
          <p:cNvSpPr txBox="1">
            <a:spLocks noGrp="1"/>
          </p:cNvSpPr>
          <p:nvPr>
            <p:ph type="body" idx="6"/>
          </p:nvPr>
        </p:nvSpPr>
        <p:spPr>
          <a:xfrm>
            <a:off x="7216300" y="1545896"/>
            <a:ext cx="2987400" cy="5426399"/>
          </a:xfrm>
          <a:prstGeom prst="rect">
            <a:avLst/>
          </a:prstGeom>
          <a:noFill/>
          <a:ln>
            <a:noFill/>
          </a:ln>
        </p:spPr>
        <p:txBody>
          <a:bodyPr lIns="91425" tIns="91425" rIns="91425" bIns="91425" anchor="t" anchorCtr="0"/>
          <a:lstStyle>
            <a:lvl1pPr marL="304800" marR="0" lvl="0" indent="-146050" algn="just" rtl="0">
              <a:lnSpc>
                <a:spcPct val="100000"/>
              </a:lnSpc>
              <a:spcBef>
                <a:spcPts val="400"/>
              </a:spcBef>
              <a:spcAft>
                <a:spcPts val="0"/>
              </a:spcAft>
              <a:buClr>
                <a:srgbClr val="032043"/>
              </a:buClr>
              <a:buSzPct val="100000"/>
              <a:buFont typeface="Noto Sans Symbols"/>
              <a:buChar char="⬥"/>
              <a:defRPr sz="1300" b="0" i="0" u="none" strike="noStrike" cap="none">
                <a:solidFill>
                  <a:srgbClr val="032043"/>
                </a:solidFill>
                <a:latin typeface="Arial"/>
                <a:ea typeface="Arial"/>
                <a:cs typeface="Arial"/>
                <a:sym typeface="Arial"/>
              </a:defRPr>
            </a:lvl1pPr>
            <a:lvl2pPr marL="622300" marR="0" lvl="1" indent="-171450" algn="just" rtl="0">
              <a:lnSpc>
                <a:spcPct val="100000"/>
              </a:lnSpc>
              <a:spcBef>
                <a:spcPts val="400"/>
              </a:spcBef>
              <a:spcAft>
                <a:spcPts val="0"/>
              </a:spcAft>
              <a:buClr>
                <a:srgbClr val="032043"/>
              </a:buClr>
              <a:buSzPct val="84615"/>
              <a:buFont typeface="Noto Sans Symbols"/>
              <a:buChar char="⬥"/>
              <a:defRPr sz="1300" b="0" i="0" u="none" strike="noStrike" cap="none">
                <a:solidFill>
                  <a:srgbClr val="032043"/>
                </a:solidFill>
                <a:latin typeface="Arial"/>
                <a:ea typeface="Arial"/>
                <a:cs typeface="Arial"/>
                <a:sym typeface="Arial"/>
              </a:defRPr>
            </a:lvl2pPr>
            <a:lvl3pPr marL="927100" marR="0" lvl="2" indent="-190500" algn="just" rtl="0">
              <a:lnSpc>
                <a:spcPct val="100000"/>
              </a:lnSpc>
              <a:spcBef>
                <a:spcPts val="400"/>
              </a:spcBef>
              <a:spcAft>
                <a:spcPts val="0"/>
              </a:spcAft>
              <a:buClr>
                <a:srgbClr val="032043"/>
              </a:buClr>
              <a:buSzPct val="76923"/>
              <a:buFont typeface="Noto Sans Symbols"/>
              <a:buChar char="⬥"/>
              <a:defRPr sz="1300" b="0" i="0" u="none" strike="noStrike" cap="none">
                <a:solidFill>
                  <a:srgbClr val="032043"/>
                </a:solidFill>
                <a:latin typeface="Arial"/>
                <a:ea typeface="Arial"/>
                <a:cs typeface="Arial"/>
                <a:sym typeface="Arial"/>
              </a:defRPr>
            </a:lvl3pPr>
            <a:lvl4pPr marL="1231900" marR="0" lvl="3" indent="-196850" algn="just" rtl="0">
              <a:lnSpc>
                <a:spcPct val="100000"/>
              </a:lnSpc>
              <a:spcBef>
                <a:spcPts val="400"/>
              </a:spcBef>
              <a:spcAft>
                <a:spcPts val="0"/>
              </a:spcAft>
              <a:buClr>
                <a:srgbClr val="032043"/>
              </a:buClr>
              <a:buSzPct val="69230"/>
              <a:buFont typeface="Noto Sans Symbols"/>
              <a:buChar char="⬥"/>
              <a:defRPr sz="1300" b="0" i="0" u="none" strike="noStrike" cap="none">
                <a:solidFill>
                  <a:srgbClr val="032043"/>
                </a:solidFill>
                <a:latin typeface="Arial"/>
                <a:ea typeface="Arial"/>
                <a:cs typeface="Arial"/>
                <a:sym typeface="Arial"/>
              </a:defRPr>
            </a:lvl4pPr>
            <a:lvl5pPr marL="1536700" marR="0" lvl="4" indent="-228600" algn="just" rtl="0">
              <a:lnSpc>
                <a:spcPct val="100000"/>
              </a:lnSpc>
              <a:spcBef>
                <a:spcPts val="400"/>
              </a:spcBef>
              <a:spcAft>
                <a:spcPts val="0"/>
              </a:spcAft>
              <a:buClr>
                <a:srgbClr val="032043"/>
              </a:buClr>
              <a:buSzPct val="46153"/>
              <a:buFont typeface="Noto Sans Symbols"/>
              <a:buChar char="⬥"/>
              <a:defRPr sz="1300" b="0" i="0" u="none" strike="noStrike" cap="none">
                <a:solidFill>
                  <a:srgbClr val="032043"/>
                </a:solidFill>
                <a:latin typeface="Arial"/>
                <a:ea typeface="Arial"/>
                <a:cs typeface="Arial"/>
                <a:sym typeface="Arial"/>
              </a:defRPr>
            </a:lvl5pPr>
            <a:lvl6pPr marL="0" marR="0" lvl="5" indent="177800" algn="l" rtl="0">
              <a:lnSpc>
                <a:spcPct val="100000"/>
              </a:lnSpc>
              <a:spcBef>
                <a:spcPts val="300"/>
              </a:spcBef>
              <a:spcAft>
                <a:spcPts val="0"/>
              </a:spcAft>
              <a:buClr>
                <a:srgbClr val="003366"/>
              </a:buClr>
              <a:buSzPct val="100000"/>
              <a:buFont typeface="Noto Sans Symbols"/>
              <a:buChar char="⬥"/>
              <a:defRPr sz="1400" b="0" i="0" u="none" strike="noStrike" cap="none">
                <a:solidFill>
                  <a:srgbClr val="003366"/>
                </a:solidFill>
                <a:latin typeface="Georgia"/>
                <a:ea typeface="Georgia"/>
                <a:cs typeface="Georgia"/>
                <a:sym typeface="Georgia"/>
              </a:defRPr>
            </a:lvl6pPr>
            <a:lvl7pPr marL="0" marR="0" lvl="6" indent="177800" algn="l" rtl="0">
              <a:lnSpc>
                <a:spcPct val="100000"/>
              </a:lnSpc>
              <a:spcBef>
                <a:spcPts val="300"/>
              </a:spcBef>
              <a:spcAft>
                <a:spcPts val="0"/>
              </a:spcAft>
              <a:buClr>
                <a:srgbClr val="003366"/>
              </a:buClr>
              <a:buSzPct val="100000"/>
              <a:buFont typeface="Noto Sans Symbols"/>
              <a:buChar char="⬥"/>
              <a:defRPr sz="1400" b="0" i="0" u="none" strike="noStrike" cap="none">
                <a:solidFill>
                  <a:srgbClr val="003366"/>
                </a:solidFill>
                <a:latin typeface="Georgia"/>
                <a:ea typeface="Georgia"/>
                <a:cs typeface="Georgia"/>
                <a:sym typeface="Georgia"/>
              </a:defRPr>
            </a:lvl7pPr>
            <a:lvl8pPr marL="3937000" marR="0" lvl="7"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8pPr>
            <a:lvl9pPr marL="4457700" marR="0" lvl="8"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9pPr>
          </a:lstStyle>
          <a:p>
            <a:endParaRPr/>
          </a:p>
        </p:txBody>
      </p:sp>
      <p:cxnSp>
        <p:nvCxnSpPr>
          <p:cNvPr id="72" name="Shape 72"/>
          <p:cNvCxnSpPr/>
          <p:nvPr/>
        </p:nvCxnSpPr>
        <p:spPr>
          <a:xfrm>
            <a:off x="837882" y="934500"/>
            <a:ext cx="1089899" cy="0"/>
          </a:xfrm>
          <a:prstGeom prst="straightConnector1">
            <a:avLst/>
          </a:prstGeom>
          <a:noFill/>
          <a:ln w="22225" cap="flat" cmpd="sng">
            <a:solidFill>
              <a:srgbClr val="808080"/>
            </a:solidFill>
            <a:prstDash val="solid"/>
            <a:round/>
            <a:headEnd type="none" w="med" len="med"/>
            <a:tailEnd type="none" w="med" len="med"/>
          </a:ln>
        </p:spPr>
      </p:cxnSp>
      <p:cxnSp>
        <p:nvCxnSpPr>
          <p:cNvPr id="73" name="Shape 73"/>
          <p:cNvCxnSpPr/>
          <p:nvPr/>
        </p:nvCxnSpPr>
        <p:spPr>
          <a:xfrm>
            <a:off x="1867675" y="934500"/>
            <a:ext cx="8330700" cy="0"/>
          </a:xfrm>
          <a:prstGeom prst="straightConnector1">
            <a:avLst/>
          </a:prstGeom>
          <a:noFill/>
          <a:ln w="22225" cap="flat" cmpd="sng">
            <a:solidFill>
              <a:srgbClr val="808080"/>
            </a:solidFill>
            <a:prstDash val="solid"/>
            <a:round/>
            <a:headEnd type="none" w="med" len="med"/>
            <a:tailEnd type="none" w="med" len="med"/>
          </a:ln>
        </p:spPr>
      </p:cxnSp>
      <p:sp>
        <p:nvSpPr>
          <p:cNvPr id="74" name="Shape 74"/>
          <p:cNvSpPr txBox="1">
            <a:spLocks noGrp="1"/>
          </p:cNvSpPr>
          <p:nvPr>
            <p:ph type="body" idx="7"/>
          </p:nvPr>
        </p:nvSpPr>
        <p:spPr>
          <a:xfrm rot="-5400000">
            <a:off x="-3121472" y="3405564"/>
            <a:ext cx="6825900" cy="435299"/>
          </a:xfrm>
          <a:prstGeom prst="rect">
            <a:avLst/>
          </a:prstGeom>
          <a:noFill/>
          <a:ln>
            <a:noFill/>
          </a:ln>
        </p:spPr>
        <p:txBody>
          <a:bodyPr lIns="91425" tIns="91425" rIns="91425" bIns="91425" anchor="ctr" anchorCtr="0"/>
          <a:lstStyle>
            <a:lvl1pPr marL="0" marR="0" lvl="0" indent="0" algn="just" rtl="0">
              <a:lnSpc>
                <a:spcPct val="100000"/>
              </a:lnSpc>
              <a:spcBef>
                <a:spcPts val="1100"/>
              </a:spcBef>
              <a:spcAft>
                <a:spcPts val="0"/>
              </a:spcAft>
              <a:buClr>
                <a:srgbClr val="003366"/>
              </a:buClr>
              <a:buFont typeface="Arial"/>
              <a:buNone/>
              <a:defRPr sz="3200" b="1" i="0" u="none" strike="noStrike" cap="none">
                <a:solidFill>
                  <a:srgbClr val="032043"/>
                </a:solidFill>
                <a:latin typeface="Arial"/>
                <a:ea typeface="Arial"/>
                <a:cs typeface="Arial"/>
                <a:sym typeface="Arial"/>
              </a:defRPr>
            </a:lvl1pPr>
            <a:lvl2pPr marL="0" marR="0" lvl="1" indent="0" algn="just" rtl="0">
              <a:lnSpc>
                <a:spcPct val="100000"/>
              </a:lnSpc>
              <a:spcBef>
                <a:spcPts val="1100"/>
              </a:spcBef>
              <a:spcAft>
                <a:spcPts val="0"/>
              </a:spcAft>
              <a:buClr>
                <a:srgbClr val="003366"/>
              </a:buClr>
              <a:buFont typeface="Arial"/>
              <a:buNone/>
              <a:defRPr sz="3200" b="1" i="0" u="none" strike="noStrike" cap="none">
                <a:solidFill>
                  <a:srgbClr val="032043"/>
                </a:solidFill>
                <a:latin typeface="Arial"/>
                <a:ea typeface="Arial"/>
                <a:cs typeface="Arial"/>
                <a:sym typeface="Arial"/>
              </a:defRPr>
            </a:lvl2pPr>
            <a:lvl3pPr marL="0" marR="0" lvl="2" indent="0" algn="just" rtl="0">
              <a:lnSpc>
                <a:spcPct val="100000"/>
              </a:lnSpc>
              <a:spcBef>
                <a:spcPts val="1100"/>
              </a:spcBef>
              <a:spcAft>
                <a:spcPts val="0"/>
              </a:spcAft>
              <a:buClr>
                <a:srgbClr val="003366"/>
              </a:buClr>
              <a:buFont typeface="Arial"/>
              <a:buNone/>
              <a:defRPr sz="3200" b="1" i="0" u="none" strike="noStrike" cap="none">
                <a:solidFill>
                  <a:srgbClr val="032043"/>
                </a:solidFill>
                <a:latin typeface="Arial"/>
                <a:ea typeface="Arial"/>
                <a:cs typeface="Arial"/>
                <a:sym typeface="Arial"/>
              </a:defRPr>
            </a:lvl3pPr>
            <a:lvl4pPr marL="0" marR="0" lvl="3" indent="0" algn="just" rtl="0">
              <a:lnSpc>
                <a:spcPct val="100000"/>
              </a:lnSpc>
              <a:spcBef>
                <a:spcPts val="1100"/>
              </a:spcBef>
              <a:spcAft>
                <a:spcPts val="0"/>
              </a:spcAft>
              <a:buClr>
                <a:srgbClr val="003366"/>
              </a:buClr>
              <a:buFont typeface="Arial"/>
              <a:buNone/>
              <a:defRPr sz="3200" b="1" i="0" u="none" strike="noStrike" cap="none">
                <a:solidFill>
                  <a:srgbClr val="032043"/>
                </a:solidFill>
                <a:latin typeface="Arial"/>
                <a:ea typeface="Arial"/>
                <a:cs typeface="Arial"/>
                <a:sym typeface="Arial"/>
              </a:defRPr>
            </a:lvl4pPr>
            <a:lvl5pPr marL="0" marR="0" lvl="4" indent="0" algn="just" rtl="0">
              <a:lnSpc>
                <a:spcPct val="100000"/>
              </a:lnSpc>
              <a:spcBef>
                <a:spcPts val="1100"/>
              </a:spcBef>
              <a:spcAft>
                <a:spcPts val="0"/>
              </a:spcAft>
              <a:buClr>
                <a:srgbClr val="003366"/>
              </a:buClr>
              <a:buFont typeface="Arial"/>
              <a:buNone/>
              <a:defRPr sz="3200" b="1" i="0" u="none" strike="noStrike" cap="none">
                <a:solidFill>
                  <a:srgbClr val="032043"/>
                </a:solidFill>
                <a:latin typeface="Arial"/>
                <a:ea typeface="Arial"/>
                <a:cs typeface="Arial"/>
                <a:sym typeface="Arial"/>
              </a:defRPr>
            </a:lvl5pPr>
            <a:lvl6pPr marL="2882900" marR="0" lvl="5"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6pPr>
            <a:lvl7pPr marL="3403600" marR="0" lvl="6"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7pPr>
            <a:lvl8pPr marL="3937000" marR="0" lvl="7"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8pPr>
            <a:lvl9pPr marL="4457700" marR="0" lvl="8"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and 4 contents">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837887" y="357095"/>
            <a:ext cx="9353100" cy="527999"/>
          </a:xfrm>
          <a:prstGeom prst="rect">
            <a:avLst/>
          </a:prstGeom>
          <a:noFill/>
          <a:ln>
            <a:noFill/>
          </a:ln>
          <a:effectLst>
            <a:outerShdw sx="1000" sy="1000" algn="ctr" rotWithShape="0">
              <a:srgbClr val="003366"/>
            </a:outerShdw>
          </a:effectLst>
        </p:spPr>
        <p:txBody>
          <a:bodyPr lIns="91425" tIns="91425" rIns="91425" bIns="91425" anchor="t" anchorCtr="0"/>
          <a:lstStyle>
            <a:lvl1pPr marL="0" marR="0" lvl="0" indent="0" algn="l" rtl="0">
              <a:lnSpc>
                <a:spcPct val="100000"/>
              </a:lnSpc>
              <a:spcBef>
                <a:spcPts val="0"/>
              </a:spcBef>
              <a:spcAft>
                <a:spcPts val="0"/>
              </a:spcAft>
              <a:buClr>
                <a:srgbClr val="032043"/>
              </a:buClr>
              <a:buFont typeface="Arial"/>
              <a:buNone/>
              <a:defRPr sz="2800" b="0" i="0" u="none" strike="noStrike" cap="none">
                <a:solidFill>
                  <a:srgbClr val="032043"/>
                </a:solidFill>
                <a:latin typeface="Arial"/>
                <a:ea typeface="Arial"/>
                <a:cs typeface="Arial"/>
                <a:sym typeface="Arial"/>
              </a:defRPr>
            </a:lvl1pPr>
            <a:lvl2pPr lvl="1" indent="0" rtl="0">
              <a:spcBef>
                <a:spcPts val="0"/>
              </a:spcBef>
              <a:buFont typeface="Calibri"/>
              <a:buNone/>
              <a:defRPr sz="2100" b="1">
                <a:latin typeface="Calibri"/>
                <a:ea typeface="Calibri"/>
                <a:cs typeface="Calibri"/>
                <a:sym typeface="Calibri"/>
              </a:defRPr>
            </a:lvl2pPr>
            <a:lvl3pPr lvl="2" indent="0" rtl="0">
              <a:spcBef>
                <a:spcPts val="0"/>
              </a:spcBef>
              <a:buFont typeface="Calibri"/>
              <a:buNone/>
              <a:defRPr sz="2100" b="1">
                <a:latin typeface="Calibri"/>
                <a:ea typeface="Calibri"/>
                <a:cs typeface="Calibri"/>
                <a:sym typeface="Calibri"/>
              </a:defRPr>
            </a:lvl3pPr>
            <a:lvl4pPr lvl="3" indent="0" rtl="0">
              <a:spcBef>
                <a:spcPts val="0"/>
              </a:spcBef>
              <a:buFont typeface="Calibri"/>
              <a:buNone/>
              <a:defRPr sz="2100" b="1">
                <a:latin typeface="Calibri"/>
                <a:ea typeface="Calibri"/>
                <a:cs typeface="Calibri"/>
                <a:sym typeface="Calibri"/>
              </a:defRPr>
            </a:lvl4pPr>
            <a:lvl5pPr lvl="4" indent="0" rtl="0">
              <a:spcBef>
                <a:spcPts val="0"/>
              </a:spcBef>
              <a:buFont typeface="Calibri"/>
              <a:buNone/>
              <a:defRPr sz="2100" b="1">
                <a:latin typeface="Calibri"/>
                <a:ea typeface="Calibri"/>
                <a:cs typeface="Calibri"/>
                <a:sym typeface="Calibri"/>
              </a:defRPr>
            </a:lvl5pPr>
            <a:lvl6pPr lvl="5" indent="0" rtl="0">
              <a:spcBef>
                <a:spcPts val="0"/>
              </a:spcBef>
              <a:buFont typeface="Calibri"/>
              <a:buNone/>
              <a:defRPr sz="2100" b="1">
                <a:latin typeface="Calibri"/>
                <a:ea typeface="Calibri"/>
                <a:cs typeface="Calibri"/>
                <a:sym typeface="Calibri"/>
              </a:defRPr>
            </a:lvl6pPr>
            <a:lvl7pPr lvl="6" indent="0" rtl="0">
              <a:spcBef>
                <a:spcPts val="0"/>
              </a:spcBef>
              <a:buFont typeface="Calibri"/>
              <a:buNone/>
              <a:defRPr sz="2100" b="1">
                <a:latin typeface="Calibri"/>
                <a:ea typeface="Calibri"/>
                <a:cs typeface="Calibri"/>
                <a:sym typeface="Calibri"/>
              </a:defRPr>
            </a:lvl7pPr>
            <a:lvl8pPr lvl="7" indent="0" rtl="0">
              <a:spcBef>
                <a:spcPts val="0"/>
              </a:spcBef>
              <a:buFont typeface="Calibri"/>
              <a:buNone/>
              <a:defRPr sz="2100" b="1">
                <a:latin typeface="Calibri"/>
                <a:ea typeface="Calibri"/>
                <a:cs typeface="Calibri"/>
                <a:sym typeface="Calibri"/>
              </a:defRPr>
            </a:lvl8pPr>
            <a:lvl9pPr lvl="8" indent="0" rtl="0">
              <a:spcBef>
                <a:spcPts val="0"/>
              </a:spcBef>
              <a:buFont typeface="Calibri"/>
              <a:buNone/>
              <a:defRPr sz="2100" b="1">
                <a:latin typeface="Calibri"/>
                <a:ea typeface="Calibri"/>
                <a:cs typeface="Calibri"/>
                <a:sym typeface="Calibri"/>
              </a:defRPr>
            </a:lvl9pPr>
          </a:lstStyle>
          <a:p>
            <a:endParaRPr/>
          </a:p>
        </p:txBody>
      </p:sp>
      <p:sp>
        <p:nvSpPr>
          <p:cNvPr id="77" name="Shape 77"/>
          <p:cNvSpPr txBox="1">
            <a:spLocks noGrp="1"/>
          </p:cNvSpPr>
          <p:nvPr>
            <p:ph type="body" idx="1"/>
          </p:nvPr>
        </p:nvSpPr>
        <p:spPr>
          <a:xfrm>
            <a:off x="832648" y="993838"/>
            <a:ext cx="4512299" cy="456299"/>
          </a:xfrm>
          <a:prstGeom prst="rect">
            <a:avLst/>
          </a:prstGeom>
          <a:solidFill>
            <a:srgbClr val="D3E6FD"/>
          </a:solidFill>
          <a:ln w="9525" cap="flat" cmpd="sng">
            <a:solidFill>
              <a:srgbClr val="8AA8B4"/>
            </a:solidFill>
            <a:prstDash val="solid"/>
            <a:miter/>
            <a:headEnd type="none" w="med" len="med"/>
            <a:tailEnd type="none" w="med" len="med"/>
          </a:ln>
        </p:spPr>
        <p:txBody>
          <a:bodyPr lIns="91425" tIns="91425" rIns="91425" bIns="91425" anchor="ctr" anchorCtr="0"/>
          <a:lstStyle>
            <a:lvl1pPr marL="0" marR="0" lvl="0" indent="0" algn="just" rtl="0">
              <a:lnSpc>
                <a:spcPct val="100000"/>
              </a:lnSpc>
              <a:spcBef>
                <a:spcPts val="600"/>
              </a:spcBef>
              <a:spcAft>
                <a:spcPts val="0"/>
              </a:spcAft>
              <a:buClr>
                <a:srgbClr val="003366"/>
              </a:buClr>
              <a:buFont typeface="Arial"/>
              <a:buNone/>
              <a:defRPr sz="1800" b="1" i="0" u="none" strike="noStrike" cap="none">
                <a:solidFill>
                  <a:srgbClr val="032043"/>
                </a:solidFill>
                <a:latin typeface="Arial"/>
                <a:ea typeface="Arial"/>
                <a:cs typeface="Arial"/>
                <a:sym typeface="Arial"/>
              </a:defRPr>
            </a:lvl1pPr>
            <a:lvl2pPr marL="0" marR="0" lvl="1" indent="0" algn="just" rtl="0">
              <a:lnSpc>
                <a:spcPct val="100000"/>
              </a:lnSpc>
              <a:spcBef>
                <a:spcPts val="400"/>
              </a:spcBef>
              <a:spcAft>
                <a:spcPts val="0"/>
              </a:spcAft>
              <a:buClr>
                <a:srgbClr val="003366"/>
              </a:buClr>
              <a:buFont typeface="Arial"/>
              <a:buNone/>
              <a:defRPr sz="1300" b="0" i="0" u="none" strike="noStrike" cap="none">
                <a:solidFill>
                  <a:srgbClr val="032043"/>
                </a:solidFill>
                <a:latin typeface="Arial"/>
                <a:ea typeface="Arial"/>
                <a:cs typeface="Arial"/>
                <a:sym typeface="Arial"/>
              </a:defRPr>
            </a:lvl2pPr>
            <a:lvl3pPr marL="0" marR="0" lvl="2" indent="0" algn="just" rtl="0">
              <a:lnSpc>
                <a:spcPct val="100000"/>
              </a:lnSpc>
              <a:spcBef>
                <a:spcPts val="400"/>
              </a:spcBef>
              <a:spcAft>
                <a:spcPts val="0"/>
              </a:spcAft>
              <a:buClr>
                <a:srgbClr val="003366"/>
              </a:buClr>
              <a:buFont typeface="Arial"/>
              <a:buNone/>
              <a:defRPr sz="1300" b="0" i="0" u="none" strike="noStrike" cap="none">
                <a:solidFill>
                  <a:srgbClr val="032043"/>
                </a:solidFill>
                <a:latin typeface="Arial"/>
                <a:ea typeface="Arial"/>
                <a:cs typeface="Arial"/>
                <a:sym typeface="Arial"/>
              </a:defRPr>
            </a:lvl3pPr>
            <a:lvl4pPr marL="0" marR="0" lvl="3" indent="0" algn="just" rtl="0">
              <a:lnSpc>
                <a:spcPct val="100000"/>
              </a:lnSpc>
              <a:spcBef>
                <a:spcPts val="400"/>
              </a:spcBef>
              <a:spcAft>
                <a:spcPts val="0"/>
              </a:spcAft>
              <a:buClr>
                <a:srgbClr val="003366"/>
              </a:buClr>
              <a:buFont typeface="Arial"/>
              <a:buNone/>
              <a:defRPr sz="1300" b="0" i="0" u="none" strike="noStrike" cap="none">
                <a:solidFill>
                  <a:srgbClr val="032043"/>
                </a:solidFill>
                <a:latin typeface="Arial"/>
                <a:ea typeface="Arial"/>
                <a:cs typeface="Arial"/>
                <a:sym typeface="Arial"/>
              </a:defRPr>
            </a:lvl4pPr>
            <a:lvl5pPr marL="0" marR="0" lvl="4" indent="0" algn="just" rtl="0">
              <a:lnSpc>
                <a:spcPct val="100000"/>
              </a:lnSpc>
              <a:spcBef>
                <a:spcPts val="400"/>
              </a:spcBef>
              <a:spcAft>
                <a:spcPts val="0"/>
              </a:spcAft>
              <a:buClr>
                <a:srgbClr val="003366"/>
              </a:buClr>
              <a:buFont typeface="Arial"/>
              <a:buNone/>
              <a:defRPr sz="1300" b="0" i="0" u="none" strike="noStrike" cap="none">
                <a:solidFill>
                  <a:srgbClr val="032043"/>
                </a:solidFill>
                <a:latin typeface="Arial"/>
                <a:ea typeface="Arial"/>
                <a:cs typeface="Arial"/>
                <a:sym typeface="Arial"/>
              </a:defRPr>
            </a:lvl5pPr>
            <a:lvl6pPr marL="2882900" marR="0" lvl="5"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6pPr>
            <a:lvl7pPr marL="3403600" marR="0" lvl="6"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7pPr>
            <a:lvl8pPr marL="3937000" marR="0" lvl="7"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8pPr>
            <a:lvl9pPr marL="4457700" marR="0" lvl="8"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9pPr>
          </a:lstStyle>
          <a:p>
            <a:endParaRPr/>
          </a:p>
        </p:txBody>
      </p:sp>
      <p:sp>
        <p:nvSpPr>
          <p:cNvPr id="78" name="Shape 78"/>
          <p:cNvSpPr txBox="1">
            <a:spLocks noGrp="1"/>
          </p:cNvSpPr>
          <p:nvPr>
            <p:ph type="body" idx="2"/>
          </p:nvPr>
        </p:nvSpPr>
        <p:spPr>
          <a:xfrm>
            <a:off x="5534194" y="993838"/>
            <a:ext cx="4662600" cy="456299"/>
          </a:xfrm>
          <a:prstGeom prst="rect">
            <a:avLst/>
          </a:prstGeom>
          <a:solidFill>
            <a:srgbClr val="D3E6FD"/>
          </a:solidFill>
          <a:ln w="9525" cap="flat" cmpd="sng">
            <a:solidFill>
              <a:srgbClr val="8AA8B4"/>
            </a:solidFill>
            <a:prstDash val="solid"/>
            <a:miter/>
            <a:headEnd type="none" w="med" len="med"/>
            <a:tailEnd type="none" w="med" len="med"/>
          </a:ln>
        </p:spPr>
        <p:txBody>
          <a:bodyPr lIns="91425" tIns="91425" rIns="91425" bIns="91425" anchor="ctr" anchorCtr="0"/>
          <a:lstStyle>
            <a:lvl1pPr marL="0" marR="0" lvl="0" indent="0" algn="just" rtl="0">
              <a:lnSpc>
                <a:spcPct val="100000"/>
              </a:lnSpc>
              <a:spcBef>
                <a:spcPts val="600"/>
              </a:spcBef>
              <a:spcAft>
                <a:spcPts val="0"/>
              </a:spcAft>
              <a:buClr>
                <a:srgbClr val="003366"/>
              </a:buClr>
              <a:buFont typeface="Arial"/>
              <a:buNone/>
              <a:defRPr sz="1800" b="1" i="0" u="none" strike="noStrike" cap="none">
                <a:solidFill>
                  <a:srgbClr val="032043"/>
                </a:solidFill>
                <a:latin typeface="Arial"/>
                <a:ea typeface="Arial"/>
                <a:cs typeface="Arial"/>
                <a:sym typeface="Arial"/>
              </a:defRPr>
            </a:lvl1pPr>
            <a:lvl2pPr marL="0" marR="0" lvl="1" indent="0" algn="just" rtl="0">
              <a:lnSpc>
                <a:spcPct val="100000"/>
              </a:lnSpc>
              <a:spcBef>
                <a:spcPts val="400"/>
              </a:spcBef>
              <a:spcAft>
                <a:spcPts val="0"/>
              </a:spcAft>
              <a:buClr>
                <a:srgbClr val="003366"/>
              </a:buClr>
              <a:buFont typeface="Arial"/>
              <a:buNone/>
              <a:defRPr sz="1300" b="0" i="0" u="none" strike="noStrike" cap="none">
                <a:solidFill>
                  <a:srgbClr val="032043"/>
                </a:solidFill>
                <a:latin typeface="Arial"/>
                <a:ea typeface="Arial"/>
                <a:cs typeface="Arial"/>
                <a:sym typeface="Arial"/>
              </a:defRPr>
            </a:lvl2pPr>
            <a:lvl3pPr marL="0" marR="0" lvl="2" indent="0" algn="just" rtl="0">
              <a:lnSpc>
                <a:spcPct val="100000"/>
              </a:lnSpc>
              <a:spcBef>
                <a:spcPts val="400"/>
              </a:spcBef>
              <a:spcAft>
                <a:spcPts val="0"/>
              </a:spcAft>
              <a:buClr>
                <a:srgbClr val="003366"/>
              </a:buClr>
              <a:buFont typeface="Arial"/>
              <a:buNone/>
              <a:defRPr sz="1300" b="0" i="0" u="none" strike="noStrike" cap="none">
                <a:solidFill>
                  <a:srgbClr val="032043"/>
                </a:solidFill>
                <a:latin typeface="Arial"/>
                <a:ea typeface="Arial"/>
                <a:cs typeface="Arial"/>
                <a:sym typeface="Arial"/>
              </a:defRPr>
            </a:lvl3pPr>
            <a:lvl4pPr marL="0" marR="0" lvl="3" indent="0" algn="just" rtl="0">
              <a:lnSpc>
                <a:spcPct val="100000"/>
              </a:lnSpc>
              <a:spcBef>
                <a:spcPts val="400"/>
              </a:spcBef>
              <a:spcAft>
                <a:spcPts val="0"/>
              </a:spcAft>
              <a:buClr>
                <a:srgbClr val="003366"/>
              </a:buClr>
              <a:buFont typeface="Arial"/>
              <a:buNone/>
              <a:defRPr sz="1300" b="0" i="0" u="none" strike="noStrike" cap="none">
                <a:solidFill>
                  <a:srgbClr val="032043"/>
                </a:solidFill>
                <a:latin typeface="Arial"/>
                <a:ea typeface="Arial"/>
                <a:cs typeface="Arial"/>
                <a:sym typeface="Arial"/>
              </a:defRPr>
            </a:lvl4pPr>
            <a:lvl5pPr marL="0" marR="0" lvl="4" indent="0" algn="just" rtl="0">
              <a:lnSpc>
                <a:spcPct val="100000"/>
              </a:lnSpc>
              <a:spcBef>
                <a:spcPts val="400"/>
              </a:spcBef>
              <a:spcAft>
                <a:spcPts val="0"/>
              </a:spcAft>
              <a:buClr>
                <a:srgbClr val="003366"/>
              </a:buClr>
              <a:buFont typeface="Arial"/>
              <a:buNone/>
              <a:defRPr sz="1300" b="0" i="0" u="none" strike="noStrike" cap="none">
                <a:solidFill>
                  <a:srgbClr val="032043"/>
                </a:solidFill>
                <a:latin typeface="Arial"/>
                <a:ea typeface="Arial"/>
                <a:cs typeface="Arial"/>
                <a:sym typeface="Arial"/>
              </a:defRPr>
            </a:lvl5pPr>
            <a:lvl6pPr marL="2882900" marR="0" lvl="5"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6pPr>
            <a:lvl7pPr marL="3403600" marR="0" lvl="6"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7pPr>
            <a:lvl8pPr marL="3937000" marR="0" lvl="7"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8pPr>
            <a:lvl9pPr marL="4457700" marR="0" lvl="8"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9pPr>
          </a:lstStyle>
          <a:p>
            <a:endParaRPr/>
          </a:p>
        </p:txBody>
      </p:sp>
      <p:sp>
        <p:nvSpPr>
          <p:cNvPr id="79" name="Shape 79"/>
          <p:cNvSpPr txBox="1">
            <a:spLocks noGrp="1"/>
          </p:cNvSpPr>
          <p:nvPr>
            <p:ph type="body" idx="3"/>
          </p:nvPr>
        </p:nvSpPr>
        <p:spPr>
          <a:xfrm>
            <a:off x="832648" y="4068589"/>
            <a:ext cx="4512299" cy="456299"/>
          </a:xfrm>
          <a:prstGeom prst="rect">
            <a:avLst/>
          </a:prstGeom>
          <a:solidFill>
            <a:srgbClr val="D3E6FD"/>
          </a:solidFill>
          <a:ln w="9525" cap="flat" cmpd="sng">
            <a:solidFill>
              <a:srgbClr val="8AA8B4"/>
            </a:solidFill>
            <a:prstDash val="solid"/>
            <a:miter/>
            <a:headEnd type="none" w="med" len="med"/>
            <a:tailEnd type="none" w="med" len="med"/>
          </a:ln>
        </p:spPr>
        <p:txBody>
          <a:bodyPr lIns="91425" tIns="91425" rIns="91425" bIns="91425" anchor="ctr" anchorCtr="0"/>
          <a:lstStyle>
            <a:lvl1pPr marL="0" marR="0" lvl="0" indent="0" algn="just" rtl="0">
              <a:lnSpc>
                <a:spcPct val="100000"/>
              </a:lnSpc>
              <a:spcBef>
                <a:spcPts val="600"/>
              </a:spcBef>
              <a:spcAft>
                <a:spcPts val="0"/>
              </a:spcAft>
              <a:buClr>
                <a:srgbClr val="003366"/>
              </a:buClr>
              <a:buFont typeface="Arial"/>
              <a:buNone/>
              <a:defRPr sz="1800" b="1" i="0" u="none" strike="noStrike" cap="none">
                <a:solidFill>
                  <a:srgbClr val="032043"/>
                </a:solidFill>
                <a:latin typeface="Arial"/>
                <a:ea typeface="Arial"/>
                <a:cs typeface="Arial"/>
                <a:sym typeface="Arial"/>
              </a:defRPr>
            </a:lvl1pPr>
            <a:lvl2pPr marL="0" marR="0" lvl="1" indent="0" algn="just" rtl="0">
              <a:lnSpc>
                <a:spcPct val="100000"/>
              </a:lnSpc>
              <a:spcBef>
                <a:spcPts val="400"/>
              </a:spcBef>
              <a:spcAft>
                <a:spcPts val="0"/>
              </a:spcAft>
              <a:buClr>
                <a:srgbClr val="003366"/>
              </a:buClr>
              <a:buFont typeface="Arial"/>
              <a:buNone/>
              <a:defRPr sz="1300" b="0" i="0" u="none" strike="noStrike" cap="none">
                <a:solidFill>
                  <a:srgbClr val="032043"/>
                </a:solidFill>
                <a:latin typeface="Arial"/>
                <a:ea typeface="Arial"/>
                <a:cs typeface="Arial"/>
                <a:sym typeface="Arial"/>
              </a:defRPr>
            </a:lvl2pPr>
            <a:lvl3pPr marL="0" marR="0" lvl="2" indent="0" algn="just" rtl="0">
              <a:lnSpc>
                <a:spcPct val="100000"/>
              </a:lnSpc>
              <a:spcBef>
                <a:spcPts val="400"/>
              </a:spcBef>
              <a:spcAft>
                <a:spcPts val="0"/>
              </a:spcAft>
              <a:buClr>
                <a:srgbClr val="003366"/>
              </a:buClr>
              <a:buFont typeface="Arial"/>
              <a:buNone/>
              <a:defRPr sz="1300" b="0" i="0" u="none" strike="noStrike" cap="none">
                <a:solidFill>
                  <a:srgbClr val="032043"/>
                </a:solidFill>
                <a:latin typeface="Arial"/>
                <a:ea typeface="Arial"/>
                <a:cs typeface="Arial"/>
                <a:sym typeface="Arial"/>
              </a:defRPr>
            </a:lvl3pPr>
            <a:lvl4pPr marL="0" marR="0" lvl="3" indent="0" algn="just" rtl="0">
              <a:lnSpc>
                <a:spcPct val="100000"/>
              </a:lnSpc>
              <a:spcBef>
                <a:spcPts val="400"/>
              </a:spcBef>
              <a:spcAft>
                <a:spcPts val="0"/>
              </a:spcAft>
              <a:buClr>
                <a:srgbClr val="003366"/>
              </a:buClr>
              <a:buFont typeface="Arial"/>
              <a:buNone/>
              <a:defRPr sz="1300" b="0" i="0" u="none" strike="noStrike" cap="none">
                <a:solidFill>
                  <a:srgbClr val="032043"/>
                </a:solidFill>
                <a:latin typeface="Arial"/>
                <a:ea typeface="Arial"/>
                <a:cs typeface="Arial"/>
                <a:sym typeface="Arial"/>
              </a:defRPr>
            </a:lvl4pPr>
            <a:lvl5pPr marL="0" marR="0" lvl="4" indent="0" algn="just" rtl="0">
              <a:lnSpc>
                <a:spcPct val="100000"/>
              </a:lnSpc>
              <a:spcBef>
                <a:spcPts val="400"/>
              </a:spcBef>
              <a:spcAft>
                <a:spcPts val="0"/>
              </a:spcAft>
              <a:buClr>
                <a:srgbClr val="003366"/>
              </a:buClr>
              <a:buFont typeface="Arial"/>
              <a:buNone/>
              <a:defRPr sz="1300" b="0" i="0" u="none" strike="noStrike" cap="none">
                <a:solidFill>
                  <a:srgbClr val="032043"/>
                </a:solidFill>
                <a:latin typeface="Arial"/>
                <a:ea typeface="Arial"/>
                <a:cs typeface="Arial"/>
                <a:sym typeface="Arial"/>
              </a:defRPr>
            </a:lvl5pPr>
            <a:lvl6pPr marL="2882900" marR="0" lvl="5"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6pPr>
            <a:lvl7pPr marL="3403600" marR="0" lvl="6"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7pPr>
            <a:lvl8pPr marL="3937000" marR="0" lvl="7"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8pPr>
            <a:lvl9pPr marL="4457700" marR="0" lvl="8"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9pPr>
          </a:lstStyle>
          <a:p>
            <a:endParaRPr/>
          </a:p>
        </p:txBody>
      </p:sp>
      <p:sp>
        <p:nvSpPr>
          <p:cNvPr id="80" name="Shape 80"/>
          <p:cNvSpPr txBox="1">
            <a:spLocks noGrp="1"/>
          </p:cNvSpPr>
          <p:nvPr>
            <p:ph type="body" idx="4"/>
          </p:nvPr>
        </p:nvSpPr>
        <p:spPr>
          <a:xfrm>
            <a:off x="5534194" y="4068589"/>
            <a:ext cx="4662600" cy="456299"/>
          </a:xfrm>
          <a:prstGeom prst="rect">
            <a:avLst/>
          </a:prstGeom>
          <a:solidFill>
            <a:srgbClr val="D3E6FD"/>
          </a:solidFill>
          <a:ln w="9525" cap="flat" cmpd="sng">
            <a:solidFill>
              <a:srgbClr val="8AA8B4"/>
            </a:solidFill>
            <a:prstDash val="solid"/>
            <a:miter/>
            <a:headEnd type="none" w="med" len="med"/>
            <a:tailEnd type="none" w="med" len="med"/>
          </a:ln>
        </p:spPr>
        <p:txBody>
          <a:bodyPr lIns="91425" tIns="91425" rIns="91425" bIns="91425" anchor="ctr" anchorCtr="0"/>
          <a:lstStyle>
            <a:lvl1pPr marL="0" marR="0" lvl="0" indent="0" algn="just" rtl="0">
              <a:lnSpc>
                <a:spcPct val="100000"/>
              </a:lnSpc>
              <a:spcBef>
                <a:spcPts val="600"/>
              </a:spcBef>
              <a:spcAft>
                <a:spcPts val="0"/>
              </a:spcAft>
              <a:buClr>
                <a:srgbClr val="003366"/>
              </a:buClr>
              <a:buFont typeface="Arial"/>
              <a:buNone/>
              <a:defRPr sz="1800" b="1" i="0" u="none" strike="noStrike" cap="none">
                <a:solidFill>
                  <a:srgbClr val="032043"/>
                </a:solidFill>
                <a:latin typeface="Arial"/>
                <a:ea typeface="Arial"/>
                <a:cs typeface="Arial"/>
                <a:sym typeface="Arial"/>
              </a:defRPr>
            </a:lvl1pPr>
            <a:lvl2pPr marL="0" marR="0" lvl="1" indent="0" algn="just" rtl="0">
              <a:lnSpc>
                <a:spcPct val="100000"/>
              </a:lnSpc>
              <a:spcBef>
                <a:spcPts val="400"/>
              </a:spcBef>
              <a:spcAft>
                <a:spcPts val="0"/>
              </a:spcAft>
              <a:buClr>
                <a:srgbClr val="003366"/>
              </a:buClr>
              <a:buFont typeface="Arial"/>
              <a:buNone/>
              <a:defRPr sz="1300" b="0" i="0" u="none" strike="noStrike" cap="none">
                <a:solidFill>
                  <a:srgbClr val="032043"/>
                </a:solidFill>
                <a:latin typeface="Arial"/>
                <a:ea typeface="Arial"/>
                <a:cs typeface="Arial"/>
                <a:sym typeface="Arial"/>
              </a:defRPr>
            </a:lvl2pPr>
            <a:lvl3pPr marL="0" marR="0" lvl="2" indent="0" algn="just" rtl="0">
              <a:lnSpc>
                <a:spcPct val="100000"/>
              </a:lnSpc>
              <a:spcBef>
                <a:spcPts val="400"/>
              </a:spcBef>
              <a:spcAft>
                <a:spcPts val="0"/>
              </a:spcAft>
              <a:buClr>
                <a:srgbClr val="003366"/>
              </a:buClr>
              <a:buFont typeface="Arial"/>
              <a:buNone/>
              <a:defRPr sz="1300" b="0" i="0" u="none" strike="noStrike" cap="none">
                <a:solidFill>
                  <a:srgbClr val="032043"/>
                </a:solidFill>
                <a:latin typeface="Arial"/>
                <a:ea typeface="Arial"/>
                <a:cs typeface="Arial"/>
                <a:sym typeface="Arial"/>
              </a:defRPr>
            </a:lvl3pPr>
            <a:lvl4pPr marL="0" marR="0" lvl="3" indent="0" algn="just" rtl="0">
              <a:lnSpc>
                <a:spcPct val="100000"/>
              </a:lnSpc>
              <a:spcBef>
                <a:spcPts val="400"/>
              </a:spcBef>
              <a:spcAft>
                <a:spcPts val="0"/>
              </a:spcAft>
              <a:buClr>
                <a:srgbClr val="003366"/>
              </a:buClr>
              <a:buFont typeface="Arial"/>
              <a:buNone/>
              <a:defRPr sz="1300" b="0" i="0" u="none" strike="noStrike" cap="none">
                <a:solidFill>
                  <a:srgbClr val="032043"/>
                </a:solidFill>
                <a:latin typeface="Arial"/>
                <a:ea typeface="Arial"/>
                <a:cs typeface="Arial"/>
                <a:sym typeface="Arial"/>
              </a:defRPr>
            </a:lvl4pPr>
            <a:lvl5pPr marL="0" marR="0" lvl="4" indent="0" algn="just" rtl="0">
              <a:lnSpc>
                <a:spcPct val="100000"/>
              </a:lnSpc>
              <a:spcBef>
                <a:spcPts val="400"/>
              </a:spcBef>
              <a:spcAft>
                <a:spcPts val="0"/>
              </a:spcAft>
              <a:buClr>
                <a:srgbClr val="003366"/>
              </a:buClr>
              <a:buFont typeface="Arial"/>
              <a:buNone/>
              <a:defRPr sz="1300" b="0" i="0" u="none" strike="noStrike" cap="none">
                <a:solidFill>
                  <a:srgbClr val="032043"/>
                </a:solidFill>
                <a:latin typeface="Arial"/>
                <a:ea typeface="Arial"/>
                <a:cs typeface="Arial"/>
                <a:sym typeface="Arial"/>
              </a:defRPr>
            </a:lvl5pPr>
            <a:lvl6pPr marL="2882900" marR="0" lvl="5"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6pPr>
            <a:lvl7pPr marL="3403600" marR="0" lvl="6"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7pPr>
            <a:lvl8pPr marL="3937000" marR="0" lvl="7"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8pPr>
            <a:lvl9pPr marL="4457700" marR="0" lvl="8"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9pPr>
          </a:lstStyle>
          <a:p>
            <a:endParaRPr/>
          </a:p>
        </p:txBody>
      </p:sp>
      <p:sp>
        <p:nvSpPr>
          <p:cNvPr id="81" name="Shape 81"/>
          <p:cNvSpPr txBox="1">
            <a:spLocks noGrp="1"/>
          </p:cNvSpPr>
          <p:nvPr>
            <p:ph type="body" idx="5"/>
          </p:nvPr>
        </p:nvSpPr>
        <p:spPr>
          <a:xfrm>
            <a:off x="837883" y="4576896"/>
            <a:ext cx="4513200" cy="2381099"/>
          </a:xfrm>
          <a:prstGeom prst="rect">
            <a:avLst/>
          </a:prstGeom>
          <a:noFill/>
          <a:ln>
            <a:noFill/>
          </a:ln>
        </p:spPr>
        <p:txBody>
          <a:bodyPr lIns="91425" tIns="91425" rIns="91425" bIns="91425" anchor="t" anchorCtr="0"/>
          <a:lstStyle>
            <a:lvl1pPr marL="304800" marR="0" lvl="0" indent="-146050" algn="just" rtl="0">
              <a:lnSpc>
                <a:spcPct val="100000"/>
              </a:lnSpc>
              <a:spcBef>
                <a:spcPts val="400"/>
              </a:spcBef>
              <a:spcAft>
                <a:spcPts val="0"/>
              </a:spcAft>
              <a:buClr>
                <a:srgbClr val="032043"/>
              </a:buClr>
              <a:buSzPct val="100000"/>
              <a:buFont typeface="Noto Sans Symbols"/>
              <a:buChar char="⬥"/>
              <a:defRPr sz="1300" b="0" i="0" u="none" strike="noStrike" cap="none">
                <a:solidFill>
                  <a:srgbClr val="032043"/>
                </a:solidFill>
                <a:latin typeface="Arial"/>
                <a:ea typeface="Arial"/>
                <a:cs typeface="Arial"/>
                <a:sym typeface="Arial"/>
              </a:defRPr>
            </a:lvl1pPr>
            <a:lvl2pPr marL="622300" marR="0" lvl="1" indent="-171450" algn="just" rtl="0">
              <a:lnSpc>
                <a:spcPct val="100000"/>
              </a:lnSpc>
              <a:spcBef>
                <a:spcPts val="400"/>
              </a:spcBef>
              <a:spcAft>
                <a:spcPts val="0"/>
              </a:spcAft>
              <a:buClr>
                <a:srgbClr val="032043"/>
              </a:buClr>
              <a:buSzPct val="84615"/>
              <a:buFont typeface="Noto Sans Symbols"/>
              <a:buChar char="⬥"/>
              <a:defRPr sz="1300" b="0" i="0" u="none" strike="noStrike" cap="none">
                <a:solidFill>
                  <a:srgbClr val="032043"/>
                </a:solidFill>
                <a:latin typeface="Arial"/>
                <a:ea typeface="Arial"/>
                <a:cs typeface="Arial"/>
                <a:sym typeface="Arial"/>
              </a:defRPr>
            </a:lvl2pPr>
            <a:lvl3pPr marL="927100" marR="0" lvl="2" indent="-190500" algn="just" rtl="0">
              <a:lnSpc>
                <a:spcPct val="100000"/>
              </a:lnSpc>
              <a:spcBef>
                <a:spcPts val="400"/>
              </a:spcBef>
              <a:spcAft>
                <a:spcPts val="0"/>
              </a:spcAft>
              <a:buClr>
                <a:srgbClr val="032043"/>
              </a:buClr>
              <a:buSzPct val="76923"/>
              <a:buFont typeface="Noto Sans Symbols"/>
              <a:buChar char="⬥"/>
              <a:defRPr sz="1300" b="0" i="0" u="none" strike="noStrike" cap="none">
                <a:solidFill>
                  <a:srgbClr val="032043"/>
                </a:solidFill>
                <a:latin typeface="Arial"/>
                <a:ea typeface="Arial"/>
                <a:cs typeface="Arial"/>
                <a:sym typeface="Arial"/>
              </a:defRPr>
            </a:lvl3pPr>
            <a:lvl4pPr marL="1231900" marR="0" lvl="3" indent="-196850" algn="just" rtl="0">
              <a:lnSpc>
                <a:spcPct val="100000"/>
              </a:lnSpc>
              <a:spcBef>
                <a:spcPts val="400"/>
              </a:spcBef>
              <a:spcAft>
                <a:spcPts val="0"/>
              </a:spcAft>
              <a:buClr>
                <a:srgbClr val="032043"/>
              </a:buClr>
              <a:buSzPct val="69230"/>
              <a:buFont typeface="Noto Sans Symbols"/>
              <a:buChar char="⬥"/>
              <a:defRPr sz="1300" b="0" i="0" u="none" strike="noStrike" cap="none">
                <a:solidFill>
                  <a:srgbClr val="032043"/>
                </a:solidFill>
                <a:latin typeface="Arial"/>
                <a:ea typeface="Arial"/>
                <a:cs typeface="Arial"/>
                <a:sym typeface="Arial"/>
              </a:defRPr>
            </a:lvl4pPr>
            <a:lvl5pPr marL="1536700" marR="0" lvl="4" indent="-228600" algn="just" rtl="0">
              <a:lnSpc>
                <a:spcPct val="100000"/>
              </a:lnSpc>
              <a:spcBef>
                <a:spcPts val="400"/>
              </a:spcBef>
              <a:spcAft>
                <a:spcPts val="0"/>
              </a:spcAft>
              <a:buClr>
                <a:srgbClr val="032043"/>
              </a:buClr>
              <a:buSzPct val="46153"/>
              <a:buFont typeface="Noto Sans Symbols"/>
              <a:buChar char="⬥"/>
              <a:defRPr sz="1300" b="0" i="0" u="none" strike="noStrike" cap="none">
                <a:solidFill>
                  <a:srgbClr val="032043"/>
                </a:solidFill>
                <a:latin typeface="Arial"/>
                <a:ea typeface="Arial"/>
                <a:cs typeface="Arial"/>
                <a:sym typeface="Arial"/>
              </a:defRPr>
            </a:lvl5pPr>
            <a:lvl6pPr marL="0" marR="0" lvl="5" indent="177800" algn="l" rtl="0">
              <a:lnSpc>
                <a:spcPct val="100000"/>
              </a:lnSpc>
              <a:spcBef>
                <a:spcPts val="300"/>
              </a:spcBef>
              <a:spcAft>
                <a:spcPts val="0"/>
              </a:spcAft>
              <a:buClr>
                <a:srgbClr val="003366"/>
              </a:buClr>
              <a:buSzPct val="100000"/>
              <a:buFont typeface="Noto Sans Symbols"/>
              <a:buChar char="⬥"/>
              <a:defRPr sz="1400" b="0" i="0" u="none" strike="noStrike" cap="none">
                <a:solidFill>
                  <a:srgbClr val="003366"/>
                </a:solidFill>
                <a:latin typeface="Georgia"/>
                <a:ea typeface="Georgia"/>
                <a:cs typeface="Georgia"/>
                <a:sym typeface="Georgia"/>
              </a:defRPr>
            </a:lvl6pPr>
            <a:lvl7pPr marL="0" marR="0" lvl="6" indent="177800" algn="l" rtl="0">
              <a:lnSpc>
                <a:spcPct val="100000"/>
              </a:lnSpc>
              <a:spcBef>
                <a:spcPts val="300"/>
              </a:spcBef>
              <a:spcAft>
                <a:spcPts val="0"/>
              </a:spcAft>
              <a:buClr>
                <a:srgbClr val="003366"/>
              </a:buClr>
              <a:buSzPct val="100000"/>
              <a:buFont typeface="Noto Sans Symbols"/>
              <a:buChar char="⬥"/>
              <a:defRPr sz="1400" b="0" i="0" u="none" strike="noStrike" cap="none">
                <a:solidFill>
                  <a:srgbClr val="003366"/>
                </a:solidFill>
                <a:latin typeface="Georgia"/>
                <a:ea typeface="Georgia"/>
                <a:cs typeface="Georgia"/>
                <a:sym typeface="Georgia"/>
              </a:defRPr>
            </a:lvl7pPr>
            <a:lvl8pPr marL="3937000" marR="0" lvl="7"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8pPr>
            <a:lvl9pPr marL="4457700" marR="0" lvl="8"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9pPr>
          </a:lstStyle>
          <a:p>
            <a:endParaRPr/>
          </a:p>
        </p:txBody>
      </p:sp>
      <p:sp>
        <p:nvSpPr>
          <p:cNvPr id="82" name="Shape 82"/>
          <p:cNvSpPr txBox="1">
            <a:spLocks noGrp="1"/>
          </p:cNvSpPr>
          <p:nvPr>
            <p:ph type="body" idx="6"/>
          </p:nvPr>
        </p:nvSpPr>
        <p:spPr>
          <a:xfrm>
            <a:off x="5551623" y="4576896"/>
            <a:ext cx="4664100" cy="2381099"/>
          </a:xfrm>
          <a:prstGeom prst="rect">
            <a:avLst/>
          </a:prstGeom>
          <a:noFill/>
          <a:ln>
            <a:noFill/>
          </a:ln>
        </p:spPr>
        <p:txBody>
          <a:bodyPr lIns="91425" tIns="91425" rIns="91425" bIns="91425" anchor="t" anchorCtr="0"/>
          <a:lstStyle>
            <a:lvl1pPr marL="304800" marR="0" lvl="0" indent="-146050" algn="just" rtl="0">
              <a:lnSpc>
                <a:spcPct val="100000"/>
              </a:lnSpc>
              <a:spcBef>
                <a:spcPts val="400"/>
              </a:spcBef>
              <a:spcAft>
                <a:spcPts val="0"/>
              </a:spcAft>
              <a:buClr>
                <a:srgbClr val="032043"/>
              </a:buClr>
              <a:buSzPct val="100000"/>
              <a:buFont typeface="Noto Sans Symbols"/>
              <a:buChar char="⬥"/>
              <a:defRPr sz="1300" b="0" i="0" u="none" strike="noStrike" cap="none">
                <a:solidFill>
                  <a:srgbClr val="032043"/>
                </a:solidFill>
                <a:latin typeface="Arial"/>
                <a:ea typeface="Arial"/>
                <a:cs typeface="Arial"/>
                <a:sym typeface="Arial"/>
              </a:defRPr>
            </a:lvl1pPr>
            <a:lvl2pPr marL="622300" marR="0" lvl="1" indent="-171450" algn="just" rtl="0">
              <a:lnSpc>
                <a:spcPct val="100000"/>
              </a:lnSpc>
              <a:spcBef>
                <a:spcPts val="400"/>
              </a:spcBef>
              <a:spcAft>
                <a:spcPts val="0"/>
              </a:spcAft>
              <a:buClr>
                <a:srgbClr val="032043"/>
              </a:buClr>
              <a:buSzPct val="84615"/>
              <a:buFont typeface="Noto Sans Symbols"/>
              <a:buChar char="⬥"/>
              <a:defRPr sz="1300" b="0" i="0" u="none" strike="noStrike" cap="none">
                <a:solidFill>
                  <a:srgbClr val="032043"/>
                </a:solidFill>
                <a:latin typeface="Arial"/>
                <a:ea typeface="Arial"/>
                <a:cs typeface="Arial"/>
                <a:sym typeface="Arial"/>
              </a:defRPr>
            </a:lvl2pPr>
            <a:lvl3pPr marL="927100" marR="0" lvl="2" indent="-190500" algn="just" rtl="0">
              <a:lnSpc>
                <a:spcPct val="100000"/>
              </a:lnSpc>
              <a:spcBef>
                <a:spcPts val="400"/>
              </a:spcBef>
              <a:spcAft>
                <a:spcPts val="0"/>
              </a:spcAft>
              <a:buClr>
                <a:srgbClr val="032043"/>
              </a:buClr>
              <a:buSzPct val="76923"/>
              <a:buFont typeface="Noto Sans Symbols"/>
              <a:buChar char="⬥"/>
              <a:defRPr sz="1300" b="0" i="0" u="none" strike="noStrike" cap="none">
                <a:solidFill>
                  <a:srgbClr val="032043"/>
                </a:solidFill>
                <a:latin typeface="Arial"/>
                <a:ea typeface="Arial"/>
                <a:cs typeface="Arial"/>
                <a:sym typeface="Arial"/>
              </a:defRPr>
            </a:lvl3pPr>
            <a:lvl4pPr marL="1231900" marR="0" lvl="3" indent="-196850" algn="just" rtl="0">
              <a:lnSpc>
                <a:spcPct val="100000"/>
              </a:lnSpc>
              <a:spcBef>
                <a:spcPts val="400"/>
              </a:spcBef>
              <a:spcAft>
                <a:spcPts val="0"/>
              </a:spcAft>
              <a:buClr>
                <a:srgbClr val="032043"/>
              </a:buClr>
              <a:buSzPct val="69230"/>
              <a:buFont typeface="Noto Sans Symbols"/>
              <a:buChar char="⬥"/>
              <a:defRPr sz="1300" b="0" i="0" u="none" strike="noStrike" cap="none">
                <a:solidFill>
                  <a:srgbClr val="032043"/>
                </a:solidFill>
                <a:latin typeface="Arial"/>
                <a:ea typeface="Arial"/>
                <a:cs typeface="Arial"/>
                <a:sym typeface="Arial"/>
              </a:defRPr>
            </a:lvl4pPr>
            <a:lvl5pPr marL="1536700" marR="0" lvl="4" indent="-228600" algn="just" rtl="0">
              <a:lnSpc>
                <a:spcPct val="100000"/>
              </a:lnSpc>
              <a:spcBef>
                <a:spcPts val="400"/>
              </a:spcBef>
              <a:spcAft>
                <a:spcPts val="0"/>
              </a:spcAft>
              <a:buClr>
                <a:srgbClr val="032043"/>
              </a:buClr>
              <a:buSzPct val="46153"/>
              <a:buFont typeface="Noto Sans Symbols"/>
              <a:buChar char="⬥"/>
              <a:defRPr sz="1300" b="0" i="0" u="none" strike="noStrike" cap="none">
                <a:solidFill>
                  <a:srgbClr val="032043"/>
                </a:solidFill>
                <a:latin typeface="Arial"/>
                <a:ea typeface="Arial"/>
                <a:cs typeface="Arial"/>
                <a:sym typeface="Arial"/>
              </a:defRPr>
            </a:lvl5pPr>
            <a:lvl6pPr marL="0" marR="0" lvl="5" indent="177800" algn="l" rtl="0">
              <a:lnSpc>
                <a:spcPct val="100000"/>
              </a:lnSpc>
              <a:spcBef>
                <a:spcPts val="300"/>
              </a:spcBef>
              <a:spcAft>
                <a:spcPts val="0"/>
              </a:spcAft>
              <a:buClr>
                <a:srgbClr val="003366"/>
              </a:buClr>
              <a:buSzPct val="100000"/>
              <a:buFont typeface="Noto Sans Symbols"/>
              <a:buChar char="⬥"/>
              <a:defRPr sz="1400" b="0" i="0" u="none" strike="noStrike" cap="none">
                <a:solidFill>
                  <a:srgbClr val="003366"/>
                </a:solidFill>
                <a:latin typeface="Georgia"/>
                <a:ea typeface="Georgia"/>
                <a:cs typeface="Georgia"/>
                <a:sym typeface="Georgia"/>
              </a:defRPr>
            </a:lvl6pPr>
            <a:lvl7pPr marL="0" marR="0" lvl="6" indent="177800" algn="l" rtl="0">
              <a:lnSpc>
                <a:spcPct val="100000"/>
              </a:lnSpc>
              <a:spcBef>
                <a:spcPts val="300"/>
              </a:spcBef>
              <a:spcAft>
                <a:spcPts val="0"/>
              </a:spcAft>
              <a:buClr>
                <a:srgbClr val="003366"/>
              </a:buClr>
              <a:buSzPct val="100000"/>
              <a:buFont typeface="Noto Sans Symbols"/>
              <a:buChar char="⬥"/>
              <a:defRPr sz="1400" b="0" i="0" u="none" strike="noStrike" cap="none">
                <a:solidFill>
                  <a:srgbClr val="003366"/>
                </a:solidFill>
                <a:latin typeface="Georgia"/>
                <a:ea typeface="Georgia"/>
                <a:cs typeface="Georgia"/>
                <a:sym typeface="Georgia"/>
              </a:defRPr>
            </a:lvl7pPr>
            <a:lvl8pPr marL="3937000" marR="0" lvl="7"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8pPr>
            <a:lvl9pPr marL="4457700" marR="0" lvl="8"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9pPr>
          </a:lstStyle>
          <a:p>
            <a:endParaRPr/>
          </a:p>
        </p:txBody>
      </p:sp>
      <p:sp>
        <p:nvSpPr>
          <p:cNvPr id="83" name="Shape 83"/>
          <p:cNvSpPr txBox="1">
            <a:spLocks noGrp="1"/>
          </p:cNvSpPr>
          <p:nvPr>
            <p:ph type="body" idx="7"/>
          </p:nvPr>
        </p:nvSpPr>
        <p:spPr>
          <a:xfrm>
            <a:off x="832741" y="1545896"/>
            <a:ext cx="4513200" cy="2381099"/>
          </a:xfrm>
          <a:prstGeom prst="rect">
            <a:avLst/>
          </a:prstGeom>
          <a:noFill/>
          <a:ln>
            <a:noFill/>
          </a:ln>
        </p:spPr>
        <p:txBody>
          <a:bodyPr lIns="91425" tIns="91425" rIns="91425" bIns="91425" anchor="t" anchorCtr="0"/>
          <a:lstStyle>
            <a:lvl1pPr marL="304800" marR="0" lvl="0" indent="-146050" algn="just" rtl="0">
              <a:lnSpc>
                <a:spcPct val="100000"/>
              </a:lnSpc>
              <a:spcBef>
                <a:spcPts val="400"/>
              </a:spcBef>
              <a:spcAft>
                <a:spcPts val="0"/>
              </a:spcAft>
              <a:buClr>
                <a:srgbClr val="032043"/>
              </a:buClr>
              <a:buSzPct val="100000"/>
              <a:buFont typeface="Noto Sans Symbols"/>
              <a:buChar char="⬥"/>
              <a:defRPr sz="1300" b="0" i="0" u="none" strike="noStrike" cap="none">
                <a:solidFill>
                  <a:srgbClr val="032043"/>
                </a:solidFill>
                <a:latin typeface="Arial"/>
                <a:ea typeface="Arial"/>
                <a:cs typeface="Arial"/>
                <a:sym typeface="Arial"/>
              </a:defRPr>
            </a:lvl1pPr>
            <a:lvl2pPr marL="622300" marR="0" lvl="1" indent="-171450" algn="just" rtl="0">
              <a:lnSpc>
                <a:spcPct val="100000"/>
              </a:lnSpc>
              <a:spcBef>
                <a:spcPts val="400"/>
              </a:spcBef>
              <a:spcAft>
                <a:spcPts val="0"/>
              </a:spcAft>
              <a:buClr>
                <a:srgbClr val="032043"/>
              </a:buClr>
              <a:buSzPct val="84615"/>
              <a:buFont typeface="Noto Sans Symbols"/>
              <a:buChar char="⬥"/>
              <a:defRPr sz="1300" b="0" i="0" u="none" strike="noStrike" cap="none">
                <a:solidFill>
                  <a:srgbClr val="032043"/>
                </a:solidFill>
                <a:latin typeface="Arial"/>
                <a:ea typeface="Arial"/>
                <a:cs typeface="Arial"/>
                <a:sym typeface="Arial"/>
              </a:defRPr>
            </a:lvl2pPr>
            <a:lvl3pPr marL="927100" marR="0" lvl="2" indent="-190500" algn="just" rtl="0">
              <a:lnSpc>
                <a:spcPct val="100000"/>
              </a:lnSpc>
              <a:spcBef>
                <a:spcPts val="400"/>
              </a:spcBef>
              <a:spcAft>
                <a:spcPts val="0"/>
              </a:spcAft>
              <a:buClr>
                <a:srgbClr val="032043"/>
              </a:buClr>
              <a:buSzPct val="76923"/>
              <a:buFont typeface="Noto Sans Symbols"/>
              <a:buChar char="⬥"/>
              <a:defRPr sz="1300" b="0" i="0" u="none" strike="noStrike" cap="none">
                <a:solidFill>
                  <a:srgbClr val="032043"/>
                </a:solidFill>
                <a:latin typeface="Arial"/>
                <a:ea typeface="Arial"/>
                <a:cs typeface="Arial"/>
                <a:sym typeface="Arial"/>
              </a:defRPr>
            </a:lvl3pPr>
            <a:lvl4pPr marL="1231900" marR="0" lvl="3" indent="-196850" algn="just" rtl="0">
              <a:lnSpc>
                <a:spcPct val="100000"/>
              </a:lnSpc>
              <a:spcBef>
                <a:spcPts val="400"/>
              </a:spcBef>
              <a:spcAft>
                <a:spcPts val="0"/>
              </a:spcAft>
              <a:buClr>
                <a:srgbClr val="032043"/>
              </a:buClr>
              <a:buSzPct val="69230"/>
              <a:buFont typeface="Noto Sans Symbols"/>
              <a:buChar char="⬥"/>
              <a:defRPr sz="1300" b="0" i="0" u="none" strike="noStrike" cap="none">
                <a:solidFill>
                  <a:srgbClr val="032043"/>
                </a:solidFill>
                <a:latin typeface="Arial"/>
                <a:ea typeface="Arial"/>
                <a:cs typeface="Arial"/>
                <a:sym typeface="Arial"/>
              </a:defRPr>
            </a:lvl4pPr>
            <a:lvl5pPr marL="1536700" marR="0" lvl="4" indent="-228600" algn="just" rtl="0">
              <a:lnSpc>
                <a:spcPct val="100000"/>
              </a:lnSpc>
              <a:spcBef>
                <a:spcPts val="400"/>
              </a:spcBef>
              <a:spcAft>
                <a:spcPts val="0"/>
              </a:spcAft>
              <a:buClr>
                <a:srgbClr val="032043"/>
              </a:buClr>
              <a:buSzPct val="46153"/>
              <a:buFont typeface="Noto Sans Symbols"/>
              <a:buChar char="⬥"/>
              <a:defRPr sz="1300" b="0" i="0" u="none" strike="noStrike" cap="none">
                <a:solidFill>
                  <a:srgbClr val="032043"/>
                </a:solidFill>
                <a:latin typeface="Arial"/>
                <a:ea typeface="Arial"/>
                <a:cs typeface="Arial"/>
                <a:sym typeface="Arial"/>
              </a:defRPr>
            </a:lvl5pPr>
            <a:lvl6pPr marL="0" marR="0" lvl="5" indent="177800" algn="l" rtl="0">
              <a:lnSpc>
                <a:spcPct val="100000"/>
              </a:lnSpc>
              <a:spcBef>
                <a:spcPts val="300"/>
              </a:spcBef>
              <a:spcAft>
                <a:spcPts val="0"/>
              </a:spcAft>
              <a:buClr>
                <a:srgbClr val="003366"/>
              </a:buClr>
              <a:buSzPct val="100000"/>
              <a:buFont typeface="Noto Sans Symbols"/>
              <a:buChar char="⬥"/>
              <a:defRPr sz="1400" b="0" i="0" u="none" strike="noStrike" cap="none">
                <a:solidFill>
                  <a:srgbClr val="003366"/>
                </a:solidFill>
                <a:latin typeface="Georgia"/>
                <a:ea typeface="Georgia"/>
                <a:cs typeface="Georgia"/>
                <a:sym typeface="Georgia"/>
              </a:defRPr>
            </a:lvl6pPr>
            <a:lvl7pPr marL="0" marR="0" lvl="6" indent="177800" algn="l" rtl="0">
              <a:lnSpc>
                <a:spcPct val="100000"/>
              </a:lnSpc>
              <a:spcBef>
                <a:spcPts val="300"/>
              </a:spcBef>
              <a:spcAft>
                <a:spcPts val="0"/>
              </a:spcAft>
              <a:buClr>
                <a:srgbClr val="003366"/>
              </a:buClr>
              <a:buSzPct val="100000"/>
              <a:buFont typeface="Noto Sans Symbols"/>
              <a:buChar char="⬥"/>
              <a:defRPr sz="1400" b="0" i="0" u="none" strike="noStrike" cap="none">
                <a:solidFill>
                  <a:srgbClr val="003366"/>
                </a:solidFill>
                <a:latin typeface="Georgia"/>
                <a:ea typeface="Georgia"/>
                <a:cs typeface="Georgia"/>
                <a:sym typeface="Georgia"/>
              </a:defRPr>
            </a:lvl7pPr>
            <a:lvl8pPr marL="3937000" marR="0" lvl="7"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8pPr>
            <a:lvl9pPr marL="4457700" marR="0" lvl="8"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9pPr>
          </a:lstStyle>
          <a:p>
            <a:endParaRPr/>
          </a:p>
        </p:txBody>
      </p:sp>
      <p:sp>
        <p:nvSpPr>
          <p:cNvPr id="84" name="Shape 84"/>
          <p:cNvSpPr txBox="1">
            <a:spLocks noGrp="1"/>
          </p:cNvSpPr>
          <p:nvPr>
            <p:ph type="body" idx="8"/>
          </p:nvPr>
        </p:nvSpPr>
        <p:spPr>
          <a:xfrm>
            <a:off x="5551623" y="1545896"/>
            <a:ext cx="4664100" cy="2381099"/>
          </a:xfrm>
          <a:prstGeom prst="rect">
            <a:avLst/>
          </a:prstGeom>
          <a:noFill/>
          <a:ln>
            <a:noFill/>
          </a:ln>
        </p:spPr>
        <p:txBody>
          <a:bodyPr lIns="91425" tIns="91425" rIns="91425" bIns="91425" anchor="t" anchorCtr="0"/>
          <a:lstStyle>
            <a:lvl1pPr marL="304800" marR="0" lvl="0" indent="-146050" algn="just" rtl="0">
              <a:lnSpc>
                <a:spcPct val="100000"/>
              </a:lnSpc>
              <a:spcBef>
                <a:spcPts val="400"/>
              </a:spcBef>
              <a:spcAft>
                <a:spcPts val="0"/>
              </a:spcAft>
              <a:buClr>
                <a:srgbClr val="032043"/>
              </a:buClr>
              <a:buSzPct val="100000"/>
              <a:buFont typeface="Noto Sans Symbols"/>
              <a:buChar char="⬥"/>
              <a:defRPr sz="1300" b="0" i="0" u="none" strike="noStrike" cap="none">
                <a:solidFill>
                  <a:srgbClr val="032043"/>
                </a:solidFill>
                <a:latin typeface="Arial"/>
                <a:ea typeface="Arial"/>
                <a:cs typeface="Arial"/>
                <a:sym typeface="Arial"/>
              </a:defRPr>
            </a:lvl1pPr>
            <a:lvl2pPr marL="622300" marR="0" lvl="1" indent="-171450" algn="just" rtl="0">
              <a:lnSpc>
                <a:spcPct val="100000"/>
              </a:lnSpc>
              <a:spcBef>
                <a:spcPts val="400"/>
              </a:spcBef>
              <a:spcAft>
                <a:spcPts val="0"/>
              </a:spcAft>
              <a:buClr>
                <a:srgbClr val="032043"/>
              </a:buClr>
              <a:buSzPct val="84615"/>
              <a:buFont typeface="Noto Sans Symbols"/>
              <a:buChar char="⬥"/>
              <a:defRPr sz="1300" b="0" i="0" u="none" strike="noStrike" cap="none">
                <a:solidFill>
                  <a:srgbClr val="032043"/>
                </a:solidFill>
                <a:latin typeface="Arial"/>
                <a:ea typeface="Arial"/>
                <a:cs typeface="Arial"/>
                <a:sym typeface="Arial"/>
              </a:defRPr>
            </a:lvl2pPr>
            <a:lvl3pPr marL="927100" marR="0" lvl="2" indent="-190500" algn="just" rtl="0">
              <a:lnSpc>
                <a:spcPct val="100000"/>
              </a:lnSpc>
              <a:spcBef>
                <a:spcPts val="400"/>
              </a:spcBef>
              <a:spcAft>
                <a:spcPts val="0"/>
              </a:spcAft>
              <a:buClr>
                <a:srgbClr val="032043"/>
              </a:buClr>
              <a:buSzPct val="76923"/>
              <a:buFont typeface="Noto Sans Symbols"/>
              <a:buChar char="⬥"/>
              <a:defRPr sz="1300" b="0" i="0" u="none" strike="noStrike" cap="none">
                <a:solidFill>
                  <a:srgbClr val="032043"/>
                </a:solidFill>
                <a:latin typeface="Arial"/>
                <a:ea typeface="Arial"/>
                <a:cs typeface="Arial"/>
                <a:sym typeface="Arial"/>
              </a:defRPr>
            </a:lvl3pPr>
            <a:lvl4pPr marL="1231900" marR="0" lvl="3" indent="-196850" algn="just" rtl="0">
              <a:lnSpc>
                <a:spcPct val="100000"/>
              </a:lnSpc>
              <a:spcBef>
                <a:spcPts val="400"/>
              </a:spcBef>
              <a:spcAft>
                <a:spcPts val="0"/>
              </a:spcAft>
              <a:buClr>
                <a:srgbClr val="032043"/>
              </a:buClr>
              <a:buSzPct val="69230"/>
              <a:buFont typeface="Noto Sans Symbols"/>
              <a:buChar char="⬥"/>
              <a:defRPr sz="1300" b="0" i="0" u="none" strike="noStrike" cap="none">
                <a:solidFill>
                  <a:srgbClr val="032043"/>
                </a:solidFill>
                <a:latin typeface="Arial"/>
                <a:ea typeface="Arial"/>
                <a:cs typeface="Arial"/>
                <a:sym typeface="Arial"/>
              </a:defRPr>
            </a:lvl4pPr>
            <a:lvl5pPr marL="1536700" marR="0" lvl="4" indent="-228600" algn="just" rtl="0">
              <a:lnSpc>
                <a:spcPct val="100000"/>
              </a:lnSpc>
              <a:spcBef>
                <a:spcPts val="400"/>
              </a:spcBef>
              <a:spcAft>
                <a:spcPts val="0"/>
              </a:spcAft>
              <a:buClr>
                <a:srgbClr val="032043"/>
              </a:buClr>
              <a:buSzPct val="46153"/>
              <a:buFont typeface="Noto Sans Symbols"/>
              <a:buChar char="⬥"/>
              <a:defRPr sz="1300" b="0" i="0" u="none" strike="noStrike" cap="none">
                <a:solidFill>
                  <a:srgbClr val="032043"/>
                </a:solidFill>
                <a:latin typeface="Arial"/>
                <a:ea typeface="Arial"/>
                <a:cs typeface="Arial"/>
                <a:sym typeface="Arial"/>
              </a:defRPr>
            </a:lvl5pPr>
            <a:lvl6pPr marL="0" marR="0" lvl="5" indent="177800" algn="l" rtl="0">
              <a:lnSpc>
                <a:spcPct val="100000"/>
              </a:lnSpc>
              <a:spcBef>
                <a:spcPts val="300"/>
              </a:spcBef>
              <a:spcAft>
                <a:spcPts val="0"/>
              </a:spcAft>
              <a:buClr>
                <a:srgbClr val="003366"/>
              </a:buClr>
              <a:buSzPct val="100000"/>
              <a:buFont typeface="Noto Sans Symbols"/>
              <a:buChar char="⬥"/>
              <a:defRPr sz="1400" b="0" i="0" u="none" strike="noStrike" cap="none">
                <a:solidFill>
                  <a:srgbClr val="003366"/>
                </a:solidFill>
                <a:latin typeface="Georgia"/>
                <a:ea typeface="Georgia"/>
                <a:cs typeface="Georgia"/>
                <a:sym typeface="Georgia"/>
              </a:defRPr>
            </a:lvl6pPr>
            <a:lvl7pPr marL="0" marR="0" lvl="6" indent="177800" algn="l" rtl="0">
              <a:lnSpc>
                <a:spcPct val="100000"/>
              </a:lnSpc>
              <a:spcBef>
                <a:spcPts val="300"/>
              </a:spcBef>
              <a:spcAft>
                <a:spcPts val="0"/>
              </a:spcAft>
              <a:buClr>
                <a:srgbClr val="003366"/>
              </a:buClr>
              <a:buSzPct val="100000"/>
              <a:buFont typeface="Noto Sans Symbols"/>
              <a:buChar char="⬥"/>
              <a:defRPr sz="1400" b="0" i="0" u="none" strike="noStrike" cap="none">
                <a:solidFill>
                  <a:srgbClr val="003366"/>
                </a:solidFill>
                <a:latin typeface="Georgia"/>
                <a:ea typeface="Georgia"/>
                <a:cs typeface="Georgia"/>
                <a:sym typeface="Georgia"/>
              </a:defRPr>
            </a:lvl7pPr>
            <a:lvl8pPr marL="3937000" marR="0" lvl="7"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8pPr>
            <a:lvl9pPr marL="4457700" marR="0" lvl="8"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9pPr>
          </a:lstStyle>
          <a:p>
            <a:endParaRPr/>
          </a:p>
        </p:txBody>
      </p:sp>
      <p:cxnSp>
        <p:nvCxnSpPr>
          <p:cNvPr id="85" name="Shape 85"/>
          <p:cNvCxnSpPr/>
          <p:nvPr/>
        </p:nvCxnSpPr>
        <p:spPr>
          <a:xfrm>
            <a:off x="837882" y="934500"/>
            <a:ext cx="1089899" cy="0"/>
          </a:xfrm>
          <a:prstGeom prst="straightConnector1">
            <a:avLst/>
          </a:prstGeom>
          <a:noFill/>
          <a:ln w="22225" cap="flat" cmpd="sng">
            <a:solidFill>
              <a:srgbClr val="808080"/>
            </a:solidFill>
            <a:prstDash val="solid"/>
            <a:round/>
            <a:headEnd type="none" w="med" len="med"/>
            <a:tailEnd type="none" w="med" len="med"/>
          </a:ln>
        </p:spPr>
      </p:cxnSp>
      <p:cxnSp>
        <p:nvCxnSpPr>
          <p:cNvPr id="86" name="Shape 86"/>
          <p:cNvCxnSpPr/>
          <p:nvPr/>
        </p:nvCxnSpPr>
        <p:spPr>
          <a:xfrm>
            <a:off x="1867675" y="934500"/>
            <a:ext cx="8330700" cy="0"/>
          </a:xfrm>
          <a:prstGeom prst="straightConnector1">
            <a:avLst/>
          </a:prstGeom>
          <a:noFill/>
          <a:ln w="22225" cap="flat" cmpd="sng">
            <a:solidFill>
              <a:srgbClr val="808080"/>
            </a:solidFill>
            <a:prstDash val="solid"/>
            <a:round/>
            <a:headEnd type="none" w="med" len="med"/>
            <a:tailEnd type="none" w="med" len="med"/>
          </a:ln>
        </p:spPr>
      </p:cxnSp>
      <p:sp>
        <p:nvSpPr>
          <p:cNvPr id="87" name="Shape 87"/>
          <p:cNvSpPr txBox="1">
            <a:spLocks noGrp="1"/>
          </p:cNvSpPr>
          <p:nvPr>
            <p:ph type="body" idx="9"/>
          </p:nvPr>
        </p:nvSpPr>
        <p:spPr>
          <a:xfrm rot="-5400000">
            <a:off x="-3121472" y="3405564"/>
            <a:ext cx="6825900" cy="435299"/>
          </a:xfrm>
          <a:prstGeom prst="rect">
            <a:avLst/>
          </a:prstGeom>
          <a:noFill/>
          <a:ln>
            <a:noFill/>
          </a:ln>
        </p:spPr>
        <p:txBody>
          <a:bodyPr lIns="91425" tIns="91425" rIns="91425" bIns="91425" anchor="ctr" anchorCtr="0"/>
          <a:lstStyle>
            <a:lvl1pPr marL="0" marR="0" lvl="0" indent="0" algn="just" rtl="0">
              <a:lnSpc>
                <a:spcPct val="100000"/>
              </a:lnSpc>
              <a:spcBef>
                <a:spcPts val="1100"/>
              </a:spcBef>
              <a:spcAft>
                <a:spcPts val="0"/>
              </a:spcAft>
              <a:buClr>
                <a:srgbClr val="003366"/>
              </a:buClr>
              <a:buFont typeface="Arial"/>
              <a:buNone/>
              <a:defRPr sz="3200" b="1" i="0" u="none" strike="noStrike" cap="none">
                <a:solidFill>
                  <a:srgbClr val="032043"/>
                </a:solidFill>
                <a:latin typeface="Arial"/>
                <a:ea typeface="Arial"/>
                <a:cs typeface="Arial"/>
                <a:sym typeface="Arial"/>
              </a:defRPr>
            </a:lvl1pPr>
            <a:lvl2pPr marL="0" marR="0" lvl="1" indent="0" algn="just" rtl="0">
              <a:lnSpc>
                <a:spcPct val="100000"/>
              </a:lnSpc>
              <a:spcBef>
                <a:spcPts val="1100"/>
              </a:spcBef>
              <a:spcAft>
                <a:spcPts val="0"/>
              </a:spcAft>
              <a:buClr>
                <a:srgbClr val="003366"/>
              </a:buClr>
              <a:buFont typeface="Arial"/>
              <a:buNone/>
              <a:defRPr sz="3200" b="1" i="0" u="none" strike="noStrike" cap="none">
                <a:solidFill>
                  <a:srgbClr val="032043"/>
                </a:solidFill>
                <a:latin typeface="Arial"/>
                <a:ea typeface="Arial"/>
                <a:cs typeface="Arial"/>
                <a:sym typeface="Arial"/>
              </a:defRPr>
            </a:lvl2pPr>
            <a:lvl3pPr marL="0" marR="0" lvl="2" indent="0" algn="just" rtl="0">
              <a:lnSpc>
                <a:spcPct val="100000"/>
              </a:lnSpc>
              <a:spcBef>
                <a:spcPts val="1100"/>
              </a:spcBef>
              <a:spcAft>
                <a:spcPts val="0"/>
              </a:spcAft>
              <a:buClr>
                <a:srgbClr val="003366"/>
              </a:buClr>
              <a:buFont typeface="Arial"/>
              <a:buNone/>
              <a:defRPr sz="3200" b="1" i="0" u="none" strike="noStrike" cap="none">
                <a:solidFill>
                  <a:srgbClr val="032043"/>
                </a:solidFill>
                <a:latin typeface="Arial"/>
                <a:ea typeface="Arial"/>
                <a:cs typeface="Arial"/>
                <a:sym typeface="Arial"/>
              </a:defRPr>
            </a:lvl3pPr>
            <a:lvl4pPr marL="0" marR="0" lvl="3" indent="0" algn="just" rtl="0">
              <a:lnSpc>
                <a:spcPct val="100000"/>
              </a:lnSpc>
              <a:spcBef>
                <a:spcPts val="1100"/>
              </a:spcBef>
              <a:spcAft>
                <a:spcPts val="0"/>
              </a:spcAft>
              <a:buClr>
                <a:srgbClr val="003366"/>
              </a:buClr>
              <a:buFont typeface="Arial"/>
              <a:buNone/>
              <a:defRPr sz="3200" b="1" i="0" u="none" strike="noStrike" cap="none">
                <a:solidFill>
                  <a:srgbClr val="032043"/>
                </a:solidFill>
                <a:latin typeface="Arial"/>
                <a:ea typeface="Arial"/>
                <a:cs typeface="Arial"/>
                <a:sym typeface="Arial"/>
              </a:defRPr>
            </a:lvl4pPr>
            <a:lvl5pPr marL="0" marR="0" lvl="4" indent="0" algn="just" rtl="0">
              <a:lnSpc>
                <a:spcPct val="100000"/>
              </a:lnSpc>
              <a:spcBef>
                <a:spcPts val="1100"/>
              </a:spcBef>
              <a:spcAft>
                <a:spcPts val="0"/>
              </a:spcAft>
              <a:buClr>
                <a:srgbClr val="003366"/>
              </a:buClr>
              <a:buFont typeface="Arial"/>
              <a:buNone/>
              <a:defRPr sz="3200" b="1" i="0" u="none" strike="noStrike" cap="none">
                <a:solidFill>
                  <a:srgbClr val="032043"/>
                </a:solidFill>
                <a:latin typeface="Arial"/>
                <a:ea typeface="Arial"/>
                <a:cs typeface="Arial"/>
                <a:sym typeface="Arial"/>
              </a:defRPr>
            </a:lvl5pPr>
            <a:lvl6pPr marL="2882900" marR="0" lvl="5"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6pPr>
            <a:lvl7pPr marL="3403600" marR="0" lvl="6"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7pPr>
            <a:lvl8pPr marL="3937000" marR="0" lvl="7"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8pPr>
            <a:lvl9pPr marL="4457700" marR="0" lvl="8" indent="317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1.jpe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534600" y="302750"/>
            <a:ext cx="9622800" cy="12603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Arial"/>
              <a:buNone/>
              <a:defRPr sz="5000" b="0" i="0" u="none" strike="noStrike" cap="none">
                <a:solidFill>
                  <a:schemeClr val="lt1"/>
                </a:solidFill>
                <a:latin typeface="Arial"/>
                <a:ea typeface="Arial"/>
                <a:cs typeface="Arial"/>
                <a:sym typeface="Arial"/>
              </a:defRPr>
            </a:lvl1pPr>
            <a:lvl2pPr lvl="1" indent="0" rtl="0">
              <a:spcBef>
                <a:spcPts val="0"/>
              </a:spcBef>
              <a:buFont typeface="Arial"/>
              <a:buNone/>
              <a:defRPr sz="2100"/>
            </a:lvl2pPr>
            <a:lvl3pPr lvl="2" indent="0" rtl="0">
              <a:spcBef>
                <a:spcPts val="0"/>
              </a:spcBef>
              <a:buFont typeface="Arial"/>
              <a:buNone/>
              <a:defRPr sz="2100"/>
            </a:lvl3pPr>
            <a:lvl4pPr lvl="3" indent="0" rtl="0">
              <a:spcBef>
                <a:spcPts val="0"/>
              </a:spcBef>
              <a:buFont typeface="Arial"/>
              <a:buNone/>
              <a:defRPr sz="2100"/>
            </a:lvl4pPr>
            <a:lvl5pPr lvl="4" indent="0" rtl="0">
              <a:spcBef>
                <a:spcPts val="0"/>
              </a:spcBef>
              <a:buFont typeface="Arial"/>
              <a:buNone/>
              <a:defRPr sz="2100"/>
            </a:lvl5pPr>
            <a:lvl6pPr lvl="5" indent="0" rtl="0">
              <a:spcBef>
                <a:spcPts val="0"/>
              </a:spcBef>
              <a:buFont typeface="Arial"/>
              <a:buNone/>
              <a:defRPr sz="2100"/>
            </a:lvl6pPr>
            <a:lvl7pPr lvl="6" indent="0" rtl="0">
              <a:spcBef>
                <a:spcPts val="0"/>
              </a:spcBef>
              <a:buFont typeface="Arial"/>
              <a:buNone/>
              <a:defRPr sz="2100"/>
            </a:lvl7pPr>
            <a:lvl8pPr lvl="7" indent="0" rtl="0">
              <a:spcBef>
                <a:spcPts val="0"/>
              </a:spcBef>
              <a:buFont typeface="Arial"/>
              <a:buNone/>
              <a:defRPr sz="2100"/>
            </a:lvl8pPr>
            <a:lvl9pPr lvl="8" indent="0" rtl="0">
              <a:spcBef>
                <a:spcPts val="0"/>
              </a:spcBef>
              <a:buFont typeface="Arial"/>
              <a:buNone/>
              <a:defRPr sz="2100"/>
            </a:lvl9pPr>
          </a:lstStyle>
          <a:p>
            <a:endParaRPr/>
          </a:p>
        </p:txBody>
      </p:sp>
      <p:sp>
        <p:nvSpPr>
          <p:cNvPr id="7" name="Shape 7"/>
          <p:cNvSpPr txBox="1">
            <a:spLocks noGrp="1"/>
          </p:cNvSpPr>
          <p:nvPr>
            <p:ph type="body" idx="1"/>
          </p:nvPr>
        </p:nvSpPr>
        <p:spPr>
          <a:xfrm>
            <a:off x="534600" y="1764006"/>
            <a:ext cx="9622800" cy="4989300"/>
          </a:xfrm>
          <a:prstGeom prst="rect">
            <a:avLst/>
          </a:prstGeom>
          <a:noFill/>
          <a:ln>
            <a:noFill/>
          </a:ln>
        </p:spPr>
        <p:txBody>
          <a:bodyPr lIns="91425" tIns="91425" rIns="91425" bIns="91425" anchor="t" anchorCtr="0"/>
          <a:lstStyle>
            <a:lvl1pPr marL="393700" marR="0" lvl="0" indent="12700" algn="l" rtl="0">
              <a:lnSpc>
                <a:spcPct val="100000"/>
              </a:lnSpc>
              <a:spcBef>
                <a:spcPts val="600"/>
              </a:spcBef>
              <a:spcAft>
                <a:spcPts val="0"/>
              </a:spcAft>
              <a:buClr>
                <a:schemeClr val="accent1"/>
              </a:buClr>
              <a:buSzPct val="100000"/>
              <a:buFont typeface="Arial"/>
              <a:buChar char="•"/>
              <a:defRPr sz="3200" b="0" i="0" u="none" strike="noStrike" cap="none">
                <a:solidFill>
                  <a:schemeClr val="accent1"/>
                </a:solidFill>
                <a:latin typeface="Calibri"/>
                <a:ea typeface="Calibri"/>
                <a:cs typeface="Calibri"/>
                <a:sym typeface="Calibri"/>
              </a:defRPr>
            </a:lvl1pPr>
            <a:lvl2pPr marL="850900" marR="0" lvl="1" indent="12700" algn="l" rtl="0">
              <a:lnSpc>
                <a:spcPct val="100000"/>
              </a:lnSpc>
              <a:spcBef>
                <a:spcPts val="600"/>
              </a:spcBef>
              <a:spcAft>
                <a:spcPts val="0"/>
              </a:spcAft>
              <a:buClr>
                <a:schemeClr val="accent1"/>
              </a:buClr>
              <a:buSzPct val="100000"/>
              <a:buFont typeface="Arial"/>
              <a:buChar char="–"/>
              <a:defRPr sz="2800" b="0" i="0" u="none" strike="noStrike" cap="none">
                <a:solidFill>
                  <a:schemeClr val="accent1"/>
                </a:solidFill>
                <a:latin typeface="Calibri"/>
                <a:ea typeface="Calibri"/>
                <a:cs typeface="Calibri"/>
                <a:sym typeface="Calibri"/>
              </a:defRPr>
            </a:lvl2pPr>
            <a:lvl3pPr marL="1308100" marR="0" lvl="2" indent="19050" algn="l" rtl="0">
              <a:lnSpc>
                <a:spcPct val="100000"/>
              </a:lnSpc>
              <a:spcBef>
                <a:spcPts val="500"/>
              </a:spcBef>
              <a:spcAft>
                <a:spcPts val="0"/>
              </a:spcAft>
              <a:buClr>
                <a:schemeClr val="accent1"/>
              </a:buClr>
              <a:buSzPct val="100000"/>
              <a:buFont typeface="Arial"/>
              <a:buChar char="•"/>
              <a:defRPr sz="2300" b="0" i="0" u="none" strike="noStrike" cap="none">
                <a:solidFill>
                  <a:schemeClr val="accent1"/>
                </a:solidFill>
                <a:latin typeface="Calibri"/>
                <a:ea typeface="Calibri"/>
                <a:cs typeface="Calibri"/>
                <a:sym typeface="Calibri"/>
              </a:defRPr>
            </a:lvl3pPr>
            <a:lvl4pPr marL="1828800" marR="0" lvl="3" indent="19050" algn="l" rtl="0">
              <a:lnSpc>
                <a:spcPct val="100000"/>
              </a:lnSpc>
              <a:spcBef>
                <a:spcPts val="500"/>
              </a:spcBef>
              <a:spcAft>
                <a:spcPts val="0"/>
              </a:spcAft>
              <a:buClr>
                <a:schemeClr val="accent1"/>
              </a:buClr>
              <a:buSzPct val="100000"/>
              <a:buFont typeface="Arial"/>
              <a:buChar char="–"/>
              <a:defRPr sz="2300" b="0" i="0" u="none" strike="noStrike" cap="none">
                <a:solidFill>
                  <a:schemeClr val="accent1"/>
                </a:solidFill>
                <a:latin typeface="Calibri"/>
                <a:ea typeface="Calibri"/>
                <a:cs typeface="Calibri"/>
                <a:sym typeface="Calibri"/>
              </a:defRPr>
            </a:lvl4pPr>
            <a:lvl5pPr marL="2362200" marR="0" lvl="4" indent="6350" algn="l" rtl="0">
              <a:lnSpc>
                <a:spcPct val="100000"/>
              </a:lnSpc>
              <a:spcBef>
                <a:spcPts val="500"/>
              </a:spcBef>
              <a:spcAft>
                <a:spcPts val="0"/>
              </a:spcAft>
              <a:buClr>
                <a:schemeClr val="accent1"/>
              </a:buClr>
              <a:buSzPct val="100000"/>
              <a:buFont typeface="Arial"/>
              <a:buChar char="»"/>
              <a:defRPr sz="2300" b="0" i="0" u="none" strike="noStrike" cap="none">
                <a:solidFill>
                  <a:schemeClr val="accent1"/>
                </a:solidFill>
                <a:latin typeface="Calibri"/>
                <a:ea typeface="Calibri"/>
                <a:cs typeface="Calibri"/>
                <a:sym typeface="Calibri"/>
              </a:defRPr>
            </a:lvl5pPr>
            <a:lvl6pPr marL="2882900" marR="0" lvl="5" indent="190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Calibri"/>
                <a:ea typeface="Calibri"/>
                <a:cs typeface="Calibri"/>
                <a:sym typeface="Calibri"/>
              </a:defRPr>
            </a:lvl6pPr>
            <a:lvl7pPr marL="3403600" marR="0" lvl="6" indent="190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Calibri"/>
                <a:ea typeface="Calibri"/>
                <a:cs typeface="Calibri"/>
                <a:sym typeface="Calibri"/>
              </a:defRPr>
            </a:lvl7pPr>
            <a:lvl8pPr marL="3937000" marR="0" lvl="7" indent="63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Calibri"/>
                <a:ea typeface="Calibri"/>
                <a:cs typeface="Calibri"/>
                <a:sym typeface="Calibri"/>
              </a:defRPr>
            </a:lvl8pPr>
            <a:lvl9pPr marL="4457700" marR="0" lvl="8" indent="19050" algn="l" rtl="0">
              <a:lnSpc>
                <a:spcPct val="100000"/>
              </a:lnSpc>
              <a:spcBef>
                <a:spcPts val="500"/>
              </a:spcBef>
              <a:spcAft>
                <a:spcPts val="0"/>
              </a:spcAft>
              <a:buClr>
                <a:schemeClr val="dk1"/>
              </a:buClr>
              <a:buSzPct val="100000"/>
              <a:buFont typeface="Arial"/>
              <a:buChar char="•"/>
              <a:defRPr sz="23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dt" idx="10"/>
          </p:nvPr>
        </p:nvSpPr>
        <p:spPr>
          <a:xfrm>
            <a:off x="534600" y="7007006"/>
            <a:ext cx="2494800" cy="4026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400" b="0" i="0" u="none" strike="noStrike" cap="none">
                <a:solidFill>
                  <a:srgbClr val="888888"/>
                </a:solidFill>
                <a:latin typeface="Calibri"/>
                <a:ea typeface="Calibri"/>
                <a:cs typeface="Calibri"/>
                <a:sym typeface="Calibri"/>
              </a:defRPr>
            </a:lvl1pPr>
            <a:lvl2pPr marL="520700" marR="0" lvl="1" indent="-12700" algn="l" rtl="0">
              <a:lnSpc>
                <a:spcPct val="100000"/>
              </a:lnSpc>
              <a:spcBef>
                <a:spcPts val="0"/>
              </a:spcBef>
              <a:spcAft>
                <a:spcPts val="0"/>
              </a:spcAft>
              <a:buClr>
                <a:schemeClr val="dk1"/>
              </a:buClr>
              <a:buFont typeface="Calibri"/>
              <a:buNone/>
              <a:defRPr sz="2100" b="0" i="0" u="none" strike="noStrike" cap="none">
                <a:solidFill>
                  <a:schemeClr val="dk1"/>
                </a:solidFill>
                <a:latin typeface="Calibri"/>
                <a:ea typeface="Calibri"/>
                <a:cs typeface="Calibri"/>
                <a:sym typeface="Calibri"/>
              </a:defRPr>
            </a:lvl2pPr>
            <a:lvl3pPr marL="1054100" marR="0" lvl="2" indent="-25400" algn="l" rtl="0">
              <a:lnSpc>
                <a:spcPct val="100000"/>
              </a:lnSpc>
              <a:spcBef>
                <a:spcPts val="0"/>
              </a:spcBef>
              <a:spcAft>
                <a:spcPts val="0"/>
              </a:spcAft>
              <a:buClr>
                <a:schemeClr val="dk1"/>
              </a:buClr>
              <a:buFont typeface="Calibri"/>
              <a:buNone/>
              <a:defRPr sz="2100" b="0" i="0" u="none" strike="noStrike" cap="none">
                <a:solidFill>
                  <a:schemeClr val="dk1"/>
                </a:solidFill>
                <a:latin typeface="Calibri"/>
                <a:ea typeface="Calibri"/>
                <a:cs typeface="Calibri"/>
                <a:sym typeface="Calibri"/>
              </a:defRPr>
            </a:lvl3pPr>
            <a:lvl4pPr marL="1574800" marR="0" lvl="3" indent="-12700" algn="l" rtl="0">
              <a:lnSpc>
                <a:spcPct val="100000"/>
              </a:lnSpc>
              <a:spcBef>
                <a:spcPts val="0"/>
              </a:spcBef>
              <a:spcAft>
                <a:spcPts val="0"/>
              </a:spcAft>
              <a:buClr>
                <a:schemeClr val="dk1"/>
              </a:buClr>
              <a:buFont typeface="Calibri"/>
              <a:buNone/>
              <a:defRPr sz="2100" b="0" i="0" u="none" strike="noStrike" cap="none">
                <a:solidFill>
                  <a:schemeClr val="dk1"/>
                </a:solidFill>
                <a:latin typeface="Calibri"/>
                <a:ea typeface="Calibri"/>
                <a:cs typeface="Calibri"/>
                <a:sym typeface="Calibri"/>
              </a:defRPr>
            </a:lvl4pPr>
            <a:lvl5pPr marL="2095500" marR="0" lvl="4" indent="-12700" algn="l" rtl="0">
              <a:lnSpc>
                <a:spcPct val="100000"/>
              </a:lnSpc>
              <a:spcBef>
                <a:spcPts val="0"/>
              </a:spcBef>
              <a:spcAft>
                <a:spcPts val="0"/>
              </a:spcAft>
              <a:buClr>
                <a:schemeClr val="dk1"/>
              </a:buClr>
              <a:buFont typeface="Calibri"/>
              <a:buNone/>
              <a:defRPr sz="2100" b="0" i="0" u="none" strike="noStrike" cap="none">
                <a:solidFill>
                  <a:schemeClr val="dk1"/>
                </a:solidFill>
                <a:latin typeface="Calibri"/>
                <a:ea typeface="Calibri"/>
                <a:cs typeface="Calibri"/>
                <a:sym typeface="Calibri"/>
              </a:defRPr>
            </a:lvl5pPr>
            <a:lvl6pPr marL="2616200" marR="0" lvl="5" indent="-12700" algn="l" rtl="0">
              <a:lnSpc>
                <a:spcPct val="100000"/>
              </a:lnSpc>
              <a:spcBef>
                <a:spcPts val="0"/>
              </a:spcBef>
              <a:spcAft>
                <a:spcPts val="0"/>
              </a:spcAft>
              <a:buClr>
                <a:schemeClr val="dk1"/>
              </a:buClr>
              <a:buFont typeface="Calibri"/>
              <a:buNone/>
              <a:defRPr sz="2100" b="0" i="0" u="none" strike="noStrike" cap="none">
                <a:solidFill>
                  <a:schemeClr val="dk1"/>
                </a:solidFill>
                <a:latin typeface="Calibri"/>
                <a:ea typeface="Calibri"/>
                <a:cs typeface="Calibri"/>
                <a:sym typeface="Calibri"/>
              </a:defRPr>
            </a:lvl6pPr>
            <a:lvl7pPr marL="3149600" marR="0" lvl="6" indent="-12700" algn="l" rtl="0">
              <a:lnSpc>
                <a:spcPct val="100000"/>
              </a:lnSpc>
              <a:spcBef>
                <a:spcPts val="0"/>
              </a:spcBef>
              <a:spcAft>
                <a:spcPts val="0"/>
              </a:spcAft>
              <a:buClr>
                <a:schemeClr val="dk1"/>
              </a:buClr>
              <a:buFont typeface="Calibri"/>
              <a:buNone/>
              <a:defRPr sz="2100" b="0" i="0" u="none" strike="noStrike" cap="none">
                <a:solidFill>
                  <a:schemeClr val="dk1"/>
                </a:solidFill>
                <a:latin typeface="Calibri"/>
                <a:ea typeface="Calibri"/>
                <a:cs typeface="Calibri"/>
                <a:sym typeface="Calibri"/>
              </a:defRPr>
            </a:lvl7pPr>
            <a:lvl8pPr marL="3670300" marR="0" lvl="7" indent="-12700" algn="l" rtl="0">
              <a:lnSpc>
                <a:spcPct val="100000"/>
              </a:lnSpc>
              <a:spcBef>
                <a:spcPts val="0"/>
              </a:spcBef>
              <a:spcAft>
                <a:spcPts val="0"/>
              </a:spcAft>
              <a:buClr>
                <a:schemeClr val="dk1"/>
              </a:buClr>
              <a:buFont typeface="Calibri"/>
              <a:buNone/>
              <a:defRPr sz="2100" b="0" i="0" u="none" strike="noStrike" cap="none">
                <a:solidFill>
                  <a:schemeClr val="dk1"/>
                </a:solidFill>
                <a:latin typeface="Calibri"/>
                <a:ea typeface="Calibri"/>
                <a:cs typeface="Calibri"/>
                <a:sym typeface="Calibri"/>
              </a:defRPr>
            </a:lvl8pPr>
            <a:lvl9pPr marL="4191000" marR="0" lvl="8" indent="-12700" algn="l" rtl="0">
              <a:lnSpc>
                <a:spcPct val="100000"/>
              </a:lnSpc>
              <a:spcBef>
                <a:spcPts val="0"/>
              </a:spcBef>
              <a:spcAft>
                <a:spcPts val="0"/>
              </a:spcAft>
              <a:buClr>
                <a:schemeClr val="dk1"/>
              </a:buClr>
              <a:buFont typeface="Calibri"/>
              <a:buNone/>
              <a:defRPr sz="2100" b="0" i="0" u="none" strike="noStrike" cap="none">
                <a:solidFill>
                  <a:schemeClr val="dk1"/>
                </a:solidFill>
                <a:latin typeface="Calibri"/>
                <a:ea typeface="Calibri"/>
                <a:cs typeface="Calibri"/>
                <a:sym typeface="Calibri"/>
              </a:defRPr>
            </a:lvl9pPr>
          </a:lstStyle>
          <a:p>
            <a:endParaRPr/>
          </a:p>
        </p:txBody>
      </p:sp>
      <p:sp>
        <p:nvSpPr>
          <p:cNvPr id="9" name="Shape 9"/>
          <p:cNvSpPr txBox="1">
            <a:spLocks noGrp="1"/>
          </p:cNvSpPr>
          <p:nvPr>
            <p:ph type="ftr" idx="11"/>
          </p:nvPr>
        </p:nvSpPr>
        <p:spPr>
          <a:xfrm>
            <a:off x="3653101" y="7007006"/>
            <a:ext cx="3385800" cy="4026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400" b="0" i="0" u="none" strike="noStrike" cap="none">
                <a:solidFill>
                  <a:srgbClr val="888888"/>
                </a:solidFill>
                <a:latin typeface="Calibri"/>
                <a:ea typeface="Calibri"/>
                <a:cs typeface="Calibri"/>
                <a:sym typeface="Calibri"/>
              </a:defRPr>
            </a:lvl1pPr>
            <a:lvl2pPr marL="520700" marR="0" lvl="1" indent="-12700" algn="l" rtl="0">
              <a:lnSpc>
                <a:spcPct val="100000"/>
              </a:lnSpc>
              <a:spcBef>
                <a:spcPts val="0"/>
              </a:spcBef>
              <a:spcAft>
                <a:spcPts val="0"/>
              </a:spcAft>
              <a:buClr>
                <a:schemeClr val="dk1"/>
              </a:buClr>
              <a:buFont typeface="Calibri"/>
              <a:buNone/>
              <a:defRPr sz="2100" b="0" i="0" u="none" strike="noStrike" cap="none">
                <a:solidFill>
                  <a:schemeClr val="dk1"/>
                </a:solidFill>
                <a:latin typeface="Calibri"/>
                <a:ea typeface="Calibri"/>
                <a:cs typeface="Calibri"/>
                <a:sym typeface="Calibri"/>
              </a:defRPr>
            </a:lvl2pPr>
            <a:lvl3pPr marL="1054100" marR="0" lvl="2" indent="-25400" algn="l" rtl="0">
              <a:lnSpc>
                <a:spcPct val="100000"/>
              </a:lnSpc>
              <a:spcBef>
                <a:spcPts val="0"/>
              </a:spcBef>
              <a:spcAft>
                <a:spcPts val="0"/>
              </a:spcAft>
              <a:buClr>
                <a:schemeClr val="dk1"/>
              </a:buClr>
              <a:buFont typeface="Calibri"/>
              <a:buNone/>
              <a:defRPr sz="2100" b="0" i="0" u="none" strike="noStrike" cap="none">
                <a:solidFill>
                  <a:schemeClr val="dk1"/>
                </a:solidFill>
                <a:latin typeface="Calibri"/>
                <a:ea typeface="Calibri"/>
                <a:cs typeface="Calibri"/>
                <a:sym typeface="Calibri"/>
              </a:defRPr>
            </a:lvl3pPr>
            <a:lvl4pPr marL="1574800" marR="0" lvl="3" indent="-12700" algn="l" rtl="0">
              <a:lnSpc>
                <a:spcPct val="100000"/>
              </a:lnSpc>
              <a:spcBef>
                <a:spcPts val="0"/>
              </a:spcBef>
              <a:spcAft>
                <a:spcPts val="0"/>
              </a:spcAft>
              <a:buClr>
                <a:schemeClr val="dk1"/>
              </a:buClr>
              <a:buFont typeface="Calibri"/>
              <a:buNone/>
              <a:defRPr sz="2100" b="0" i="0" u="none" strike="noStrike" cap="none">
                <a:solidFill>
                  <a:schemeClr val="dk1"/>
                </a:solidFill>
                <a:latin typeface="Calibri"/>
                <a:ea typeface="Calibri"/>
                <a:cs typeface="Calibri"/>
                <a:sym typeface="Calibri"/>
              </a:defRPr>
            </a:lvl4pPr>
            <a:lvl5pPr marL="2095500" marR="0" lvl="4" indent="-12700" algn="l" rtl="0">
              <a:lnSpc>
                <a:spcPct val="100000"/>
              </a:lnSpc>
              <a:spcBef>
                <a:spcPts val="0"/>
              </a:spcBef>
              <a:spcAft>
                <a:spcPts val="0"/>
              </a:spcAft>
              <a:buClr>
                <a:schemeClr val="dk1"/>
              </a:buClr>
              <a:buFont typeface="Calibri"/>
              <a:buNone/>
              <a:defRPr sz="2100" b="0" i="0" u="none" strike="noStrike" cap="none">
                <a:solidFill>
                  <a:schemeClr val="dk1"/>
                </a:solidFill>
                <a:latin typeface="Calibri"/>
                <a:ea typeface="Calibri"/>
                <a:cs typeface="Calibri"/>
                <a:sym typeface="Calibri"/>
              </a:defRPr>
            </a:lvl5pPr>
            <a:lvl6pPr marL="2616200" marR="0" lvl="5" indent="-12700" algn="l" rtl="0">
              <a:lnSpc>
                <a:spcPct val="100000"/>
              </a:lnSpc>
              <a:spcBef>
                <a:spcPts val="0"/>
              </a:spcBef>
              <a:spcAft>
                <a:spcPts val="0"/>
              </a:spcAft>
              <a:buClr>
                <a:schemeClr val="dk1"/>
              </a:buClr>
              <a:buFont typeface="Calibri"/>
              <a:buNone/>
              <a:defRPr sz="2100" b="0" i="0" u="none" strike="noStrike" cap="none">
                <a:solidFill>
                  <a:schemeClr val="dk1"/>
                </a:solidFill>
                <a:latin typeface="Calibri"/>
                <a:ea typeface="Calibri"/>
                <a:cs typeface="Calibri"/>
                <a:sym typeface="Calibri"/>
              </a:defRPr>
            </a:lvl6pPr>
            <a:lvl7pPr marL="3149600" marR="0" lvl="6" indent="-12700" algn="l" rtl="0">
              <a:lnSpc>
                <a:spcPct val="100000"/>
              </a:lnSpc>
              <a:spcBef>
                <a:spcPts val="0"/>
              </a:spcBef>
              <a:spcAft>
                <a:spcPts val="0"/>
              </a:spcAft>
              <a:buClr>
                <a:schemeClr val="dk1"/>
              </a:buClr>
              <a:buFont typeface="Calibri"/>
              <a:buNone/>
              <a:defRPr sz="2100" b="0" i="0" u="none" strike="noStrike" cap="none">
                <a:solidFill>
                  <a:schemeClr val="dk1"/>
                </a:solidFill>
                <a:latin typeface="Calibri"/>
                <a:ea typeface="Calibri"/>
                <a:cs typeface="Calibri"/>
                <a:sym typeface="Calibri"/>
              </a:defRPr>
            </a:lvl7pPr>
            <a:lvl8pPr marL="3670300" marR="0" lvl="7" indent="-12700" algn="l" rtl="0">
              <a:lnSpc>
                <a:spcPct val="100000"/>
              </a:lnSpc>
              <a:spcBef>
                <a:spcPts val="0"/>
              </a:spcBef>
              <a:spcAft>
                <a:spcPts val="0"/>
              </a:spcAft>
              <a:buClr>
                <a:schemeClr val="dk1"/>
              </a:buClr>
              <a:buFont typeface="Calibri"/>
              <a:buNone/>
              <a:defRPr sz="2100" b="0" i="0" u="none" strike="noStrike" cap="none">
                <a:solidFill>
                  <a:schemeClr val="dk1"/>
                </a:solidFill>
                <a:latin typeface="Calibri"/>
                <a:ea typeface="Calibri"/>
                <a:cs typeface="Calibri"/>
                <a:sym typeface="Calibri"/>
              </a:defRPr>
            </a:lvl8pPr>
            <a:lvl9pPr marL="4191000" marR="0" lvl="8" indent="-12700" algn="l" rtl="0">
              <a:lnSpc>
                <a:spcPct val="100000"/>
              </a:lnSpc>
              <a:spcBef>
                <a:spcPts val="0"/>
              </a:spcBef>
              <a:spcAft>
                <a:spcPts val="0"/>
              </a:spcAft>
              <a:buClr>
                <a:schemeClr val="dk1"/>
              </a:buClr>
              <a:buFont typeface="Calibri"/>
              <a:buNone/>
              <a:defRPr sz="2100" b="0" i="0" u="none" strike="noStrike" cap="none">
                <a:solidFill>
                  <a:schemeClr val="dk1"/>
                </a:solidFill>
                <a:latin typeface="Calibri"/>
                <a:ea typeface="Calibri"/>
                <a:cs typeface="Calibri"/>
                <a:sym typeface="Calibri"/>
              </a:defRPr>
            </a:lvl9pPr>
          </a:lstStyle>
          <a:p>
            <a:endParaRPr/>
          </a:p>
        </p:txBody>
      </p:sp>
      <p:sp>
        <p:nvSpPr>
          <p:cNvPr id="10" name="Shape 10"/>
          <p:cNvSpPr txBox="1">
            <a:spLocks noGrp="1"/>
          </p:cNvSpPr>
          <p:nvPr>
            <p:ph type="sldNum" idx="12"/>
          </p:nvPr>
        </p:nvSpPr>
        <p:spPr>
          <a:xfrm>
            <a:off x="7662600" y="7007006"/>
            <a:ext cx="2494800" cy="402600"/>
          </a:xfrm>
          <a:prstGeom prst="rect">
            <a:avLst/>
          </a:prstGeom>
          <a:noFill/>
          <a:ln>
            <a:noFill/>
          </a:ln>
        </p:spPr>
        <p:txBody>
          <a:bodyPr lIns="104825" tIns="52425" rIns="104825" bIns="52425"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GB" sz="1400" b="0" i="0" u="none" strike="noStrike" cap="none">
                <a:solidFill>
                  <a:srgbClr val="888888"/>
                </a:solidFill>
                <a:latin typeface="Calibri"/>
                <a:ea typeface="Calibri"/>
                <a:cs typeface="Calibri"/>
                <a:sym typeface="Calibri"/>
              </a:rPr>
              <a:pPr marL="0" marR="0" lvl="0" indent="0" algn="r" rtl="0">
                <a:lnSpc>
                  <a:spcPct val="100000"/>
                </a:lnSpc>
                <a:spcBef>
                  <a:spcPts val="0"/>
                </a:spcBef>
                <a:spcAft>
                  <a:spcPts val="0"/>
                </a:spcAft>
                <a:buClr>
                  <a:srgbClr val="888888"/>
                </a:buClr>
                <a:buSzPct val="25000"/>
                <a:buFont typeface="Calibri"/>
                <a:buNone/>
              </a:pPr>
              <a:t>‹#›</a:t>
            </a:fld>
            <a:endParaRPr lang="en-GB" sz="1400" b="0" i="0" u="none" strike="noStrike" cap="none">
              <a:solidFill>
                <a:srgbClr val="888888"/>
              </a:solidFill>
              <a:latin typeface="Calibri"/>
              <a:ea typeface="Calibri"/>
              <a:cs typeface="Calibri"/>
              <a:sym typeface="Calibri"/>
            </a:endParaRPr>
          </a:p>
        </p:txBody>
      </p:sp>
      <p:pic>
        <p:nvPicPr>
          <p:cNvPr id="11" name="Shape 11" descr="parallax1.jpg"/>
          <p:cNvPicPr preferRelativeResize="0"/>
          <p:nvPr/>
        </p:nvPicPr>
        <p:blipFill rotWithShape="1">
          <a:blip r:embed="rId3">
            <a:alphaModFix/>
          </a:blip>
          <a:srcRect/>
          <a:stretch/>
        </p:blipFill>
        <p:spPr>
          <a:xfrm>
            <a:off x="0" y="0"/>
            <a:ext cx="10692003" cy="755999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
        <p:cNvGrpSpPr/>
        <p:nvPr/>
      </p:nvGrpSpPr>
      <p:grpSpPr>
        <a:xfrm>
          <a:off x="0" y="0"/>
          <a:ext cx="0" cy="0"/>
          <a:chOff x="0" y="0"/>
          <a:chExt cx="0" cy="0"/>
        </a:xfrm>
      </p:grpSpPr>
      <p:sp>
        <p:nvSpPr>
          <p:cNvPr id="18" name="Shape 18"/>
          <p:cNvSpPr txBox="1">
            <a:spLocks noGrp="1"/>
          </p:cNvSpPr>
          <p:nvPr>
            <p:ph type="body" idx="1"/>
          </p:nvPr>
        </p:nvSpPr>
        <p:spPr>
          <a:xfrm>
            <a:off x="837883" y="997500"/>
            <a:ext cx="9357300" cy="5974800"/>
          </a:xfrm>
          <a:prstGeom prst="rect">
            <a:avLst/>
          </a:prstGeom>
          <a:noFill/>
          <a:ln>
            <a:noFill/>
          </a:ln>
        </p:spPr>
        <p:txBody>
          <a:bodyPr lIns="91425" tIns="91425" rIns="91425" bIns="91425" anchor="t" anchorCtr="0"/>
          <a:lstStyle>
            <a:lvl1pPr marL="0" marR="0" lvl="0" indent="0" algn="just" rtl="0">
              <a:lnSpc>
                <a:spcPct val="100000"/>
              </a:lnSpc>
              <a:spcBef>
                <a:spcPts val="400"/>
              </a:spcBef>
              <a:spcAft>
                <a:spcPts val="0"/>
              </a:spcAft>
              <a:buClr>
                <a:srgbClr val="003366"/>
              </a:buClr>
              <a:buFont typeface="Calibri"/>
              <a:buNone/>
              <a:defRPr sz="1300" b="0" i="0" u="none" strike="noStrike" cap="none">
                <a:solidFill>
                  <a:srgbClr val="032043"/>
                </a:solidFill>
                <a:latin typeface="Calibri"/>
                <a:ea typeface="Calibri"/>
                <a:cs typeface="Calibri"/>
                <a:sym typeface="Calibri"/>
              </a:defRPr>
            </a:lvl1pPr>
            <a:lvl2pPr marL="0" marR="0" lvl="1" indent="0" algn="just" rtl="0">
              <a:lnSpc>
                <a:spcPct val="100000"/>
              </a:lnSpc>
              <a:spcBef>
                <a:spcPts val="400"/>
              </a:spcBef>
              <a:spcAft>
                <a:spcPts val="0"/>
              </a:spcAft>
              <a:buClr>
                <a:srgbClr val="003366"/>
              </a:buClr>
              <a:buFont typeface="Calibri"/>
              <a:buNone/>
              <a:defRPr sz="1300" b="0" i="0" u="none" strike="noStrike" cap="none">
                <a:solidFill>
                  <a:srgbClr val="032043"/>
                </a:solidFill>
                <a:latin typeface="Calibri"/>
                <a:ea typeface="Calibri"/>
                <a:cs typeface="Calibri"/>
                <a:sym typeface="Calibri"/>
              </a:defRPr>
            </a:lvl2pPr>
            <a:lvl3pPr marL="0" marR="0" lvl="2" indent="0" algn="just" rtl="0">
              <a:lnSpc>
                <a:spcPct val="100000"/>
              </a:lnSpc>
              <a:spcBef>
                <a:spcPts val="400"/>
              </a:spcBef>
              <a:spcAft>
                <a:spcPts val="0"/>
              </a:spcAft>
              <a:buClr>
                <a:srgbClr val="003366"/>
              </a:buClr>
              <a:buFont typeface="Calibri"/>
              <a:buNone/>
              <a:defRPr sz="1300" b="0" i="0" u="none" strike="noStrike" cap="none">
                <a:solidFill>
                  <a:srgbClr val="032043"/>
                </a:solidFill>
                <a:latin typeface="Calibri"/>
                <a:ea typeface="Calibri"/>
                <a:cs typeface="Calibri"/>
                <a:sym typeface="Calibri"/>
              </a:defRPr>
            </a:lvl3pPr>
            <a:lvl4pPr marL="0" marR="0" lvl="3" indent="0" algn="just" rtl="0">
              <a:lnSpc>
                <a:spcPct val="100000"/>
              </a:lnSpc>
              <a:spcBef>
                <a:spcPts val="400"/>
              </a:spcBef>
              <a:spcAft>
                <a:spcPts val="0"/>
              </a:spcAft>
              <a:buClr>
                <a:srgbClr val="003366"/>
              </a:buClr>
              <a:buFont typeface="Calibri"/>
              <a:buNone/>
              <a:defRPr sz="1300" b="0" i="0" u="none" strike="noStrike" cap="none">
                <a:solidFill>
                  <a:srgbClr val="032043"/>
                </a:solidFill>
                <a:latin typeface="Calibri"/>
                <a:ea typeface="Calibri"/>
                <a:cs typeface="Calibri"/>
                <a:sym typeface="Calibri"/>
              </a:defRPr>
            </a:lvl4pPr>
            <a:lvl5pPr marL="0" marR="0" lvl="4" indent="0" algn="just" rtl="0">
              <a:lnSpc>
                <a:spcPct val="100000"/>
              </a:lnSpc>
              <a:spcBef>
                <a:spcPts val="400"/>
              </a:spcBef>
              <a:spcAft>
                <a:spcPts val="0"/>
              </a:spcAft>
              <a:buClr>
                <a:srgbClr val="003366"/>
              </a:buClr>
              <a:buFont typeface="Calibri"/>
              <a:buNone/>
              <a:defRPr sz="1300" b="0" i="0" u="none" strike="noStrike" cap="none">
                <a:solidFill>
                  <a:srgbClr val="032043"/>
                </a:solidFill>
                <a:latin typeface="Calibri"/>
                <a:ea typeface="Calibri"/>
                <a:cs typeface="Calibri"/>
                <a:sym typeface="Calibri"/>
              </a:defRPr>
            </a:lvl5pPr>
            <a:lvl6pPr marL="2882900" marR="0" lvl="5" indent="31750" algn="l" rtl="0">
              <a:lnSpc>
                <a:spcPct val="100000"/>
              </a:lnSpc>
              <a:spcBef>
                <a:spcPts val="500"/>
              </a:spcBef>
              <a:spcAft>
                <a:spcPts val="0"/>
              </a:spcAft>
              <a:buClr>
                <a:schemeClr val="dk1"/>
              </a:buClr>
              <a:buSzPct val="100000"/>
              <a:buFont typeface="Calibri"/>
              <a:buChar char="•"/>
              <a:defRPr sz="2300" b="0" i="0" u="none" strike="noStrike" cap="none">
                <a:solidFill>
                  <a:schemeClr val="dk1"/>
                </a:solidFill>
                <a:latin typeface="Calibri"/>
                <a:ea typeface="Calibri"/>
                <a:cs typeface="Calibri"/>
                <a:sym typeface="Calibri"/>
              </a:defRPr>
            </a:lvl6pPr>
            <a:lvl7pPr marL="3403600" marR="0" lvl="6" indent="31750" algn="l" rtl="0">
              <a:lnSpc>
                <a:spcPct val="100000"/>
              </a:lnSpc>
              <a:spcBef>
                <a:spcPts val="500"/>
              </a:spcBef>
              <a:spcAft>
                <a:spcPts val="0"/>
              </a:spcAft>
              <a:buClr>
                <a:schemeClr val="dk1"/>
              </a:buClr>
              <a:buSzPct val="100000"/>
              <a:buFont typeface="Calibri"/>
              <a:buChar char="•"/>
              <a:defRPr sz="2300" b="0" i="0" u="none" strike="noStrike" cap="none">
                <a:solidFill>
                  <a:schemeClr val="dk1"/>
                </a:solidFill>
                <a:latin typeface="Calibri"/>
                <a:ea typeface="Calibri"/>
                <a:cs typeface="Calibri"/>
                <a:sym typeface="Calibri"/>
              </a:defRPr>
            </a:lvl7pPr>
            <a:lvl8pPr marL="3937000" marR="0" lvl="7" indent="31750" algn="l" rtl="0">
              <a:lnSpc>
                <a:spcPct val="100000"/>
              </a:lnSpc>
              <a:spcBef>
                <a:spcPts val="500"/>
              </a:spcBef>
              <a:spcAft>
                <a:spcPts val="0"/>
              </a:spcAft>
              <a:buClr>
                <a:schemeClr val="dk1"/>
              </a:buClr>
              <a:buSzPct val="100000"/>
              <a:buFont typeface="Calibri"/>
              <a:buChar char="•"/>
              <a:defRPr sz="2300" b="0" i="0" u="none" strike="noStrike" cap="none">
                <a:solidFill>
                  <a:schemeClr val="dk1"/>
                </a:solidFill>
                <a:latin typeface="Calibri"/>
                <a:ea typeface="Calibri"/>
                <a:cs typeface="Calibri"/>
                <a:sym typeface="Calibri"/>
              </a:defRPr>
            </a:lvl8pPr>
            <a:lvl9pPr marL="4457700" marR="0" lvl="8" indent="31750" algn="l" rtl="0">
              <a:lnSpc>
                <a:spcPct val="100000"/>
              </a:lnSpc>
              <a:spcBef>
                <a:spcPts val="500"/>
              </a:spcBef>
              <a:spcAft>
                <a:spcPts val="0"/>
              </a:spcAft>
              <a:buClr>
                <a:schemeClr val="dk1"/>
              </a:buClr>
              <a:buSzPct val="100000"/>
              <a:buFont typeface="Calibri"/>
              <a:buChar char="•"/>
              <a:defRPr sz="23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title"/>
          </p:nvPr>
        </p:nvSpPr>
        <p:spPr>
          <a:xfrm>
            <a:off x="837886" y="357095"/>
            <a:ext cx="9367499" cy="527999"/>
          </a:xfrm>
          <a:prstGeom prst="rect">
            <a:avLst/>
          </a:prstGeom>
          <a:noFill/>
          <a:ln>
            <a:noFill/>
          </a:ln>
          <a:effectLst>
            <a:outerShdw sx="1000" sy="1000" algn="ctr" rotWithShape="0">
              <a:srgbClr val="003366"/>
            </a:outerShdw>
          </a:effectLst>
        </p:spPr>
        <p:txBody>
          <a:bodyPr lIns="91425" tIns="91425" rIns="91425" bIns="91425" anchor="t" anchorCtr="0"/>
          <a:lstStyle>
            <a:lvl1pPr marL="0" marR="0" lvl="0" indent="0" algn="l" rtl="0">
              <a:lnSpc>
                <a:spcPct val="100000"/>
              </a:lnSpc>
              <a:spcBef>
                <a:spcPts val="0"/>
              </a:spcBef>
              <a:spcAft>
                <a:spcPts val="0"/>
              </a:spcAft>
              <a:buClr>
                <a:srgbClr val="032043"/>
              </a:buClr>
              <a:buFont typeface="Calibri"/>
              <a:buNone/>
              <a:defRPr sz="3400" b="1" i="0" u="none" strike="noStrike" cap="none">
                <a:solidFill>
                  <a:srgbClr val="032043"/>
                </a:solidFill>
                <a:latin typeface="Calibri"/>
                <a:ea typeface="Calibri"/>
                <a:cs typeface="Calibri"/>
                <a:sym typeface="Calibri"/>
              </a:defRPr>
            </a:lvl1pPr>
            <a:lvl2pPr lvl="1" indent="0" rtl="0">
              <a:spcBef>
                <a:spcPts val="0"/>
              </a:spcBef>
              <a:buFont typeface="Calibri"/>
              <a:buNone/>
              <a:defRPr sz="3400" b="1">
                <a:latin typeface="Calibri"/>
                <a:ea typeface="Calibri"/>
                <a:cs typeface="Calibri"/>
                <a:sym typeface="Calibri"/>
              </a:defRPr>
            </a:lvl2pPr>
            <a:lvl3pPr lvl="2" indent="0" rtl="0">
              <a:spcBef>
                <a:spcPts val="0"/>
              </a:spcBef>
              <a:buFont typeface="Calibri"/>
              <a:buNone/>
              <a:defRPr sz="3400" b="1">
                <a:latin typeface="Calibri"/>
                <a:ea typeface="Calibri"/>
                <a:cs typeface="Calibri"/>
                <a:sym typeface="Calibri"/>
              </a:defRPr>
            </a:lvl3pPr>
            <a:lvl4pPr lvl="3" indent="0" rtl="0">
              <a:spcBef>
                <a:spcPts val="0"/>
              </a:spcBef>
              <a:buFont typeface="Calibri"/>
              <a:buNone/>
              <a:defRPr sz="3400" b="1">
                <a:latin typeface="Calibri"/>
                <a:ea typeface="Calibri"/>
                <a:cs typeface="Calibri"/>
                <a:sym typeface="Calibri"/>
              </a:defRPr>
            </a:lvl4pPr>
            <a:lvl5pPr lvl="4" indent="0" rtl="0">
              <a:spcBef>
                <a:spcPts val="0"/>
              </a:spcBef>
              <a:buFont typeface="Calibri"/>
              <a:buNone/>
              <a:defRPr sz="3400" b="1">
                <a:latin typeface="Calibri"/>
                <a:ea typeface="Calibri"/>
                <a:cs typeface="Calibri"/>
                <a:sym typeface="Calibri"/>
              </a:defRPr>
            </a:lvl5pPr>
            <a:lvl6pPr lvl="5" indent="0" rtl="0">
              <a:spcBef>
                <a:spcPts val="0"/>
              </a:spcBef>
              <a:buFont typeface="Calibri"/>
              <a:buNone/>
              <a:defRPr sz="3400" b="1">
                <a:latin typeface="Calibri"/>
                <a:ea typeface="Calibri"/>
                <a:cs typeface="Calibri"/>
                <a:sym typeface="Calibri"/>
              </a:defRPr>
            </a:lvl6pPr>
            <a:lvl7pPr lvl="6" indent="0" rtl="0">
              <a:spcBef>
                <a:spcPts val="0"/>
              </a:spcBef>
              <a:buFont typeface="Calibri"/>
              <a:buNone/>
              <a:defRPr sz="3400" b="1">
                <a:latin typeface="Calibri"/>
                <a:ea typeface="Calibri"/>
                <a:cs typeface="Calibri"/>
                <a:sym typeface="Calibri"/>
              </a:defRPr>
            </a:lvl7pPr>
            <a:lvl8pPr lvl="7" indent="0" rtl="0">
              <a:spcBef>
                <a:spcPts val="0"/>
              </a:spcBef>
              <a:buFont typeface="Calibri"/>
              <a:buNone/>
              <a:defRPr sz="3400" b="1">
                <a:latin typeface="Calibri"/>
                <a:ea typeface="Calibri"/>
                <a:cs typeface="Calibri"/>
                <a:sym typeface="Calibri"/>
              </a:defRPr>
            </a:lvl8pPr>
            <a:lvl9pPr lvl="8" indent="0" rtl="0">
              <a:spcBef>
                <a:spcPts val="0"/>
              </a:spcBef>
              <a:buFont typeface="Calibri"/>
              <a:buNone/>
              <a:defRPr sz="3400" b="1">
                <a:latin typeface="Calibri"/>
                <a:ea typeface="Calibri"/>
                <a:cs typeface="Calibri"/>
                <a:sym typeface="Calibri"/>
              </a:defRPr>
            </a:lvl9pPr>
          </a:lstStyle>
          <a:p>
            <a:endParaRPr/>
          </a:p>
        </p:txBody>
      </p:sp>
      <p:sp>
        <p:nvSpPr>
          <p:cNvPr id="20" name="Shape 20"/>
          <p:cNvSpPr txBox="1"/>
          <p:nvPr/>
        </p:nvSpPr>
        <p:spPr>
          <a:xfrm>
            <a:off x="5169514" y="7207146"/>
            <a:ext cx="378600" cy="338999"/>
          </a:xfrm>
          <a:prstGeom prst="rect">
            <a:avLst/>
          </a:prstGeom>
          <a:noFill/>
          <a:ln>
            <a:noFill/>
          </a:ln>
        </p:spPr>
        <p:txBody>
          <a:bodyPr lIns="110550" tIns="104875" rIns="110550" bIns="104875" anchor="t" anchorCtr="0">
            <a:noAutofit/>
          </a:bodyPr>
          <a:lstStyle/>
          <a:p>
            <a:pPr marL="0" marR="0" lvl="0" indent="0" algn="l" rtl="0">
              <a:lnSpc>
                <a:spcPct val="100000"/>
              </a:lnSpc>
              <a:spcBef>
                <a:spcPts val="0"/>
              </a:spcBef>
              <a:spcAft>
                <a:spcPts val="0"/>
              </a:spcAft>
              <a:buClr>
                <a:srgbClr val="032043"/>
              </a:buClr>
              <a:buSzPct val="25000"/>
              <a:buFont typeface="Trebuchet MS"/>
              <a:buNone/>
            </a:pPr>
            <a:fld id="{00000000-1234-1234-1234-123412341234}" type="slidenum">
              <a:rPr lang="en-GB" sz="900" b="0" i="0" u="none" strike="noStrike" cap="none">
                <a:solidFill>
                  <a:srgbClr val="032043"/>
                </a:solidFill>
                <a:latin typeface="Trebuchet MS"/>
                <a:ea typeface="Trebuchet MS"/>
                <a:cs typeface="Trebuchet MS"/>
                <a:sym typeface="Trebuchet MS"/>
              </a:rPr>
              <a:pPr marL="0" marR="0" lvl="0" indent="0" algn="l" rtl="0">
                <a:lnSpc>
                  <a:spcPct val="100000"/>
                </a:lnSpc>
                <a:spcBef>
                  <a:spcPts val="0"/>
                </a:spcBef>
                <a:spcAft>
                  <a:spcPts val="0"/>
                </a:spcAft>
                <a:buClr>
                  <a:srgbClr val="032043"/>
                </a:buClr>
                <a:buSzPct val="25000"/>
                <a:buFont typeface="Trebuchet MS"/>
                <a:buNone/>
              </a:pPr>
              <a:t>‹#›</a:t>
            </a:fld>
            <a:endParaRPr lang="en-GB" sz="900" b="0" i="0" u="none" strike="noStrike" cap="none">
              <a:solidFill>
                <a:srgbClr val="032043"/>
              </a:solidFill>
              <a:latin typeface="Trebuchet MS"/>
              <a:ea typeface="Trebuchet MS"/>
              <a:cs typeface="Trebuchet MS"/>
              <a:sym typeface="Trebuchet MS"/>
            </a:endParaRPr>
          </a:p>
        </p:txBody>
      </p:sp>
      <p:sp>
        <p:nvSpPr>
          <p:cNvPr id="21" name="Shape 21"/>
          <p:cNvSpPr/>
          <p:nvPr/>
        </p:nvSpPr>
        <p:spPr>
          <a:xfrm>
            <a:off x="2" y="0"/>
            <a:ext cx="659699" cy="7559999"/>
          </a:xfrm>
          <a:prstGeom prst="rect">
            <a:avLst/>
          </a:prstGeom>
          <a:noFill/>
          <a:ln>
            <a:noFill/>
          </a:ln>
        </p:spPr>
        <p:txBody>
          <a:bodyPr lIns="41300" tIns="41300" rIns="41300" bIns="41300" anchor="ctr" anchorCtr="0">
            <a:noAutofit/>
          </a:bodyPr>
          <a:lstStyle/>
          <a:p>
            <a:pPr marL="0" marR="0" lvl="0" indent="0" algn="r" rtl="0">
              <a:lnSpc>
                <a:spcPct val="100000"/>
              </a:lnSpc>
              <a:spcBef>
                <a:spcPts val="0"/>
              </a:spcBef>
              <a:spcAft>
                <a:spcPts val="0"/>
              </a:spcAft>
              <a:buClr>
                <a:srgbClr val="000000"/>
              </a:buClr>
              <a:buFont typeface="Arial"/>
              <a:buNone/>
            </a:pPr>
            <a:endParaRPr sz="2100" b="0" i="0" u="none" strike="noStrike" cap="none">
              <a:solidFill>
                <a:srgbClr val="003366"/>
              </a:solidFill>
              <a:latin typeface="Trebuchet MS"/>
              <a:ea typeface="Trebuchet MS"/>
              <a:cs typeface="Trebuchet MS"/>
              <a:sym typeface="Trebuchet MS"/>
            </a:endParaRPr>
          </a:p>
        </p:txBody>
      </p:sp>
      <p:pic>
        <p:nvPicPr>
          <p:cNvPr id="22" name="Shape 22"/>
          <p:cNvPicPr preferRelativeResize="0"/>
          <p:nvPr/>
        </p:nvPicPr>
        <p:blipFill rotWithShape="1">
          <a:blip r:embed="rId14">
            <a:alphaModFix/>
          </a:blip>
          <a:srcRect/>
          <a:stretch/>
        </p:blipFill>
        <p:spPr>
          <a:xfrm>
            <a:off x="9126407" y="37623"/>
            <a:ext cx="1070399" cy="497700"/>
          </a:xfrm>
          <a:prstGeom prst="rect">
            <a:avLst/>
          </a:prstGeom>
          <a:noFill/>
          <a:ln>
            <a:noFill/>
          </a:ln>
        </p:spPr>
      </p:pic>
      <p:pic>
        <p:nvPicPr>
          <p:cNvPr id="23" name="Shape 23" descr="parallax1.jpg"/>
          <p:cNvPicPr preferRelativeResize="0"/>
          <p:nvPr/>
        </p:nvPicPr>
        <p:blipFill rotWithShape="1">
          <a:blip r:embed="rId15">
            <a:alphaModFix/>
          </a:blip>
          <a:srcRect l="41361" r="55512"/>
          <a:stretch/>
        </p:blipFill>
        <p:spPr>
          <a:xfrm>
            <a:off x="147" y="0"/>
            <a:ext cx="612561" cy="755999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appgallery.maxeler.co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erasmusbrainproject.com/"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17"/>
        <p:cNvGrpSpPr/>
        <p:nvPr/>
      </p:nvGrpSpPr>
      <p:grpSpPr>
        <a:xfrm>
          <a:off x="0" y="0"/>
          <a:ext cx="0" cy="0"/>
          <a:chOff x="0" y="0"/>
          <a:chExt cx="0" cy="0"/>
        </a:xfrm>
      </p:grpSpPr>
      <p:sp>
        <p:nvSpPr>
          <p:cNvPr id="118" name="Shape 118"/>
          <p:cNvSpPr txBox="1"/>
          <p:nvPr/>
        </p:nvSpPr>
        <p:spPr>
          <a:xfrm>
            <a:off x="2477582" y="2273768"/>
            <a:ext cx="6579600" cy="964799"/>
          </a:xfrm>
          <a:prstGeom prst="rect">
            <a:avLst/>
          </a:prstGeom>
          <a:noFill/>
          <a:ln>
            <a:noFill/>
          </a:ln>
        </p:spPr>
        <p:txBody>
          <a:bodyPr lIns="104875" tIns="104875" rIns="104875" bIns="10487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19" name="Shape 119"/>
          <p:cNvSpPr txBox="1"/>
          <p:nvPr/>
        </p:nvSpPr>
        <p:spPr>
          <a:xfrm>
            <a:off x="700785" y="926837"/>
            <a:ext cx="9828000" cy="6076500"/>
          </a:xfrm>
          <a:prstGeom prst="rect">
            <a:avLst/>
          </a:prstGeom>
          <a:noFill/>
          <a:ln>
            <a:noFill/>
          </a:ln>
        </p:spPr>
        <p:txBody>
          <a:bodyPr lIns="104875" tIns="104875" rIns="104875" bIns="104875" anchor="t" anchorCtr="0">
            <a:noAutofit/>
          </a:bodyPr>
          <a:lstStyle/>
          <a:p>
            <a:pPr marL="0" marR="0" lvl="0" indent="0" algn="r" rtl="0">
              <a:lnSpc>
                <a:spcPct val="100000"/>
              </a:lnSpc>
              <a:spcBef>
                <a:spcPts val="0"/>
              </a:spcBef>
              <a:spcAft>
                <a:spcPts val="0"/>
              </a:spcAft>
              <a:buClr>
                <a:srgbClr val="000000"/>
              </a:buClr>
              <a:buFont typeface="Arial"/>
              <a:buNone/>
            </a:pPr>
            <a:endParaRPr sz="4100" b="1" i="0" u="none" strike="noStrike" cap="none">
              <a:solidFill>
                <a:srgbClr val="FFFFFF"/>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Font typeface="Arial"/>
              <a:buNone/>
            </a:pPr>
            <a:endParaRPr sz="4100" b="1" i="0" u="none" strike="noStrike" cap="none">
              <a:solidFill>
                <a:srgbClr val="FFFFFF"/>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Font typeface="Arial"/>
              <a:buNone/>
            </a:pPr>
            <a:endParaRPr sz="4100" b="1" i="0" u="none" strike="noStrike" cap="none">
              <a:solidFill>
                <a:srgbClr val="FFFFFF"/>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Font typeface="Arial"/>
              <a:buNone/>
            </a:pPr>
            <a:endParaRPr sz="4100" b="1" i="0" u="none" strike="noStrike" cap="none">
              <a:solidFill>
                <a:srgbClr val="FFFFFF"/>
              </a:solidFill>
              <a:latin typeface="Calibri"/>
              <a:ea typeface="Calibri"/>
              <a:cs typeface="Calibri"/>
              <a:sym typeface="Calibri"/>
            </a:endParaRPr>
          </a:p>
          <a:p>
            <a:pPr marL="0" marR="0" lvl="0" indent="0" algn="r" rtl="0">
              <a:lnSpc>
                <a:spcPct val="100000"/>
              </a:lnSpc>
              <a:spcBef>
                <a:spcPts val="0"/>
              </a:spcBef>
              <a:spcAft>
                <a:spcPts val="0"/>
              </a:spcAft>
              <a:buClr>
                <a:srgbClr val="FFFFFF"/>
              </a:buClr>
              <a:buSzPct val="25000"/>
              <a:buFont typeface="Calibri"/>
              <a:buNone/>
            </a:pPr>
            <a:r>
              <a:rPr lang="en-GB" sz="4100" b="1" i="0" u="none" strike="noStrike" cap="none">
                <a:solidFill>
                  <a:srgbClr val="FFFFFF"/>
                </a:solidFill>
                <a:latin typeface="Calibri"/>
                <a:ea typeface="Calibri"/>
                <a:cs typeface="Calibri"/>
                <a:sym typeface="Calibri"/>
              </a:rPr>
              <a:t>Multiscale Dataflow Computing</a:t>
            </a:r>
          </a:p>
          <a:p>
            <a:pPr marL="0" marR="0" lvl="0" indent="0" algn="r" rtl="0">
              <a:lnSpc>
                <a:spcPct val="100000"/>
              </a:lnSpc>
              <a:spcBef>
                <a:spcPts val="0"/>
              </a:spcBef>
              <a:spcAft>
                <a:spcPts val="0"/>
              </a:spcAft>
              <a:buClr>
                <a:srgbClr val="FFFFFF"/>
              </a:buClr>
              <a:buSzPct val="25000"/>
              <a:buFont typeface="Calibri"/>
              <a:buNone/>
            </a:pPr>
            <a:r>
              <a:rPr lang="en-GB" sz="2500" b="1" i="1" u="none" strike="noStrike" cap="none">
                <a:solidFill>
                  <a:srgbClr val="FFFFFF"/>
                </a:solidFill>
                <a:latin typeface="Calibri"/>
                <a:ea typeface="Calibri"/>
                <a:cs typeface="Calibri"/>
                <a:sym typeface="Calibri"/>
              </a:rPr>
              <a:t>Competitive Advantage Where It Matters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Shape 233"/>
          <p:cNvPicPr preferRelativeResize="0"/>
          <p:nvPr/>
        </p:nvPicPr>
        <p:blipFill rotWithShape="1">
          <a:blip r:embed="rId3">
            <a:alphaModFix/>
          </a:blip>
          <a:srcRect/>
          <a:stretch/>
        </p:blipFill>
        <p:spPr>
          <a:xfrm>
            <a:off x="2136752" y="2854324"/>
            <a:ext cx="6889077" cy="3023878"/>
          </a:xfrm>
          <a:prstGeom prst="rect">
            <a:avLst/>
          </a:prstGeom>
          <a:noFill/>
          <a:ln>
            <a:noFill/>
          </a:ln>
        </p:spPr>
      </p:pic>
      <p:sp>
        <p:nvSpPr>
          <p:cNvPr id="234" name="Shape 234"/>
          <p:cNvSpPr txBox="1">
            <a:spLocks noGrp="1"/>
          </p:cNvSpPr>
          <p:nvPr>
            <p:ph type="title"/>
          </p:nvPr>
        </p:nvSpPr>
        <p:spPr>
          <a:xfrm>
            <a:off x="837886" y="357095"/>
            <a:ext cx="9365700" cy="527999"/>
          </a:xfrm>
          <a:prstGeom prst="rect">
            <a:avLst/>
          </a:prstGeom>
          <a:noFill/>
          <a:ln>
            <a:noFill/>
          </a:ln>
          <a:effectLst>
            <a:outerShdw sx="1000" sy="1000" algn="ctr" rotWithShape="0">
              <a:srgbClr val="003366"/>
            </a:outerShdw>
          </a:effectLst>
        </p:spPr>
        <p:txBody>
          <a:bodyPr lIns="104875" tIns="104875" rIns="104875" bIns="104875" anchor="t" anchorCtr="0">
            <a:noAutofit/>
          </a:bodyPr>
          <a:lstStyle/>
          <a:p>
            <a:pPr marL="0" marR="0" lvl="0" indent="0" algn="l" rtl="0">
              <a:lnSpc>
                <a:spcPct val="100000"/>
              </a:lnSpc>
              <a:spcBef>
                <a:spcPts val="0"/>
              </a:spcBef>
              <a:spcAft>
                <a:spcPts val="0"/>
              </a:spcAft>
              <a:buClr>
                <a:srgbClr val="032043"/>
              </a:buClr>
              <a:buSzPct val="25000"/>
              <a:buFont typeface="Calibri"/>
              <a:buNone/>
            </a:pPr>
            <a:r>
              <a:rPr lang="en-GB" sz="3400" b="1" i="0" u="none" strike="noStrike" cap="none">
                <a:solidFill>
                  <a:srgbClr val="032043"/>
                </a:solidFill>
                <a:latin typeface="Calibri"/>
                <a:ea typeface="Calibri"/>
                <a:cs typeface="Calibri"/>
                <a:sym typeface="Calibri"/>
              </a:rPr>
              <a:t>Building a Dataflow Computer</a:t>
            </a:r>
          </a:p>
        </p:txBody>
      </p:sp>
      <p:sp>
        <p:nvSpPr>
          <p:cNvPr id="235" name="Shape 235"/>
          <p:cNvSpPr txBox="1">
            <a:spLocks noGrp="1"/>
          </p:cNvSpPr>
          <p:nvPr>
            <p:ph type="body" idx="3"/>
          </p:nvPr>
        </p:nvSpPr>
        <p:spPr>
          <a:xfrm>
            <a:off x="837888" y="992925"/>
            <a:ext cx="9360900" cy="456299"/>
          </a:xfrm>
          <a:prstGeom prst="rect">
            <a:avLst/>
          </a:prstGeom>
          <a:solidFill>
            <a:srgbClr val="D3E6FD"/>
          </a:solidFill>
          <a:ln w="9525" cap="flat" cmpd="sng">
            <a:solidFill>
              <a:srgbClr val="8AA8B4"/>
            </a:solidFill>
            <a:prstDash val="solid"/>
            <a:miter/>
            <a:headEnd type="none" w="med" len="med"/>
            <a:tailEnd type="none" w="med" len="med"/>
          </a:ln>
        </p:spPr>
        <p:txBody>
          <a:bodyPr lIns="104875" tIns="104875" rIns="104875" bIns="104875" anchor="ctr" anchorCtr="0">
            <a:noAutofit/>
          </a:bodyPr>
          <a:lstStyle/>
          <a:p>
            <a:pPr marL="0" marR="0" lvl="0" indent="0" algn="just" rtl="0">
              <a:lnSpc>
                <a:spcPct val="100000"/>
              </a:lnSpc>
              <a:spcBef>
                <a:spcPts val="0"/>
              </a:spcBef>
              <a:spcAft>
                <a:spcPts val="0"/>
              </a:spcAft>
              <a:buClr>
                <a:srgbClr val="000066"/>
              </a:buClr>
              <a:buSzPct val="25000"/>
              <a:buFont typeface="Calibri"/>
              <a:buNone/>
            </a:pPr>
            <a:r>
              <a:rPr lang="en-GB" sz="1800" b="1" i="0" u="none" strike="noStrike" cap="none">
                <a:solidFill>
                  <a:srgbClr val="032043"/>
                </a:solidFill>
                <a:latin typeface="Calibri"/>
                <a:ea typeface="Calibri"/>
                <a:cs typeface="Calibri"/>
                <a:sym typeface="Calibri"/>
              </a:rPr>
              <a:t>Then build a physical machine</a:t>
            </a:r>
          </a:p>
        </p:txBody>
      </p:sp>
      <p:grpSp>
        <p:nvGrpSpPr>
          <p:cNvPr id="236" name="Shape 236"/>
          <p:cNvGrpSpPr/>
          <p:nvPr/>
        </p:nvGrpSpPr>
        <p:grpSpPr>
          <a:xfrm>
            <a:off x="2153422" y="2865436"/>
            <a:ext cx="6850084" cy="2985411"/>
            <a:chOff x="2153422" y="2865436"/>
            <a:chExt cx="6850084" cy="2985411"/>
          </a:xfrm>
        </p:grpSpPr>
        <p:sp>
          <p:nvSpPr>
            <p:cNvPr id="237" name="Shape 237"/>
            <p:cNvSpPr/>
            <p:nvPr/>
          </p:nvSpPr>
          <p:spPr>
            <a:xfrm>
              <a:off x="2831306" y="5380037"/>
              <a:ext cx="1371599" cy="457200"/>
            </a:xfrm>
            <a:prstGeom prst="rect">
              <a:avLst/>
            </a:prstGeom>
            <a:solidFill>
              <a:srgbClr val="E6EFF8"/>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38" name="Shape 238"/>
            <p:cNvSpPr/>
            <p:nvPr/>
          </p:nvSpPr>
          <p:spPr>
            <a:xfrm>
              <a:off x="4463678" y="5380678"/>
              <a:ext cx="1796627" cy="457200"/>
            </a:xfrm>
            <a:prstGeom prst="rect">
              <a:avLst/>
            </a:prstGeom>
            <a:solidFill>
              <a:srgbClr val="E6EFF8"/>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cxnSp>
          <p:nvCxnSpPr>
            <p:cNvPr id="239" name="Shape 239"/>
            <p:cNvCxnSpPr/>
            <p:nvPr/>
          </p:nvCxnSpPr>
          <p:spPr>
            <a:xfrm>
              <a:off x="2374106" y="3094036"/>
              <a:ext cx="6629400" cy="0"/>
            </a:xfrm>
            <a:prstGeom prst="straightConnector1">
              <a:avLst/>
            </a:prstGeom>
            <a:noFill/>
            <a:ln w="38100" cap="rnd" cmpd="sng">
              <a:solidFill>
                <a:srgbClr val="363636"/>
              </a:solidFill>
              <a:prstDash val="solid"/>
              <a:round/>
              <a:headEnd type="none" w="med" len="med"/>
              <a:tailEnd type="none" w="med" len="med"/>
            </a:ln>
          </p:spPr>
        </p:cxnSp>
        <p:cxnSp>
          <p:nvCxnSpPr>
            <p:cNvPr id="240" name="Shape 240"/>
            <p:cNvCxnSpPr/>
            <p:nvPr/>
          </p:nvCxnSpPr>
          <p:spPr>
            <a:xfrm rot="10800000">
              <a:off x="9003506" y="3094037"/>
              <a:ext cx="0" cy="2286000"/>
            </a:xfrm>
            <a:prstGeom prst="straightConnector1">
              <a:avLst/>
            </a:prstGeom>
            <a:noFill/>
            <a:ln w="38100" cap="rnd" cmpd="sng">
              <a:solidFill>
                <a:srgbClr val="363636"/>
              </a:solidFill>
              <a:prstDash val="solid"/>
              <a:round/>
              <a:headEnd type="none" w="med" len="med"/>
              <a:tailEnd type="none" w="med" len="med"/>
            </a:ln>
          </p:spPr>
        </p:cxnSp>
        <p:cxnSp>
          <p:nvCxnSpPr>
            <p:cNvPr id="241" name="Shape 241"/>
            <p:cNvCxnSpPr/>
            <p:nvPr/>
          </p:nvCxnSpPr>
          <p:spPr>
            <a:xfrm>
              <a:off x="6260305" y="5380037"/>
              <a:ext cx="2743199" cy="0"/>
            </a:xfrm>
            <a:prstGeom prst="straightConnector1">
              <a:avLst/>
            </a:prstGeom>
            <a:noFill/>
            <a:ln w="38100" cap="rnd" cmpd="sng">
              <a:solidFill>
                <a:srgbClr val="363636"/>
              </a:solidFill>
              <a:prstDash val="solid"/>
              <a:round/>
              <a:headEnd type="none" w="med" len="med"/>
              <a:tailEnd type="none" w="med" len="med"/>
            </a:ln>
          </p:spPr>
        </p:cxnSp>
        <p:cxnSp>
          <p:nvCxnSpPr>
            <p:cNvPr id="242" name="Shape 242"/>
            <p:cNvCxnSpPr/>
            <p:nvPr/>
          </p:nvCxnSpPr>
          <p:spPr>
            <a:xfrm>
              <a:off x="6260305" y="5380037"/>
              <a:ext cx="0" cy="457200"/>
            </a:xfrm>
            <a:prstGeom prst="straightConnector1">
              <a:avLst/>
            </a:prstGeom>
            <a:noFill/>
            <a:ln w="38100" cap="rnd" cmpd="sng">
              <a:solidFill>
                <a:srgbClr val="363636"/>
              </a:solidFill>
              <a:prstDash val="solid"/>
              <a:round/>
              <a:headEnd type="none" w="med" len="med"/>
              <a:tailEnd type="none" w="med" len="med"/>
            </a:ln>
          </p:spPr>
        </p:cxnSp>
        <p:cxnSp>
          <p:nvCxnSpPr>
            <p:cNvPr id="243" name="Shape 243"/>
            <p:cNvCxnSpPr/>
            <p:nvPr/>
          </p:nvCxnSpPr>
          <p:spPr>
            <a:xfrm rot="10800000">
              <a:off x="4463677" y="5837237"/>
              <a:ext cx="1796627" cy="0"/>
            </a:xfrm>
            <a:prstGeom prst="straightConnector1">
              <a:avLst/>
            </a:prstGeom>
            <a:noFill/>
            <a:ln w="38100" cap="rnd" cmpd="sng">
              <a:solidFill>
                <a:srgbClr val="363636"/>
              </a:solidFill>
              <a:prstDash val="solid"/>
              <a:round/>
              <a:headEnd type="none" w="med" len="med"/>
              <a:tailEnd type="none" w="med" len="med"/>
            </a:ln>
          </p:spPr>
        </p:cxnSp>
        <p:cxnSp>
          <p:nvCxnSpPr>
            <p:cNvPr id="244" name="Shape 244"/>
            <p:cNvCxnSpPr/>
            <p:nvPr/>
          </p:nvCxnSpPr>
          <p:spPr>
            <a:xfrm>
              <a:off x="4463678" y="5393648"/>
              <a:ext cx="0" cy="457200"/>
            </a:xfrm>
            <a:prstGeom prst="straightConnector1">
              <a:avLst/>
            </a:prstGeom>
            <a:noFill/>
            <a:ln w="38100" cap="rnd" cmpd="sng">
              <a:solidFill>
                <a:srgbClr val="363636"/>
              </a:solidFill>
              <a:prstDash val="solid"/>
              <a:round/>
              <a:headEnd type="none" w="med" len="med"/>
              <a:tailEnd type="none" w="med" len="med"/>
            </a:ln>
          </p:spPr>
        </p:cxnSp>
        <p:cxnSp>
          <p:nvCxnSpPr>
            <p:cNvPr id="245" name="Shape 245"/>
            <p:cNvCxnSpPr/>
            <p:nvPr/>
          </p:nvCxnSpPr>
          <p:spPr>
            <a:xfrm>
              <a:off x="4202905" y="5393648"/>
              <a:ext cx="0" cy="457200"/>
            </a:xfrm>
            <a:prstGeom prst="straightConnector1">
              <a:avLst/>
            </a:prstGeom>
            <a:noFill/>
            <a:ln w="38100" cap="rnd" cmpd="sng">
              <a:solidFill>
                <a:srgbClr val="363636"/>
              </a:solidFill>
              <a:prstDash val="solid"/>
              <a:round/>
              <a:headEnd type="none" w="med" len="med"/>
              <a:tailEnd type="none" w="med" len="med"/>
            </a:ln>
          </p:spPr>
        </p:cxnSp>
        <p:cxnSp>
          <p:nvCxnSpPr>
            <p:cNvPr id="246" name="Shape 246"/>
            <p:cNvCxnSpPr/>
            <p:nvPr/>
          </p:nvCxnSpPr>
          <p:spPr>
            <a:xfrm>
              <a:off x="2851065" y="5380037"/>
              <a:ext cx="0" cy="457200"/>
            </a:xfrm>
            <a:prstGeom prst="straightConnector1">
              <a:avLst/>
            </a:prstGeom>
            <a:noFill/>
            <a:ln w="38100" cap="rnd" cmpd="sng">
              <a:solidFill>
                <a:srgbClr val="363636"/>
              </a:solidFill>
              <a:prstDash val="solid"/>
              <a:round/>
              <a:headEnd type="none" w="med" len="med"/>
              <a:tailEnd type="none" w="med" len="med"/>
            </a:ln>
          </p:spPr>
        </p:cxnSp>
        <p:cxnSp>
          <p:nvCxnSpPr>
            <p:cNvPr id="247" name="Shape 247"/>
            <p:cNvCxnSpPr/>
            <p:nvPr/>
          </p:nvCxnSpPr>
          <p:spPr>
            <a:xfrm rot="10800000">
              <a:off x="2374107" y="5393648"/>
              <a:ext cx="457199" cy="0"/>
            </a:xfrm>
            <a:prstGeom prst="straightConnector1">
              <a:avLst/>
            </a:prstGeom>
            <a:noFill/>
            <a:ln w="38100" cap="rnd" cmpd="sng">
              <a:solidFill>
                <a:srgbClr val="363636"/>
              </a:solidFill>
              <a:prstDash val="solid"/>
              <a:round/>
              <a:headEnd type="none" w="med" len="med"/>
              <a:tailEnd type="none" w="med" len="med"/>
            </a:ln>
          </p:spPr>
        </p:cxnSp>
        <p:cxnSp>
          <p:nvCxnSpPr>
            <p:cNvPr id="248" name="Shape 248"/>
            <p:cNvCxnSpPr/>
            <p:nvPr/>
          </p:nvCxnSpPr>
          <p:spPr>
            <a:xfrm>
              <a:off x="2354348" y="2865436"/>
              <a:ext cx="19756" cy="2743199"/>
            </a:xfrm>
            <a:prstGeom prst="straightConnector1">
              <a:avLst/>
            </a:prstGeom>
            <a:noFill/>
            <a:ln w="38100" cap="rnd" cmpd="sng">
              <a:solidFill>
                <a:srgbClr val="363636"/>
              </a:solidFill>
              <a:prstDash val="solid"/>
              <a:round/>
              <a:headEnd type="none" w="med" len="med"/>
              <a:tailEnd type="none" w="med" len="med"/>
            </a:ln>
          </p:spPr>
        </p:cxnSp>
        <p:cxnSp>
          <p:nvCxnSpPr>
            <p:cNvPr id="249" name="Shape 249"/>
            <p:cNvCxnSpPr/>
            <p:nvPr/>
          </p:nvCxnSpPr>
          <p:spPr>
            <a:xfrm>
              <a:off x="2869431" y="5837237"/>
              <a:ext cx="1351839" cy="0"/>
            </a:xfrm>
            <a:prstGeom prst="straightConnector1">
              <a:avLst/>
            </a:prstGeom>
            <a:noFill/>
            <a:ln w="38100" cap="rnd" cmpd="sng">
              <a:solidFill>
                <a:srgbClr val="363636"/>
              </a:solidFill>
              <a:prstDash val="solid"/>
              <a:round/>
              <a:headEnd type="none" w="med" len="med"/>
              <a:tailEnd type="none" w="med" len="med"/>
            </a:ln>
          </p:spPr>
        </p:cxnSp>
        <p:cxnSp>
          <p:nvCxnSpPr>
            <p:cNvPr id="250" name="Shape 250"/>
            <p:cNvCxnSpPr/>
            <p:nvPr/>
          </p:nvCxnSpPr>
          <p:spPr>
            <a:xfrm>
              <a:off x="4202905" y="5393648"/>
              <a:ext cx="260772" cy="0"/>
            </a:xfrm>
            <a:prstGeom prst="straightConnector1">
              <a:avLst/>
            </a:prstGeom>
            <a:noFill/>
            <a:ln w="38100" cap="rnd" cmpd="sng">
              <a:solidFill>
                <a:srgbClr val="363636"/>
              </a:solidFill>
              <a:prstDash val="solid"/>
              <a:round/>
              <a:headEnd type="none" w="med" len="med"/>
              <a:tailEnd type="none" w="med" len="med"/>
            </a:ln>
          </p:spPr>
        </p:cxnSp>
        <p:cxnSp>
          <p:nvCxnSpPr>
            <p:cNvPr id="251" name="Shape 251"/>
            <p:cNvCxnSpPr/>
            <p:nvPr/>
          </p:nvCxnSpPr>
          <p:spPr>
            <a:xfrm rot="10800000">
              <a:off x="2153422" y="2865436"/>
              <a:ext cx="181167" cy="0"/>
            </a:xfrm>
            <a:prstGeom prst="straightConnector1">
              <a:avLst/>
            </a:prstGeom>
            <a:noFill/>
            <a:ln w="38100" cap="rnd" cmpd="sng">
              <a:solidFill>
                <a:srgbClr val="363636"/>
              </a:solidFill>
              <a:prstDash val="solid"/>
              <a:round/>
              <a:headEnd type="none" w="med" len="med"/>
              <a:tailEnd type="none" w="med" len="med"/>
            </a:ln>
          </p:spPr>
        </p:cxn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Shape 256"/>
          <p:cNvPicPr preferRelativeResize="0"/>
          <p:nvPr/>
        </p:nvPicPr>
        <p:blipFill rotWithShape="1">
          <a:blip r:embed="rId3">
            <a:alphaModFix/>
          </a:blip>
          <a:srcRect/>
          <a:stretch/>
        </p:blipFill>
        <p:spPr>
          <a:xfrm>
            <a:off x="2129965" y="2855236"/>
            <a:ext cx="6889077" cy="3029974"/>
          </a:xfrm>
          <a:prstGeom prst="rect">
            <a:avLst/>
          </a:prstGeom>
          <a:noFill/>
          <a:ln>
            <a:noFill/>
          </a:ln>
        </p:spPr>
      </p:pic>
      <p:sp>
        <p:nvSpPr>
          <p:cNvPr id="257" name="Shape 257"/>
          <p:cNvSpPr txBox="1">
            <a:spLocks noGrp="1"/>
          </p:cNvSpPr>
          <p:nvPr>
            <p:ph type="title"/>
          </p:nvPr>
        </p:nvSpPr>
        <p:spPr>
          <a:xfrm>
            <a:off x="837886" y="357095"/>
            <a:ext cx="9365700" cy="527999"/>
          </a:xfrm>
          <a:prstGeom prst="rect">
            <a:avLst/>
          </a:prstGeom>
          <a:noFill/>
          <a:ln>
            <a:noFill/>
          </a:ln>
          <a:effectLst>
            <a:outerShdw sx="1000" sy="1000" algn="ctr" rotWithShape="0">
              <a:srgbClr val="003366"/>
            </a:outerShdw>
          </a:effectLst>
        </p:spPr>
        <p:txBody>
          <a:bodyPr lIns="104875" tIns="104875" rIns="104875" bIns="104875" anchor="t" anchorCtr="0">
            <a:noAutofit/>
          </a:bodyPr>
          <a:lstStyle/>
          <a:p>
            <a:pPr marL="0" marR="0" lvl="0" indent="0" algn="l" rtl="0">
              <a:lnSpc>
                <a:spcPct val="100000"/>
              </a:lnSpc>
              <a:spcBef>
                <a:spcPts val="0"/>
              </a:spcBef>
              <a:spcAft>
                <a:spcPts val="0"/>
              </a:spcAft>
              <a:buClr>
                <a:srgbClr val="032043"/>
              </a:buClr>
              <a:buSzPct val="25000"/>
              <a:buFont typeface="Calibri"/>
              <a:buNone/>
            </a:pPr>
            <a:r>
              <a:rPr lang="en-GB" sz="3400" b="1" i="0" u="none" strike="noStrike" cap="none">
                <a:solidFill>
                  <a:srgbClr val="032043"/>
                </a:solidFill>
                <a:latin typeface="Calibri"/>
                <a:ea typeface="Calibri"/>
                <a:cs typeface="Calibri"/>
                <a:sym typeface="Calibri"/>
              </a:rPr>
              <a:t>The Dataflow Engine</a:t>
            </a:r>
          </a:p>
        </p:txBody>
      </p:sp>
      <p:sp>
        <p:nvSpPr>
          <p:cNvPr id="258" name="Shape 258"/>
          <p:cNvSpPr txBox="1">
            <a:spLocks noGrp="1"/>
          </p:cNvSpPr>
          <p:nvPr>
            <p:ph type="body" idx="3"/>
          </p:nvPr>
        </p:nvSpPr>
        <p:spPr>
          <a:xfrm>
            <a:off x="837888" y="992925"/>
            <a:ext cx="9360900" cy="456299"/>
          </a:xfrm>
          <a:prstGeom prst="rect">
            <a:avLst/>
          </a:prstGeom>
          <a:solidFill>
            <a:srgbClr val="D3E6FD"/>
          </a:solidFill>
          <a:ln w="9525" cap="flat" cmpd="sng">
            <a:solidFill>
              <a:srgbClr val="8AA8B4"/>
            </a:solidFill>
            <a:prstDash val="solid"/>
            <a:miter/>
            <a:headEnd type="none" w="med" len="med"/>
            <a:tailEnd type="none" w="med" len="med"/>
          </a:ln>
        </p:spPr>
        <p:txBody>
          <a:bodyPr lIns="104875" tIns="104875" rIns="104875" bIns="104875" anchor="ctr" anchorCtr="0">
            <a:noAutofit/>
          </a:bodyPr>
          <a:lstStyle/>
          <a:p>
            <a:pPr marL="0" marR="0" lvl="0" indent="0" algn="just" rtl="0">
              <a:lnSpc>
                <a:spcPct val="100000"/>
              </a:lnSpc>
              <a:spcBef>
                <a:spcPts val="0"/>
              </a:spcBef>
              <a:spcAft>
                <a:spcPts val="0"/>
              </a:spcAft>
              <a:buClr>
                <a:srgbClr val="000066"/>
              </a:buClr>
              <a:buSzPct val="25000"/>
              <a:buFont typeface="Calibri"/>
              <a:buNone/>
            </a:pPr>
            <a:r>
              <a:rPr lang="en-GB" sz="1800" b="1" i="0" u="none" strike="noStrike" cap="none">
                <a:solidFill>
                  <a:srgbClr val="032043"/>
                </a:solidFill>
                <a:latin typeface="Calibri"/>
                <a:ea typeface="Calibri"/>
                <a:cs typeface="Calibri"/>
                <a:sym typeface="Calibri"/>
              </a:rPr>
              <a:t>The dataflow graph as hardware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Shape 263"/>
          <p:cNvPicPr preferRelativeResize="0"/>
          <p:nvPr/>
        </p:nvPicPr>
        <p:blipFill rotWithShape="1">
          <a:blip r:embed="rId3">
            <a:alphaModFix/>
          </a:blip>
          <a:srcRect/>
          <a:stretch/>
        </p:blipFill>
        <p:spPr>
          <a:xfrm>
            <a:off x="2129965" y="2852406"/>
            <a:ext cx="6889077" cy="4188315"/>
          </a:xfrm>
          <a:prstGeom prst="rect">
            <a:avLst/>
          </a:prstGeom>
          <a:noFill/>
          <a:ln>
            <a:noFill/>
          </a:ln>
        </p:spPr>
      </p:pic>
      <p:sp>
        <p:nvSpPr>
          <p:cNvPr id="264" name="Shape 264"/>
          <p:cNvSpPr txBox="1">
            <a:spLocks noGrp="1"/>
          </p:cNvSpPr>
          <p:nvPr>
            <p:ph type="title"/>
          </p:nvPr>
        </p:nvSpPr>
        <p:spPr>
          <a:xfrm>
            <a:off x="837886" y="357095"/>
            <a:ext cx="9365700" cy="527999"/>
          </a:xfrm>
          <a:prstGeom prst="rect">
            <a:avLst/>
          </a:prstGeom>
          <a:noFill/>
          <a:ln>
            <a:noFill/>
          </a:ln>
          <a:effectLst>
            <a:outerShdw sx="1000" sy="1000" algn="ctr" rotWithShape="0">
              <a:srgbClr val="003366"/>
            </a:outerShdw>
          </a:effectLst>
        </p:spPr>
        <p:txBody>
          <a:bodyPr lIns="104875" tIns="104875" rIns="104875" bIns="104875" anchor="t" anchorCtr="0">
            <a:noAutofit/>
          </a:bodyPr>
          <a:lstStyle/>
          <a:p>
            <a:pPr marL="0" marR="0" lvl="0" indent="0" algn="l" rtl="0">
              <a:lnSpc>
                <a:spcPct val="100000"/>
              </a:lnSpc>
              <a:spcBef>
                <a:spcPts val="0"/>
              </a:spcBef>
              <a:spcAft>
                <a:spcPts val="0"/>
              </a:spcAft>
              <a:buClr>
                <a:srgbClr val="032043"/>
              </a:buClr>
              <a:buSzPct val="25000"/>
              <a:buFont typeface="Calibri"/>
              <a:buNone/>
            </a:pPr>
            <a:r>
              <a:rPr lang="en-GB" sz="3400" b="1" i="0" u="none" strike="noStrike" cap="none">
                <a:solidFill>
                  <a:srgbClr val="032043"/>
                </a:solidFill>
                <a:latin typeface="Calibri"/>
                <a:ea typeface="Calibri"/>
                <a:cs typeface="Calibri"/>
                <a:sym typeface="Calibri"/>
              </a:rPr>
              <a:t>The Dataflow Engine</a:t>
            </a:r>
          </a:p>
        </p:txBody>
      </p:sp>
      <p:sp>
        <p:nvSpPr>
          <p:cNvPr id="265" name="Shape 265"/>
          <p:cNvSpPr txBox="1">
            <a:spLocks noGrp="1"/>
          </p:cNvSpPr>
          <p:nvPr>
            <p:ph type="body" idx="3"/>
          </p:nvPr>
        </p:nvSpPr>
        <p:spPr>
          <a:xfrm>
            <a:off x="837888" y="992925"/>
            <a:ext cx="9360900" cy="456299"/>
          </a:xfrm>
          <a:prstGeom prst="rect">
            <a:avLst/>
          </a:prstGeom>
          <a:solidFill>
            <a:srgbClr val="D3E6FD"/>
          </a:solidFill>
          <a:ln w="9525" cap="flat" cmpd="sng">
            <a:solidFill>
              <a:srgbClr val="8AA8B4"/>
            </a:solidFill>
            <a:prstDash val="solid"/>
            <a:miter/>
            <a:headEnd type="none" w="med" len="med"/>
            <a:tailEnd type="none" w="med" len="med"/>
          </a:ln>
        </p:spPr>
        <p:txBody>
          <a:bodyPr lIns="104875" tIns="104875" rIns="104875" bIns="104875" anchor="ctr" anchorCtr="0">
            <a:noAutofit/>
          </a:bodyPr>
          <a:lstStyle/>
          <a:p>
            <a:pPr marL="0" marR="0" lvl="0" indent="0" algn="just" rtl="0">
              <a:lnSpc>
                <a:spcPct val="100000"/>
              </a:lnSpc>
              <a:spcBef>
                <a:spcPts val="0"/>
              </a:spcBef>
              <a:spcAft>
                <a:spcPts val="0"/>
              </a:spcAft>
              <a:buClr>
                <a:srgbClr val="000066"/>
              </a:buClr>
              <a:buSzPct val="25000"/>
              <a:buFont typeface="Calibri"/>
              <a:buNone/>
            </a:pPr>
            <a:r>
              <a:rPr lang="en-GB" sz="1800" b="1" i="0" u="none" strike="noStrike" cap="none">
                <a:solidFill>
                  <a:srgbClr val="032043"/>
                </a:solidFill>
                <a:latin typeface="Calibri"/>
                <a:ea typeface="Calibri"/>
                <a:cs typeface="Calibri"/>
                <a:sym typeface="Calibri"/>
              </a:rPr>
              <a:t>Communicate with a CPU through PCIe and the MaxelerOS API</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Shape 270"/>
          <p:cNvPicPr preferRelativeResize="0"/>
          <p:nvPr/>
        </p:nvPicPr>
        <p:blipFill rotWithShape="1">
          <a:blip r:embed="rId3">
            <a:alphaModFix/>
          </a:blip>
          <a:srcRect/>
          <a:stretch/>
        </p:blipFill>
        <p:spPr>
          <a:xfrm>
            <a:off x="2129965" y="2842089"/>
            <a:ext cx="6889077" cy="4188315"/>
          </a:xfrm>
          <a:prstGeom prst="rect">
            <a:avLst/>
          </a:prstGeom>
          <a:noFill/>
          <a:ln>
            <a:noFill/>
          </a:ln>
        </p:spPr>
      </p:pic>
      <p:sp>
        <p:nvSpPr>
          <p:cNvPr id="271" name="Shape 271"/>
          <p:cNvSpPr txBox="1">
            <a:spLocks noGrp="1"/>
          </p:cNvSpPr>
          <p:nvPr>
            <p:ph type="title"/>
          </p:nvPr>
        </p:nvSpPr>
        <p:spPr>
          <a:xfrm>
            <a:off x="837886" y="357095"/>
            <a:ext cx="9365700" cy="527999"/>
          </a:xfrm>
          <a:prstGeom prst="rect">
            <a:avLst/>
          </a:prstGeom>
          <a:noFill/>
          <a:ln>
            <a:noFill/>
          </a:ln>
          <a:effectLst>
            <a:outerShdw sx="1000" sy="1000" algn="ctr" rotWithShape="0">
              <a:srgbClr val="003366"/>
            </a:outerShdw>
          </a:effectLst>
        </p:spPr>
        <p:txBody>
          <a:bodyPr lIns="104875" tIns="104875" rIns="104875" bIns="104875" anchor="t" anchorCtr="0">
            <a:noAutofit/>
          </a:bodyPr>
          <a:lstStyle/>
          <a:p>
            <a:pPr marL="0" marR="0" lvl="0" indent="0" algn="l" rtl="0">
              <a:lnSpc>
                <a:spcPct val="100000"/>
              </a:lnSpc>
              <a:spcBef>
                <a:spcPts val="0"/>
              </a:spcBef>
              <a:spcAft>
                <a:spcPts val="0"/>
              </a:spcAft>
              <a:buClr>
                <a:srgbClr val="032043"/>
              </a:buClr>
              <a:buSzPct val="25000"/>
              <a:buFont typeface="Calibri"/>
              <a:buNone/>
            </a:pPr>
            <a:r>
              <a:rPr lang="en-GB" sz="3400" b="1" i="0" u="none" strike="noStrike" cap="none">
                <a:solidFill>
                  <a:srgbClr val="032043"/>
                </a:solidFill>
                <a:latin typeface="Calibri"/>
                <a:ea typeface="Calibri"/>
                <a:cs typeface="Calibri"/>
                <a:sym typeface="Calibri"/>
              </a:rPr>
              <a:t>The Dataflow Engine</a:t>
            </a:r>
          </a:p>
        </p:txBody>
      </p:sp>
      <p:sp>
        <p:nvSpPr>
          <p:cNvPr id="272" name="Shape 272"/>
          <p:cNvSpPr txBox="1">
            <a:spLocks noGrp="1"/>
          </p:cNvSpPr>
          <p:nvPr>
            <p:ph type="body" idx="3"/>
          </p:nvPr>
        </p:nvSpPr>
        <p:spPr>
          <a:xfrm>
            <a:off x="837888" y="992925"/>
            <a:ext cx="9360900" cy="456299"/>
          </a:xfrm>
          <a:prstGeom prst="rect">
            <a:avLst/>
          </a:prstGeom>
          <a:solidFill>
            <a:srgbClr val="D3E6FD"/>
          </a:solidFill>
          <a:ln w="9525" cap="flat" cmpd="sng">
            <a:solidFill>
              <a:srgbClr val="8AA8B4"/>
            </a:solidFill>
            <a:prstDash val="solid"/>
            <a:miter/>
            <a:headEnd type="none" w="med" len="med"/>
            <a:tailEnd type="none" w="med" len="med"/>
          </a:ln>
        </p:spPr>
        <p:txBody>
          <a:bodyPr lIns="104875" tIns="104875" rIns="104875" bIns="104875" anchor="ctr" anchorCtr="0">
            <a:noAutofit/>
          </a:bodyPr>
          <a:lstStyle/>
          <a:p>
            <a:pPr marL="0" marR="0" lvl="0" indent="0" algn="just" rtl="0">
              <a:lnSpc>
                <a:spcPct val="100000"/>
              </a:lnSpc>
              <a:spcBef>
                <a:spcPts val="0"/>
              </a:spcBef>
              <a:spcAft>
                <a:spcPts val="0"/>
              </a:spcAft>
              <a:buClr>
                <a:srgbClr val="000066"/>
              </a:buClr>
              <a:buSzPct val="25000"/>
              <a:buFont typeface="Calibri"/>
              <a:buNone/>
            </a:pPr>
            <a:r>
              <a:rPr lang="en-GB" sz="1800" b="1" i="0" u="none" strike="noStrike" cap="none">
                <a:solidFill>
                  <a:srgbClr val="032043"/>
                </a:solidFill>
                <a:latin typeface="Calibri"/>
                <a:ea typeface="Calibri"/>
                <a:cs typeface="Calibri"/>
                <a:sym typeface="Calibri"/>
              </a:rPr>
              <a:t>High-bandwidth connections to large on-card memory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Shape 277"/>
          <p:cNvPicPr preferRelativeResize="0"/>
          <p:nvPr/>
        </p:nvPicPr>
        <p:blipFill rotWithShape="1">
          <a:blip r:embed="rId3">
            <a:alphaModFix/>
          </a:blip>
          <a:srcRect/>
          <a:stretch/>
        </p:blipFill>
        <p:spPr>
          <a:xfrm>
            <a:off x="2134608" y="1921753"/>
            <a:ext cx="8437595" cy="5114986"/>
          </a:xfrm>
          <a:prstGeom prst="rect">
            <a:avLst/>
          </a:prstGeom>
          <a:noFill/>
          <a:ln>
            <a:noFill/>
          </a:ln>
        </p:spPr>
      </p:pic>
      <p:sp>
        <p:nvSpPr>
          <p:cNvPr id="278" name="Shape 278"/>
          <p:cNvSpPr txBox="1">
            <a:spLocks noGrp="1"/>
          </p:cNvSpPr>
          <p:nvPr>
            <p:ph type="title"/>
          </p:nvPr>
        </p:nvSpPr>
        <p:spPr>
          <a:xfrm>
            <a:off x="837886" y="357095"/>
            <a:ext cx="9365700" cy="527999"/>
          </a:xfrm>
          <a:prstGeom prst="rect">
            <a:avLst/>
          </a:prstGeom>
          <a:noFill/>
          <a:ln>
            <a:noFill/>
          </a:ln>
          <a:effectLst>
            <a:outerShdw sx="1000" sy="1000" algn="ctr" rotWithShape="0">
              <a:srgbClr val="003366"/>
            </a:outerShdw>
          </a:effectLst>
        </p:spPr>
        <p:txBody>
          <a:bodyPr lIns="104875" tIns="104875" rIns="104875" bIns="104875" anchor="t" anchorCtr="0">
            <a:noAutofit/>
          </a:bodyPr>
          <a:lstStyle/>
          <a:p>
            <a:pPr marL="0" marR="0" lvl="0" indent="0" algn="l" rtl="0">
              <a:lnSpc>
                <a:spcPct val="100000"/>
              </a:lnSpc>
              <a:spcBef>
                <a:spcPts val="0"/>
              </a:spcBef>
              <a:spcAft>
                <a:spcPts val="0"/>
              </a:spcAft>
              <a:buClr>
                <a:srgbClr val="032043"/>
              </a:buClr>
              <a:buSzPct val="25000"/>
              <a:buFont typeface="Calibri"/>
              <a:buNone/>
            </a:pPr>
            <a:r>
              <a:rPr lang="en-GB" sz="3400" b="1" i="0" u="none" strike="noStrike" cap="none">
                <a:solidFill>
                  <a:srgbClr val="032043"/>
                </a:solidFill>
                <a:latin typeface="Calibri"/>
                <a:ea typeface="Calibri"/>
                <a:cs typeface="Calibri"/>
                <a:sym typeface="Calibri"/>
              </a:rPr>
              <a:t>The Dataflow Engine</a:t>
            </a:r>
          </a:p>
        </p:txBody>
      </p:sp>
      <p:sp>
        <p:nvSpPr>
          <p:cNvPr id="279" name="Shape 279"/>
          <p:cNvSpPr txBox="1">
            <a:spLocks noGrp="1"/>
          </p:cNvSpPr>
          <p:nvPr>
            <p:ph type="body" idx="3"/>
          </p:nvPr>
        </p:nvSpPr>
        <p:spPr>
          <a:xfrm>
            <a:off x="837888" y="992925"/>
            <a:ext cx="9360900" cy="456299"/>
          </a:xfrm>
          <a:prstGeom prst="rect">
            <a:avLst/>
          </a:prstGeom>
          <a:solidFill>
            <a:srgbClr val="D3E6FD"/>
          </a:solidFill>
          <a:ln w="9525" cap="flat" cmpd="sng">
            <a:solidFill>
              <a:srgbClr val="8AA8B4"/>
            </a:solidFill>
            <a:prstDash val="solid"/>
            <a:miter/>
            <a:headEnd type="none" w="med" len="med"/>
            <a:tailEnd type="none" w="med" len="med"/>
          </a:ln>
        </p:spPr>
        <p:txBody>
          <a:bodyPr lIns="104875" tIns="104875" rIns="104875" bIns="104875" anchor="ctr" anchorCtr="0">
            <a:noAutofit/>
          </a:bodyPr>
          <a:lstStyle/>
          <a:p>
            <a:pPr marL="0" marR="0" lvl="0" indent="0" algn="just" rtl="0">
              <a:lnSpc>
                <a:spcPct val="100000"/>
              </a:lnSpc>
              <a:spcBef>
                <a:spcPts val="0"/>
              </a:spcBef>
              <a:spcAft>
                <a:spcPts val="0"/>
              </a:spcAft>
              <a:buClr>
                <a:srgbClr val="000066"/>
              </a:buClr>
              <a:buSzPct val="25000"/>
              <a:buFont typeface="Calibri"/>
              <a:buNone/>
            </a:pPr>
            <a:r>
              <a:rPr lang="en-GB" sz="1800" b="1" i="0" u="none" strike="noStrike" cap="none">
                <a:solidFill>
                  <a:srgbClr val="032043"/>
                </a:solidFill>
                <a:latin typeface="Calibri"/>
                <a:ea typeface="Calibri"/>
                <a:cs typeface="Calibri"/>
                <a:sym typeface="Calibri"/>
              </a:rPr>
              <a:t>Two high-speed duplex interconnects to other DFEs through MaxRing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Shape 284"/>
          <p:cNvPicPr preferRelativeResize="0"/>
          <p:nvPr/>
        </p:nvPicPr>
        <p:blipFill rotWithShape="1">
          <a:blip r:embed="rId3">
            <a:alphaModFix/>
          </a:blip>
          <a:srcRect/>
          <a:stretch/>
        </p:blipFill>
        <p:spPr>
          <a:xfrm>
            <a:off x="690756" y="1915255"/>
            <a:ext cx="9882473" cy="5114986"/>
          </a:xfrm>
          <a:prstGeom prst="rect">
            <a:avLst/>
          </a:prstGeom>
          <a:noFill/>
          <a:ln>
            <a:noFill/>
          </a:ln>
        </p:spPr>
      </p:pic>
      <p:sp>
        <p:nvSpPr>
          <p:cNvPr id="285" name="Shape 285"/>
          <p:cNvSpPr txBox="1">
            <a:spLocks noGrp="1"/>
          </p:cNvSpPr>
          <p:nvPr>
            <p:ph type="title"/>
          </p:nvPr>
        </p:nvSpPr>
        <p:spPr>
          <a:xfrm>
            <a:off x="837886" y="357095"/>
            <a:ext cx="9365700" cy="527999"/>
          </a:xfrm>
          <a:prstGeom prst="rect">
            <a:avLst/>
          </a:prstGeom>
          <a:noFill/>
          <a:ln>
            <a:noFill/>
          </a:ln>
          <a:effectLst>
            <a:outerShdw sx="1000" sy="1000" algn="ctr" rotWithShape="0">
              <a:srgbClr val="003366"/>
            </a:outerShdw>
          </a:effectLst>
        </p:spPr>
        <p:txBody>
          <a:bodyPr lIns="104875" tIns="104875" rIns="104875" bIns="104875" anchor="t" anchorCtr="0">
            <a:noAutofit/>
          </a:bodyPr>
          <a:lstStyle/>
          <a:p>
            <a:pPr marL="0" marR="0" lvl="0" indent="0" algn="l" rtl="0">
              <a:lnSpc>
                <a:spcPct val="100000"/>
              </a:lnSpc>
              <a:spcBef>
                <a:spcPts val="0"/>
              </a:spcBef>
              <a:spcAft>
                <a:spcPts val="0"/>
              </a:spcAft>
              <a:buClr>
                <a:srgbClr val="032043"/>
              </a:buClr>
              <a:buSzPct val="25000"/>
              <a:buFont typeface="Calibri"/>
              <a:buNone/>
            </a:pPr>
            <a:r>
              <a:rPr lang="en-GB" sz="3400" b="1" i="0" u="none" strike="noStrike" cap="none">
                <a:solidFill>
                  <a:srgbClr val="032043"/>
                </a:solidFill>
                <a:latin typeface="Calibri"/>
                <a:ea typeface="Calibri"/>
                <a:cs typeface="Calibri"/>
                <a:sym typeface="Calibri"/>
              </a:rPr>
              <a:t>The Dataflow Engine</a:t>
            </a:r>
          </a:p>
        </p:txBody>
      </p:sp>
      <p:sp>
        <p:nvSpPr>
          <p:cNvPr id="286" name="Shape 286"/>
          <p:cNvSpPr txBox="1">
            <a:spLocks noGrp="1"/>
          </p:cNvSpPr>
          <p:nvPr>
            <p:ph type="body" idx="3"/>
          </p:nvPr>
        </p:nvSpPr>
        <p:spPr>
          <a:xfrm>
            <a:off x="837888" y="992925"/>
            <a:ext cx="9360900" cy="456299"/>
          </a:xfrm>
          <a:prstGeom prst="rect">
            <a:avLst/>
          </a:prstGeom>
          <a:solidFill>
            <a:srgbClr val="D3E6FD"/>
          </a:solidFill>
          <a:ln w="9525" cap="flat" cmpd="sng">
            <a:solidFill>
              <a:srgbClr val="8AA8B4"/>
            </a:solidFill>
            <a:prstDash val="solid"/>
            <a:miter/>
            <a:headEnd type="none" w="med" len="med"/>
            <a:tailEnd type="none" w="med" len="med"/>
          </a:ln>
        </p:spPr>
        <p:txBody>
          <a:bodyPr lIns="104875" tIns="104875" rIns="104875" bIns="104875" anchor="ctr" anchorCtr="0">
            <a:noAutofit/>
          </a:bodyPr>
          <a:lstStyle/>
          <a:p>
            <a:pPr marL="0" marR="0" lvl="0" indent="0" algn="just" rtl="0">
              <a:lnSpc>
                <a:spcPct val="100000"/>
              </a:lnSpc>
              <a:spcBef>
                <a:spcPts val="0"/>
              </a:spcBef>
              <a:spcAft>
                <a:spcPts val="0"/>
              </a:spcAft>
              <a:buClr>
                <a:srgbClr val="000066"/>
              </a:buClr>
              <a:buSzPct val="25000"/>
              <a:buFont typeface="Calibri"/>
              <a:buNone/>
            </a:pPr>
            <a:r>
              <a:rPr lang="en-GB" sz="1800" b="1" i="0" u="none" strike="noStrike" cap="none">
                <a:solidFill>
                  <a:srgbClr val="032043"/>
                </a:solidFill>
                <a:latin typeface="Calibri"/>
                <a:ea typeface="Calibri"/>
                <a:cs typeface="Calibri"/>
                <a:sym typeface="Calibri"/>
              </a:rPr>
              <a:t>Optional networking hardware using MaxCompilerNet for frame decoding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Shape 291"/>
          <p:cNvSpPr txBox="1">
            <a:spLocks noGrp="1"/>
          </p:cNvSpPr>
          <p:nvPr>
            <p:ph type="title"/>
          </p:nvPr>
        </p:nvSpPr>
        <p:spPr>
          <a:xfrm>
            <a:off x="837886" y="357095"/>
            <a:ext cx="9365700" cy="527999"/>
          </a:xfrm>
          <a:prstGeom prst="rect">
            <a:avLst/>
          </a:prstGeom>
          <a:noFill/>
          <a:ln>
            <a:noFill/>
          </a:ln>
          <a:effectLst>
            <a:outerShdw sx="1000" sy="1000" algn="ctr" rotWithShape="0">
              <a:srgbClr val="003366"/>
            </a:outerShdw>
          </a:effectLst>
        </p:spPr>
        <p:txBody>
          <a:bodyPr lIns="104875" tIns="104875" rIns="104875" bIns="104875" anchor="t" anchorCtr="0">
            <a:noAutofit/>
          </a:bodyPr>
          <a:lstStyle/>
          <a:p>
            <a:pPr marL="0" marR="0" lvl="0" indent="0" algn="l" rtl="0">
              <a:lnSpc>
                <a:spcPct val="100000"/>
              </a:lnSpc>
              <a:spcBef>
                <a:spcPts val="0"/>
              </a:spcBef>
              <a:spcAft>
                <a:spcPts val="0"/>
              </a:spcAft>
              <a:buClr>
                <a:srgbClr val="032043"/>
              </a:buClr>
              <a:buSzPct val="25000"/>
              <a:buFont typeface="Calibri"/>
              <a:buNone/>
            </a:pPr>
            <a:r>
              <a:rPr lang="en-GB" sz="3400" b="1" i="0" u="none" strike="noStrike" cap="none">
                <a:solidFill>
                  <a:srgbClr val="032043"/>
                </a:solidFill>
                <a:latin typeface="Calibri"/>
                <a:ea typeface="Calibri"/>
                <a:cs typeface="Calibri"/>
                <a:sym typeface="Calibri"/>
              </a:rPr>
              <a:t>The Maxeler DFE</a:t>
            </a:r>
          </a:p>
        </p:txBody>
      </p:sp>
      <p:sp>
        <p:nvSpPr>
          <p:cNvPr id="292" name="Shape 292"/>
          <p:cNvSpPr txBox="1">
            <a:spLocks noGrp="1"/>
          </p:cNvSpPr>
          <p:nvPr>
            <p:ph type="body" idx="3"/>
          </p:nvPr>
        </p:nvSpPr>
        <p:spPr>
          <a:xfrm>
            <a:off x="837888" y="992925"/>
            <a:ext cx="9360900" cy="456300"/>
          </a:xfrm>
          <a:prstGeom prst="rect">
            <a:avLst/>
          </a:prstGeom>
          <a:solidFill>
            <a:srgbClr val="D3E6FD"/>
          </a:solidFill>
          <a:ln w="9525" cap="flat" cmpd="sng">
            <a:solidFill>
              <a:srgbClr val="8AA8B4"/>
            </a:solidFill>
            <a:prstDash val="solid"/>
            <a:miter/>
            <a:headEnd type="none" w="med" len="med"/>
            <a:tailEnd type="none" w="med" len="med"/>
          </a:ln>
        </p:spPr>
        <p:txBody>
          <a:bodyPr lIns="104875" tIns="104875" rIns="104875" bIns="104875" anchor="ctr" anchorCtr="0">
            <a:noAutofit/>
          </a:bodyPr>
          <a:lstStyle/>
          <a:p>
            <a:pPr marL="0" marR="0" lvl="0" indent="0" algn="just" rtl="0">
              <a:lnSpc>
                <a:spcPct val="100000"/>
              </a:lnSpc>
              <a:spcBef>
                <a:spcPts val="0"/>
              </a:spcBef>
              <a:spcAft>
                <a:spcPts val="0"/>
              </a:spcAft>
              <a:buClr>
                <a:srgbClr val="000066"/>
              </a:buClr>
              <a:buSzPct val="25000"/>
              <a:buFont typeface="Calibri"/>
              <a:buNone/>
            </a:pPr>
            <a:r>
              <a:rPr lang="en-GB"/>
              <a:t> </a:t>
            </a:r>
            <a:r>
              <a:rPr lang="en-GB" sz="1800" b="1" i="0" u="none" strike="noStrike" cap="none">
                <a:solidFill>
                  <a:srgbClr val="032043"/>
                </a:solidFill>
                <a:latin typeface="Calibri"/>
                <a:ea typeface="Calibri"/>
                <a:cs typeface="Calibri"/>
                <a:sym typeface="Calibri"/>
              </a:rPr>
              <a:t>Dataflow appliance</a:t>
            </a:r>
          </a:p>
        </p:txBody>
      </p:sp>
      <p:pic>
        <p:nvPicPr>
          <p:cNvPr id="293" name="Shape 293" descr="diagram1.jpg"/>
          <p:cNvPicPr preferRelativeResize="0"/>
          <p:nvPr/>
        </p:nvPicPr>
        <p:blipFill rotWithShape="1">
          <a:blip r:embed="rId3">
            <a:alphaModFix/>
          </a:blip>
          <a:srcRect/>
          <a:stretch/>
        </p:blipFill>
        <p:spPr>
          <a:xfrm>
            <a:off x="6430058" y="1813731"/>
            <a:ext cx="3123374" cy="3011478"/>
          </a:xfrm>
          <a:prstGeom prst="rect">
            <a:avLst/>
          </a:prstGeom>
          <a:noFill/>
          <a:ln>
            <a:noFill/>
          </a:ln>
        </p:spPr>
      </p:pic>
      <p:sp>
        <p:nvSpPr>
          <p:cNvPr id="294" name="Shape 294"/>
          <p:cNvSpPr txBox="1"/>
          <p:nvPr/>
        </p:nvSpPr>
        <p:spPr>
          <a:xfrm>
            <a:off x="953229" y="3604726"/>
            <a:ext cx="4618499" cy="3302700"/>
          </a:xfrm>
          <a:prstGeom prst="rect">
            <a:avLst/>
          </a:prstGeom>
          <a:noFill/>
          <a:ln>
            <a:noFill/>
          </a:ln>
        </p:spPr>
        <p:txBody>
          <a:bodyPr lIns="104825" tIns="52425" rIns="104825" bIns="52425" anchor="t" anchorCtr="0">
            <a:noAutofit/>
          </a:bodyPr>
          <a:lstStyle/>
          <a:p>
            <a:pPr marL="0" marR="0" lvl="0" indent="0" algn="l" rtl="0">
              <a:lnSpc>
                <a:spcPct val="100000"/>
              </a:lnSpc>
              <a:spcBef>
                <a:spcPts val="0"/>
              </a:spcBef>
              <a:spcAft>
                <a:spcPts val="0"/>
              </a:spcAft>
              <a:buClr>
                <a:schemeClr val="accent5"/>
              </a:buClr>
              <a:buSzPct val="25000"/>
              <a:buFont typeface="Arial"/>
              <a:buNone/>
            </a:pPr>
            <a:r>
              <a:rPr lang="en-GB" sz="2800" b="1" i="0" u="none" strike="noStrike" cap="none">
                <a:solidFill>
                  <a:srgbClr val="000000"/>
                </a:solidFill>
                <a:latin typeface="Calibri"/>
                <a:ea typeface="Calibri"/>
                <a:cs typeface="Calibri"/>
                <a:sym typeface="Calibri"/>
              </a:rPr>
              <a:t>MPC-X1000</a:t>
            </a:r>
          </a:p>
          <a:p>
            <a:pPr marL="393700" marR="0" lvl="0" indent="-393700" algn="l" rtl="0">
              <a:lnSpc>
                <a:spcPct val="100000"/>
              </a:lnSpc>
              <a:spcBef>
                <a:spcPts val="500"/>
              </a:spcBef>
              <a:spcAft>
                <a:spcPts val="0"/>
              </a:spcAft>
              <a:buClr>
                <a:srgbClr val="000000"/>
              </a:buClr>
              <a:buSzPct val="100000"/>
              <a:buFont typeface="Calibri"/>
              <a:buChar char="•"/>
            </a:pPr>
            <a:r>
              <a:rPr lang="en-GB" sz="2100" b="0" i="0" u="none" strike="noStrike" cap="none">
                <a:solidFill>
                  <a:srgbClr val="000000"/>
                </a:solidFill>
                <a:latin typeface="Calibri"/>
                <a:ea typeface="Calibri"/>
                <a:cs typeface="Calibri"/>
                <a:sym typeface="Calibri"/>
              </a:rPr>
              <a:t>8 Dataflow Engines in 1U</a:t>
            </a:r>
          </a:p>
          <a:p>
            <a:pPr marL="393700" marR="0" lvl="0" indent="-393700" algn="l" rtl="0">
              <a:lnSpc>
                <a:spcPct val="100000"/>
              </a:lnSpc>
              <a:spcBef>
                <a:spcPts val="500"/>
              </a:spcBef>
              <a:spcAft>
                <a:spcPts val="0"/>
              </a:spcAft>
              <a:buClr>
                <a:srgbClr val="000000"/>
              </a:buClr>
              <a:buSzPct val="100000"/>
              <a:buFont typeface="Calibri"/>
              <a:buChar char="•"/>
            </a:pPr>
            <a:r>
              <a:rPr lang="en-GB" sz="2100" b="0" i="0" u="none" strike="noStrike" cap="none">
                <a:solidFill>
                  <a:srgbClr val="000000"/>
                </a:solidFill>
                <a:latin typeface="Calibri"/>
                <a:ea typeface="Calibri"/>
                <a:cs typeface="Calibri"/>
                <a:sym typeface="Calibri"/>
              </a:rPr>
              <a:t>Up to 768 GB of DFE RAM</a:t>
            </a:r>
          </a:p>
          <a:p>
            <a:pPr marL="393700" marR="0" lvl="0" indent="-393700" algn="l" rtl="0">
              <a:lnSpc>
                <a:spcPct val="100000"/>
              </a:lnSpc>
              <a:spcBef>
                <a:spcPts val="500"/>
              </a:spcBef>
              <a:spcAft>
                <a:spcPts val="0"/>
              </a:spcAft>
              <a:buClr>
                <a:srgbClr val="000000"/>
              </a:buClr>
              <a:buSzPct val="100000"/>
              <a:buFont typeface="Calibri"/>
              <a:buChar char="•"/>
            </a:pPr>
            <a:r>
              <a:rPr lang="en-GB" sz="2100" b="0" i="0" u="none" strike="noStrike" cap="none">
                <a:solidFill>
                  <a:srgbClr val="000000"/>
                </a:solidFill>
                <a:latin typeface="Calibri"/>
                <a:ea typeface="Calibri"/>
                <a:cs typeface="Calibri"/>
                <a:sym typeface="Calibri"/>
              </a:rPr>
              <a:t>Dynamic allocation of DFEs to conventional CPU servers through Infiniband</a:t>
            </a:r>
          </a:p>
          <a:p>
            <a:pPr marL="393700" marR="0" lvl="0" indent="-393700" algn="l" rtl="0">
              <a:lnSpc>
                <a:spcPct val="100000"/>
              </a:lnSpc>
              <a:spcBef>
                <a:spcPts val="500"/>
              </a:spcBef>
              <a:spcAft>
                <a:spcPts val="0"/>
              </a:spcAft>
              <a:buClr>
                <a:srgbClr val="000000"/>
              </a:buClr>
              <a:buSzPct val="100000"/>
              <a:buFont typeface="Calibri"/>
              <a:buChar char="•"/>
            </a:pPr>
            <a:r>
              <a:rPr lang="en-GB" sz="2100" b="0" i="0" u="none" strike="noStrike" cap="none">
                <a:solidFill>
                  <a:srgbClr val="000000"/>
                </a:solidFill>
                <a:latin typeface="Calibri"/>
                <a:ea typeface="Calibri"/>
                <a:cs typeface="Calibri"/>
                <a:sym typeface="Calibri"/>
              </a:rPr>
              <a:t>Equivalent performance to </a:t>
            </a:r>
            <a:br>
              <a:rPr lang="en-GB" sz="2100" b="0" i="0" u="none" strike="noStrike" cap="none">
                <a:solidFill>
                  <a:srgbClr val="000000"/>
                </a:solidFill>
                <a:latin typeface="Calibri"/>
                <a:ea typeface="Calibri"/>
                <a:cs typeface="Calibri"/>
                <a:sym typeface="Calibri"/>
              </a:rPr>
            </a:br>
            <a:r>
              <a:rPr lang="en-GB" sz="2100" b="0" i="0" u="none" strike="noStrike" cap="none">
                <a:solidFill>
                  <a:srgbClr val="000000"/>
                </a:solidFill>
                <a:latin typeface="Calibri"/>
                <a:ea typeface="Calibri"/>
                <a:cs typeface="Calibri"/>
                <a:sym typeface="Calibri"/>
              </a:rPr>
              <a:t>20-50 x86 servers </a:t>
            </a:r>
          </a:p>
        </p:txBody>
      </p:sp>
      <p:pic>
        <p:nvPicPr>
          <p:cNvPr id="295" name="Shape 295" descr="Y:\maxeler\MaxelerInc\salesInc\marketing\Products\Pandora\Front_BoxOpen.JPG"/>
          <p:cNvPicPr preferRelativeResize="0"/>
          <p:nvPr/>
        </p:nvPicPr>
        <p:blipFill rotWithShape="1">
          <a:blip r:embed="rId4">
            <a:alphaModFix/>
          </a:blip>
          <a:srcRect/>
          <a:stretch/>
        </p:blipFill>
        <p:spPr>
          <a:xfrm>
            <a:off x="5259253" y="5256076"/>
            <a:ext cx="5305553" cy="1796960"/>
          </a:xfrm>
          <a:prstGeom prst="rect">
            <a:avLst/>
          </a:prstGeom>
          <a:noFill/>
          <a:ln>
            <a:noFill/>
          </a:ln>
        </p:spPr>
      </p:pic>
      <p:pic>
        <p:nvPicPr>
          <p:cNvPr id="296" name="Shape 296" descr="MPC-Xseries.wmf"/>
          <p:cNvPicPr preferRelativeResize="0"/>
          <p:nvPr/>
        </p:nvPicPr>
        <p:blipFill rotWithShape="1">
          <a:blip r:embed="rId5">
            <a:alphaModFix/>
          </a:blip>
          <a:srcRect l="9826" t="24822" r="7384" b="21437"/>
          <a:stretch/>
        </p:blipFill>
        <p:spPr>
          <a:xfrm>
            <a:off x="1023125" y="1580970"/>
            <a:ext cx="4240200" cy="1738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Shape 301"/>
          <p:cNvSpPr txBox="1">
            <a:spLocks noGrp="1"/>
          </p:cNvSpPr>
          <p:nvPr>
            <p:ph type="title"/>
          </p:nvPr>
        </p:nvSpPr>
        <p:spPr>
          <a:xfrm>
            <a:off x="837886" y="357095"/>
            <a:ext cx="9365700" cy="527999"/>
          </a:xfrm>
          <a:prstGeom prst="rect">
            <a:avLst/>
          </a:prstGeom>
          <a:noFill/>
          <a:ln>
            <a:noFill/>
          </a:ln>
          <a:effectLst>
            <a:outerShdw sx="1000" sy="1000" algn="ctr" rotWithShape="0">
              <a:srgbClr val="003366"/>
            </a:outerShdw>
          </a:effectLst>
        </p:spPr>
        <p:txBody>
          <a:bodyPr lIns="104875" tIns="104875" rIns="104875" bIns="104875" anchor="t" anchorCtr="0">
            <a:noAutofit/>
          </a:bodyPr>
          <a:lstStyle/>
          <a:p>
            <a:pPr marL="0" marR="0" lvl="0" indent="0" algn="l" rtl="0">
              <a:lnSpc>
                <a:spcPct val="100000"/>
              </a:lnSpc>
              <a:spcBef>
                <a:spcPts val="0"/>
              </a:spcBef>
              <a:spcAft>
                <a:spcPts val="0"/>
              </a:spcAft>
              <a:buClr>
                <a:srgbClr val="032043"/>
              </a:buClr>
              <a:buSzPct val="25000"/>
              <a:buFont typeface="Calibri"/>
              <a:buNone/>
            </a:pPr>
            <a:r>
              <a:rPr lang="en-GB" sz="3400" b="1" i="0" u="none" strike="noStrike" cap="none">
                <a:solidFill>
                  <a:srgbClr val="032043"/>
                </a:solidFill>
                <a:latin typeface="Calibri"/>
                <a:ea typeface="Calibri"/>
                <a:cs typeface="Calibri"/>
                <a:sym typeface="Calibri"/>
              </a:rPr>
              <a:t>Strategic Partnerships</a:t>
            </a:r>
          </a:p>
        </p:txBody>
      </p:sp>
      <p:sp>
        <p:nvSpPr>
          <p:cNvPr id="302" name="Shape 302"/>
          <p:cNvSpPr txBox="1">
            <a:spLocks noGrp="1"/>
          </p:cNvSpPr>
          <p:nvPr>
            <p:ph type="body" idx="1"/>
          </p:nvPr>
        </p:nvSpPr>
        <p:spPr>
          <a:xfrm>
            <a:off x="3255907" y="1779586"/>
            <a:ext cx="7004899" cy="5047183"/>
          </a:xfrm>
          <a:prstGeom prst="rect">
            <a:avLst/>
          </a:prstGeom>
          <a:noFill/>
          <a:ln>
            <a:noFill/>
          </a:ln>
        </p:spPr>
        <p:txBody>
          <a:bodyPr lIns="104875" tIns="104875" rIns="104875" bIns="104875" anchor="t" anchorCtr="0">
            <a:noAutofit/>
          </a:bodyPr>
          <a:lstStyle/>
          <a:p>
            <a:pPr marL="520700" marR="0" lvl="0" indent="-393700" algn="l" rtl="0">
              <a:lnSpc>
                <a:spcPct val="100000"/>
              </a:lnSpc>
              <a:spcBef>
                <a:spcPts val="0"/>
              </a:spcBef>
              <a:spcAft>
                <a:spcPts val="0"/>
              </a:spcAft>
              <a:buClr>
                <a:srgbClr val="000000"/>
              </a:buClr>
              <a:buSzPct val="100000"/>
              <a:buFont typeface="Arial"/>
              <a:buChar char="⬥"/>
            </a:pPr>
            <a:r>
              <a:rPr lang="en-GB" sz="2400" b="1" i="0" u="none" strike="noStrike" cap="none">
                <a:solidFill>
                  <a:srgbClr val="000000"/>
                </a:solidFill>
                <a:latin typeface="Calibri"/>
                <a:ea typeface="Calibri"/>
                <a:cs typeface="Calibri"/>
                <a:sym typeface="Calibri"/>
              </a:rPr>
              <a:t>Cloud </a:t>
            </a:r>
            <a:r>
              <a:rPr lang="en-GB" sz="2400" b="0" i="0" u="none" strike="noStrike" cap="none">
                <a:solidFill>
                  <a:srgbClr val="000000"/>
                </a:solidFill>
                <a:latin typeface="Calibri"/>
                <a:ea typeface="Calibri"/>
                <a:cs typeface="Calibri"/>
                <a:sym typeface="Calibri"/>
              </a:rPr>
              <a:t>Partnership with Amazon Web Services</a:t>
            </a:r>
          </a:p>
          <a:p>
            <a:pPr marL="1054100" marR="0" lvl="0" indent="-406400" algn="l" rtl="0">
              <a:lnSpc>
                <a:spcPct val="100000"/>
              </a:lnSpc>
              <a:spcBef>
                <a:spcPts val="600"/>
              </a:spcBef>
              <a:spcAft>
                <a:spcPts val="0"/>
              </a:spcAft>
              <a:buClr>
                <a:srgbClr val="000000"/>
              </a:buClr>
              <a:buSzPct val="100000"/>
              <a:buFont typeface="Arial"/>
              <a:buChar char="⬥"/>
            </a:pPr>
            <a:r>
              <a:rPr lang="en-GB" sz="1800" b="0" i="0" u="none" strike="noStrike" cap="none">
                <a:solidFill>
                  <a:srgbClr val="000000"/>
                </a:solidFill>
                <a:latin typeface="Calibri"/>
                <a:ea typeface="Calibri"/>
                <a:cs typeface="Calibri"/>
                <a:sym typeface="Calibri"/>
              </a:rPr>
              <a:t>F1 instance on Amazon EC2, Nov 2016</a:t>
            </a:r>
          </a:p>
          <a:p>
            <a:pPr marL="1054100" marR="0" lvl="0" indent="-406400" algn="l" rtl="0">
              <a:lnSpc>
                <a:spcPct val="100000"/>
              </a:lnSpc>
              <a:spcBef>
                <a:spcPts val="600"/>
              </a:spcBef>
              <a:spcAft>
                <a:spcPts val="0"/>
              </a:spcAft>
              <a:buClr>
                <a:srgbClr val="000000"/>
              </a:buClr>
              <a:buSzPct val="100000"/>
              <a:buFont typeface="Arial"/>
              <a:buChar char="⬥"/>
            </a:pPr>
            <a:r>
              <a:rPr lang="en-GB" sz="1800" b="0" i="0" u="none" strike="noStrike" cap="none">
                <a:solidFill>
                  <a:srgbClr val="000000"/>
                </a:solidFill>
                <a:latin typeface="Calibri"/>
                <a:ea typeface="Calibri"/>
                <a:cs typeface="Calibri"/>
                <a:sym typeface="Calibri"/>
              </a:rPr>
              <a:t>Latest-generation infrastructure, on-premise and in the cloud</a:t>
            </a:r>
          </a:p>
          <a:p>
            <a:pPr marL="1054100" marR="0" lvl="0" indent="-406400" algn="l" rtl="0">
              <a:lnSpc>
                <a:spcPct val="100000"/>
              </a:lnSpc>
              <a:spcBef>
                <a:spcPts val="600"/>
              </a:spcBef>
              <a:spcAft>
                <a:spcPts val="0"/>
              </a:spcAft>
              <a:buClr>
                <a:srgbClr val="000000"/>
              </a:buClr>
              <a:buSzPct val="100000"/>
              <a:buFont typeface="Arial"/>
              <a:buChar char="⬥"/>
            </a:pPr>
            <a:r>
              <a:rPr lang="en-GB" sz="1800" b="0" i="0" u="none" strike="noStrike" cap="none">
                <a:solidFill>
                  <a:srgbClr val="000000"/>
                </a:solidFill>
                <a:latin typeface="Calibri"/>
                <a:ea typeface="Calibri"/>
                <a:cs typeface="Calibri"/>
                <a:sym typeface="Calibri"/>
              </a:rPr>
              <a:t>Dual-source procurement, rapid scaling, hardware upgrades</a:t>
            </a:r>
          </a:p>
          <a:p>
            <a:pPr marL="0" marR="0" lvl="0" indent="0" algn="l" rtl="0">
              <a:lnSpc>
                <a:spcPct val="100000"/>
              </a:lnSpc>
              <a:spcBef>
                <a:spcPts val="600"/>
              </a:spcBef>
              <a:spcAft>
                <a:spcPts val="0"/>
              </a:spcAft>
              <a:buClr>
                <a:srgbClr val="032043"/>
              </a:buClr>
              <a:buSzPct val="25000"/>
              <a:buFont typeface="Calibri"/>
              <a:buNone/>
            </a:pPr>
            <a:endParaRPr sz="1800" b="1" i="0" u="none" strike="noStrike" cap="none">
              <a:solidFill>
                <a:srgbClr val="000000"/>
              </a:solidFill>
              <a:latin typeface="Calibri"/>
              <a:ea typeface="Calibri"/>
              <a:cs typeface="Calibri"/>
              <a:sym typeface="Calibri"/>
            </a:endParaRPr>
          </a:p>
          <a:p>
            <a:pPr marL="520700" marR="0" lvl="0" indent="-393700" algn="l" rtl="0">
              <a:lnSpc>
                <a:spcPct val="100000"/>
              </a:lnSpc>
              <a:spcBef>
                <a:spcPts val="600"/>
              </a:spcBef>
              <a:spcAft>
                <a:spcPts val="0"/>
              </a:spcAft>
              <a:buClr>
                <a:srgbClr val="000000"/>
              </a:buClr>
              <a:buSzPct val="100000"/>
              <a:buFont typeface="Arial"/>
              <a:buChar char="⬥"/>
            </a:pPr>
            <a:r>
              <a:rPr lang="en-GB" sz="2400" b="1" i="0" u="none" strike="noStrike" cap="none">
                <a:solidFill>
                  <a:srgbClr val="000000"/>
                </a:solidFill>
                <a:latin typeface="Calibri"/>
                <a:ea typeface="Calibri"/>
                <a:cs typeface="Calibri"/>
                <a:sym typeface="Calibri"/>
              </a:rPr>
              <a:t>Networking</a:t>
            </a:r>
            <a:r>
              <a:rPr lang="en-GB" sz="2400" b="0" i="0" u="none" strike="noStrike" cap="none">
                <a:solidFill>
                  <a:srgbClr val="000000"/>
                </a:solidFill>
                <a:latin typeface="Calibri"/>
                <a:ea typeface="Calibri"/>
                <a:cs typeface="Calibri"/>
                <a:sym typeface="Calibri"/>
              </a:rPr>
              <a:t> Partnership with Juniper</a:t>
            </a:r>
          </a:p>
          <a:p>
            <a:pPr marL="1054100" marR="0" lvl="0" indent="-406400" algn="l" rtl="0">
              <a:lnSpc>
                <a:spcPct val="100000"/>
              </a:lnSpc>
              <a:spcBef>
                <a:spcPts val="600"/>
              </a:spcBef>
              <a:spcAft>
                <a:spcPts val="0"/>
              </a:spcAft>
              <a:buClr>
                <a:srgbClr val="000000"/>
              </a:buClr>
              <a:buSzPct val="100000"/>
              <a:buFont typeface="Calibri"/>
              <a:buChar char="⬥"/>
            </a:pPr>
            <a:r>
              <a:rPr lang="en-GB" sz="1800" b="0" i="0" u="none" strike="noStrike" cap="none">
                <a:solidFill>
                  <a:srgbClr val="000000"/>
                </a:solidFill>
                <a:latin typeface="Calibri"/>
                <a:ea typeface="Calibri"/>
                <a:cs typeface="Calibri"/>
                <a:sym typeface="Calibri"/>
              </a:rPr>
              <a:t>Compute-integrated TOR networking switch</a:t>
            </a:r>
          </a:p>
          <a:p>
            <a:pPr marL="1054100" marR="0" lvl="0" indent="-406400" algn="l" rtl="0">
              <a:lnSpc>
                <a:spcPct val="100000"/>
              </a:lnSpc>
              <a:spcBef>
                <a:spcPts val="600"/>
              </a:spcBef>
              <a:spcAft>
                <a:spcPts val="0"/>
              </a:spcAft>
              <a:buClr>
                <a:srgbClr val="000000"/>
              </a:buClr>
              <a:buSzPct val="100000"/>
              <a:buFont typeface="Calibri"/>
              <a:buChar char="⬥"/>
            </a:pPr>
            <a:r>
              <a:rPr lang="en-GB" sz="1800" b="0" i="0" u="none" strike="noStrike" cap="none">
                <a:solidFill>
                  <a:srgbClr val="000000"/>
                </a:solidFill>
                <a:latin typeface="Calibri"/>
                <a:ea typeface="Calibri"/>
                <a:cs typeface="Calibri"/>
                <a:sym typeface="Calibri"/>
              </a:rPr>
              <a:t>Develop custom logic to process at line rate</a:t>
            </a:r>
          </a:p>
          <a:p>
            <a:pPr marL="0" marR="0" lvl="0" indent="0" algn="l" rtl="0">
              <a:lnSpc>
                <a:spcPct val="100000"/>
              </a:lnSpc>
              <a:spcBef>
                <a:spcPts val="600"/>
              </a:spcBef>
              <a:spcAft>
                <a:spcPts val="0"/>
              </a:spcAft>
              <a:buClr>
                <a:srgbClr val="032043"/>
              </a:buClr>
              <a:buSzPct val="25000"/>
              <a:buFont typeface="Calibri"/>
              <a:buNone/>
            </a:pPr>
            <a:endParaRPr sz="1800" b="1" i="0" u="none" strike="noStrike" cap="none">
              <a:solidFill>
                <a:srgbClr val="000000"/>
              </a:solidFill>
              <a:latin typeface="Calibri"/>
              <a:ea typeface="Calibri"/>
              <a:cs typeface="Calibri"/>
              <a:sym typeface="Calibri"/>
            </a:endParaRPr>
          </a:p>
          <a:p>
            <a:pPr marL="520700" marR="0" lvl="0" indent="-393700" algn="l" rtl="0">
              <a:lnSpc>
                <a:spcPct val="100000"/>
              </a:lnSpc>
              <a:spcBef>
                <a:spcPts val="600"/>
              </a:spcBef>
              <a:spcAft>
                <a:spcPts val="0"/>
              </a:spcAft>
              <a:buClr>
                <a:srgbClr val="000000"/>
              </a:buClr>
              <a:buSzPct val="100000"/>
              <a:buFont typeface="Arial"/>
              <a:buChar char="⬥"/>
            </a:pPr>
            <a:r>
              <a:rPr lang="en-GB" sz="2400" b="1" i="0" u="none" strike="noStrike" cap="none">
                <a:solidFill>
                  <a:srgbClr val="000000"/>
                </a:solidFill>
                <a:latin typeface="Calibri"/>
                <a:ea typeface="Calibri"/>
                <a:cs typeface="Calibri"/>
                <a:sym typeface="Calibri"/>
              </a:rPr>
              <a:t>Storage</a:t>
            </a:r>
            <a:r>
              <a:rPr lang="en-GB" sz="2400" b="0" i="0" u="none" strike="noStrike" cap="none">
                <a:solidFill>
                  <a:srgbClr val="000000"/>
                </a:solidFill>
                <a:latin typeface="Calibri"/>
                <a:ea typeface="Calibri"/>
                <a:cs typeface="Calibri"/>
                <a:sym typeface="Calibri"/>
              </a:rPr>
              <a:t> Partnership with Hitachi</a:t>
            </a:r>
          </a:p>
          <a:p>
            <a:pPr marL="1054100" marR="0" lvl="0" indent="-406400" algn="l" rtl="0">
              <a:lnSpc>
                <a:spcPct val="100000"/>
              </a:lnSpc>
              <a:spcBef>
                <a:spcPts val="600"/>
              </a:spcBef>
              <a:spcAft>
                <a:spcPts val="0"/>
              </a:spcAft>
              <a:buClr>
                <a:srgbClr val="000000"/>
              </a:buClr>
              <a:buSzPct val="100000"/>
              <a:buFont typeface="Calibri"/>
              <a:buChar char="⬥"/>
            </a:pPr>
            <a:r>
              <a:rPr lang="en-GB" sz="1800" b="0" i="0" u="none" strike="noStrike" cap="none">
                <a:solidFill>
                  <a:srgbClr val="000000"/>
                </a:solidFill>
                <a:latin typeface="Calibri"/>
                <a:ea typeface="Calibri"/>
                <a:cs typeface="Calibri"/>
                <a:sym typeface="Calibri"/>
              </a:rPr>
              <a:t>Line rate dataflow systems integrated with </a:t>
            </a:r>
            <a:br>
              <a:rPr lang="en-GB" sz="1800" b="0" i="0" u="none" strike="noStrike" cap="none">
                <a:solidFill>
                  <a:srgbClr val="000000"/>
                </a:solidFill>
                <a:latin typeface="Calibri"/>
                <a:ea typeface="Calibri"/>
                <a:cs typeface="Calibri"/>
                <a:sym typeface="Calibri"/>
              </a:rPr>
            </a:br>
            <a:r>
              <a:rPr lang="en-GB" sz="1800" b="0" i="0" u="none" strike="noStrike" cap="none">
                <a:solidFill>
                  <a:srgbClr val="000000"/>
                </a:solidFill>
                <a:latin typeface="Calibri"/>
                <a:ea typeface="Calibri"/>
                <a:cs typeface="Calibri"/>
                <a:sym typeface="Calibri"/>
              </a:rPr>
              <a:t>highly configurable </a:t>
            </a:r>
            <a:r>
              <a:rPr lang="en-GB" sz="1800" b="0" i="1" u="none" strike="noStrike" cap="none">
                <a:solidFill>
                  <a:srgbClr val="000000"/>
                </a:solidFill>
                <a:latin typeface="Calibri"/>
                <a:ea typeface="Calibri"/>
                <a:cs typeface="Calibri"/>
                <a:sym typeface="Calibri"/>
              </a:rPr>
              <a:t>HCP Anywhere</a:t>
            </a:r>
            <a:r>
              <a:rPr lang="en-GB" sz="1800" b="0" i="0" u="none" strike="noStrike" cap="none">
                <a:solidFill>
                  <a:srgbClr val="000000"/>
                </a:solidFill>
                <a:latin typeface="Calibri"/>
                <a:ea typeface="Calibri"/>
                <a:cs typeface="Calibri"/>
                <a:sym typeface="Calibri"/>
              </a:rPr>
              <a:t> storage systems</a:t>
            </a:r>
          </a:p>
          <a:p>
            <a:pPr marL="1054100" marR="0" lvl="0" indent="-406400" algn="l" rtl="0">
              <a:lnSpc>
                <a:spcPct val="100000"/>
              </a:lnSpc>
              <a:spcBef>
                <a:spcPts val="600"/>
              </a:spcBef>
              <a:spcAft>
                <a:spcPts val="0"/>
              </a:spcAft>
              <a:buClr>
                <a:srgbClr val="000000"/>
              </a:buClr>
              <a:buSzPct val="100000"/>
              <a:buFont typeface="Calibri"/>
              <a:buChar char="⬥"/>
            </a:pPr>
            <a:r>
              <a:rPr lang="en-GB" sz="1800" b="0" i="0" u="none" strike="noStrike" cap="none">
                <a:solidFill>
                  <a:srgbClr val="000000"/>
                </a:solidFill>
                <a:latin typeface="Calibri"/>
                <a:ea typeface="Calibri"/>
                <a:cs typeface="Calibri"/>
                <a:sym typeface="Calibri"/>
              </a:rPr>
              <a:t>Dataflow </a:t>
            </a:r>
            <a:r>
              <a:rPr lang="en-GB" sz="1800">
                <a:solidFill>
                  <a:srgbClr val="000000"/>
                </a:solidFill>
              </a:rPr>
              <a:t>ingest can address</a:t>
            </a:r>
            <a:r>
              <a:rPr lang="en-GB" sz="1800" b="0" i="0" u="none" strike="noStrike" cap="none">
                <a:solidFill>
                  <a:srgbClr val="000000"/>
                </a:solidFill>
                <a:latin typeface="Calibri"/>
                <a:ea typeface="Calibri"/>
                <a:cs typeface="Calibri"/>
                <a:sym typeface="Calibri"/>
              </a:rPr>
              <a:t> regulatory challenges</a:t>
            </a:r>
          </a:p>
        </p:txBody>
      </p:sp>
      <p:sp>
        <p:nvSpPr>
          <p:cNvPr id="303" name="Shape 303"/>
          <p:cNvSpPr txBox="1">
            <a:spLocks noGrp="1"/>
          </p:cNvSpPr>
          <p:nvPr>
            <p:ph type="body" idx="3"/>
          </p:nvPr>
        </p:nvSpPr>
        <p:spPr>
          <a:xfrm>
            <a:off x="837888" y="992925"/>
            <a:ext cx="9360900" cy="456299"/>
          </a:xfrm>
          <a:prstGeom prst="rect">
            <a:avLst/>
          </a:prstGeom>
          <a:solidFill>
            <a:srgbClr val="D3E6FD"/>
          </a:solidFill>
          <a:ln w="9525" cap="flat" cmpd="sng">
            <a:solidFill>
              <a:srgbClr val="8AA8B4"/>
            </a:solidFill>
            <a:prstDash val="solid"/>
            <a:miter/>
            <a:headEnd type="none" w="med" len="med"/>
            <a:tailEnd type="none" w="med" len="med"/>
          </a:ln>
        </p:spPr>
        <p:txBody>
          <a:bodyPr lIns="104875" tIns="104875" rIns="104875" bIns="104875" anchor="ctr" anchorCtr="0">
            <a:noAutofit/>
          </a:bodyPr>
          <a:lstStyle/>
          <a:p>
            <a:pPr marL="0" marR="0" lvl="0" indent="0" algn="just" rtl="0">
              <a:lnSpc>
                <a:spcPct val="100000"/>
              </a:lnSpc>
              <a:spcBef>
                <a:spcPts val="0"/>
              </a:spcBef>
              <a:spcAft>
                <a:spcPts val="0"/>
              </a:spcAft>
              <a:buClr>
                <a:srgbClr val="000066"/>
              </a:buClr>
              <a:buSzPct val="25000"/>
              <a:buFont typeface="Calibri"/>
              <a:buNone/>
            </a:pPr>
            <a:r>
              <a:rPr lang="en-GB" sz="1800" b="1" i="0" u="none" strike="noStrike" cap="none">
                <a:solidFill>
                  <a:srgbClr val="032043"/>
                </a:solidFill>
                <a:latin typeface="Calibri"/>
                <a:ea typeface="Calibri"/>
                <a:cs typeface="Calibri"/>
                <a:sym typeface="Calibri"/>
              </a:rPr>
              <a:t>Cloud computing, networking and storage for enterprise solutions</a:t>
            </a:r>
          </a:p>
        </p:txBody>
      </p:sp>
      <p:pic>
        <p:nvPicPr>
          <p:cNvPr id="304" name="Shape 304"/>
          <p:cNvPicPr preferRelativeResize="0"/>
          <p:nvPr/>
        </p:nvPicPr>
        <p:blipFill rotWithShape="1">
          <a:blip r:embed="rId3">
            <a:alphaModFix/>
          </a:blip>
          <a:srcRect/>
          <a:stretch/>
        </p:blipFill>
        <p:spPr>
          <a:xfrm>
            <a:off x="1149887" y="1951036"/>
            <a:ext cx="2037604" cy="81503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Shape 309"/>
          <p:cNvSpPr txBox="1">
            <a:spLocks noGrp="1"/>
          </p:cNvSpPr>
          <p:nvPr>
            <p:ph type="title"/>
          </p:nvPr>
        </p:nvSpPr>
        <p:spPr>
          <a:xfrm>
            <a:off x="837886" y="357095"/>
            <a:ext cx="9365700" cy="527999"/>
          </a:xfrm>
          <a:prstGeom prst="rect">
            <a:avLst/>
          </a:prstGeom>
          <a:noFill/>
          <a:ln>
            <a:noFill/>
          </a:ln>
          <a:effectLst>
            <a:outerShdw sx="1000" sy="1000" algn="ctr" rotWithShape="0">
              <a:srgbClr val="003366"/>
            </a:outerShdw>
          </a:effectLst>
        </p:spPr>
        <p:txBody>
          <a:bodyPr lIns="104875" tIns="104875" rIns="104875" bIns="104875" anchor="t" anchorCtr="0">
            <a:noAutofit/>
          </a:bodyPr>
          <a:lstStyle/>
          <a:p>
            <a:pPr marL="0" marR="0" lvl="0" indent="0" algn="l" rtl="0">
              <a:lnSpc>
                <a:spcPct val="100000"/>
              </a:lnSpc>
              <a:spcBef>
                <a:spcPts val="0"/>
              </a:spcBef>
              <a:spcAft>
                <a:spcPts val="0"/>
              </a:spcAft>
              <a:buClr>
                <a:srgbClr val="032043"/>
              </a:buClr>
              <a:buSzPct val="25000"/>
              <a:buFont typeface="Calibri"/>
              <a:buNone/>
            </a:pPr>
            <a:r>
              <a:rPr lang="en-GB" sz="3400" b="1" i="0" u="none" strike="noStrike" cap="none">
                <a:solidFill>
                  <a:srgbClr val="032043"/>
                </a:solidFill>
                <a:latin typeface="Calibri"/>
                <a:ea typeface="Calibri"/>
                <a:cs typeface="Calibri"/>
                <a:sym typeface="Calibri"/>
              </a:rPr>
              <a:t>Dataflow Case Study</a:t>
            </a:r>
          </a:p>
        </p:txBody>
      </p:sp>
      <p:sp>
        <p:nvSpPr>
          <p:cNvPr id="310" name="Shape 310"/>
          <p:cNvSpPr txBox="1">
            <a:spLocks noGrp="1"/>
          </p:cNvSpPr>
          <p:nvPr>
            <p:ph type="body" idx="1"/>
          </p:nvPr>
        </p:nvSpPr>
        <p:spPr>
          <a:xfrm>
            <a:off x="837887" y="1533003"/>
            <a:ext cx="4965219" cy="5675832"/>
          </a:xfrm>
          <a:prstGeom prst="rect">
            <a:avLst/>
          </a:prstGeom>
          <a:noFill/>
          <a:ln>
            <a:noFill/>
          </a:ln>
        </p:spPr>
        <p:txBody>
          <a:bodyPr lIns="104875" tIns="104875" rIns="104875" bIns="104875" anchor="ctr" anchorCtr="0">
            <a:noAutofit/>
          </a:bodyPr>
          <a:lstStyle/>
          <a:p>
            <a:pPr marL="304800" marR="0" lvl="0" indent="-228600" algn="l" rtl="0">
              <a:lnSpc>
                <a:spcPct val="100000"/>
              </a:lnSpc>
              <a:spcBef>
                <a:spcPts val="0"/>
              </a:spcBef>
              <a:spcAft>
                <a:spcPts val="0"/>
              </a:spcAft>
              <a:buClr>
                <a:srgbClr val="032043"/>
              </a:buClr>
              <a:buSzPct val="100000"/>
              <a:buFont typeface="Calibri"/>
              <a:buChar char="⬥"/>
            </a:pPr>
            <a:r>
              <a:rPr lang="en-GB" sz="2400" b="0" i="0" u="none" strike="noStrike" cap="none">
                <a:solidFill>
                  <a:srgbClr val="032043"/>
                </a:solidFill>
                <a:latin typeface="Calibri"/>
                <a:ea typeface="Calibri"/>
                <a:cs typeface="Calibri"/>
                <a:sym typeface="Calibri"/>
              </a:rPr>
              <a:t>FORTRAN software package for</a:t>
            </a:r>
          </a:p>
          <a:p>
            <a:pPr marL="622300" marR="0" lvl="1" indent="-241299" algn="l" rtl="0">
              <a:lnSpc>
                <a:spcPct val="100000"/>
              </a:lnSpc>
              <a:spcBef>
                <a:spcPts val="400"/>
              </a:spcBef>
              <a:spcAft>
                <a:spcPts val="0"/>
              </a:spcAft>
              <a:buClr>
                <a:srgbClr val="032043"/>
              </a:buClr>
              <a:buSzPct val="84615"/>
              <a:buFont typeface="Calibri"/>
              <a:buChar char="⬥"/>
            </a:pPr>
            <a:r>
              <a:rPr lang="en-GB" sz="2000" b="0" i="0" u="none" strike="noStrike" cap="none">
                <a:solidFill>
                  <a:srgbClr val="032043"/>
                </a:solidFill>
                <a:latin typeface="Calibri"/>
                <a:ea typeface="Calibri"/>
                <a:cs typeface="Calibri"/>
                <a:sym typeface="Calibri"/>
              </a:rPr>
              <a:t>Ab initio quantum chemistry</a:t>
            </a:r>
          </a:p>
          <a:p>
            <a:pPr marL="622300" marR="0" lvl="1" indent="-241299" algn="l" rtl="0">
              <a:lnSpc>
                <a:spcPct val="100000"/>
              </a:lnSpc>
              <a:spcBef>
                <a:spcPts val="400"/>
              </a:spcBef>
              <a:spcAft>
                <a:spcPts val="0"/>
              </a:spcAft>
              <a:buClr>
                <a:srgbClr val="032043"/>
              </a:buClr>
              <a:buSzPct val="84615"/>
              <a:buFont typeface="Calibri"/>
              <a:buChar char="⬥"/>
            </a:pPr>
            <a:r>
              <a:rPr lang="en-GB" sz="2000" b="0" i="0" u="none" strike="noStrike" cap="none">
                <a:solidFill>
                  <a:srgbClr val="032043"/>
                </a:solidFill>
                <a:latin typeface="Calibri"/>
                <a:ea typeface="Calibri"/>
                <a:cs typeface="Calibri"/>
                <a:sym typeface="Calibri"/>
              </a:rPr>
              <a:t>Materials modeling</a:t>
            </a:r>
          </a:p>
          <a:p>
            <a:pPr marL="304800" marR="0" lvl="0" indent="-228600" algn="l" rtl="0">
              <a:lnSpc>
                <a:spcPct val="100000"/>
              </a:lnSpc>
              <a:spcBef>
                <a:spcPts val="400"/>
              </a:spcBef>
              <a:spcAft>
                <a:spcPts val="0"/>
              </a:spcAft>
              <a:buClr>
                <a:srgbClr val="032043"/>
              </a:buClr>
              <a:buSzPct val="100000"/>
              <a:buFont typeface="Calibri"/>
              <a:buChar char="⬥"/>
            </a:pPr>
            <a:r>
              <a:rPr lang="en-GB" sz="2400" b="0" i="0" u="none" strike="noStrike" cap="none">
                <a:solidFill>
                  <a:srgbClr val="032043"/>
                </a:solidFill>
                <a:latin typeface="Calibri"/>
                <a:ea typeface="Calibri"/>
                <a:cs typeface="Calibri"/>
                <a:sym typeface="Calibri"/>
              </a:rPr>
              <a:t>Focus on PWSCF program</a:t>
            </a:r>
          </a:p>
          <a:p>
            <a:pPr marL="622300" marR="0" lvl="1" indent="-241299" algn="l" rtl="0">
              <a:lnSpc>
                <a:spcPct val="100000"/>
              </a:lnSpc>
              <a:spcBef>
                <a:spcPts val="400"/>
              </a:spcBef>
              <a:spcAft>
                <a:spcPts val="0"/>
              </a:spcAft>
              <a:buClr>
                <a:srgbClr val="032043"/>
              </a:buClr>
              <a:buSzPct val="84615"/>
              <a:buFont typeface="Calibri"/>
              <a:buChar char="⬥"/>
            </a:pPr>
            <a:r>
              <a:rPr lang="en-GB" sz="2000" b="1" i="1" u="none" strike="noStrike" cap="none">
                <a:solidFill>
                  <a:srgbClr val="032043"/>
                </a:solidFill>
                <a:latin typeface="Calibri"/>
                <a:ea typeface="Calibri"/>
                <a:cs typeface="Calibri"/>
                <a:sym typeface="Calibri"/>
              </a:rPr>
              <a:t>Plane-wave</a:t>
            </a:r>
            <a:r>
              <a:rPr lang="en-GB" sz="2000" b="0" i="0" u="none" strike="noStrike" cap="none">
                <a:solidFill>
                  <a:srgbClr val="032043"/>
                </a:solidFill>
                <a:latin typeface="Calibri"/>
                <a:ea typeface="Calibri"/>
                <a:cs typeface="Calibri"/>
                <a:sym typeface="Calibri"/>
              </a:rPr>
              <a:t> basis set</a:t>
            </a:r>
          </a:p>
          <a:p>
            <a:pPr marL="622300" marR="0" lvl="1" indent="-241299" algn="l" rtl="0">
              <a:lnSpc>
                <a:spcPct val="100000"/>
              </a:lnSpc>
              <a:spcBef>
                <a:spcPts val="400"/>
              </a:spcBef>
              <a:spcAft>
                <a:spcPts val="0"/>
              </a:spcAft>
              <a:buClr>
                <a:srgbClr val="032043"/>
              </a:buClr>
              <a:buSzPct val="84615"/>
              <a:buFont typeface="Calibri"/>
              <a:buChar char="⬥"/>
            </a:pPr>
            <a:r>
              <a:rPr lang="en-GB" sz="2000" b="1" i="1" u="none" strike="noStrike" cap="none">
                <a:solidFill>
                  <a:srgbClr val="032043"/>
                </a:solidFill>
                <a:latin typeface="Calibri"/>
                <a:ea typeface="Calibri"/>
                <a:cs typeface="Calibri"/>
                <a:sym typeface="Calibri"/>
              </a:rPr>
              <a:t>Self-consistent</a:t>
            </a:r>
            <a:r>
              <a:rPr lang="en-GB" sz="2000" b="0" i="0" u="none" strike="noStrike" cap="none">
                <a:solidFill>
                  <a:srgbClr val="032043"/>
                </a:solidFill>
                <a:latin typeface="Calibri"/>
                <a:ea typeface="Calibri"/>
                <a:cs typeface="Calibri"/>
                <a:sym typeface="Calibri"/>
              </a:rPr>
              <a:t> </a:t>
            </a:r>
            <a:r>
              <a:rPr lang="en-GB" sz="2000" b="1" i="1" u="none" strike="noStrike" cap="none">
                <a:solidFill>
                  <a:srgbClr val="032043"/>
                </a:solidFill>
                <a:latin typeface="Calibri"/>
                <a:ea typeface="Calibri"/>
                <a:cs typeface="Calibri"/>
                <a:sym typeface="Calibri"/>
              </a:rPr>
              <a:t>field</a:t>
            </a:r>
            <a:r>
              <a:rPr lang="en-GB" sz="2000" b="0" i="0" u="none" strike="noStrike" cap="none">
                <a:solidFill>
                  <a:srgbClr val="032043"/>
                </a:solidFill>
                <a:latin typeface="Calibri"/>
                <a:ea typeface="Calibri"/>
                <a:cs typeface="Calibri"/>
                <a:sym typeface="Calibri"/>
              </a:rPr>
              <a:t> calculation</a:t>
            </a:r>
          </a:p>
          <a:p>
            <a:pPr marL="304800" marR="0" lvl="0" indent="-228600" algn="l" rtl="0">
              <a:lnSpc>
                <a:spcPct val="100000"/>
              </a:lnSpc>
              <a:spcBef>
                <a:spcPts val="400"/>
              </a:spcBef>
              <a:spcAft>
                <a:spcPts val="0"/>
              </a:spcAft>
              <a:buClr>
                <a:srgbClr val="032043"/>
              </a:buClr>
              <a:buSzPct val="100000"/>
              <a:buFont typeface="Calibri"/>
              <a:buChar char="⬥"/>
            </a:pPr>
            <a:r>
              <a:rPr lang="en-GB" sz="2400" b="0" i="0" u="none" strike="noStrike" cap="none">
                <a:solidFill>
                  <a:srgbClr val="032043"/>
                </a:solidFill>
                <a:latin typeface="Calibri"/>
                <a:ea typeface="Calibri"/>
                <a:cs typeface="Calibri"/>
                <a:sym typeface="Calibri"/>
              </a:rPr>
              <a:t>Iterative solve for multiple-electron wavefunctions</a:t>
            </a:r>
          </a:p>
          <a:p>
            <a:pPr marL="304800" marR="0" lvl="0" indent="-228600" algn="l" rtl="0">
              <a:lnSpc>
                <a:spcPct val="100000"/>
              </a:lnSpc>
              <a:spcBef>
                <a:spcPts val="400"/>
              </a:spcBef>
              <a:spcAft>
                <a:spcPts val="0"/>
              </a:spcAft>
              <a:buClr>
                <a:srgbClr val="032043"/>
              </a:buClr>
              <a:buSzPct val="100000"/>
              <a:buFont typeface="Calibri"/>
              <a:buChar char="⬥"/>
            </a:pPr>
            <a:r>
              <a:rPr lang="en-GB" sz="2400" b="0" i="0" u="none" strike="noStrike" cap="none">
                <a:solidFill>
                  <a:srgbClr val="032043"/>
                </a:solidFill>
                <a:latin typeface="Calibri"/>
                <a:ea typeface="Calibri"/>
                <a:cs typeface="Calibri"/>
                <a:sym typeface="Calibri"/>
              </a:rPr>
              <a:t>Reference system – Ta</a:t>
            </a:r>
            <a:r>
              <a:rPr lang="en-GB" sz="2400" b="0" i="0" u="none" strike="noStrike" cap="none" baseline="-25000">
                <a:solidFill>
                  <a:srgbClr val="032043"/>
                </a:solidFill>
                <a:latin typeface="Calibri"/>
                <a:ea typeface="Calibri"/>
                <a:cs typeface="Calibri"/>
                <a:sym typeface="Calibri"/>
              </a:rPr>
              <a:t>2</a:t>
            </a:r>
            <a:r>
              <a:rPr lang="en-GB" sz="2400" b="0" i="0" u="none" strike="noStrike" cap="none">
                <a:solidFill>
                  <a:srgbClr val="032043"/>
                </a:solidFill>
                <a:latin typeface="Calibri"/>
                <a:ea typeface="Calibri"/>
                <a:cs typeface="Calibri"/>
                <a:sym typeface="Calibri"/>
              </a:rPr>
              <a:t>O</a:t>
            </a:r>
            <a:r>
              <a:rPr lang="en-GB" sz="2400" b="0" i="0" u="none" strike="noStrike" cap="none" baseline="-25000">
                <a:solidFill>
                  <a:srgbClr val="032043"/>
                </a:solidFill>
                <a:latin typeface="Calibri"/>
                <a:ea typeface="Calibri"/>
                <a:cs typeface="Calibri"/>
                <a:sym typeface="Calibri"/>
              </a:rPr>
              <a:t>5</a:t>
            </a:r>
          </a:p>
          <a:p>
            <a:pPr marL="622300" marR="0" lvl="1" indent="-241299" algn="l" rtl="0">
              <a:lnSpc>
                <a:spcPct val="100000"/>
              </a:lnSpc>
              <a:spcBef>
                <a:spcPts val="400"/>
              </a:spcBef>
              <a:spcAft>
                <a:spcPts val="0"/>
              </a:spcAft>
              <a:buClr>
                <a:srgbClr val="032043"/>
              </a:buClr>
              <a:buSzPct val="84615"/>
              <a:buFont typeface="Calibri"/>
              <a:buChar char="⬥"/>
            </a:pPr>
            <a:r>
              <a:rPr lang="en-GB" sz="2000" b="0" i="0" u="none" strike="noStrike" cap="none">
                <a:solidFill>
                  <a:srgbClr val="032043"/>
                </a:solidFill>
                <a:latin typeface="Calibri"/>
                <a:ea typeface="Calibri"/>
                <a:cs typeface="Calibri"/>
                <a:sym typeface="Calibri"/>
              </a:rPr>
              <a:t>32,768 cores of BlueGene/Q</a:t>
            </a:r>
          </a:p>
          <a:p>
            <a:pPr marL="622300" marR="0" lvl="1" indent="-241299" algn="l" rtl="0">
              <a:lnSpc>
                <a:spcPct val="100000"/>
              </a:lnSpc>
              <a:spcBef>
                <a:spcPts val="400"/>
              </a:spcBef>
              <a:spcAft>
                <a:spcPts val="0"/>
              </a:spcAft>
              <a:buClr>
                <a:srgbClr val="032043"/>
              </a:buClr>
              <a:buSzPct val="84615"/>
              <a:buFont typeface="Calibri"/>
              <a:buChar char="⬥"/>
            </a:pPr>
            <a:r>
              <a:rPr lang="en-GB" sz="2000" b="0" i="0" u="none" strike="noStrike" cap="none">
                <a:solidFill>
                  <a:srgbClr val="032043"/>
                </a:solidFill>
                <a:latin typeface="Calibri"/>
                <a:ea typeface="Calibri"/>
                <a:cs typeface="Calibri"/>
                <a:sym typeface="Calibri"/>
              </a:rPr>
              <a:t>53m wall time</a:t>
            </a:r>
          </a:p>
          <a:p>
            <a:pPr marL="622300" marR="0" lvl="1" indent="-241299" algn="l" rtl="0">
              <a:lnSpc>
                <a:spcPct val="100000"/>
              </a:lnSpc>
              <a:spcBef>
                <a:spcPts val="400"/>
              </a:spcBef>
              <a:spcAft>
                <a:spcPts val="0"/>
              </a:spcAft>
              <a:buClr>
                <a:srgbClr val="032043"/>
              </a:buClr>
              <a:buSzPct val="84615"/>
              <a:buFont typeface="Calibri"/>
              <a:buChar char="⬥"/>
            </a:pPr>
            <a:r>
              <a:rPr lang="en-GB" sz="2000" b="0" i="0" u="none" strike="noStrike" cap="none">
                <a:solidFill>
                  <a:srgbClr val="032043"/>
                </a:solidFill>
                <a:latin typeface="Calibri"/>
                <a:ea typeface="Calibri"/>
                <a:cs typeface="Calibri"/>
                <a:sym typeface="Calibri"/>
              </a:rPr>
              <a:t>384 kW (25% cooling)</a:t>
            </a:r>
          </a:p>
        </p:txBody>
      </p:sp>
      <p:sp>
        <p:nvSpPr>
          <p:cNvPr id="311" name="Shape 311"/>
          <p:cNvSpPr txBox="1">
            <a:spLocks noGrp="1"/>
          </p:cNvSpPr>
          <p:nvPr>
            <p:ph type="body" idx="3"/>
          </p:nvPr>
        </p:nvSpPr>
        <p:spPr>
          <a:xfrm>
            <a:off x="837888" y="992925"/>
            <a:ext cx="9360900" cy="456299"/>
          </a:xfrm>
          <a:prstGeom prst="rect">
            <a:avLst/>
          </a:prstGeom>
          <a:solidFill>
            <a:srgbClr val="D3E6FD"/>
          </a:solidFill>
          <a:ln w="9525" cap="flat" cmpd="sng">
            <a:solidFill>
              <a:srgbClr val="8AA8B4"/>
            </a:solidFill>
            <a:prstDash val="solid"/>
            <a:miter/>
            <a:headEnd type="none" w="med" len="med"/>
            <a:tailEnd type="none" w="med" len="med"/>
          </a:ln>
        </p:spPr>
        <p:txBody>
          <a:bodyPr lIns="104875" tIns="104875" rIns="104875" bIns="104875" anchor="ctr" anchorCtr="0">
            <a:noAutofit/>
          </a:bodyPr>
          <a:lstStyle/>
          <a:p>
            <a:pPr marL="0" marR="0" lvl="0" indent="0" algn="just" rtl="0">
              <a:lnSpc>
                <a:spcPct val="100000"/>
              </a:lnSpc>
              <a:spcBef>
                <a:spcPts val="0"/>
              </a:spcBef>
              <a:spcAft>
                <a:spcPts val="0"/>
              </a:spcAft>
              <a:buClr>
                <a:srgbClr val="000066"/>
              </a:buClr>
              <a:buSzPct val="25000"/>
              <a:buFont typeface="Calibri"/>
              <a:buNone/>
            </a:pPr>
            <a:r>
              <a:rPr lang="en-GB" sz="1800" b="1" i="0" u="none" strike="noStrike" cap="none">
                <a:solidFill>
                  <a:srgbClr val="032043"/>
                </a:solidFill>
                <a:latin typeface="Calibri"/>
                <a:ea typeface="Calibri"/>
                <a:cs typeface="Calibri"/>
                <a:sym typeface="Calibri"/>
              </a:rPr>
              <a:t>Quantum ESPRESSO</a:t>
            </a:r>
          </a:p>
        </p:txBody>
      </p:sp>
      <p:pic>
        <p:nvPicPr>
          <p:cNvPr id="312" name="Shape 312" descr="computer model of a conventional cell of K and C8H8 doped C60 solids"/>
          <p:cNvPicPr preferRelativeResize="0"/>
          <p:nvPr/>
        </p:nvPicPr>
        <p:blipFill rotWithShape="1">
          <a:blip r:embed="rId3">
            <a:alphaModFix/>
          </a:blip>
          <a:srcRect/>
          <a:stretch/>
        </p:blipFill>
        <p:spPr>
          <a:xfrm>
            <a:off x="5808867" y="2087351"/>
            <a:ext cx="4567132" cy="456713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Shape 317"/>
          <p:cNvSpPr txBox="1">
            <a:spLocks noGrp="1"/>
          </p:cNvSpPr>
          <p:nvPr>
            <p:ph type="title"/>
          </p:nvPr>
        </p:nvSpPr>
        <p:spPr>
          <a:xfrm>
            <a:off x="837886" y="357095"/>
            <a:ext cx="9365700" cy="527999"/>
          </a:xfrm>
          <a:prstGeom prst="rect">
            <a:avLst/>
          </a:prstGeom>
          <a:noFill/>
          <a:ln>
            <a:noFill/>
          </a:ln>
          <a:effectLst>
            <a:outerShdw sx="1000" sy="1000" algn="ctr" rotWithShape="0">
              <a:srgbClr val="003366"/>
            </a:outerShdw>
          </a:effectLst>
        </p:spPr>
        <p:txBody>
          <a:bodyPr lIns="104875" tIns="104875" rIns="104875" bIns="104875" anchor="t" anchorCtr="0">
            <a:noAutofit/>
          </a:bodyPr>
          <a:lstStyle/>
          <a:p>
            <a:pPr marL="0" marR="0" lvl="0" indent="0" algn="l" rtl="0">
              <a:lnSpc>
                <a:spcPct val="100000"/>
              </a:lnSpc>
              <a:spcBef>
                <a:spcPts val="0"/>
              </a:spcBef>
              <a:spcAft>
                <a:spcPts val="0"/>
              </a:spcAft>
              <a:buClr>
                <a:srgbClr val="032043"/>
              </a:buClr>
              <a:buSzPct val="25000"/>
              <a:buFont typeface="Calibri"/>
              <a:buNone/>
            </a:pPr>
            <a:r>
              <a:rPr lang="en-GB" sz="3400" b="1" i="0" u="none" strike="noStrike" cap="none">
                <a:solidFill>
                  <a:srgbClr val="032043"/>
                </a:solidFill>
                <a:latin typeface="Calibri"/>
                <a:ea typeface="Calibri"/>
                <a:cs typeface="Calibri"/>
                <a:sym typeface="Calibri"/>
              </a:rPr>
              <a:t>Loopflow Graph</a:t>
            </a:r>
          </a:p>
        </p:txBody>
      </p:sp>
      <p:sp>
        <p:nvSpPr>
          <p:cNvPr id="318" name="Shape 318"/>
          <p:cNvSpPr txBox="1">
            <a:spLocks noGrp="1"/>
          </p:cNvSpPr>
          <p:nvPr>
            <p:ph type="body" idx="1"/>
          </p:nvPr>
        </p:nvSpPr>
        <p:spPr>
          <a:xfrm>
            <a:off x="4717255" y="1951038"/>
            <a:ext cx="5486330" cy="5020366"/>
          </a:xfrm>
          <a:prstGeom prst="rect">
            <a:avLst/>
          </a:prstGeom>
          <a:noFill/>
          <a:ln>
            <a:noFill/>
          </a:ln>
        </p:spPr>
        <p:txBody>
          <a:bodyPr lIns="104875" tIns="104875" rIns="104875" bIns="104875" anchor="t" anchorCtr="0">
            <a:noAutofit/>
          </a:bodyPr>
          <a:lstStyle/>
          <a:p>
            <a:pPr marL="304800" marR="0" lvl="0" indent="-228600" algn="just" rtl="0">
              <a:lnSpc>
                <a:spcPct val="100000"/>
              </a:lnSpc>
              <a:spcBef>
                <a:spcPts val="0"/>
              </a:spcBef>
              <a:spcAft>
                <a:spcPts val="0"/>
              </a:spcAft>
              <a:buClr>
                <a:srgbClr val="032043"/>
              </a:buClr>
              <a:buSzPct val="100000"/>
              <a:buFont typeface="Calibri"/>
              <a:buChar char="⬥"/>
            </a:pPr>
            <a:r>
              <a:rPr lang="en-GB" sz="2400" b="0" i="0" u="none" strike="noStrike" cap="none">
                <a:solidFill>
                  <a:srgbClr val="032043"/>
                </a:solidFill>
                <a:latin typeface="Calibri"/>
                <a:ea typeface="Calibri"/>
                <a:cs typeface="Calibri"/>
                <a:sym typeface="Calibri"/>
              </a:rPr>
              <a:t>Function calls are control flow concept</a:t>
            </a:r>
          </a:p>
          <a:p>
            <a:pPr marL="622300" marR="0" lvl="1" indent="-241299" algn="just" rtl="0">
              <a:lnSpc>
                <a:spcPct val="100000"/>
              </a:lnSpc>
              <a:spcBef>
                <a:spcPts val="400"/>
              </a:spcBef>
              <a:spcAft>
                <a:spcPts val="0"/>
              </a:spcAft>
              <a:buClr>
                <a:srgbClr val="032043"/>
              </a:buClr>
              <a:buSzPct val="84615"/>
              <a:buFont typeface="Calibri"/>
              <a:buChar char="⬥"/>
            </a:pPr>
            <a:r>
              <a:rPr lang="en-GB" sz="2000" b="0" i="0" u="none" strike="noStrike" cap="none">
                <a:solidFill>
                  <a:srgbClr val="032043"/>
                </a:solidFill>
                <a:latin typeface="Calibri"/>
                <a:ea typeface="Calibri"/>
                <a:cs typeface="Calibri"/>
                <a:sym typeface="Calibri"/>
              </a:rPr>
              <a:t>30% of time is “calls to 3D FFT” – not useful</a:t>
            </a:r>
          </a:p>
          <a:p>
            <a:pPr marL="304800" marR="0" lvl="0" indent="-228600" algn="just" rtl="0">
              <a:lnSpc>
                <a:spcPct val="100000"/>
              </a:lnSpc>
              <a:spcBef>
                <a:spcPts val="400"/>
              </a:spcBef>
              <a:spcAft>
                <a:spcPts val="0"/>
              </a:spcAft>
              <a:buClr>
                <a:srgbClr val="032043"/>
              </a:buClr>
              <a:buSzPct val="100000"/>
              <a:buFont typeface="Calibri"/>
              <a:buChar char="⬥"/>
            </a:pPr>
            <a:r>
              <a:rPr lang="en-GB" sz="2400" b="0" i="0" u="none" strike="noStrike" cap="none">
                <a:solidFill>
                  <a:srgbClr val="032043"/>
                </a:solidFill>
                <a:latin typeface="Calibri"/>
                <a:ea typeface="Calibri"/>
                <a:cs typeface="Calibri"/>
                <a:sym typeface="Calibri"/>
              </a:rPr>
              <a:t>Map out major loops instead</a:t>
            </a:r>
          </a:p>
          <a:p>
            <a:pPr marL="622300" marR="0" lvl="1" indent="-241299" algn="just" rtl="0">
              <a:lnSpc>
                <a:spcPct val="100000"/>
              </a:lnSpc>
              <a:spcBef>
                <a:spcPts val="400"/>
              </a:spcBef>
              <a:spcAft>
                <a:spcPts val="0"/>
              </a:spcAft>
              <a:buClr>
                <a:srgbClr val="032043"/>
              </a:buClr>
              <a:buSzPct val="84615"/>
              <a:buFont typeface="Calibri"/>
              <a:buChar char="⬥"/>
            </a:pPr>
            <a:r>
              <a:rPr lang="en-GB" sz="2000" b="0" i="0" u="none" strike="noStrike" cap="none">
                <a:solidFill>
                  <a:srgbClr val="032043"/>
                </a:solidFill>
                <a:latin typeface="Calibri"/>
                <a:ea typeface="Calibri"/>
                <a:cs typeface="Calibri"/>
                <a:sym typeface="Calibri"/>
              </a:rPr>
              <a:t>Determine size of dataflows</a:t>
            </a:r>
          </a:p>
          <a:p>
            <a:pPr marL="304800" marR="0" lvl="0" indent="-228600" algn="just" rtl="0">
              <a:lnSpc>
                <a:spcPct val="100000"/>
              </a:lnSpc>
              <a:spcBef>
                <a:spcPts val="400"/>
              </a:spcBef>
              <a:spcAft>
                <a:spcPts val="0"/>
              </a:spcAft>
              <a:buClr>
                <a:srgbClr val="032043"/>
              </a:buClr>
              <a:buSzPct val="100000"/>
              <a:buFont typeface="Calibri"/>
              <a:buChar char="⬥"/>
            </a:pPr>
            <a:r>
              <a:rPr lang="en-GB" sz="2400" b="0" i="0" u="none" strike="noStrike" cap="none">
                <a:solidFill>
                  <a:srgbClr val="032043"/>
                </a:solidFill>
                <a:latin typeface="Calibri"/>
                <a:ea typeface="Calibri"/>
                <a:cs typeface="Calibri"/>
                <a:sym typeface="Calibri"/>
              </a:rPr>
              <a:t>FFT loop over wavefunctions</a:t>
            </a:r>
          </a:p>
          <a:p>
            <a:pPr marL="622300" marR="0" lvl="1" indent="-241299" algn="just" rtl="0">
              <a:lnSpc>
                <a:spcPct val="100000"/>
              </a:lnSpc>
              <a:spcBef>
                <a:spcPts val="400"/>
              </a:spcBef>
              <a:spcAft>
                <a:spcPts val="0"/>
              </a:spcAft>
              <a:buClr>
                <a:srgbClr val="032043"/>
              </a:buClr>
              <a:buSzPct val="84615"/>
              <a:buFont typeface="Calibri"/>
              <a:buChar char="⬥"/>
            </a:pPr>
            <a:r>
              <a:rPr lang="en-GB" sz="2000" b="0" i="0" u="none" strike="noStrike" cap="none">
                <a:solidFill>
                  <a:srgbClr val="032043"/>
                </a:solidFill>
                <a:latin typeface="Calibri"/>
                <a:ea typeface="Calibri"/>
                <a:cs typeface="Calibri"/>
                <a:sym typeface="Calibri"/>
              </a:rPr>
              <a:t>Low dataflow in/out compared to inside</a:t>
            </a:r>
          </a:p>
          <a:p>
            <a:pPr marL="622300" marR="0" lvl="1" indent="-241299" algn="just" rtl="0">
              <a:lnSpc>
                <a:spcPct val="100000"/>
              </a:lnSpc>
              <a:spcBef>
                <a:spcPts val="400"/>
              </a:spcBef>
              <a:spcAft>
                <a:spcPts val="0"/>
              </a:spcAft>
              <a:buClr>
                <a:srgbClr val="032043"/>
              </a:buClr>
              <a:buSzPct val="84615"/>
              <a:buFont typeface="Calibri"/>
              <a:buChar char="⬥"/>
            </a:pPr>
            <a:r>
              <a:rPr lang="en-GB" sz="2000" b="0" i="0" u="none" strike="noStrike" cap="none">
                <a:solidFill>
                  <a:srgbClr val="032043"/>
                </a:solidFill>
                <a:latin typeface="Calibri"/>
                <a:ea typeface="Calibri"/>
                <a:cs typeface="Calibri"/>
                <a:sym typeface="Calibri"/>
              </a:rPr>
              <a:t>One input (vrs) updated infrequently</a:t>
            </a:r>
          </a:p>
          <a:p>
            <a:pPr marL="304800" marR="0" lvl="0" indent="-228600" algn="just" rtl="0">
              <a:lnSpc>
                <a:spcPct val="100000"/>
              </a:lnSpc>
              <a:spcBef>
                <a:spcPts val="400"/>
              </a:spcBef>
              <a:spcAft>
                <a:spcPts val="0"/>
              </a:spcAft>
              <a:buClr>
                <a:srgbClr val="032043"/>
              </a:buClr>
              <a:buSzPct val="100000"/>
              <a:buFont typeface="Calibri"/>
              <a:buChar char="⬥"/>
            </a:pPr>
            <a:r>
              <a:rPr lang="en-GB" sz="2400" b="0" i="0" u="none" strike="noStrike" cap="none">
                <a:solidFill>
                  <a:srgbClr val="032043"/>
                </a:solidFill>
                <a:latin typeface="Calibri"/>
                <a:ea typeface="Calibri"/>
                <a:cs typeface="Calibri"/>
                <a:sym typeface="Calibri"/>
              </a:rPr>
              <a:t>Diagonalization loop</a:t>
            </a:r>
          </a:p>
          <a:p>
            <a:pPr marL="622300" marR="0" lvl="1" indent="-241299" algn="just" rtl="0">
              <a:lnSpc>
                <a:spcPct val="100000"/>
              </a:lnSpc>
              <a:spcBef>
                <a:spcPts val="400"/>
              </a:spcBef>
              <a:spcAft>
                <a:spcPts val="0"/>
              </a:spcAft>
              <a:buClr>
                <a:srgbClr val="032043"/>
              </a:buClr>
              <a:buSzPct val="84615"/>
              <a:buFont typeface="Calibri"/>
              <a:buChar char="⬥"/>
            </a:pPr>
            <a:r>
              <a:rPr lang="en-GB" sz="2000" b="0" i="0" u="none" strike="noStrike" cap="none">
                <a:solidFill>
                  <a:srgbClr val="032043"/>
                </a:solidFill>
                <a:latin typeface="Calibri"/>
                <a:ea typeface="Calibri"/>
                <a:cs typeface="Calibri"/>
                <a:sym typeface="Calibri"/>
              </a:rPr>
              <a:t>Wraps I/O from FFT loop</a:t>
            </a:r>
          </a:p>
          <a:p>
            <a:pPr marL="622300" marR="0" lvl="1" indent="-241299" algn="just" rtl="0">
              <a:lnSpc>
                <a:spcPct val="100000"/>
              </a:lnSpc>
              <a:spcBef>
                <a:spcPts val="400"/>
              </a:spcBef>
              <a:spcAft>
                <a:spcPts val="0"/>
              </a:spcAft>
              <a:buClr>
                <a:srgbClr val="032043"/>
              </a:buClr>
              <a:buSzPct val="84615"/>
              <a:buFont typeface="Calibri"/>
              <a:buChar char="⬥"/>
            </a:pPr>
            <a:r>
              <a:rPr lang="en-GB" sz="2000" b="0" i="0" u="none" strike="noStrike" cap="none">
                <a:solidFill>
                  <a:srgbClr val="032043"/>
                </a:solidFill>
                <a:latin typeface="Calibri"/>
                <a:ea typeface="Calibri"/>
                <a:cs typeface="Calibri"/>
                <a:sym typeface="Calibri"/>
              </a:rPr>
              <a:t>Large matrices are many GB</a:t>
            </a:r>
          </a:p>
          <a:p>
            <a:pPr marL="622300" marR="0" lvl="1" indent="-241299" algn="just" rtl="0">
              <a:lnSpc>
                <a:spcPct val="100000"/>
              </a:lnSpc>
              <a:spcBef>
                <a:spcPts val="400"/>
              </a:spcBef>
              <a:spcAft>
                <a:spcPts val="0"/>
              </a:spcAft>
              <a:buClr>
                <a:srgbClr val="032043"/>
              </a:buClr>
              <a:buSzPct val="84615"/>
              <a:buFont typeface="Calibri"/>
              <a:buChar char="⬥"/>
            </a:pPr>
            <a:r>
              <a:rPr lang="en-GB" sz="2000" b="0" i="0" u="none" strike="noStrike" cap="none">
                <a:solidFill>
                  <a:srgbClr val="032043"/>
                </a:solidFill>
                <a:latin typeface="Calibri"/>
                <a:ea typeface="Calibri"/>
                <a:cs typeface="Calibri"/>
                <a:sym typeface="Calibri"/>
              </a:rPr>
              <a:t>Reduced matrices are a few MB</a:t>
            </a:r>
          </a:p>
        </p:txBody>
      </p:sp>
      <p:sp>
        <p:nvSpPr>
          <p:cNvPr id="319" name="Shape 319"/>
          <p:cNvSpPr txBox="1">
            <a:spLocks noGrp="1"/>
          </p:cNvSpPr>
          <p:nvPr>
            <p:ph type="body" idx="3"/>
          </p:nvPr>
        </p:nvSpPr>
        <p:spPr>
          <a:xfrm>
            <a:off x="837888" y="992925"/>
            <a:ext cx="9360900" cy="456299"/>
          </a:xfrm>
          <a:prstGeom prst="rect">
            <a:avLst/>
          </a:prstGeom>
          <a:solidFill>
            <a:srgbClr val="D3E6FD"/>
          </a:solidFill>
          <a:ln w="9525" cap="flat" cmpd="sng">
            <a:solidFill>
              <a:srgbClr val="8AA8B4"/>
            </a:solidFill>
            <a:prstDash val="solid"/>
            <a:miter/>
            <a:headEnd type="none" w="med" len="med"/>
            <a:tailEnd type="none" w="med" len="med"/>
          </a:ln>
        </p:spPr>
        <p:txBody>
          <a:bodyPr lIns="104875" tIns="104875" rIns="104875" bIns="104875" anchor="ctr" anchorCtr="0">
            <a:noAutofit/>
          </a:bodyPr>
          <a:lstStyle/>
          <a:p>
            <a:pPr marL="0" marR="0" lvl="0" indent="0" algn="just" rtl="0">
              <a:lnSpc>
                <a:spcPct val="100000"/>
              </a:lnSpc>
              <a:spcBef>
                <a:spcPts val="0"/>
              </a:spcBef>
              <a:spcAft>
                <a:spcPts val="0"/>
              </a:spcAft>
              <a:buClr>
                <a:srgbClr val="000066"/>
              </a:buClr>
              <a:buSzPct val="25000"/>
              <a:buFont typeface="Calibri"/>
              <a:buNone/>
            </a:pPr>
            <a:r>
              <a:rPr lang="en-GB" sz="1800" b="1" i="0" u="none" strike="noStrike" cap="none">
                <a:solidFill>
                  <a:srgbClr val="032043"/>
                </a:solidFill>
                <a:latin typeface="Calibri"/>
                <a:ea typeface="Calibri"/>
                <a:cs typeface="Calibri"/>
                <a:sym typeface="Calibri"/>
              </a:rPr>
              <a:t>Focus profiling on loop structure, not function calls</a:t>
            </a:r>
          </a:p>
        </p:txBody>
      </p:sp>
      <p:pic>
        <p:nvPicPr>
          <p:cNvPr id="320" name="Shape 320"/>
          <p:cNvPicPr preferRelativeResize="0"/>
          <p:nvPr/>
        </p:nvPicPr>
        <p:blipFill rotWithShape="1">
          <a:blip r:embed="rId3">
            <a:alphaModFix/>
          </a:blip>
          <a:srcRect/>
          <a:stretch/>
        </p:blipFill>
        <p:spPr>
          <a:xfrm>
            <a:off x="819312" y="1636941"/>
            <a:ext cx="3920068" cy="533446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837886" y="357095"/>
            <a:ext cx="9365700" cy="527999"/>
          </a:xfrm>
          <a:prstGeom prst="rect">
            <a:avLst/>
          </a:prstGeom>
          <a:noFill/>
          <a:ln>
            <a:noFill/>
          </a:ln>
          <a:effectLst>
            <a:outerShdw sx="1000" sy="1000" algn="ctr" rotWithShape="0">
              <a:srgbClr val="003366"/>
            </a:outerShdw>
          </a:effectLst>
        </p:spPr>
        <p:txBody>
          <a:bodyPr lIns="104875" tIns="104875" rIns="104875" bIns="104875" anchor="t" anchorCtr="0">
            <a:noAutofit/>
          </a:bodyPr>
          <a:lstStyle/>
          <a:p>
            <a:pPr marL="0" marR="0" lvl="0" indent="0" algn="l" rtl="0">
              <a:lnSpc>
                <a:spcPct val="100000"/>
              </a:lnSpc>
              <a:spcBef>
                <a:spcPts val="0"/>
              </a:spcBef>
              <a:spcAft>
                <a:spcPts val="0"/>
              </a:spcAft>
              <a:buClr>
                <a:srgbClr val="032043"/>
              </a:buClr>
              <a:buSzPct val="25000"/>
              <a:buFont typeface="Calibri"/>
              <a:buNone/>
            </a:pPr>
            <a:r>
              <a:rPr lang="en-GB" sz="3400" b="1" i="0" u="none" strike="noStrike" cap="none" dirty="0">
                <a:solidFill>
                  <a:srgbClr val="032043"/>
                </a:solidFill>
                <a:latin typeface="Calibri"/>
                <a:ea typeface="Calibri"/>
                <a:cs typeface="Calibri"/>
                <a:sym typeface="Calibri"/>
              </a:rPr>
              <a:t>What Makes Computers Inefficient?</a:t>
            </a:r>
          </a:p>
        </p:txBody>
      </p:sp>
      <p:sp>
        <p:nvSpPr>
          <p:cNvPr id="125" name="Shape 125"/>
          <p:cNvSpPr txBox="1">
            <a:spLocks noGrp="1"/>
          </p:cNvSpPr>
          <p:nvPr>
            <p:ph type="body" idx="3"/>
          </p:nvPr>
        </p:nvSpPr>
        <p:spPr>
          <a:xfrm>
            <a:off x="837888" y="992925"/>
            <a:ext cx="9360900" cy="456299"/>
          </a:xfrm>
          <a:prstGeom prst="rect">
            <a:avLst/>
          </a:prstGeom>
          <a:solidFill>
            <a:srgbClr val="D3E6FD"/>
          </a:solidFill>
          <a:ln w="9525" cap="flat" cmpd="sng">
            <a:solidFill>
              <a:srgbClr val="8AA8B4"/>
            </a:solidFill>
            <a:prstDash val="solid"/>
            <a:miter/>
            <a:headEnd type="none" w="med" len="med"/>
            <a:tailEnd type="none" w="med" len="med"/>
          </a:ln>
        </p:spPr>
        <p:txBody>
          <a:bodyPr lIns="104875" tIns="104875" rIns="104875" bIns="104875" anchor="ctr" anchorCtr="0">
            <a:noAutofit/>
          </a:bodyPr>
          <a:lstStyle/>
          <a:p>
            <a:pPr lvl="0">
              <a:buSzPct val="25000"/>
            </a:pPr>
            <a:r>
              <a:rPr lang="en-GB" sz="1800" b="1" i="0" u="none" strike="noStrike" cap="none" dirty="0">
                <a:solidFill>
                  <a:srgbClr val="032043"/>
                </a:solidFill>
                <a:latin typeface="Calibri"/>
                <a:ea typeface="Calibri"/>
                <a:cs typeface="Calibri"/>
                <a:sym typeface="Calibri"/>
              </a:rPr>
              <a:t>A </a:t>
            </a:r>
            <a:r>
              <a:rPr lang="en-GB" sz="1800" b="1" i="0" u="none" strike="noStrike" cap="none" dirty="0" smtClean="0">
                <a:solidFill>
                  <a:srgbClr val="032043"/>
                </a:solidFill>
                <a:latin typeface="Calibri"/>
                <a:ea typeface="Calibri"/>
                <a:cs typeface="Calibri"/>
                <a:sym typeface="Calibri"/>
              </a:rPr>
              <a:t>metaphor: </a:t>
            </a:r>
            <a:r>
              <a:rPr lang="en-US" dirty="0" smtClean="0"/>
              <a:t>Silicon </a:t>
            </a:r>
            <a:r>
              <a:rPr lang="en-US" dirty="0" err="1" smtClean="0"/>
              <a:t>vs</a:t>
            </a:r>
            <a:r>
              <a:rPr lang="en-US" dirty="0" smtClean="0"/>
              <a:t> </a:t>
            </a:r>
            <a:r>
              <a:rPr lang="en-US" dirty="0" err="1" smtClean="0"/>
              <a:t>GaAs</a:t>
            </a:r>
            <a:r>
              <a:rPr lang="en-US" dirty="0" smtClean="0"/>
              <a:t> (DARPA for Star Wars)</a:t>
            </a:r>
            <a:endParaRPr lang="en-GB" sz="1800" b="1" i="0" u="none" strike="noStrike" cap="none" dirty="0">
              <a:solidFill>
                <a:srgbClr val="032043"/>
              </a:solidFill>
              <a:latin typeface="Calibri"/>
              <a:ea typeface="Calibri"/>
              <a:cs typeface="Calibri"/>
              <a:sym typeface="Calibri"/>
            </a:endParaRPr>
          </a:p>
        </p:txBody>
      </p:sp>
      <p:pic>
        <p:nvPicPr>
          <p:cNvPr id="126" name="Shape 126"/>
          <p:cNvPicPr preferRelativeResize="0"/>
          <p:nvPr/>
        </p:nvPicPr>
        <p:blipFill rotWithShape="1">
          <a:blip r:embed="rId3">
            <a:alphaModFix/>
          </a:blip>
          <a:srcRect l="27599" t="3356" b="3912"/>
          <a:stretch/>
        </p:blipFill>
        <p:spPr>
          <a:xfrm>
            <a:off x="2183352" y="1557055"/>
            <a:ext cx="6303523" cy="5686927"/>
          </a:xfrm>
          <a:prstGeom prst="rect">
            <a:avLst/>
          </a:prstGeom>
          <a:noFill/>
          <a:ln>
            <a:noFill/>
          </a:ln>
        </p:spPr>
      </p:pic>
      <p:grpSp>
        <p:nvGrpSpPr>
          <p:cNvPr id="127" name="Shape 127"/>
          <p:cNvGrpSpPr/>
          <p:nvPr/>
        </p:nvGrpSpPr>
        <p:grpSpPr>
          <a:xfrm>
            <a:off x="6599914" y="4240012"/>
            <a:ext cx="1094663" cy="335302"/>
            <a:chOff x="6599914" y="4240012"/>
            <a:chExt cx="1094663" cy="335302"/>
          </a:xfrm>
        </p:grpSpPr>
        <p:sp>
          <p:nvSpPr>
            <p:cNvPr id="128" name="Shape 128"/>
            <p:cNvSpPr/>
            <p:nvPr/>
          </p:nvSpPr>
          <p:spPr>
            <a:xfrm>
              <a:off x="7149829" y="4240012"/>
              <a:ext cx="544749" cy="321013"/>
            </a:xfrm>
            <a:prstGeom prst="rect">
              <a:avLst/>
            </a:prstGeom>
            <a:no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GB" sz="1400" b="0" i="0" u="none" strike="noStrike" cap="none">
                  <a:solidFill>
                    <a:schemeClr val="lt1"/>
                  </a:solidFill>
                  <a:latin typeface="Arial"/>
                  <a:ea typeface="Arial"/>
                  <a:cs typeface="Arial"/>
                  <a:sym typeface="Arial"/>
                </a:rPr>
                <a:t>ALU</a:t>
              </a:r>
            </a:p>
          </p:txBody>
        </p:sp>
        <p:sp>
          <p:nvSpPr>
            <p:cNvPr id="129" name="Shape 129"/>
            <p:cNvSpPr/>
            <p:nvPr/>
          </p:nvSpPr>
          <p:spPr>
            <a:xfrm>
              <a:off x="6599914" y="4483875"/>
              <a:ext cx="91439" cy="91439"/>
            </a:xfrm>
            <a:prstGeom prst="ellipse">
              <a:avLst/>
            </a:prstGeom>
            <a:solidFill>
              <a:srgbClr val="FF0000"/>
            </a:solid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cxnSp>
          <p:nvCxnSpPr>
            <p:cNvPr id="130" name="Shape 130"/>
            <p:cNvCxnSpPr>
              <a:stCxn id="128" idx="1"/>
            </p:cNvCxnSpPr>
            <p:nvPr/>
          </p:nvCxnSpPr>
          <p:spPr>
            <a:xfrm flipH="1">
              <a:off x="6691429" y="4400519"/>
              <a:ext cx="458400" cy="129000"/>
            </a:xfrm>
            <a:prstGeom prst="straightConnector1">
              <a:avLst/>
            </a:prstGeom>
            <a:noFill/>
            <a:ln w="28575" cap="flat" cmpd="sng">
              <a:solidFill>
                <a:schemeClr val="lt1"/>
              </a:solidFill>
              <a:prstDash val="solid"/>
              <a:round/>
              <a:headEnd type="none" w="med" len="med"/>
              <a:tailEnd type="stealth" w="lg" len="lg"/>
            </a:ln>
          </p:spPr>
        </p:cxnSp>
      </p:grpSp>
      <p:grpSp>
        <p:nvGrpSpPr>
          <p:cNvPr id="131" name="Shape 131"/>
          <p:cNvGrpSpPr/>
          <p:nvPr/>
        </p:nvGrpSpPr>
        <p:grpSpPr>
          <a:xfrm>
            <a:off x="2629709" y="2213416"/>
            <a:ext cx="5436141" cy="4782767"/>
            <a:chOff x="2629709" y="2213416"/>
            <a:chExt cx="5436141" cy="4782767"/>
          </a:xfrm>
        </p:grpSpPr>
        <p:sp>
          <p:nvSpPr>
            <p:cNvPr id="132" name="Shape 132"/>
            <p:cNvSpPr/>
            <p:nvPr/>
          </p:nvSpPr>
          <p:spPr>
            <a:xfrm>
              <a:off x="3712723" y="2213416"/>
              <a:ext cx="742544" cy="321013"/>
            </a:xfrm>
            <a:prstGeom prst="rect">
              <a:avLst/>
            </a:prstGeom>
            <a:no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GB" sz="1400" b="0" i="0" u="none" strike="noStrike" cap="none">
                  <a:solidFill>
                    <a:schemeClr val="lt1"/>
                  </a:solidFill>
                  <a:latin typeface="Arial"/>
                  <a:ea typeface="Arial"/>
                  <a:cs typeface="Arial"/>
                  <a:sym typeface="Arial"/>
                </a:rPr>
                <a:t>DATA</a:t>
              </a:r>
            </a:p>
          </p:txBody>
        </p:sp>
        <p:sp>
          <p:nvSpPr>
            <p:cNvPr id="133" name="Shape 133"/>
            <p:cNvSpPr/>
            <p:nvPr/>
          </p:nvSpPr>
          <p:spPr>
            <a:xfrm>
              <a:off x="2629709" y="4414807"/>
              <a:ext cx="742544" cy="321013"/>
            </a:xfrm>
            <a:prstGeom prst="rect">
              <a:avLst/>
            </a:prstGeom>
            <a:no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GB" sz="1400" b="0" i="0" u="none" strike="noStrike" cap="none">
                  <a:solidFill>
                    <a:schemeClr val="lt1"/>
                  </a:solidFill>
                  <a:latin typeface="Arial"/>
                  <a:ea typeface="Arial"/>
                  <a:cs typeface="Arial"/>
                  <a:sym typeface="Arial"/>
                </a:rPr>
                <a:t>DATA</a:t>
              </a:r>
            </a:p>
          </p:txBody>
        </p:sp>
        <p:sp>
          <p:nvSpPr>
            <p:cNvPr id="134" name="Shape 134"/>
            <p:cNvSpPr/>
            <p:nvPr/>
          </p:nvSpPr>
          <p:spPr>
            <a:xfrm>
              <a:off x="4650935" y="6675171"/>
              <a:ext cx="742544" cy="321013"/>
            </a:xfrm>
            <a:prstGeom prst="rect">
              <a:avLst/>
            </a:prstGeom>
            <a:no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GB" sz="1400" b="0" i="0" u="none" strike="noStrike" cap="none">
                  <a:solidFill>
                    <a:schemeClr val="lt1"/>
                  </a:solidFill>
                  <a:latin typeface="Arial"/>
                  <a:ea typeface="Arial"/>
                  <a:cs typeface="Arial"/>
                  <a:sym typeface="Arial"/>
                </a:rPr>
                <a:t>DATA</a:t>
              </a:r>
            </a:p>
          </p:txBody>
        </p:sp>
        <p:sp>
          <p:nvSpPr>
            <p:cNvPr id="135" name="Shape 135"/>
            <p:cNvSpPr/>
            <p:nvPr/>
          </p:nvSpPr>
          <p:spPr>
            <a:xfrm>
              <a:off x="7323306" y="6354157"/>
              <a:ext cx="742544" cy="321013"/>
            </a:xfrm>
            <a:prstGeom prst="rect">
              <a:avLst/>
            </a:prstGeom>
            <a:no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GB" sz="1400" b="0" i="0" u="none" strike="noStrike" cap="none">
                  <a:solidFill>
                    <a:schemeClr val="lt1"/>
                  </a:solidFill>
                  <a:latin typeface="Arial"/>
                  <a:ea typeface="Arial"/>
                  <a:cs typeface="Arial"/>
                  <a:sym typeface="Arial"/>
                </a:rPr>
                <a:t>DATA</a:t>
              </a:r>
            </a:p>
          </p:txBody>
        </p:sp>
      </p:grpSp>
      <p:grpSp>
        <p:nvGrpSpPr>
          <p:cNvPr id="136" name="Shape 136"/>
          <p:cNvGrpSpPr/>
          <p:nvPr/>
        </p:nvGrpSpPr>
        <p:grpSpPr>
          <a:xfrm>
            <a:off x="5458107" y="4159043"/>
            <a:ext cx="1304894" cy="1654003"/>
            <a:chOff x="5413163" y="4159043"/>
            <a:chExt cx="1304894" cy="1654003"/>
          </a:xfrm>
        </p:grpSpPr>
        <p:sp>
          <p:nvSpPr>
            <p:cNvPr id="137" name="Shape 137"/>
            <p:cNvSpPr/>
            <p:nvPr/>
          </p:nvSpPr>
          <p:spPr>
            <a:xfrm rot="3614846">
              <a:off x="6023191" y="4575314"/>
              <a:ext cx="742544" cy="321013"/>
            </a:xfrm>
            <a:prstGeom prst="rect">
              <a:avLst/>
            </a:prstGeom>
            <a:noFill/>
            <a:ln w="57150" cap="flat" cmpd="sng">
              <a:solidFill>
                <a:srgbClr val="001933"/>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264C"/>
                </a:buClr>
                <a:buSzPct val="25000"/>
                <a:buFont typeface="Arial"/>
                <a:buNone/>
              </a:pPr>
              <a:r>
                <a:rPr lang="en-GB" sz="1400" b="1" i="0" u="none" strike="noStrike" cap="none">
                  <a:solidFill>
                    <a:srgbClr val="00264C"/>
                  </a:solidFill>
                  <a:latin typeface="Arial"/>
                  <a:ea typeface="Arial"/>
                  <a:cs typeface="Arial"/>
                  <a:sym typeface="Arial"/>
                </a:rPr>
                <a:t>L1</a:t>
              </a:r>
            </a:p>
          </p:txBody>
        </p:sp>
        <p:sp>
          <p:nvSpPr>
            <p:cNvPr id="138" name="Shape 138"/>
            <p:cNvSpPr/>
            <p:nvPr/>
          </p:nvSpPr>
          <p:spPr>
            <a:xfrm rot="3614846">
              <a:off x="5118875" y="4825538"/>
              <a:ext cx="1721652" cy="321013"/>
            </a:xfrm>
            <a:prstGeom prst="rect">
              <a:avLst/>
            </a:prstGeom>
            <a:noFill/>
            <a:ln w="57150" cap="flat" cmpd="sng">
              <a:solidFill>
                <a:srgbClr val="001933"/>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264C"/>
                </a:buClr>
                <a:buSzPct val="25000"/>
                <a:buFont typeface="Arial"/>
                <a:buNone/>
              </a:pPr>
              <a:r>
                <a:rPr lang="en-GB" sz="1400" b="1" i="0" u="none" strike="noStrike" cap="none">
                  <a:solidFill>
                    <a:srgbClr val="00264C"/>
                  </a:solidFill>
                  <a:latin typeface="Arial"/>
                  <a:ea typeface="Arial"/>
                  <a:cs typeface="Arial"/>
                  <a:sym typeface="Arial"/>
                </a:rPr>
                <a:t>L2</a:t>
              </a: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Shape 325"/>
          <p:cNvSpPr txBox="1">
            <a:spLocks noGrp="1"/>
          </p:cNvSpPr>
          <p:nvPr>
            <p:ph type="title"/>
          </p:nvPr>
        </p:nvSpPr>
        <p:spPr>
          <a:xfrm>
            <a:off x="837886" y="357095"/>
            <a:ext cx="9365700" cy="527999"/>
          </a:xfrm>
          <a:prstGeom prst="rect">
            <a:avLst/>
          </a:prstGeom>
          <a:noFill/>
          <a:ln>
            <a:noFill/>
          </a:ln>
          <a:effectLst>
            <a:outerShdw sx="1000" sy="1000" algn="ctr" rotWithShape="0">
              <a:srgbClr val="003366"/>
            </a:outerShdw>
          </a:effectLst>
        </p:spPr>
        <p:txBody>
          <a:bodyPr lIns="104875" tIns="104875" rIns="104875" bIns="104875" anchor="t" anchorCtr="0">
            <a:noAutofit/>
          </a:bodyPr>
          <a:lstStyle/>
          <a:p>
            <a:pPr marL="0" marR="0" lvl="0" indent="0" algn="l" rtl="0">
              <a:lnSpc>
                <a:spcPct val="100000"/>
              </a:lnSpc>
              <a:spcBef>
                <a:spcPts val="0"/>
              </a:spcBef>
              <a:spcAft>
                <a:spcPts val="0"/>
              </a:spcAft>
              <a:buClr>
                <a:srgbClr val="032043"/>
              </a:buClr>
              <a:buSzPct val="25000"/>
              <a:buFont typeface="Calibri"/>
              <a:buNone/>
            </a:pPr>
            <a:r>
              <a:rPr lang="en-GB" sz="3400" b="1" i="0" u="none" strike="noStrike" cap="none">
                <a:solidFill>
                  <a:srgbClr val="032043"/>
                </a:solidFill>
                <a:latin typeface="Calibri"/>
                <a:ea typeface="Calibri"/>
                <a:cs typeface="Calibri"/>
                <a:sym typeface="Calibri"/>
              </a:rPr>
              <a:t>Optimize Memory</a:t>
            </a:r>
          </a:p>
        </p:txBody>
      </p:sp>
      <p:sp>
        <p:nvSpPr>
          <p:cNvPr id="326" name="Shape 326"/>
          <p:cNvSpPr txBox="1">
            <a:spLocks noGrp="1"/>
          </p:cNvSpPr>
          <p:nvPr>
            <p:ph type="body" idx="1"/>
          </p:nvPr>
        </p:nvSpPr>
        <p:spPr>
          <a:xfrm>
            <a:off x="1180787" y="1533004"/>
            <a:ext cx="9018002" cy="5438400"/>
          </a:xfrm>
          <a:prstGeom prst="rect">
            <a:avLst/>
          </a:prstGeom>
          <a:noFill/>
          <a:ln>
            <a:noFill/>
          </a:ln>
        </p:spPr>
        <p:txBody>
          <a:bodyPr lIns="104875" tIns="104875" rIns="104875" bIns="104875" anchor="t" anchorCtr="0">
            <a:noAutofit/>
          </a:bodyPr>
          <a:lstStyle/>
          <a:p>
            <a:pPr marL="304800" marR="0" lvl="0" indent="-228600" algn="just" rtl="0">
              <a:lnSpc>
                <a:spcPct val="100000"/>
              </a:lnSpc>
              <a:spcBef>
                <a:spcPts val="0"/>
              </a:spcBef>
              <a:spcAft>
                <a:spcPts val="0"/>
              </a:spcAft>
              <a:buClr>
                <a:srgbClr val="032043"/>
              </a:buClr>
              <a:buSzPct val="100000"/>
              <a:buFont typeface="Calibri"/>
              <a:buChar char="⬥"/>
            </a:pPr>
            <a:r>
              <a:rPr lang="en-GB" sz="2000" b="0" i="0" u="none" strike="noStrike" cap="none">
                <a:solidFill>
                  <a:srgbClr val="032043"/>
                </a:solidFill>
                <a:latin typeface="Calibri"/>
                <a:ea typeface="Calibri"/>
                <a:cs typeface="Calibri"/>
                <a:sym typeface="Calibri"/>
              </a:rPr>
              <a:t>FFT grid = 256</a:t>
            </a:r>
            <a:r>
              <a:rPr lang="en-GB" sz="2000" b="0" i="0" u="none" strike="noStrike" cap="none" baseline="30000">
                <a:solidFill>
                  <a:srgbClr val="032043"/>
                </a:solidFill>
                <a:latin typeface="Calibri"/>
                <a:ea typeface="Calibri"/>
                <a:cs typeface="Calibri"/>
                <a:sym typeface="Calibri"/>
              </a:rPr>
              <a:t>3</a:t>
            </a:r>
            <a:r>
              <a:rPr lang="en-GB" sz="2000" b="0" i="0" u="none" strike="noStrike" cap="none">
                <a:solidFill>
                  <a:srgbClr val="032043"/>
                </a:solidFill>
                <a:latin typeface="Calibri"/>
                <a:ea typeface="Calibri"/>
                <a:cs typeface="Calibri"/>
                <a:sym typeface="Calibri"/>
              </a:rPr>
              <a:t> complex elements, 8 bytes each</a:t>
            </a:r>
          </a:p>
          <a:p>
            <a:pPr marL="622300" marR="0" lvl="1" indent="-241300" algn="just" rtl="0">
              <a:lnSpc>
                <a:spcPct val="100000"/>
              </a:lnSpc>
              <a:spcBef>
                <a:spcPts val="400"/>
              </a:spcBef>
              <a:spcAft>
                <a:spcPts val="0"/>
              </a:spcAft>
              <a:buClr>
                <a:srgbClr val="032043"/>
              </a:buClr>
              <a:buSzPct val="84615"/>
              <a:buFont typeface="Calibri"/>
              <a:buChar char="⬥"/>
            </a:pPr>
            <a:r>
              <a:rPr lang="en-GB" sz="1800" b="0" i="0" u="none" strike="noStrike" cap="none">
                <a:solidFill>
                  <a:srgbClr val="032043"/>
                </a:solidFill>
                <a:latin typeface="Calibri"/>
                <a:ea typeface="Calibri"/>
                <a:cs typeface="Calibri"/>
                <a:sym typeface="Calibri"/>
              </a:rPr>
              <a:t>One</a:t>
            </a:r>
            <a:r>
              <a:rPr lang="en-GB" sz="1800" b="0" i="1" u="none" strike="noStrike" cap="none">
                <a:solidFill>
                  <a:srgbClr val="032043"/>
                </a:solidFill>
                <a:latin typeface="Calibri"/>
                <a:ea typeface="Calibri"/>
                <a:cs typeface="Calibri"/>
                <a:sym typeface="Calibri"/>
              </a:rPr>
              <a:t> plane</a:t>
            </a:r>
            <a:r>
              <a:rPr lang="en-GB" sz="1800" b="0" i="0" u="none" strike="noStrike" cap="none">
                <a:solidFill>
                  <a:srgbClr val="032043"/>
                </a:solidFill>
                <a:latin typeface="Calibri"/>
                <a:ea typeface="Calibri"/>
                <a:cs typeface="Calibri"/>
                <a:sym typeface="Calibri"/>
              </a:rPr>
              <a:t> is 0.5 MB – fits in fast, on-chip </a:t>
            </a:r>
            <a:r>
              <a:rPr lang="en-GB" sz="1800" b="1" i="0" u="none" strike="noStrike" cap="none">
                <a:solidFill>
                  <a:srgbClr val="032043"/>
                </a:solidFill>
                <a:latin typeface="Calibri"/>
                <a:ea typeface="Calibri"/>
                <a:cs typeface="Calibri"/>
                <a:sym typeface="Calibri"/>
              </a:rPr>
              <a:t>FMem</a:t>
            </a:r>
            <a:r>
              <a:rPr lang="en-GB" sz="1800" b="0" i="0" u="none" strike="noStrike" cap="none">
                <a:solidFill>
                  <a:srgbClr val="032043"/>
                </a:solidFill>
                <a:latin typeface="Calibri"/>
                <a:ea typeface="Calibri"/>
                <a:cs typeface="Calibri"/>
                <a:sym typeface="Calibri"/>
              </a:rPr>
              <a:t> (up to 40 MB)</a:t>
            </a:r>
          </a:p>
          <a:p>
            <a:pPr marL="622300" marR="0" lvl="1" indent="-241300" algn="l" rtl="0">
              <a:lnSpc>
                <a:spcPct val="100000"/>
              </a:lnSpc>
              <a:spcBef>
                <a:spcPts val="400"/>
              </a:spcBef>
              <a:spcAft>
                <a:spcPts val="0"/>
              </a:spcAft>
              <a:buClr>
                <a:srgbClr val="032043"/>
              </a:buClr>
              <a:buSzPct val="84615"/>
              <a:buFont typeface="Calibri"/>
              <a:buChar char="⬥"/>
            </a:pPr>
            <a:r>
              <a:rPr lang="en-GB" sz="1800" b="0" i="0" u="none" strike="noStrike" cap="none">
                <a:solidFill>
                  <a:srgbClr val="032043"/>
                </a:solidFill>
                <a:latin typeface="Calibri"/>
                <a:ea typeface="Calibri"/>
                <a:cs typeface="Calibri"/>
                <a:sym typeface="Calibri"/>
              </a:rPr>
              <a:t>The whole </a:t>
            </a:r>
            <a:r>
              <a:rPr lang="en-GB" sz="1800" b="0" i="1" u="none" strike="noStrike" cap="none">
                <a:solidFill>
                  <a:srgbClr val="032043"/>
                </a:solidFill>
                <a:latin typeface="Calibri"/>
                <a:ea typeface="Calibri"/>
                <a:cs typeface="Calibri"/>
                <a:sym typeface="Calibri"/>
              </a:rPr>
              <a:t>cube</a:t>
            </a:r>
            <a:r>
              <a:rPr lang="en-GB" sz="1800" b="0" i="0" u="none" strike="noStrike" cap="none">
                <a:solidFill>
                  <a:srgbClr val="032043"/>
                </a:solidFill>
                <a:latin typeface="Calibri"/>
                <a:ea typeface="Calibri"/>
                <a:cs typeface="Calibri"/>
                <a:sym typeface="Calibri"/>
              </a:rPr>
              <a:t> is 128 MB – fits in large, on-board </a:t>
            </a:r>
            <a:r>
              <a:rPr lang="en-GB" sz="1800" b="1" i="0" u="none" strike="noStrike" cap="none">
                <a:solidFill>
                  <a:srgbClr val="032043"/>
                </a:solidFill>
                <a:latin typeface="Calibri"/>
                <a:ea typeface="Calibri"/>
                <a:cs typeface="Calibri"/>
                <a:sym typeface="Calibri"/>
              </a:rPr>
              <a:t>LMem</a:t>
            </a:r>
            <a:r>
              <a:rPr lang="en-GB" sz="1800" b="0" i="0" u="none" strike="noStrike" cap="none">
                <a:solidFill>
                  <a:srgbClr val="032043"/>
                </a:solidFill>
                <a:latin typeface="Calibri"/>
                <a:ea typeface="Calibri"/>
                <a:cs typeface="Calibri"/>
                <a:sym typeface="Calibri"/>
              </a:rPr>
              <a:t> (many GB)</a:t>
            </a:r>
          </a:p>
          <a:p>
            <a:pPr marL="304800" marR="0" lvl="0" indent="-228600" algn="l" rtl="0">
              <a:lnSpc>
                <a:spcPct val="100000"/>
              </a:lnSpc>
              <a:spcBef>
                <a:spcPts val="400"/>
              </a:spcBef>
              <a:spcAft>
                <a:spcPts val="0"/>
              </a:spcAft>
              <a:buClr>
                <a:srgbClr val="032043"/>
              </a:buClr>
              <a:buSzPct val="100000"/>
              <a:buFont typeface="Calibri"/>
              <a:buChar char="⬥"/>
            </a:pPr>
            <a:r>
              <a:rPr lang="en-GB" sz="2000" b="0" i="0" u="none" strike="noStrike" cap="none">
                <a:solidFill>
                  <a:srgbClr val="032043"/>
                </a:solidFill>
                <a:latin typeface="Calibri"/>
                <a:ea typeface="Calibri"/>
                <a:cs typeface="Calibri"/>
                <a:sym typeface="Calibri"/>
              </a:rPr>
              <a:t>Input/output wavefunctions are small compared to entire FFT domain</a:t>
            </a:r>
          </a:p>
          <a:p>
            <a:pPr marL="622300" marR="0" lvl="1" indent="-241300" algn="l" rtl="0">
              <a:lnSpc>
                <a:spcPct val="100000"/>
              </a:lnSpc>
              <a:spcBef>
                <a:spcPts val="400"/>
              </a:spcBef>
              <a:spcAft>
                <a:spcPts val="0"/>
              </a:spcAft>
              <a:buClr>
                <a:srgbClr val="032043"/>
              </a:buClr>
              <a:buSzPct val="84615"/>
              <a:buFont typeface="Calibri"/>
              <a:buChar char="⬥"/>
            </a:pPr>
            <a:r>
              <a:rPr lang="en-GB" sz="1800" b="0" i="0" u="none" strike="noStrike" cap="none">
                <a:solidFill>
                  <a:srgbClr val="032043"/>
                </a:solidFill>
                <a:latin typeface="Calibri"/>
                <a:ea typeface="Calibri"/>
                <a:cs typeface="Calibri"/>
                <a:sym typeface="Calibri"/>
              </a:rPr>
              <a:t>Only need to transfer 6% of the cube via PCIe</a:t>
            </a:r>
          </a:p>
          <a:p>
            <a:pPr marL="622300" marR="0" lvl="1" indent="-241300" algn="l" rtl="0">
              <a:lnSpc>
                <a:spcPct val="100000"/>
              </a:lnSpc>
              <a:spcBef>
                <a:spcPts val="400"/>
              </a:spcBef>
              <a:spcAft>
                <a:spcPts val="0"/>
              </a:spcAft>
              <a:buClr>
                <a:srgbClr val="032043"/>
              </a:buClr>
              <a:buSzPct val="84615"/>
              <a:buFont typeface="Calibri"/>
              <a:buChar char="⬥"/>
            </a:pPr>
            <a:r>
              <a:rPr lang="en-GB" sz="1800" b="0" i="0" u="none" strike="noStrike" cap="none">
                <a:solidFill>
                  <a:srgbClr val="032043"/>
                </a:solidFill>
                <a:latin typeface="Calibri"/>
                <a:ea typeface="Calibri"/>
                <a:cs typeface="Calibri"/>
                <a:sym typeface="Calibri"/>
              </a:rPr>
              <a:t>Use FMem for 2D transposes, no bandwidth constraint</a:t>
            </a:r>
          </a:p>
          <a:p>
            <a:pPr marL="622300" marR="0" lvl="1" indent="-241300" algn="l" rtl="0">
              <a:lnSpc>
                <a:spcPct val="100000"/>
              </a:lnSpc>
              <a:spcBef>
                <a:spcPts val="400"/>
              </a:spcBef>
              <a:spcAft>
                <a:spcPts val="0"/>
              </a:spcAft>
              <a:buClr>
                <a:srgbClr val="032043"/>
              </a:buClr>
              <a:buSzPct val="84615"/>
              <a:buFont typeface="Calibri"/>
              <a:buChar char="⬥"/>
            </a:pPr>
            <a:r>
              <a:rPr lang="en-GB" sz="1800" b="0" i="0" u="none" strike="noStrike" cap="none">
                <a:solidFill>
                  <a:srgbClr val="032043"/>
                </a:solidFill>
                <a:latin typeface="Calibri"/>
                <a:ea typeface="Calibri"/>
                <a:cs typeface="Calibri"/>
                <a:sym typeface="Calibri"/>
              </a:rPr>
              <a:t>Order of magnitude higher demand on DRAM bandwidth for 3D transpose</a:t>
            </a:r>
          </a:p>
        </p:txBody>
      </p:sp>
      <p:sp>
        <p:nvSpPr>
          <p:cNvPr id="327" name="Shape 327"/>
          <p:cNvSpPr txBox="1">
            <a:spLocks noGrp="1"/>
          </p:cNvSpPr>
          <p:nvPr>
            <p:ph type="body" idx="3"/>
          </p:nvPr>
        </p:nvSpPr>
        <p:spPr>
          <a:xfrm>
            <a:off x="837888" y="992925"/>
            <a:ext cx="9360900" cy="456299"/>
          </a:xfrm>
          <a:prstGeom prst="rect">
            <a:avLst/>
          </a:prstGeom>
          <a:solidFill>
            <a:srgbClr val="D3E6FD"/>
          </a:solidFill>
          <a:ln w="9525" cap="flat" cmpd="sng">
            <a:solidFill>
              <a:srgbClr val="8AA8B4"/>
            </a:solidFill>
            <a:prstDash val="solid"/>
            <a:miter/>
            <a:headEnd type="none" w="med" len="med"/>
            <a:tailEnd type="none" w="med" len="med"/>
          </a:ln>
        </p:spPr>
        <p:txBody>
          <a:bodyPr lIns="104875" tIns="104875" rIns="104875" bIns="104875" anchor="ctr" anchorCtr="0">
            <a:noAutofit/>
          </a:bodyPr>
          <a:lstStyle/>
          <a:p>
            <a:pPr marL="0" marR="0" lvl="0" indent="0" algn="just" rtl="0">
              <a:lnSpc>
                <a:spcPct val="100000"/>
              </a:lnSpc>
              <a:spcBef>
                <a:spcPts val="0"/>
              </a:spcBef>
              <a:spcAft>
                <a:spcPts val="0"/>
              </a:spcAft>
              <a:buClr>
                <a:srgbClr val="000066"/>
              </a:buClr>
              <a:buSzPct val="25000"/>
              <a:buFont typeface="Calibri"/>
              <a:buNone/>
            </a:pPr>
            <a:r>
              <a:rPr lang="en-GB" sz="1800" b="1" i="0" u="none" strike="noStrike" cap="none">
                <a:solidFill>
                  <a:srgbClr val="032043"/>
                </a:solidFill>
                <a:latin typeface="Calibri"/>
                <a:ea typeface="Calibri"/>
                <a:cs typeface="Calibri"/>
                <a:sym typeface="Calibri"/>
              </a:rPr>
              <a:t>Identify data sizes to layout dataflow architecture</a:t>
            </a:r>
          </a:p>
        </p:txBody>
      </p:sp>
      <p:pic>
        <p:nvPicPr>
          <p:cNvPr id="328" name="Shape 328"/>
          <p:cNvPicPr preferRelativeResize="0"/>
          <p:nvPr/>
        </p:nvPicPr>
        <p:blipFill rotWithShape="1">
          <a:blip r:embed="rId3">
            <a:alphaModFix/>
          </a:blip>
          <a:srcRect/>
          <a:stretch/>
        </p:blipFill>
        <p:spPr>
          <a:xfrm>
            <a:off x="2717006" y="4179887"/>
            <a:ext cx="5200339" cy="268247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Shape 333"/>
          <p:cNvSpPr txBox="1">
            <a:spLocks noGrp="1"/>
          </p:cNvSpPr>
          <p:nvPr>
            <p:ph type="title"/>
          </p:nvPr>
        </p:nvSpPr>
        <p:spPr>
          <a:xfrm>
            <a:off x="837886" y="357095"/>
            <a:ext cx="9365700" cy="527999"/>
          </a:xfrm>
          <a:prstGeom prst="rect">
            <a:avLst/>
          </a:prstGeom>
          <a:noFill/>
          <a:ln>
            <a:noFill/>
          </a:ln>
          <a:effectLst>
            <a:outerShdw sx="1000" sy="1000" algn="ctr" rotWithShape="0">
              <a:srgbClr val="003366"/>
            </a:outerShdw>
          </a:effectLst>
        </p:spPr>
        <p:txBody>
          <a:bodyPr lIns="104875" tIns="104875" rIns="104875" bIns="104875" anchor="t" anchorCtr="0">
            <a:noAutofit/>
          </a:bodyPr>
          <a:lstStyle/>
          <a:p>
            <a:pPr marL="0" marR="0" lvl="0" indent="0" algn="l" rtl="0">
              <a:lnSpc>
                <a:spcPct val="100000"/>
              </a:lnSpc>
              <a:spcBef>
                <a:spcPts val="0"/>
              </a:spcBef>
              <a:spcAft>
                <a:spcPts val="0"/>
              </a:spcAft>
              <a:buClr>
                <a:srgbClr val="032043"/>
              </a:buClr>
              <a:buSzPct val="25000"/>
              <a:buFont typeface="Calibri"/>
              <a:buNone/>
            </a:pPr>
            <a:r>
              <a:rPr lang="en-GB" sz="3400" b="1" i="0" u="none" strike="noStrike" cap="none">
                <a:solidFill>
                  <a:srgbClr val="032043"/>
                </a:solidFill>
                <a:latin typeface="Calibri"/>
                <a:ea typeface="Calibri"/>
                <a:cs typeface="Calibri"/>
                <a:sym typeface="Calibri"/>
              </a:rPr>
              <a:t>Dataflow Architecture</a:t>
            </a:r>
          </a:p>
        </p:txBody>
      </p:sp>
      <p:sp>
        <p:nvSpPr>
          <p:cNvPr id="334" name="Shape 334"/>
          <p:cNvSpPr txBox="1">
            <a:spLocks noGrp="1"/>
          </p:cNvSpPr>
          <p:nvPr>
            <p:ph type="body" idx="3"/>
          </p:nvPr>
        </p:nvSpPr>
        <p:spPr>
          <a:xfrm>
            <a:off x="837888" y="992925"/>
            <a:ext cx="9360900" cy="456299"/>
          </a:xfrm>
          <a:prstGeom prst="rect">
            <a:avLst/>
          </a:prstGeom>
          <a:solidFill>
            <a:srgbClr val="D3E6FD"/>
          </a:solidFill>
          <a:ln w="9525" cap="flat" cmpd="sng">
            <a:solidFill>
              <a:srgbClr val="8AA8B4"/>
            </a:solidFill>
            <a:prstDash val="solid"/>
            <a:miter/>
            <a:headEnd type="none" w="med" len="med"/>
            <a:tailEnd type="none" w="med" len="med"/>
          </a:ln>
        </p:spPr>
        <p:txBody>
          <a:bodyPr lIns="104875" tIns="104875" rIns="104875" bIns="104875" anchor="ctr" anchorCtr="0">
            <a:noAutofit/>
          </a:bodyPr>
          <a:lstStyle/>
          <a:p>
            <a:pPr marL="0" marR="0" lvl="0" indent="0" algn="just" rtl="0">
              <a:lnSpc>
                <a:spcPct val="100000"/>
              </a:lnSpc>
              <a:spcBef>
                <a:spcPts val="0"/>
              </a:spcBef>
              <a:spcAft>
                <a:spcPts val="0"/>
              </a:spcAft>
              <a:buClr>
                <a:srgbClr val="000066"/>
              </a:buClr>
              <a:buSzPct val="25000"/>
              <a:buFont typeface="Calibri"/>
              <a:buNone/>
            </a:pPr>
            <a:r>
              <a:rPr lang="en-GB" sz="1800" b="1" i="0" u="none" strike="noStrike" cap="none">
                <a:solidFill>
                  <a:srgbClr val="032043"/>
                </a:solidFill>
                <a:latin typeface="Calibri"/>
                <a:ea typeface="Calibri"/>
                <a:cs typeface="Calibri"/>
                <a:sym typeface="Calibri"/>
              </a:rPr>
              <a:t>Match dataflows to available capacities and bandwidths</a:t>
            </a:r>
          </a:p>
        </p:txBody>
      </p:sp>
      <p:pic>
        <p:nvPicPr>
          <p:cNvPr id="335" name="Shape 335"/>
          <p:cNvPicPr preferRelativeResize="0"/>
          <p:nvPr/>
        </p:nvPicPr>
        <p:blipFill rotWithShape="1">
          <a:blip r:embed="rId3">
            <a:alphaModFix/>
          </a:blip>
          <a:srcRect/>
          <a:stretch/>
        </p:blipFill>
        <p:spPr>
          <a:xfrm>
            <a:off x="1374963" y="1665286"/>
            <a:ext cx="8286749" cy="562701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title"/>
          </p:nvPr>
        </p:nvSpPr>
        <p:spPr>
          <a:xfrm>
            <a:off x="837886" y="357095"/>
            <a:ext cx="9365700" cy="527999"/>
          </a:xfrm>
          <a:prstGeom prst="rect">
            <a:avLst/>
          </a:prstGeom>
          <a:noFill/>
          <a:ln>
            <a:noFill/>
          </a:ln>
          <a:effectLst>
            <a:outerShdw sx="1000" sy="1000" algn="ctr" rotWithShape="0">
              <a:srgbClr val="003366"/>
            </a:outerShdw>
          </a:effectLst>
        </p:spPr>
        <p:txBody>
          <a:bodyPr lIns="104875" tIns="104875" rIns="104875" bIns="104875" anchor="t" anchorCtr="0">
            <a:noAutofit/>
          </a:bodyPr>
          <a:lstStyle/>
          <a:p>
            <a:pPr marL="0" marR="0" lvl="0" indent="0" algn="l" rtl="0">
              <a:lnSpc>
                <a:spcPct val="100000"/>
              </a:lnSpc>
              <a:spcBef>
                <a:spcPts val="0"/>
              </a:spcBef>
              <a:spcAft>
                <a:spcPts val="0"/>
              </a:spcAft>
              <a:buClr>
                <a:srgbClr val="032043"/>
              </a:buClr>
              <a:buSzPct val="25000"/>
              <a:buFont typeface="Calibri"/>
              <a:buNone/>
            </a:pPr>
            <a:r>
              <a:rPr lang="en-GB" sz="3400" b="1" i="0" u="none" strike="noStrike" cap="none">
                <a:solidFill>
                  <a:srgbClr val="032043"/>
                </a:solidFill>
                <a:latin typeface="Calibri"/>
                <a:ea typeface="Calibri"/>
                <a:cs typeface="Calibri"/>
                <a:sym typeface="Calibri"/>
              </a:rPr>
              <a:t>Performance Modeling</a:t>
            </a:r>
          </a:p>
        </p:txBody>
      </p:sp>
      <p:sp>
        <p:nvSpPr>
          <p:cNvPr id="341" name="Shape 341"/>
          <p:cNvSpPr txBox="1">
            <a:spLocks noGrp="1"/>
          </p:cNvSpPr>
          <p:nvPr>
            <p:ph type="body" idx="1"/>
          </p:nvPr>
        </p:nvSpPr>
        <p:spPr>
          <a:xfrm>
            <a:off x="4126092" y="1613025"/>
            <a:ext cx="6085832" cy="5675832"/>
          </a:xfrm>
          <a:prstGeom prst="rect">
            <a:avLst/>
          </a:prstGeom>
          <a:noFill/>
          <a:ln>
            <a:noFill/>
          </a:ln>
        </p:spPr>
        <p:txBody>
          <a:bodyPr lIns="104875" tIns="104875" rIns="104875" bIns="104875" anchor="ctr" anchorCtr="0">
            <a:noAutofit/>
          </a:bodyPr>
          <a:lstStyle/>
          <a:p>
            <a:pPr marL="622300" marR="0" lvl="1" indent="-241300" algn="just" rtl="0">
              <a:lnSpc>
                <a:spcPct val="100000"/>
              </a:lnSpc>
              <a:spcBef>
                <a:spcPts val="0"/>
              </a:spcBef>
              <a:spcAft>
                <a:spcPts val="0"/>
              </a:spcAft>
              <a:buClr>
                <a:srgbClr val="032043"/>
              </a:buClr>
              <a:buSzPct val="84615"/>
              <a:buFont typeface="Calibri"/>
              <a:buChar char="⬥"/>
            </a:pPr>
            <a:r>
              <a:rPr lang="en-GB" sz="2400" b="0" i="0" u="none" strike="noStrike" cap="none">
                <a:solidFill>
                  <a:srgbClr val="032043"/>
                </a:solidFill>
                <a:latin typeface="Calibri"/>
                <a:ea typeface="Calibri"/>
                <a:cs typeface="Calibri"/>
                <a:sym typeface="Calibri"/>
              </a:rPr>
              <a:t>Simple spreadsheet model</a:t>
            </a:r>
          </a:p>
          <a:p>
            <a:pPr marL="927100" marR="0" lvl="2" indent="-254000" algn="just" rtl="0">
              <a:lnSpc>
                <a:spcPct val="100000"/>
              </a:lnSpc>
              <a:spcBef>
                <a:spcPts val="400"/>
              </a:spcBef>
              <a:spcAft>
                <a:spcPts val="0"/>
              </a:spcAft>
              <a:buClr>
                <a:srgbClr val="032043"/>
              </a:buClr>
              <a:buSzPct val="76923"/>
              <a:buFont typeface="Calibri"/>
              <a:buChar char="⬥"/>
            </a:pPr>
            <a:r>
              <a:rPr lang="en-GB" sz="2000" b="0" i="0" u="none" strike="noStrike" cap="none">
                <a:solidFill>
                  <a:srgbClr val="032043"/>
                </a:solidFill>
                <a:latin typeface="Calibri"/>
                <a:ea typeface="Calibri"/>
                <a:cs typeface="Calibri"/>
                <a:sym typeface="Calibri"/>
              </a:rPr>
              <a:t>Inputs are data sizes, bandwidths, frequencies</a:t>
            </a:r>
          </a:p>
          <a:p>
            <a:pPr marL="927100" marR="0" lvl="2" indent="-254000" algn="just" rtl="0">
              <a:lnSpc>
                <a:spcPct val="100000"/>
              </a:lnSpc>
              <a:spcBef>
                <a:spcPts val="400"/>
              </a:spcBef>
              <a:spcAft>
                <a:spcPts val="0"/>
              </a:spcAft>
              <a:buClr>
                <a:srgbClr val="032043"/>
              </a:buClr>
              <a:buSzPct val="76923"/>
              <a:buFont typeface="Calibri"/>
              <a:buChar char="⬥"/>
            </a:pPr>
            <a:r>
              <a:rPr lang="en-GB" sz="2000" b="0" i="0" u="none" strike="noStrike" cap="none">
                <a:solidFill>
                  <a:srgbClr val="032043"/>
                </a:solidFill>
                <a:latin typeface="Calibri"/>
                <a:ea typeface="Calibri"/>
                <a:cs typeface="Calibri"/>
                <a:sym typeface="Calibri"/>
              </a:rPr>
              <a:t>No guess work (no cache, no OS, etc)</a:t>
            </a:r>
          </a:p>
          <a:p>
            <a:pPr marL="622300" marR="0" lvl="1" indent="-241300" algn="just" rtl="0">
              <a:lnSpc>
                <a:spcPct val="100000"/>
              </a:lnSpc>
              <a:spcBef>
                <a:spcPts val="400"/>
              </a:spcBef>
              <a:spcAft>
                <a:spcPts val="0"/>
              </a:spcAft>
              <a:buClr>
                <a:srgbClr val="032043"/>
              </a:buClr>
              <a:buSzPct val="84615"/>
              <a:buFont typeface="Calibri"/>
              <a:buChar char="⬥"/>
            </a:pPr>
            <a:r>
              <a:rPr lang="en-GB" sz="2400" b="0" i="0" u="none" strike="noStrike" cap="none">
                <a:solidFill>
                  <a:srgbClr val="032043"/>
                </a:solidFill>
                <a:latin typeface="Calibri"/>
                <a:ea typeface="Calibri"/>
                <a:cs typeface="Calibri"/>
                <a:sym typeface="Calibri"/>
              </a:rPr>
              <a:t>3D FFT performance</a:t>
            </a:r>
          </a:p>
          <a:p>
            <a:pPr marL="927100" marR="0" lvl="2" indent="-254000" algn="just" rtl="0">
              <a:lnSpc>
                <a:spcPct val="100000"/>
              </a:lnSpc>
              <a:spcBef>
                <a:spcPts val="400"/>
              </a:spcBef>
              <a:spcAft>
                <a:spcPts val="0"/>
              </a:spcAft>
              <a:buClr>
                <a:srgbClr val="032043"/>
              </a:buClr>
              <a:buSzPct val="76923"/>
              <a:buFont typeface="Calibri"/>
              <a:buChar char="⬥"/>
            </a:pPr>
            <a:r>
              <a:rPr lang="en-GB" sz="2000" b="0" i="0" u="none" strike="noStrike" cap="none">
                <a:solidFill>
                  <a:srgbClr val="032043"/>
                </a:solidFill>
                <a:latin typeface="Calibri"/>
                <a:ea typeface="Calibri"/>
                <a:cs typeface="Calibri"/>
                <a:sym typeface="Calibri"/>
              </a:rPr>
              <a:t>Compute-bound with 1 pipe – </a:t>
            </a:r>
            <a:r>
              <a:rPr lang="en-GB" sz="2000" b="1" i="0" u="none" strike="noStrike" cap="none">
                <a:solidFill>
                  <a:srgbClr val="032043"/>
                </a:solidFill>
                <a:latin typeface="Calibri"/>
                <a:ea typeface="Calibri"/>
                <a:cs typeface="Calibri"/>
                <a:sym typeface="Calibri"/>
              </a:rPr>
              <a:t>72 cubes/s</a:t>
            </a:r>
          </a:p>
          <a:p>
            <a:pPr marL="927100" marR="0" lvl="2" indent="-254000" algn="just" rtl="0">
              <a:lnSpc>
                <a:spcPct val="100000"/>
              </a:lnSpc>
              <a:spcBef>
                <a:spcPts val="400"/>
              </a:spcBef>
              <a:spcAft>
                <a:spcPts val="0"/>
              </a:spcAft>
              <a:buClr>
                <a:srgbClr val="032043"/>
              </a:buClr>
              <a:buSzPct val="76923"/>
              <a:buFont typeface="Calibri"/>
              <a:buChar char="⬥"/>
            </a:pPr>
            <a:r>
              <a:rPr lang="en-GB" sz="2000" b="0" i="0" u="none" strike="noStrike" cap="none">
                <a:solidFill>
                  <a:srgbClr val="032043"/>
                </a:solidFill>
                <a:latin typeface="Calibri"/>
                <a:ea typeface="Calibri"/>
                <a:cs typeface="Calibri"/>
                <a:sym typeface="Calibri"/>
              </a:rPr>
              <a:t>DRAM-bound with 3 pipes – </a:t>
            </a:r>
            <a:r>
              <a:rPr lang="en-GB" sz="2000" b="1" i="0" u="none" strike="noStrike" cap="none">
                <a:solidFill>
                  <a:srgbClr val="032043"/>
                </a:solidFill>
                <a:latin typeface="Calibri"/>
                <a:ea typeface="Calibri"/>
                <a:cs typeface="Calibri"/>
                <a:sym typeface="Calibri"/>
              </a:rPr>
              <a:t>160 cubes/s</a:t>
            </a:r>
          </a:p>
          <a:p>
            <a:pPr marL="927100" marR="0" lvl="2" indent="-254000" algn="just" rtl="0">
              <a:lnSpc>
                <a:spcPct val="100000"/>
              </a:lnSpc>
              <a:spcBef>
                <a:spcPts val="400"/>
              </a:spcBef>
              <a:spcAft>
                <a:spcPts val="0"/>
              </a:spcAft>
              <a:buClr>
                <a:srgbClr val="032043"/>
              </a:buClr>
              <a:buSzPct val="76923"/>
              <a:buFont typeface="Calibri"/>
              <a:buChar char="⬥"/>
            </a:pPr>
            <a:r>
              <a:rPr lang="en-GB" sz="2000" b="0" i="0" u="none" strike="noStrike" cap="none">
                <a:solidFill>
                  <a:srgbClr val="032043"/>
                </a:solidFill>
                <a:latin typeface="Calibri"/>
                <a:ea typeface="Calibri"/>
                <a:cs typeface="Calibri"/>
                <a:sym typeface="Calibri"/>
              </a:rPr>
              <a:t>Reference: </a:t>
            </a:r>
            <a:r>
              <a:rPr lang="en-GB" sz="2000" b="1" i="0" u="none" strike="noStrike" cap="none">
                <a:solidFill>
                  <a:srgbClr val="032043"/>
                </a:solidFill>
                <a:latin typeface="Calibri"/>
                <a:ea typeface="Calibri"/>
                <a:cs typeface="Calibri"/>
                <a:sym typeface="Calibri"/>
              </a:rPr>
              <a:t>42 cubes/s</a:t>
            </a:r>
            <a:r>
              <a:rPr lang="en-GB" sz="2000" b="0" i="0" u="none" strike="noStrike" cap="none">
                <a:solidFill>
                  <a:srgbClr val="032043"/>
                </a:solidFill>
                <a:latin typeface="Calibri"/>
                <a:ea typeface="Calibri"/>
                <a:cs typeface="Calibri"/>
                <a:sym typeface="Calibri"/>
              </a:rPr>
              <a:t> with 2,048 cores!</a:t>
            </a:r>
          </a:p>
          <a:p>
            <a:pPr marL="622300" marR="0" lvl="1" indent="-241300" algn="just" rtl="0">
              <a:lnSpc>
                <a:spcPct val="100000"/>
              </a:lnSpc>
              <a:spcBef>
                <a:spcPts val="400"/>
              </a:spcBef>
              <a:spcAft>
                <a:spcPts val="0"/>
              </a:spcAft>
              <a:buClr>
                <a:srgbClr val="032043"/>
              </a:buClr>
              <a:buSzPct val="84615"/>
              <a:buFont typeface="Calibri"/>
              <a:buChar char="⬥"/>
            </a:pPr>
            <a:r>
              <a:rPr lang="en-GB" sz="2400" b="0" i="0" u="none" strike="noStrike" cap="none">
                <a:solidFill>
                  <a:srgbClr val="032043"/>
                </a:solidFill>
                <a:latin typeface="Calibri"/>
                <a:ea typeface="Calibri"/>
                <a:cs typeface="Calibri"/>
                <a:sym typeface="Calibri"/>
              </a:rPr>
              <a:t>Energy efficiency up to 7344 MOPS/W</a:t>
            </a:r>
          </a:p>
          <a:p>
            <a:pPr marL="927100" marR="0" lvl="2" indent="-254000" algn="just" rtl="0">
              <a:lnSpc>
                <a:spcPct val="100000"/>
              </a:lnSpc>
              <a:spcBef>
                <a:spcPts val="400"/>
              </a:spcBef>
              <a:spcAft>
                <a:spcPts val="0"/>
              </a:spcAft>
              <a:buClr>
                <a:srgbClr val="032043"/>
              </a:buClr>
              <a:buSzPct val="76923"/>
              <a:buFont typeface="Calibri"/>
              <a:buChar char="⬥"/>
            </a:pPr>
            <a:r>
              <a:rPr lang="en-GB" sz="2000" b="0" i="0" u="none" strike="noStrike" cap="none">
                <a:solidFill>
                  <a:srgbClr val="032043"/>
                </a:solidFill>
                <a:latin typeface="Calibri"/>
                <a:ea typeface="Calibri"/>
                <a:cs typeface="Calibri"/>
                <a:sym typeface="Calibri"/>
              </a:rPr>
              <a:t>Top of Green500 only broke this in 2016</a:t>
            </a:r>
          </a:p>
        </p:txBody>
      </p:sp>
      <p:sp>
        <p:nvSpPr>
          <p:cNvPr id="342" name="Shape 342"/>
          <p:cNvSpPr txBox="1">
            <a:spLocks noGrp="1"/>
          </p:cNvSpPr>
          <p:nvPr>
            <p:ph type="body" idx="3"/>
          </p:nvPr>
        </p:nvSpPr>
        <p:spPr>
          <a:xfrm>
            <a:off x="837888" y="992925"/>
            <a:ext cx="9360900" cy="456299"/>
          </a:xfrm>
          <a:prstGeom prst="rect">
            <a:avLst/>
          </a:prstGeom>
          <a:solidFill>
            <a:srgbClr val="D3E6FD"/>
          </a:solidFill>
          <a:ln w="9525" cap="flat" cmpd="sng">
            <a:solidFill>
              <a:srgbClr val="8AA8B4"/>
            </a:solidFill>
            <a:prstDash val="solid"/>
            <a:miter/>
            <a:headEnd type="none" w="med" len="med"/>
            <a:tailEnd type="none" w="med" len="med"/>
          </a:ln>
        </p:spPr>
        <p:txBody>
          <a:bodyPr lIns="104875" tIns="104875" rIns="104875" bIns="104875" anchor="ctr" anchorCtr="0">
            <a:noAutofit/>
          </a:bodyPr>
          <a:lstStyle/>
          <a:p>
            <a:pPr marL="0" marR="0" lvl="0" indent="0" algn="just" rtl="0">
              <a:lnSpc>
                <a:spcPct val="100000"/>
              </a:lnSpc>
              <a:spcBef>
                <a:spcPts val="0"/>
              </a:spcBef>
              <a:spcAft>
                <a:spcPts val="0"/>
              </a:spcAft>
              <a:buClr>
                <a:srgbClr val="000066"/>
              </a:buClr>
              <a:buSzPct val="25000"/>
              <a:buFont typeface="Calibri"/>
              <a:buNone/>
            </a:pPr>
            <a:r>
              <a:rPr lang="en-GB" sz="1800" b="1" i="0" u="none" strike="noStrike" cap="none">
                <a:solidFill>
                  <a:srgbClr val="032043"/>
                </a:solidFill>
                <a:latin typeface="Calibri"/>
                <a:ea typeface="Calibri"/>
                <a:cs typeface="Calibri"/>
                <a:sym typeface="Calibri"/>
              </a:rPr>
              <a:t>Predictable throughput determined by architecture</a:t>
            </a:r>
          </a:p>
        </p:txBody>
      </p:sp>
      <p:pic>
        <p:nvPicPr>
          <p:cNvPr id="343" name="Shape 343"/>
          <p:cNvPicPr preferRelativeResize="0"/>
          <p:nvPr/>
        </p:nvPicPr>
        <p:blipFill rotWithShape="1">
          <a:blip r:embed="rId3">
            <a:alphaModFix/>
          </a:blip>
          <a:srcRect t="17691" r="81002" b="28144"/>
          <a:stretch/>
        </p:blipFill>
        <p:spPr>
          <a:xfrm>
            <a:off x="837886" y="1613025"/>
            <a:ext cx="3486150" cy="559091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Shape 348"/>
          <p:cNvSpPr txBox="1">
            <a:spLocks noGrp="1"/>
          </p:cNvSpPr>
          <p:nvPr>
            <p:ph type="title"/>
          </p:nvPr>
        </p:nvSpPr>
        <p:spPr>
          <a:xfrm>
            <a:off x="837886" y="357095"/>
            <a:ext cx="9365700" cy="527999"/>
          </a:xfrm>
          <a:prstGeom prst="rect">
            <a:avLst/>
          </a:prstGeom>
          <a:noFill/>
          <a:ln>
            <a:noFill/>
          </a:ln>
          <a:effectLst>
            <a:outerShdw sx="1000" sy="1000" algn="ctr" rotWithShape="0">
              <a:srgbClr val="003366"/>
            </a:outerShdw>
          </a:effectLst>
        </p:spPr>
        <p:txBody>
          <a:bodyPr lIns="104875" tIns="104875" rIns="104875" bIns="104875" anchor="t" anchorCtr="0">
            <a:noAutofit/>
          </a:bodyPr>
          <a:lstStyle/>
          <a:p>
            <a:pPr marL="0" marR="0" lvl="0" indent="0" algn="l" rtl="0">
              <a:lnSpc>
                <a:spcPct val="100000"/>
              </a:lnSpc>
              <a:spcBef>
                <a:spcPts val="0"/>
              </a:spcBef>
              <a:spcAft>
                <a:spcPts val="0"/>
              </a:spcAft>
              <a:buClr>
                <a:srgbClr val="032043"/>
              </a:buClr>
              <a:buSzPct val="25000"/>
              <a:buFont typeface="Calibri"/>
              <a:buNone/>
            </a:pPr>
            <a:r>
              <a:rPr lang="en-GB" sz="3400" b="1" i="0" u="none" strike="noStrike" cap="none">
                <a:solidFill>
                  <a:srgbClr val="032043"/>
                </a:solidFill>
                <a:latin typeface="Calibri"/>
                <a:ea typeface="Calibri"/>
                <a:cs typeface="Calibri"/>
                <a:sym typeface="Calibri"/>
              </a:rPr>
              <a:t>Maximum Performance Density</a:t>
            </a:r>
          </a:p>
        </p:txBody>
      </p:sp>
      <p:sp>
        <p:nvSpPr>
          <p:cNvPr id="349" name="Shape 349"/>
          <p:cNvSpPr txBox="1">
            <a:spLocks noGrp="1"/>
          </p:cNvSpPr>
          <p:nvPr>
            <p:ph type="body" idx="1"/>
          </p:nvPr>
        </p:nvSpPr>
        <p:spPr>
          <a:xfrm>
            <a:off x="837887" y="1533004"/>
            <a:ext cx="5765318" cy="3117653"/>
          </a:xfrm>
          <a:prstGeom prst="rect">
            <a:avLst/>
          </a:prstGeom>
          <a:noFill/>
          <a:ln>
            <a:noFill/>
          </a:ln>
        </p:spPr>
        <p:txBody>
          <a:bodyPr lIns="104875" tIns="104875" rIns="104875" bIns="104875" anchor="t" anchorCtr="0">
            <a:noAutofit/>
          </a:bodyPr>
          <a:lstStyle/>
          <a:p>
            <a:pPr marL="304800" marR="0" lvl="0" indent="-228600" algn="l" rtl="0">
              <a:lnSpc>
                <a:spcPct val="100000"/>
              </a:lnSpc>
              <a:spcBef>
                <a:spcPts val="0"/>
              </a:spcBef>
              <a:spcAft>
                <a:spcPts val="0"/>
              </a:spcAft>
              <a:buClr>
                <a:srgbClr val="032043"/>
              </a:buClr>
              <a:buSzPct val="100000"/>
              <a:buFont typeface="Calibri"/>
              <a:buChar char="⬥"/>
            </a:pPr>
            <a:r>
              <a:rPr lang="en-GB" sz="1800" b="0" i="0" u="none" strike="noStrike" cap="none">
                <a:solidFill>
                  <a:srgbClr val="032043"/>
                </a:solidFill>
                <a:latin typeface="Calibri"/>
                <a:ea typeface="Calibri"/>
                <a:cs typeface="Calibri"/>
                <a:sym typeface="Calibri"/>
              </a:rPr>
              <a:t>Control flow has fixed scale</a:t>
            </a:r>
          </a:p>
          <a:p>
            <a:pPr marL="622300" marR="0" lvl="1" indent="-241300" algn="l" rtl="0">
              <a:lnSpc>
                <a:spcPct val="100000"/>
              </a:lnSpc>
              <a:spcBef>
                <a:spcPts val="400"/>
              </a:spcBef>
              <a:spcAft>
                <a:spcPts val="0"/>
              </a:spcAft>
              <a:buClr>
                <a:srgbClr val="032043"/>
              </a:buClr>
              <a:buSzPct val="84615"/>
              <a:buFont typeface="Calibri"/>
              <a:buChar char="⬥"/>
            </a:pPr>
            <a:r>
              <a:rPr lang="en-GB" sz="1600" b="0" i="0" u="none" strike="noStrike" cap="none">
                <a:solidFill>
                  <a:srgbClr val="032043"/>
                </a:solidFill>
                <a:latin typeface="Calibri"/>
                <a:ea typeface="Calibri"/>
                <a:cs typeface="Calibri"/>
                <a:sym typeface="Calibri"/>
              </a:rPr>
              <a:t>Specific integer/float types, ops, etc</a:t>
            </a:r>
          </a:p>
          <a:p>
            <a:pPr marL="622300" marR="0" lvl="1" indent="-241300" algn="l" rtl="0">
              <a:lnSpc>
                <a:spcPct val="100000"/>
              </a:lnSpc>
              <a:spcBef>
                <a:spcPts val="400"/>
              </a:spcBef>
              <a:spcAft>
                <a:spcPts val="0"/>
              </a:spcAft>
              <a:buClr>
                <a:srgbClr val="032043"/>
              </a:buClr>
              <a:buSzPct val="84615"/>
              <a:buFont typeface="Calibri"/>
              <a:buChar char="⬥"/>
            </a:pPr>
            <a:r>
              <a:rPr lang="en-GB" sz="1600" b="0" i="0" u="none" strike="noStrike" cap="none">
                <a:solidFill>
                  <a:srgbClr val="032043"/>
                </a:solidFill>
                <a:latin typeface="Calibri"/>
                <a:ea typeface="Calibri"/>
                <a:cs typeface="Calibri"/>
                <a:sym typeface="Calibri"/>
              </a:rPr>
              <a:t>Fixed number of cores</a:t>
            </a:r>
          </a:p>
          <a:p>
            <a:pPr marL="304800" marR="0" lvl="0" indent="-228600" algn="l" rtl="0">
              <a:lnSpc>
                <a:spcPct val="100000"/>
              </a:lnSpc>
              <a:spcBef>
                <a:spcPts val="400"/>
              </a:spcBef>
              <a:spcAft>
                <a:spcPts val="0"/>
              </a:spcAft>
              <a:buClr>
                <a:srgbClr val="032043"/>
              </a:buClr>
              <a:buSzPct val="100000"/>
              <a:buFont typeface="Calibri"/>
              <a:buChar char="⬥"/>
            </a:pPr>
            <a:r>
              <a:rPr lang="en-GB" sz="1800" b="0" i="0" u="none" strike="noStrike" cap="none">
                <a:solidFill>
                  <a:srgbClr val="032043"/>
                </a:solidFill>
                <a:latin typeface="Calibri"/>
                <a:ea typeface="Calibri"/>
                <a:cs typeface="Calibri"/>
                <a:sym typeface="Calibri"/>
              </a:rPr>
              <a:t>Dataflow is </a:t>
            </a:r>
            <a:r>
              <a:rPr lang="en-GB" sz="1800" b="0" i="1" u="none" strike="noStrike" cap="none">
                <a:solidFill>
                  <a:srgbClr val="032043"/>
                </a:solidFill>
                <a:latin typeface="Calibri"/>
                <a:ea typeface="Calibri"/>
                <a:cs typeface="Calibri"/>
                <a:sym typeface="Calibri"/>
              </a:rPr>
              <a:t>multiscale</a:t>
            </a:r>
          </a:p>
          <a:p>
            <a:pPr marL="622300" marR="0" lvl="1" indent="-241300" algn="l" rtl="0">
              <a:lnSpc>
                <a:spcPct val="100000"/>
              </a:lnSpc>
              <a:spcBef>
                <a:spcPts val="400"/>
              </a:spcBef>
              <a:spcAft>
                <a:spcPts val="0"/>
              </a:spcAft>
              <a:buClr>
                <a:srgbClr val="032043"/>
              </a:buClr>
              <a:buSzPct val="84615"/>
              <a:buFont typeface="Calibri"/>
              <a:buChar char="⬥"/>
            </a:pPr>
            <a:r>
              <a:rPr lang="en-GB" sz="1600" b="0" i="0" u="none" strike="noStrike" cap="none">
                <a:solidFill>
                  <a:srgbClr val="032043"/>
                </a:solidFill>
                <a:latin typeface="Calibri"/>
                <a:ea typeface="Calibri"/>
                <a:cs typeface="Calibri"/>
                <a:sym typeface="Calibri"/>
              </a:rPr>
              <a:t>Choose data types to fit compute need</a:t>
            </a:r>
          </a:p>
          <a:p>
            <a:pPr marL="622300" marR="0" lvl="1" indent="-241300" algn="l" rtl="0">
              <a:lnSpc>
                <a:spcPct val="100000"/>
              </a:lnSpc>
              <a:spcBef>
                <a:spcPts val="400"/>
              </a:spcBef>
              <a:spcAft>
                <a:spcPts val="0"/>
              </a:spcAft>
              <a:buClr>
                <a:srgbClr val="032043"/>
              </a:buClr>
              <a:buSzPct val="84615"/>
              <a:buFont typeface="Calibri"/>
              <a:buChar char="⬥"/>
            </a:pPr>
            <a:r>
              <a:rPr lang="en-GB" sz="1600" b="0" i="0" u="none" strike="noStrike" cap="none">
                <a:solidFill>
                  <a:srgbClr val="032043"/>
                </a:solidFill>
                <a:latin typeface="Calibri"/>
                <a:ea typeface="Calibri"/>
                <a:cs typeface="Calibri"/>
                <a:sym typeface="Calibri"/>
              </a:rPr>
              <a:t>Operation-level parallelism</a:t>
            </a:r>
          </a:p>
          <a:p>
            <a:pPr marL="622300" marR="0" lvl="1" indent="-241300" algn="l" rtl="0">
              <a:lnSpc>
                <a:spcPct val="100000"/>
              </a:lnSpc>
              <a:spcBef>
                <a:spcPts val="400"/>
              </a:spcBef>
              <a:spcAft>
                <a:spcPts val="0"/>
              </a:spcAft>
              <a:buClr>
                <a:srgbClr val="032043"/>
              </a:buClr>
              <a:buSzPct val="84615"/>
              <a:buFont typeface="Calibri"/>
              <a:buChar char="⬥"/>
            </a:pPr>
            <a:r>
              <a:rPr lang="en-GB" sz="1600" b="0" i="0" u="none" strike="noStrike" cap="none">
                <a:solidFill>
                  <a:srgbClr val="032043"/>
                </a:solidFill>
                <a:latin typeface="Calibri"/>
                <a:ea typeface="Calibri"/>
                <a:cs typeface="Calibri"/>
                <a:sym typeface="Calibri"/>
              </a:rPr>
              <a:t>Wasted silicon is expensive – goal is 100%</a:t>
            </a:r>
          </a:p>
          <a:p>
            <a:pPr marL="304800" marR="0" lvl="0" indent="-228600" algn="l" rtl="0">
              <a:lnSpc>
                <a:spcPct val="100000"/>
              </a:lnSpc>
              <a:spcBef>
                <a:spcPts val="400"/>
              </a:spcBef>
              <a:spcAft>
                <a:spcPts val="0"/>
              </a:spcAft>
              <a:buClr>
                <a:srgbClr val="032043"/>
              </a:buClr>
              <a:buSzPct val="100000"/>
              <a:buFont typeface="Calibri"/>
              <a:buChar char="⬥"/>
            </a:pPr>
            <a:r>
              <a:rPr lang="en-GB" sz="1800" b="0" i="0" u="none" strike="noStrike" cap="none">
                <a:solidFill>
                  <a:srgbClr val="032043"/>
                </a:solidFill>
                <a:latin typeface="Calibri"/>
                <a:ea typeface="Calibri"/>
                <a:cs typeface="Calibri"/>
                <a:sym typeface="Calibri"/>
              </a:rPr>
              <a:t>Performance density enables:</a:t>
            </a:r>
          </a:p>
          <a:p>
            <a:pPr marL="622300" marR="0" lvl="1" indent="-241300" algn="l" rtl="0">
              <a:lnSpc>
                <a:spcPct val="100000"/>
              </a:lnSpc>
              <a:spcBef>
                <a:spcPts val="400"/>
              </a:spcBef>
              <a:spcAft>
                <a:spcPts val="0"/>
              </a:spcAft>
              <a:buClr>
                <a:srgbClr val="032043"/>
              </a:buClr>
              <a:buSzPct val="84615"/>
              <a:buFont typeface="Calibri"/>
              <a:buChar char="⬥"/>
            </a:pPr>
            <a:r>
              <a:rPr lang="en-GB" sz="1600" b="0" i="0" u="none" strike="noStrike" cap="none">
                <a:solidFill>
                  <a:srgbClr val="032043"/>
                </a:solidFill>
                <a:latin typeface="Calibri"/>
                <a:ea typeface="Calibri"/>
                <a:cs typeface="Calibri"/>
                <a:sym typeface="Calibri"/>
              </a:rPr>
              <a:t>Energy-efficient computing with low frequency</a:t>
            </a:r>
          </a:p>
          <a:p>
            <a:pPr marL="622300" marR="0" lvl="1" indent="-241300" algn="l" rtl="0">
              <a:lnSpc>
                <a:spcPct val="100000"/>
              </a:lnSpc>
              <a:spcBef>
                <a:spcPts val="400"/>
              </a:spcBef>
              <a:spcAft>
                <a:spcPts val="0"/>
              </a:spcAft>
              <a:buClr>
                <a:srgbClr val="032043"/>
              </a:buClr>
              <a:buSzPct val="84615"/>
              <a:buFont typeface="Calibri"/>
              <a:buChar char="⬥"/>
            </a:pPr>
            <a:r>
              <a:rPr lang="en-GB" sz="1600" b="0" i="0" u="none" strike="noStrike" cap="none">
                <a:solidFill>
                  <a:srgbClr val="032043"/>
                </a:solidFill>
                <a:latin typeface="Calibri"/>
                <a:ea typeface="Calibri"/>
                <a:cs typeface="Calibri"/>
                <a:sym typeface="Calibri"/>
              </a:rPr>
              <a:t>Pushing compute to the edge of IoT</a:t>
            </a:r>
          </a:p>
        </p:txBody>
      </p:sp>
      <p:sp>
        <p:nvSpPr>
          <p:cNvPr id="350" name="Shape 350"/>
          <p:cNvSpPr txBox="1">
            <a:spLocks noGrp="1"/>
          </p:cNvSpPr>
          <p:nvPr>
            <p:ph type="body" idx="3"/>
          </p:nvPr>
        </p:nvSpPr>
        <p:spPr>
          <a:xfrm>
            <a:off x="837888" y="992925"/>
            <a:ext cx="9360900" cy="456299"/>
          </a:xfrm>
          <a:prstGeom prst="rect">
            <a:avLst/>
          </a:prstGeom>
          <a:solidFill>
            <a:srgbClr val="D3E6FD"/>
          </a:solidFill>
          <a:ln w="9525" cap="flat" cmpd="sng">
            <a:solidFill>
              <a:srgbClr val="8AA8B4"/>
            </a:solidFill>
            <a:prstDash val="solid"/>
            <a:miter/>
            <a:headEnd type="none" w="med" len="med"/>
            <a:tailEnd type="none" w="med" len="med"/>
          </a:ln>
        </p:spPr>
        <p:txBody>
          <a:bodyPr lIns="104875" tIns="104875" rIns="104875" bIns="104875" anchor="ctr" anchorCtr="0">
            <a:noAutofit/>
          </a:bodyPr>
          <a:lstStyle/>
          <a:p>
            <a:pPr marL="0" marR="0" lvl="0" indent="0" algn="just" rtl="0">
              <a:lnSpc>
                <a:spcPct val="100000"/>
              </a:lnSpc>
              <a:spcBef>
                <a:spcPts val="0"/>
              </a:spcBef>
              <a:spcAft>
                <a:spcPts val="0"/>
              </a:spcAft>
              <a:buClr>
                <a:srgbClr val="000066"/>
              </a:buClr>
              <a:buSzPct val="25000"/>
              <a:buFont typeface="Calibri"/>
              <a:buNone/>
            </a:pPr>
            <a:r>
              <a:rPr lang="en-GB" sz="1800" b="1" i="0" u="none" strike="noStrike" cap="none">
                <a:solidFill>
                  <a:srgbClr val="032043"/>
                </a:solidFill>
                <a:latin typeface="Calibri"/>
                <a:ea typeface="Calibri"/>
                <a:cs typeface="Calibri"/>
                <a:sym typeface="Calibri"/>
              </a:rPr>
              <a:t>Utilize as much area as possible for compute</a:t>
            </a:r>
          </a:p>
        </p:txBody>
      </p:sp>
      <p:pic>
        <p:nvPicPr>
          <p:cNvPr id="351" name="Shape 351" descr="150Mhz_32bit_32bit_withlmem625Mhz_crop.png"/>
          <p:cNvPicPr preferRelativeResize="0"/>
          <p:nvPr/>
        </p:nvPicPr>
        <p:blipFill rotWithShape="1">
          <a:blip r:embed="rId3">
            <a:alphaModFix/>
          </a:blip>
          <a:srcRect/>
          <a:stretch/>
        </p:blipFill>
        <p:spPr>
          <a:xfrm>
            <a:off x="6813288" y="1532993"/>
            <a:ext cx="3385500" cy="5750699"/>
          </a:xfrm>
          <a:prstGeom prst="rect">
            <a:avLst/>
          </a:prstGeom>
          <a:noFill/>
          <a:ln>
            <a:noFill/>
          </a:ln>
        </p:spPr>
      </p:pic>
      <p:graphicFrame>
        <p:nvGraphicFramePr>
          <p:cNvPr id="352" name="Shape 352"/>
          <p:cNvGraphicFramePr/>
          <p:nvPr/>
        </p:nvGraphicFramePr>
        <p:xfrm>
          <a:off x="949611" y="4878860"/>
          <a:ext cx="5501175" cy="2392775"/>
        </p:xfrm>
        <a:graphic>
          <a:graphicData uri="http://schemas.openxmlformats.org/drawingml/2006/table">
            <a:tbl>
              <a:tblPr firstRow="1" firstCol="1" bandRow="1">
                <a:noFill/>
                <a:tableStyleId>{0DB84560-A024-4A6C-8220-90EDFE57BA22}</a:tableStyleId>
              </a:tblPr>
              <a:tblGrid>
                <a:gridCol w="2099250"/>
                <a:gridCol w="1133975"/>
                <a:gridCol w="1133975"/>
                <a:gridCol w="1133975"/>
              </a:tblGrid>
              <a:tr h="341825">
                <a:tc>
                  <a:txBody>
                    <a:bodyPr/>
                    <a:lstStyle/>
                    <a:p>
                      <a:pPr marL="0" marR="0" lvl="0" indent="0" algn="l" rtl="0">
                        <a:lnSpc>
                          <a:spcPct val="100000"/>
                        </a:lnSpc>
                        <a:spcBef>
                          <a:spcPts val="0"/>
                        </a:spcBef>
                        <a:spcAft>
                          <a:spcPts val="0"/>
                        </a:spcAft>
                        <a:buClr>
                          <a:srgbClr val="000000"/>
                        </a:buClr>
                        <a:buSzPct val="25000"/>
                        <a:buFont typeface="Arial"/>
                        <a:buNone/>
                      </a:pPr>
                      <a:endParaRPr sz="15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ct val="25000"/>
                        <a:buFont typeface="Arial"/>
                        <a:buNone/>
                      </a:pPr>
                      <a:r>
                        <a:rPr lang="en-GB" sz="1500" u="none" strike="noStrike" cap="none"/>
                        <a:t>Double</a:t>
                      </a:r>
                    </a:p>
                  </a:txBody>
                  <a:tcPr marL="91450" marR="91450" marT="45725" marB="45725"/>
                </a:tc>
                <a:tc>
                  <a:txBody>
                    <a:bodyPr/>
                    <a:lstStyle/>
                    <a:p>
                      <a:pPr marL="0" marR="0" lvl="0" indent="0" algn="ctr" rtl="0">
                        <a:lnSpc>
                          <a:spcPct val="100000"/>
                        </a:lnSpc>
                        <a:spcBef>
                          <a:spcPts val="0"/>
                        </a:spcBef>
                        <a:spcAft>
                          <a:spcPts val="0"/>
                        </a:spcAft>
                        <a:buClr>
                          <a:srgbClr val="000000"/>
                        </a:buClr>
                        <a:buSzPct val="25000"/>
                        <a:buFont typeface="Arial"/>
                        <a:buNone/>
                      </a:pPr>
                      <a:r>
                        <a:rPr lang="en-GB" sz="1500" u="none" strike="noStrike" cap="none"/>
                        <a:t>Single</a:t>
                      </a:r>
                    </a:p>
                  </a:txBody>
                  <a:tcPr marL="91450" marR="91450" marT="45725" marB="45725"/>
                </a:tc>
                <a:tc>
                  <a:txBody>
                    <a:bodyPr/>
                    <a:lstStyle/>
                    <a:p>
                      <a:pPr marL="0" marR="0" lvl="0" indent="0" algn="ctr" rtl="0">
                        <a:lnSpc>
                          <a:spcPct val="100000"/>
                        </a:lnSpc>
                        <a:spcBef>
                          <a:spcPts val="0"/>
                        </a:spcBef>
                        <a:spcAft>
                          <a:spcPts val="0"/>
                        </a:spcAft>
                        <a:buClr>
                          <a:srgbClr val="000000"/>
                        </a:buClr>
                        <a:buSzPct val="25000"/>
                        <a:buFont typeface="Arial"/>
                        <a:buNone/>
                      </a:pPr>
                      <a:r>
                        <a:rPr lang="en-GB" sz="1500" u="none" strike="noStrike" cap="none"/>
                        <a:t>Fixed</a:t>
                      </a:r>
                    </a:p>
                  </a:txBody>
                  <a:tcPr marL="91450" marR="91450" marT="45725" marB="45725"/>
                </a:tc>
              </a:tr>
              <a:tr h="341825">
                <a:tc>
                  <a:txBody>
                    <a:bodyPr/>
                    <a:lstStyle/>
                    <a:p>
                      <a:pPr marL="0" marR="0" lvl="0" indent="0" algn="l" rtl="0">
                        <a:lnSpc>
                          <a:spcPct val="100000"/>
                        </a:lnSpc>
                        <a:spcBef>
                          <a:spcPts val="0"/>
                        </a:spcBef>
                        <a:spcAft>
                          <a:spcPts val="0"/>
                        </a:spcAft>
                        <a:buClr>
                          <a:srgbClr val="000000"/>
                        </a:buClr>
                        <a:buSzPct val="25000"/>
                        <a:buFont typeface="Arial"/>
                        <a:buNone/>
                      </a:pPr>
                      <a:r>
                        <a:rPr lang="en-GB" sz="1500" u="none" strike="noStrike" cap="none"/>
                        <a:t>Complex bits</a:t>
                      </a:r>
                    </a:p>
                  </a:txBody>
                  <a:tcPr marL="91450" marR="91450" marT="45725" marB="45725"/>
                </a:tc>
                <a:tc>
                  <a:txBody>
                    <a:bodyPr/>
                    <a:lstStyle/>
                    <a:p>
                      <a:pPr marL="0" marR="0" lvl="0" indent="0" algn="ctr" rtl="0">
                        <a:lnSpc>
                          <a:spcPct val="100000"/>
                        </a:lnSpc>
                        <a:spcBef>
                          <a:spcPts val="0"/>
                        </a:spcBef>
                        <a:spcAft>
                          <a:spcPts val="0"/>
                        </a:spcAft>
                        <a:buClr>
                          <a:srgbClr val="000000"/>
                        </a:buClr>
                        <a:buSzPct val="25000"/>
                        <a:buFont typeface="Arial"/>
                        <a:buNone/>
                      </a:pPr>
                      <a:r>
                        <a:rPr lang="en-GB" sz="1500" u="none" strike="noStrike" cap="none"/>
                        <a:t>128</a:t>
                      </a:r>
                    </a:p>
                  </a:txBody>
                  <a:tcPr marL="91450" marR="91450" marT="45725" marB="45725"/>
                </a:tc>
                <a:tc>
                  <a:txBody>
                    <a:bodyPr/>
                    <a:lstStyle/>
                    <a:p>
                      <a:pPr marL="0" marR="0" lvl="0" indent="0" algn="ctr" rtl="0">
                        <a:lnSpc>
                          <a:spcPct val="100000"/>
                        </a:lnSpc>
                        <a:spcBef>
                          <a:spcPts val="0"/>
                        </a:spcBef>
                        <a:spcAft>
                          <a:spcPts val="0"/>
                        </a:spcAft>
                        <a:buClr>
                          <a:srgbClr val="000000"/>
                        </a:buClr>
                        <a:buSzPct val="25000"/>
                        <a:buFont typeface="Arial"/>
                        <a:buNone/>
                      </a:pPr>
                      <a:r>
                        <a:rPr lang="en-GB" sz="1500" u="none" strike="noStrike" cap="none"/>
                        <a:t>64</a:t>
                      </a:r>
                    </a:p>
                  </a:txBody>
                  <a:tcPr marL="91450" marR="91450" marT="45725" marB="45725"/>
                </a:tc>
                <a:tc>
                  <a:txBody>
                    <a:bodyPr/>
                    <a:lstStyle/>
                    <a:p>
                      <a:pPr marL="0" marR="0" lvl="0" indent="0" algn="ctr" rtl="0">
                        <a:lnSpc>
                          <a:spcPct val="100000"/>
                        </a:lnSpc>
                        <a:spcBef>
                          <a:spcPts val="0"/>
                        </a:spcBef>
                        <a:spcAft>
                          <a:spcPts val="0"/>
                        </a:spcAft>
                        <a:buClr>
                          <a:srgbClr val="000000"/>
                        </a:buClr>
                        <a:buSzPct val="25000"/>
                        <a:buFont typeface="Arial"/>
                        <a:buNone/>
                      </a:pPr>
                      <a:r>
                        <a:rPr lang="en-GB" sz="1500" u="none" strike="noStrike" cap="none"/>
                        <a:t>54</a:t>
                      </a:r>
                    </a:p>
                  </a:txBody>
                  <a:tcPr marL="91450" marR="91450" marT="45725" marB="45725"/>
                </a:tc>
              </a:tr>
              <a:tr h="341825">
                <a:tc>
                  <a:txBody>
                    <a:bodyPr/>
                    <a:lstStyle/>
                    <a:p>
                      <a:pPr marL="0" marR="0" lvl="0" indent="0" algn="l" rtl="0">
                        <a:lnSpc>
                          <a:spcPct val="100000"/>
                        </a:lnSpc>
                        <a:spcBef>
                          <a:spcPts val="0"/>
                        </a:spcBef>
                        <a:spcAft>
                          <a:spcPts val="0"/>
                        </a:spcAft>
                        <a:buClr>
                          <a:srgbClr val="000000"/>
                        </a:buClr>
                        <a:buSzPct val="25000"/>
                        <a:buFont typeface="Arial"/>
                        <a:buNone/>
                      </a:pPr>
                      <a:r>
                        <a:rPr lang="en-GB" sz="1500" u="none" strike="noStrike" cap="none"/>
                        <a:t>Utilization</a:t>
                      </a:r>
                    </a:p>
                  </a:txBody>
                  <a:tcPr marL="91450" marR="91450" marT="45725" marB="45725"/>
                </a:tc>
                <a:tc>
                  <a:txBody>
                    <a:bodyPr/>
                    <a:lstStyle/>
                    <a:p>
                      <a:pPr marL="0" marR="0" lvl="0" indent="0" algn="ctr" rtl="0">
                        <a:lnSpc>
                          <a:spcPct val="100000"/>
                        </a:lnSpc>
                        <a:spcBef>
                          <a:spcPts val="0"/>
                        </a:spcBef>
                        <a:spcAft>
                          <a:spcPts val="0"/>
                        </a:spcAft>
                        <a:buClr>
                          <a:srgbClr val="000000"/>
                        </a:buClr>
                        <a:buSzPct val="25000"/>
                        <a:buFont typeface="Arial"/>
                        <a:buNone/>
                      </a:pPr>
                      <a:endParaRPr sz="15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ct val="25000"/>
                        <a:buFont typeface="Arial"/>
                        <a:buNone/>
                      </a:pPr>
                      <a:endParaRPr sz="15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ct val="25000"/>
                        <a:buFont typeface="Arial"/>
                        <a:buNone/>
                      </a:pPr>
                      <a:endParaRPr sz="1500" u="none" strike="noStrike" cap="none"/>
                    </a:p>
                  </a:txBody>
                  <a:tcPr marL="91450" marR="91450" marT="45725" marB="45725"/>
                </a:tc>
              </a:tr>
              <a:tr h="341825">
                <a:tc>
                  <a:txBody>
                    <a:bodyPr/>
                    <a:lstStyle/>
                    <a:p>
                      <a:pPr marL="0" marR="0" lvl="0" indent="0" algn="l" rtl="0">
                        <a:lnSpc>
                          <a:spcPct val="100000"/>
                        </a:lnSpc>
                        <a:spcBef>
                          <a:spcPts val="0"/>
                        </a:spcBef>
                        <a:spcAft>
                          <a:spcPts val="0"/>
                        </a:spcAft>
                        <a:buClr>
                          <a:srgbClr val="000000"/>
                        </a:buClr>
                        <a:buSzPct val="25000"/>
                        <a:buFont typeface="Arial"/>
                        <a:buNone/>
                      </a:pPr>
                      <a:r>
                        <a:rPr lang="en-GB" sz="1500" u="none" strike="noStrike" cap="none"/>
                        <a:t>    Logic</a:t>
                      </a:r>
                    </a:p>
                  </a:txBody>
                  <a:tcPr marL="91450" marR="91450" marT="45725" marB="45725"/>
                </a:tc>
                <a:tc>
                  <a:txBody>
                    <a:bodyPr/>
                    <a:lstStyle/>
                    <a:p>
                      <a:pPr marL="0" marR="0" lvl="0" indent="0" algn="ctr" rtl="0">
                        <a:lnSpc>
                          <a:spcPct val="100000"/>
                        </a:lnSpc>
                        <a:spcBef>
                          <a:spcPts val="0"/>
                        </a:spcBef>
                        <a:spcAft>
                          <a:spcPts val="0"/>
                        </a:spcAft>
                        <a:buClr>
                          <a:srgbClr val="000000"/>
                        </a:buClr>
                        <a:buSzPct val="25000"/>
                        <a:buFont typeface="Arial"/>
                        <a:buNone/>
                      </a:pPr>
                      <a:r>
                        <a:rPr lang="en-GB" sz="1500" u="none" strike="noStrike" cap="none"/>
                        <a:t>63.5%</a:t>
                      </a:r>
                    </a:p>
                  </a:txBody>
                  <a:tcPr marL="91450" marR="91450" marT="45725" marB="45725"/>
                </a:tc>
                <a:tc>
                  <a:txBody>
                    <a:bodyPr/>
                    <a:lstStyle/>
                    <a:p>
                      <a:pPr marL="0" marR="0" lvl="0" indent="0" algn="ctr" rtl="0">
                        <a:lnSpc>
                          <a:spcPct val="100000"/>
                        </a:lnSpc>
                        <a:spcBef>
                          <a:spcPts val="0"/>
                        </a:spcBef>
                        <a:spcAft>
                          <a:spcPts val="0"/>
                        </a:spcAft>
                        <a:buClr>
                          <a:srgbClr val="000000"/>
                        </a:buClr>
                        <a:buSzPct val="25000"/>
                        <a:buFont typeface="Arial"/>
                        <a:buNone/>
                      </a:pPr>
                      <a:r>
                        <a:rPr lang="en-GB" sz="1500" u="none" strike="noStrike" cap="none"/>
                        <a:t>23.9%</a:t>
                      </a:r>
                    </a:p>
                  </a:txBody>
                  <a:tcPr marL="91450" marR="91450" marT="45725" marB="45725"/>
                </a:tc>
                <a:tc>
                  <a:txBody>
                    <a:bodyPr/>
                    <a:lstStyle/>
                    <a:p>
                      <a:pPr marL="0" marR="0" lvl="0" indent="0" algn="ctr" rtl="0">
                        <a:lnSpc>
                          <a:spcPct val="100000"/>
                        </a:lnSpc>
                        <a:spcBef>
                          <a:spcPts val="0"/>
                        </a:spcBef>
                        <a:spcAft>
                          <a:spcPts val="0"/>
                        </a:spcAft>
                        <a:buClr>
                          <a:srgbClr val="000000"/>
                        </a:buClr>
                        <a:buSzPct val="25000"/>
                        <a:buFont typeface="Arial"/>
                        <a:buNone/>
                      </a:pPr>
                      <a:r>
                        <a:rPr lang="en-GB" sz="1500" u="none" strike="noStrike" cap="none"/>
                        <a:t>7.7%</a:t>
                      </a:r>
                    </a:p>
                  </a:txBody>
                  <a:tcPr marL="91450" marR="91450" marT="45725" marB="45725"/>
                </a:tc>
              </a:tr>
              <a:tr h="341825">
                <a:tc>
                  <a:txBody>
                    <a:bodyPr/>
                    <a:lstStyle/>
                    <a:p>
                      <a:pPr marL="0" marR="0" lvl="0" indent="0" algn="l" rtl="0">
                        <a:lnSpc>
                          <a:spcPct val="100000"/>
                        </a:lnSpc>
                        <a:spcBef>
                          <a:spcPts val="0"/>
                        </a:spcBef>
                        <a:spcAft>
                          <a:spcPts val="0"/>
                        </a:spcAft>
                        <a:buClr>
                          <a:srgbClr val="000000"/>
                        </a:buClr>
                        <a:buSzPct val="25000"/>
                        <a:buFont typeface="Arial"/>
                        <a:buNone/>
                      </a:pPr>
                      <a:r>
                        <a:rPr lang="en-GB" sz="1500" u="none" strike="noStrike" cap="none"/>
                        <a:t>    DSPs</a:t>
                      </a:r>
                    </a:p>
                  </a:txBody>
                  <a:tcPr marL="91450" marR="91450" marT="45725" marB="45725"/>
                </a:tc>
                <a:tc>
                  <a:txBody>
                    <a:bodyPr/>
                    <a:lstStyle/>
                    <a:p>
                      <a:pPr marL="0" marR="0" lvl="0" indent="0" algn="ctr" rtl="0">
                        <a:lnSpc>
                          <a:spcPct val="100000"/>
                        </a:lnSpc>
                        <a:spcBef>
                          <a:spcPts val="0"/>
                        </a:spcBef>
                        <a:spcAft>
                          <a:spcPts val="0"/>
                        </a:spcAft>
                        <a:buClr>
                          <a:srgbClr val="000000"/>
                        </a:buClr>
                        <a:buSzPct val="25000"/>
                        <a:buFont typeface="Arial"/>
                        <a:buNone/>
                      </a:pPr>
                      <a:r>
                        <a:rPr lang="en-GB" sz="1500" u="none" strike="noStrike" cap="none"/>
                        <a:t>44.8%</a:t>
                      </a:r>
                    </a:p>
                  </a:txBody>
                  <a:tcPr marL="91450" marR="91450" marT="45725" marB="45725"/>
                </a:tc>
                <a:tc>
                  <a:txBody>
                    <a:bodyPr/>
                    <a:lstStyle/>
                    <a:p>
                      <a:pPr marL="0" marR="0" lvl="0" indent="0" algn="ctr" rtl="0">
                        <a:lnSpc>
                          <a:spcPct val="100000"/>
                        </a:lnSpc>
                        <a:spcBef>
                          <a:spcPts val="0"/>
                        </a:spcBef>
                        <a:spcAft>
                          <a:spcPts val="0"/>
                        </a:spcAft>
                        <a:buClr>
                          <a:srgbClr val="000000"/>
                        </a:buClr>
                        <a:buSzPct val="25000"/>
                        <a:buFont typeface="Arial"/>
                        <a:buNone/>
                      </a:pPr>
                      <a:r>
                        <a:rPr lang="en-GB" sz="1500" u="none" strike="noStrike" cap="none"/>
                        <a:t>21.2%</a:t>
                      </a:r>
                    </a:p>
                  </a:txBody>
                  <a:tcPr marL="91450" marR="91450" marT="45725" marB="45725"/>
                </a:tc>
                <a:tc>
                  <a:txBody>
                    <a:bodyPr/>
                    <a:lstStyle/>
                    <a:p>
                      <a:pPr marL="0" marR="0" lvl="0" indent="0" algn="ctr" rtl="0">
                        <a:lnSpc>
                          <a:spcPct val="100000"/>
                        </a:lnSpc>
                        <a:spcBef>
                          <a:spcPts val="0"/>
                        </a:spcBef>
                        <a:spcAft>
                          <a:spcPts val="0"/>
                        </a:spcAft>
                        <a:buClr>
                          <a:srgbClr val="000000"/>
                        </a:buClr>
                        <a:buSzPct val="25000"/>
                        <a:buFont typeface="Arial"/>
                        <a:buNone/>
                      </a:pPr>
                      <a:r>
                        <a:rPr lang="en-GB" sz="1500" u="none" strike="noStrike" cap="none"/>
                        <a:t>6.8%</a:t>
                      </a:r>
                    </a:p>
                  </a:txBody>
                  <a:tcPr marL="91450" marR="91450" marT="45725" marB="45725"/>
                </a:tc>
              </a:tr>
              <a:tr h="341825">
                <a:tc>
                  <a:txBody>
                    <a:bodyPr/>
                    <a:lstStyle/>
                    <a:p>
                      <a:pPr marL="0" marR="0" lvl="0" indent="0" algn="l" rtl="0">
                        <a:lnSpc>
                          <a:spcPct val="100000"/>
                        </a:lnSpc>
                        <a:spcBef>
                          <a:spcPts val="0"/>
                        </a:spcBef>
                        <a:spcAft>
                          <a:spcPts val="0"/>
                        </a:spcAft>
                        <a:buClr>
                          <a:srgbClr val="000000"/>
                        </a:buClr>
                        <a:buSzPct val="25000"/>
                        <a:buFont typeface="Arial"/>
                        <a:buNone/>
                      </a:pPr>
                      <a:r>
                        <a:rPr lang="en-GB" sz="1500" u="none" strike="noStrike" cap="none"/>
                        <a:t>Max Pipes</a:t>
                      </a:r>
                    </a:p>
                  </a:txBody>
                  <a:tcPr marL="91450" marR="91450" marT="45725" marB="45725"/>
                </a:tc>
                <a:tc>
                  <a:txBody>
                    <a:bodyPr/>
                    <a:lstStyle/>
                    <a:p>
                      <a:pPr marL="0" marR="0" lvl="0" indent="0" algn="ctr" rtl="0">
                        <a:lnSpc>
                          <a:spcPct val="100000"/>
                        </a:lnSpc>
                        <a:spcBef>
                          <a:spcPts val="0"/>
                        </a:spcBef>
                        <a:spcAft>
                          <a:spcPts val="0"/>
                        </a:spcAft>
                        <a:buClr>
                          <a:srgbClr val="000000"/>
                        </a:buClr>
                        <a:buSzPct val="25000"/>
                        <a:buFont typeface="Arial"/>
                        <a:buNone/>
                      </a:pPr>
                      <a:r>
                        <a:rPr lang="en-GB" sz="1500" u="none" strike="noStrike" cap="none"/>
                        <a:t>1</a:t>
                      </a:r>
                    </a:p>
                  </a:txBody>
                  <a:tcPr marL="91450" marR="91450" marT="45725" marB="45725"/>
                </a:tc>
                <a:tc>
                  <a:txBody>
                    <a:bodyPr/>
                    <a:lstStyle/>
                    <a:p>
                      <a:pPr marL="0" marR="0" lvl="0" indent="0" algn="ctr" rtl="0">
                        <a:lnSpc>
                          <a:spcPct val="100000"/>
                        </a:lnSpc>
                        <a:spcBef>
                          <a:spcPts val="0"/>
                        </a:spcBef>
                        <a:spcAft>
                          <a:spcPts val="0"/>
                        </a:spcAft>
                        <a:buClr>
                          <a:srgbClr val="000000"/>
                        </a:buClr>
                        <a:buSzPct val="25000"/>
                        <a:buFont typeface="Arial"/>
                        <a:buNone/>
                      </a:pPr>
                      <a:r>
                        <a:rPr lang="en-GB" sz="1500" u="none" strike="noStrike" cap="none"/>
                        <a:t>3</a:t>
                      </a:r>
                    </a:p>
                  </a:txBody>
                  <a:tcPr marL="91450" marR="91450" marT="45725" marB="45725"/>
                </a:tc>
                <a:tc>
                  <a:txBody>
                    <a:bodyPr/>
                    <a:lstStyle/>
                    <a:p>
                      <a:pPr marL="0" marR="0" lvl="0" indent="0" algn="ctr" rtl="0">
                        <a:lnSpc>
                          <a:spcPct val="100000"/>
                        </a:lnSpc>
                        <a:spcBef>
                          <a:spcPts val="0"/>
                        </a:spcBef>
                        <a:spcAft>
                          <a:spcPts val="0"/>
                        </a:spcAft>
                        <a:buClr>
                          <a:srgbClr val="000000"/>
                        </a:buClr>
                        <a:buSzPct val="25000"/>
                        <a:buFont typeface="Arial"/>
                        <a:buNone/>
                      </a:pPr>
                      <a:r>
                        <a:rPr lang="en-GB" sz="1500" u="none" strike="noStrike" cap="none"/>
                        <a:t>12</a:t>
                      </a:r>
                    </a:p>
                  </a:txBody>
                  <a:tcPr marL="91450" marR="91450" marT="45725" marB="45725"/>
                </a:tc>
              </a:tr>
              <a:tr h="341825">
                <a:tc>
                  <a:txBody>
                    <a:bodyPr/>
                    <a:lstStyle/>
                    <a:p>
                      <a:pPr marL="0" marR="0" lvl="0" indent="0" algn="l" rtl="0">
                        <a:lnSpc>
                          <a:spcPct val="100000"/>
                        </a:lnSpc>
                        <a:spcBef>
                          <a:spcPts val="0"/>
                        </a:spcBef>
                        <a:spcAft>
                          <a:spcPts val="0"/>
                        </a:spcAft>
                        <a:buClr>
                          <a:srgbClr val="000000"/>
                        </a:buClr>
                        <a:buSzPct val="25000"/>
                        <a:buFont typeface="Arial"/>
                        <a:buNone/>
                      </a:pPr>
                      <a:r>
                        <a:rPr lang="en-GB" sz="1500" u="none" strike="noStrike" cap="none"/>
                        <a:t>    Usage at Max</a:t>
                      </a:r>
                    </a:p>
                  </a:txBody>
                  <a:tcPr marL="91450" marR="91450" marT="45725" marB="45725"/>
                </a:tc>
                <a:tc>
                  <a:txBody>
                    <a:bodyPr/>
                    <a:lstStyle/>
                    <a:p>
                      <a:pPr marL="0" marR="0" lvl="0" indent="0" algn="ctr" rtl="0">
                        <a:lnSpc>
                          <a:spcPct val="100000"/>
                        </a:lnSpc>
                        <a:spcBef>
                          <a:spcPts val="0"/>
                        </a:spcBef>
                        <a:spcAft>
                          <a:spcPts val="0"/>
                        </a:spcAft>
                        <a:buClr>
                          <a:srgbClr val="000000"/>
                        </a:buClr>
                        <a:buSzPct val="25000"/>
                        <a:buFont typeface="Arial"/>
                        <a:buNone/>
                      </a:pPr>
                      <a:r>
                        <a:rPr lang="en-GB" sz="1500" u="none" strike="noStrike" cap="none"/>
                        <a:t>64%</a:t>
                      </a:r>
                    </a:p>
                  </a:txBody>
                  <a:tcPr marL="91450" marR="91450" marT="45725" marB="45725"/>
                </a:tc>
                <a:tc>
                  <a:txBody>
                    <a:bodyPr/>
                    <a:lstStyle/>
                    <a:p>
                      <a:pPr marL="0" marR="0" lvl="0" indent="0" algn="ctr" rtl="0">
                        <a:lnSpc>
                          <a:spcPct val="100000"/>
                        </a:lnSpc>
                        <a:spcBef>
                          <a:spcPts val="0"/>
                        </a:spcBef>
                        <a:spcAft>
                          <a:spcPts val="0"/>
                        </a:spcAft>
                        <a:buClr>
                          <a:srgbClr val="000000"/>
                        </a:buClr>
                        <a:buSzPct val="25000"/>
                        <a:buFont typeface="Arial"/>
                        <a:buNone/>
                      </a:pPr>
                      <a:r>
                        <a:rPr lang="en-GB" sz="1500" u="none" strike="noStrike" cap="none"/>
                        <a:t>72%</a:t>
                      </a:r>
                    </a:p>
                  </a:txBody>
                  <a:tcPr marL="91450" marR="91450" marT="45725" marB="45725"/>
                </a:tc>
                <a:tc>
                  <a:txBody>
                    <a:bodyPr/>
                    <a:lstStyle/>
                    <a:p>
                      <a:pPr marL="0" marR="0" lvl="0" indent="0" algn="ctr" rtl="0">
                        <a:lnSpc>
                          <a:spcPct val="100000"/>
                        </a:lnSpc>
                        <a:spcBef>
                          <a:spcPts val="0"/>
                        </a:spcBef>
                        <a:spcAft>
                          <a:spcPts val="0"/>
                        </a:spcAft>
                        <a:buClr>
                          <a:srgbClr val="000000"/>
                        </a:buClr>
                        <a:buSzPct val="25000"/>
                        <a:buFont typeface="Arial"/>
                        <a:buNone/>
                      </a:pPr>
                      <a:r>
                        <a:rPr lang="en-GB" sz="1500" u="none" strike="noStrike" cap="none"/>
                        <a:t>92%</a:t>
                      </a:r>
                    </a:p>
                  </a:txBody>
                  <a:tcPr marL="91450" marR="91450" marT="45725" marB="45725"/>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Shape 357"/>
          <p:cNvSpPr txBox="1">
            <a:spLocks noGrp="1"/>
          </p:cNvSpPr>
          <p:nvPr>
            <p:ph type="title"/>
          </p:nvPr>
        </p:nvSpPr>
        <p:spPr>
          <a:xfrm>
            <a:off x="837886" y="357095"/>
            <a:ext cx="9365700" cy="527999"/>
          </a:xfrm>
          <a:prstGeom prst="rect">
            <a:avLst/>
          </a:prstGeom>
          <a:noFill/>
          <a:ln>
            <a:noFill/>
          </a:ln>
          <a:effectLst>
            <a:outerShdw sx="1000" sy="1000" algn="ctr" rotWithShape="0">
              <a:srgbClr val="003366"/>
            </a:outerShdw>
          </a:effectLst>
        </p:spPr>
        <p:txBody>
          <a:bodyPr lIns="104875" tIns="104875" rIns="104875" bIns="104875" anchor="t" anchorCtr="0">
            <a:noAutofit/>
          </a:bodyPr>
          <a:lstStyle/>
          <a:p>
            <a:pPr marL="0" marR="0" lvl="0" indent="0" algn="l" rtl="0">
              <a:lnSpc>
                <a:spcPct val="100000"/>
              </a:lnSpc>
              <a:spcBef>
                <a:spcPts val="0"/>
              </a:spcBef>
              <a:spcAft>
                <a:spcPts val="0"/>
              </a:spcAft>
              <a:buClr>
                <a:srgbClr val="032043"/>
              </a:buClr>
              <a:buSzPct val="25000"/>
              <a:buFont typeface="Calibri"/>
              <a:buNone/>
            </a:pPr>
            <a:r>
              <a:rPr lang="en-GB" sz="3400" b="1" i="0" u="none" strike="noStrike" cap="none">
                <a:solidFill>
                  <a:srgbClr val="032043"/>
                </a:solidFill>
                <a:latin typeface="Calibri"/>
                <a:ea typeface="Calibri"/>
                <a:cs typeface="Calibri"/>
                <a:sym typeface="Calibri"/>
              </a:rPr>
              <a:t>System Architecture</a:t>
            </a:r>
          </a:p>
        </p:txBody>
      </p:sp>
      <p:sp>
        <p:nvSpPr>
          <p:cNvPr id="358" name="Shape 358"/>
          <p:cNvSpPr txBox="1">
            <a:spLocks noGrp="1"/>
          </p:cNvSpPr>
          <p:nvPr>
            <p:ph type="body" idx="1"/>
          </p:nvPr>
        </p:nvSpPr>
        <p:spPr>
          <a:xfrm>
            <a:off x="837886" y="1533003"/>
            <a:ext cx="9378338" cy="5609586"/>
          </a:xfrm>
          <a:prstGeom prst="rect">
            <a:avLst/>
          </a:prstGeom>
          <a:noFill/>
          <a:ln>
            <a:noFill/>
          </a:ln>
        </p:spPr>
        <p:txBody>
          <a:bodyPr lIns="104875" tIns="104875" rIns="104875" bIns="104875" anchor="t" anchorCtr="0">
            <a:noAutofit/>
          </a:bodyPr>
          <a:lstStyle/>
          <a:p>
            <a:pPr marL="304800" marR="0" lvl="0" indent="-228600" algn="just" rtl="0">
              <a:lnSpc>
                <a:spcPct val="100000"/>
              </a:lnSpc>
              <a:spcBef>
                <a:spcPts val="0"/>
              </a:spcBef>
              <a:spcAft>
                <a:spcPts val="0"/>
              </a:spcAft>
              <a:buClr>
                <a:srgbClr val="032043"/>
              </a:buClr>
              <a:buSzPct val="100000"/>
              <a:buFont typeface="Calibri"/>
              <a:buChar char="⬥"/>
            </a:pPr>
            <a:r>
              <a:rPr lang="en-GB" sz="2400" b="0" i="0" u="none" strike="noStrike" cap="none">
                <a:solidFill>
                  <a:srgbClr val="032043"/>
                </a:solidFill>
                <a:latin typeface="Calibri"/>
                <a:ea typeface="Calibri"/>
                <a:cs typeface="Calibri"/>
                <a:sym typeface="Calibri"/>
              </a:rPr>
              <a:t>Add second DFE, move out one loop</a:t>
            </a:r>
          </a:p>
          <a:p>
            <a:pPr marL="622300" marR="0" lvl="1" indent="-241299" algn="just" rtl="0">
              <a:lnSpc>
                <a:spcPct val="100000"/>
              </a:lnSpc>
              <a:spcBef>
                <a:spcPts val="400"/>
              </a:spcBef>
              <a:spcAft>
                <a:spcPts val="0"/>
              </a:spcAft>
              <a:buClr>
                <a:srgbClr val="032043"/>
              </a:buClr>
              <a:buSzPct val="84615"/>
              <a:buFont typeface="Calibri"/>
              <a:buChar char="⬥"/>
            </a:pPr>
            <a:r>
              <a:rPr lang="en-GB" sz="2000" b="0" i="0" u="none" strike="noStrike" cap="none">
                <a:solidFill>
                  <a:srgbClr val="032043"/>
                </a:solidFill>
                <a:latin typeface="Calibri"/>
                <a:ea typeface="Calibri"/>
                <a:cs typeface="Calibri"/>
                <a:sym typeface="Calibri"/>
              </a:rPr>
              <a:t>High-capacity DRAM for large matrices</a:t>
            </a:r>
          </a:p>
          <a:p>
            <a:pPr marL="622300" marR="0" lvl="1" indent="-241299" algn="just" rtl="0">
              <a:lnSpc>
                <a:spcPct val="100000"/>
              </a:lnSpc>
              <a:spcBef>
                <a:spcPts val="400"/>
              </a:spcBef>
              <a:spcAft>
                <a:spcPts val="0"/>
              </a:spcAft>
              <a:buClr>
                <a:srgbClr val="032043"/>
              </a:buClr>
              <a:buSzPct val="84615"/>
              <a:buFont typeface="Calibri"/>
              <a:buChar char="⬥"/>
            </a:pPr>
            <a:r>
              <a:rPr lang="en-GB" sz="2000" b="0" i="0" u="none" strike="noStrike" cap="none">
                <a:solidFill>
                  <a:srgbClr val="032043"/>
                </a:solidFill>
                <a:latin typeface="Calibri"/>
                <a:ea typeface="Calibri"/>
                <a:cs typeface="Calibri"/>
                <a:sym typeface="Calibri"/>
              </a:rPr>
              <a:t>MaxRing for high-bandwidth duplex transfer between DFEs</a:t>
            </a:r>
          </a:p>
          <a:p>
            <a:pPr marL="622300" marR="0" lvl="1" indent="-241299" algn="just" rtl="0">
              <a:lnSpc>
                <a:spcPct val="100000"/>
              </a:lnSpc>
              <a:spcBef>
                <a:spcPts val="400"/>
              </a:spcBef>
              <a:spcAft>
                <a:spcPts val="0"/>
              </a:spcAft>
              <a:buClr>
                <a:srgbClr val="032043"/>
              </a:buClr>
              <a:buSzPct val="84615"/>
              <a:buFont typeface="Calibri"/>
              <a:buChar char="⬥"/>
            </a:pPr>
            <a:r>
              <a:rPr lang="en-GB" sz="2000" b="0" i="0" u="none" strike="noStrike" cap="none">
                <a:solidFill>
                  <a:srgbClr val="032043"/>
                </a:solidFill>
                <a:latin typeface="Calibri"/>
                <a:ea typeface="Calibri"/>
                <a:cs typeface="Calibri"/>
                <a:sym typeface="Calibri"/>
              </a:rPr>
              <a:t>Only transfer reduced matrices (MBs) over PCIe</a:t>
            </a:r>
          </a:p>
          <a:p>
            <a:pPr marL="304800" marR="0" lvl="0" indent="-228600" algn="just" rtl="0">
              <a:lnSpc>
                <a:spcPct val="100000"/>
              </a:lnSpc>
              <a:spcBef>
                <a:spcPts val="400"/>
              </a:spcBef>
              <a:spcAft>
                <a:spcPts val="0"/>
              </a:spcAft>
              <a:buClr>
                <a:srgbClr val="032043"/>
              </a:buClr>
              <a:buSzPct val="100000"/>
              <a:buFont typeface="Calibri"/>
              <a:buChar char="⬥"/>
            </a:pPr>
            <a:r>
              <a:rPr lang="en-GB" sz="2400" b="0" i="0" u="none" strike="noStrike" cap="none">
                <a:solidFill>
                  <a:srgbClr val="032043"/>
                </a:solidFill>
                <a:latin typeface="Calibri"/>
                <a:ea typeface="Calibri"/>
                <a:cs typeface="Calibri"/>
                <a:sym typeface="Calibri"/>
              </a:rPr>
              <a:t>Target: Replace 32,768 BlueGene cores with 48 DFEs + 16 CPUs</a:t>
            </a:r>
          </a:p>
          <a:p>
            <a:pPr marL="622300" marR="0" lvl="1" indent="-241299" algn="just" rtl="0">
              <a:lnSpc>
                <a:spcPct val="100000"/>
              </a:lnSpc>
              <a:spcBef>
                <a:spcPts val="400"/>
              </a:spcBef>
              <a:spcAft>
                <a:spcPts val="0"/>
              </a:spcAft>
              <a:buClr>
                <a:srgbClr val="032043"/>
              </a:buClr>
              <a:buSzPct val="84615"/>
              <a:buFont typeface="Calibri"/>
              <a:buChar char="⬥"/>
            </a:pPr>
            <a:r>
              <a:rPr lang="en-GB" sz="2000" b="0" i="0" u="none" strike="noStrike" cap="none">
                <a:solidFill>
                  <a:srgbClr val="032043"/>
                </a:solidFill>
                <a:latin typeface="Calibri"/>
                <a:ea typeface="Calibri"/>
                <a:cs typeface="Calibri"/>
                <a:sym typeface="Calibri"/>
              </a:rPr>
              <a:t>1x wall time</a:t>
            </a:r>
          </a:p>
          <a:p>
            <a:pPr marL="622300" marR="0" lvl="1" indent="-241299" algn="just" rtl="0">
              <a:lnSpc>
                <a:spcPct val="100000"/>
              </a:lnSpc>
              <a:spcBef>
                <a:spcPts val="400"/>
              </a:spcBef>
              <a:spcAft>
                <a:spcPts val="0"/>
              </a:spcAft>
              <a:buClr>
                <a:srgbClr val="032043"/>
              </a:buClr>
              <a:buSzPct val="84615"/>
              <a:buFont typeface="Calibri"/>
              <a:buChar char="⬥"/>
            </a:pPr>
            <a:r>
              <a:rPr lang="en-GB" sz="2000" b="0" i="0" u="none" strike="noStrike" cap="none">
                <a:solidFill>
                  <a:srgbClr val="032043"/>
                </a:solidFill>
                <a:latin typeface="Calibri"/>
                <a:ea typeface="Calibri"/>
                <a:cs typeface="Calibri"/>
                <a:sym typeface="Calibri"/>
              </a:rPr>
              <a:t>&lt; 10kW total (40x)</a:t>
            </a:r>
          </a:p>
          <a:p>
            <a:pPr marL="622300" marR="0" lvl="1" indent="-241300" algn="just" rtl="0">
              <a:lnSpc>
                <a:spcPct val="100000"/>
              </a:lnSpc>
              <a:spcBef>
                <a:spcPts val="400"/>
              </a:spcBef>
              <a:spcAft>
                <a:spcPts val="0"/>
              </a:spcAft>
              <a:buClr>
                <a:srgbClr val="032043"/>
              </a:buClr>
              <a:buSzPct val="84615"/>
              <a:buFont typeface="Calibri"/>
              <a:buNone/>
            </a:pPr>
            <a:endParaRPr sz="2400" b="0" i="0" u="none" strike="noStrike" cap="none">
              <a:solidFill>
                <a:srgbClr val="032043"/>
              </a:solidFill>
              <a:latin typeface="Calibri"/>
              <a:ea typeface="Calibri"/>
              <a:cs typeface="Calibri"/>
              <a:sym typeface="Calibri"/>
            </a:endParaRPr>
          </a:p>
        </p:txBody>
      </p:sp>
      <p:sp>
        <p:nvSpPr>
          <p:cNvPr id="359" name="Shape 359"/>
          <p:cNvSpPr txBox="1">
            <a:spLocks noGrp="1"/>
          </p:cNvSpPr>
          <p:nvPr>
            <p:ph type="body" idx="3"/>
          </p:nvPr>
        </p:nvSpPr>
        <p:spPr>
          <a:xfrm>
            <a:off x="837888" y="992925"/>
            <a:ext cx="9360900" cy="456299"/>
          </a:xfrm>
          <a:prstGeom prst="rect">
            <a:avLst/>
          </a:prstGeom>
          <a:solidFill>
            <a:srgbClr val="D3E6FD"/>
          </a:solidFill>
          <a:ln w="9525" cap="flat" cmpd="sng">
            <a:solidFill>
              <a:srgbClr val="8AA8B4"/>
            </a:solidFill>
            <a:prstDash val="solid"/>
            <a:miter/>
            <a:headEnd type="none" w="med" len="med"/>
            <a:tailEnd type="none" w="med" len="med"/>
          </a:ln>
        </p:spPr>
        <p:txBody>
          <a:bodyPr lIns="104875" tIns="104875" rIns="104875" bIns="104875" anchor="ctr" anchorCtr="0">
            <a:noAutofit/>
          </a:bodyPr>
          <a:lstStyle/>
          <a:p>
            <a:pPr marL="0" marR="0" lvl="0" indent="0" algn="just" rtl="0">
              <a:lnSpc>
                <a:spcPct val="100000"/>
              </a:lnSpc>
              <a:spcBef>
                <a:spcPts val="0"/>
              </a:spcBef>
              <a:spcAft>
                <a:spcPts val="0"/>
              </a:spcAft>
              <a:buClr>
                <a:srgbClr val="000066"/>
              </a:buClr>
              <a:buSzPct val="25000"/>
              <a:buFont typeface="Calibri"/>
              <a:buNone/>
            </a:pPr>
            <a:r>
              <a:rPr lang="en-GB" sz="1800" b="1" i="0" u="none" strike="noStrike" cap="none">
                <a:solidFill>
                  <a:srgbClr val="032043"/>
                </a:solidFill>
                <a:latin typeface="Calibri"/>
                <a:ea typeface="Calibri"/>
                <a:cs typeface="Calibri"/>
                <a:sym typeface="Calibri"/>
              </a:rPr>
              <a:t>Scaling to a full solution</a:t>
            </a:r>
          </a:p>
        </p:txBody>
      </p:sp>
      <p:pic>
        <p:nvPicPr>
          <p:cNvPr id="360" name="Shape 360"/>
          <p:cNvPicPr preferRelativeResize="0"/>
          <p:nvPr/>
        </p:nvPicPr>
        <p:blipFill rotWithShape="1">
          <a:blip r:embed="rId3">
            <a:alphaModFix/>
          </a:blip>
          <a:srcRect/>
          <a:stretch/>
        </p:blipFill>
        <p:spPr>
          <a:xfrm>
            <a:off x="3688555" y="3951287"/>
            <a:ext cx="6672065" cy="30289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Shape 373"/>
          <p:cNvSpPr txBox="1">
            <a:spLocks noGrp="1"/>
          </p:cNvSpPr>
          <p:nvPr>
            <p:ph type="title"/>
          </p:nvPr>
        </p:nvSpPr>
        <p:spPr>
          <a:xfrm>
            <a:off x="837886" y="357095"/>
            <a:ext cx="9365700" cy="527999"/>
          </a:xfrm>
          <a:prstGeom prst="rect">
            <a:avLst/>
          </a:prstGeom>
          <a:noFill/>
          <a:ln>
            <a:noFill/>
          </a:ln>
          <a:effectLst>
            <a:outerShdw sx="1000" sy="1000" algn="ctr" rotWithShape="0">
              <a:srgbClr val="003366"/>
            </a:outerShdw>
          </a:effectLst>
        </p:spPr>
        <p:txBody>
          <a:bodyPr lIns="104875" tIns="104875" rIns="104875" bIns="104875" anchor="t" anchorCtr="0">
            <a:noAutofit/>
          </a:bodyPr>
          <a:lstStyle/>
          <a:p>
            <a:pPr marL="0" marR="0" lvl="0" indent="0" algn="l" rtl="0">
              <a:lnSpc>
                <a:spcPct val="100000"/>
              </a:lnSpc>
              <a:spcBef>
                <a:spcPts val="0"/>
              </a:spcBef>
              <a:spcAft>
                <a:spcPts val="0"/>
              </a:spcAft>
              <a:buClr>
                <a:srgbClr val="032043"/>
              </a:buClr>
              <a:buSzPct val="25000"/>
              <a:buFont typeface="Calibri"/>
              <a:buNone/>
            </a:pPr>
            <a:r>
              <a:rPr lang="en-GB" sz="3400" b="1" i="0" u="none" strike="noStrike" cap="none">
                <a:solidFill>
                  <a:srgbClr val="032043"/>
                </a:solidFill>
                <a:latin typeface="Calibri"/>
                <a:ea typeface="Calibri"/>
                <a:cs typeface="Calibri"/>
                <a:sym typeface="Calibri"/>
              </a:rPr>
              <a:t>AppGallery</a:t>
            </a:r>
          </a:p>
        </p:txBody>
      </p:sp>
      <p:sp>
        <p:nvSpPr>
          <p:cNvPr id="374" name="Shape 374"/>
          <p:cNvSpPr txBox="1">
            <a:spLocks noGrp="1"/>
          </p:cNvSpPr>
          <p:nvPr>
            <p:ph type="body" idx="3"/>
          </p:nvPr>
        </p:nvSpPr>
        <p:spPr>
          <a:xfrm>
            <a:off x="837888" y="992925"/>
            <a:ext cx="9360900" cy="456299"/>
          </a:xfrm>
          <a:prstGeom prst="rect">
            <a:avLst/>
          </a:prstGeom>
          <a:solidFill>
            <a:srgbClr val="D3E6FD"/>
          </a:solidFill>
          <a:ln w="9525" cap="flat" cmpd="sng">
            <a:solidFill>
              <a:srgbClr val="8AA8B4"/>
            </a:solidFill>
            <a:prstDash val="solid"/>
            <a:miter/>
            <a:headEnd type="none" w="med" len="med"/>
            <a:tailEnd type="none" w="med" len="med"/>
          </a:ln>
        </p:spPr>
        <p:txBody>
          <a:bodyPr lIns="104875" tIns="104875" rIns="104875" bIns="104875" anchor="ctr" anchorCtr="0">
            <a:noAutofit/>
          </a:bodyPr>
          <a:lstStyle/>
          <a:p>
            <a:pPr marL="0" marR="0" lvl="0" indent="0" algn="just" rtl="0">
              <a:lnSpc>
                <a:spcPct val="100000"/>
              </a:lnSpc>
              <a:spcBef>
                <a:spcPts val="0"/>
              </a:spcBef>
              <a:spcAft>
                <a:spcPts val="0"/>
              </a:spcAft>
              <a:buClr>
                <a:srgbClr val="000066"/>
              </a:buClr>
              <a:buSzPct val="25000"/>
              <a:buFont typeface="Calibri"/>
              <a:buNone/>
            </a:pPr>
            <a:r>
              <a:rPr lang="en-GB" sz="1800" b="1" i="0" u="none" strike="noStrike" cap="none">
                <a:solidFill>
                  <a:srgbClr val="032043"/>
                </a:solidFill>
                <a:latin typeface="Calibri"/>
                <a:ea typeface="Calibri"/>
                <a:cs typeface="Calibri"/>
                <a:sym typeface="Calibri"/>
              </a:rPr>
              <a:t>Largest collection of dataflow applications</a:t>
            </a:r>
          </a:p>
        </p:txBody>
      </p:sp>
      <p:pic>
        <p:nvPicPr>
          <p:cNvPr id="375" name="Shape 375"/>
          <p:cNvPicPr preferRelativeResize="0"/>
          <p:nvPr/>
        </p:nvPicPr>
        <p:blipFill rotWithShape="1">
          <a:blip r:embed="rId3">
            <a:alphaModFix/>
          </a:blip>
          <a:srcRect l="-1" t="8221" r="45" b="8156"/>
          <a:stretch/>
        </p:blipFill>
        <p:spPr>
          <a:xfrm>
            <a:off x="840266" y="2008186"/>
            <a:ext cx="9482033" cy="4462132"/>
          </a:xfrm>
          <a:prstGeom prst="rect">
            <a:avLst/>
          </a:prstGeom>
          <a:noFill/>
          <a:ln>
            <a:noFill/>
          </a:ln>
        </p:spPr>
      </p:pic>
      <p:sp>
        <p:nvSpPr>
          <p:cNvPr id="376" name="Shape 376"/>
          <p:cNvSpPr/>
          <p:nvPr/>
        </p:nvSpPr>
        <p:spPr>
          <a:xfrm>
            <a:off x="3974305" y="6637336"/>
            <a:ext cx="2730235" cy="30777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GB" sz="1400" b="0" i="0" u="sng" strike="noStrike" cap="none">
                <a:solidFill>
                  <a:schemeClr val="hlink"/>
                </a:solidFill>
                <a:latin typeface="Arial"/>
                <a:ea typeface="Arial"/>
                <a:cs typeface="Arial"/>
                <a:sym typeface="Arial"/>
                <a:hlinkClick r:id="rId4"/>
              </a:rPr>
              <a:t>http://appgallery.maxeler.com/#/</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Shape 381"/>
          <p:cNvSpPr txBox="1">
            <a:spLocks noGrp="1"/>
          </p:cNvSpPr>
          <p:nvPr>
            <p:ph type="title"/>
          </p:nvPr>
        </p:nvSpPr>
        <p:spPr>
          <a:xfrm>
            <a:off x="837886" y="357095"/>
            <a:ext cx="9365700" cy="527999"/>
          </a:xfrm>
          <a:prstGeom prst="rect">
            <a:avLst/>
          </a:prstGeom>
          <a:noFill/>
          <a:ln>
            <a:noFill/>
          </a:ln>
          <a:effectLst>
            <a:outerShdw sx="1000" sy="1000" algn="ctr" rotWithShape="0">
              <a:srgbClr val="003366"/>
            </a:outerShdw>
          </a:effectLst>
        </p:spPr>
        <p:txBody>
          <a:bodyPr lIns="104875" tIns="104875" rIns="104875" bIns="104875" anchor="t" anchorCtr="0">
            <a:noAutofit/>
          </a:bodyPr>
          <a:lstStyle/>
          <a:p>
            <a:pPr marL="0" marR="0" lvl="0" indent="0" algn="l" rtl="0">
              <a:lnSpc>
                <a:spcPct val="100000"/>
              </a:lnSpc>
              <a:spcBef>
                <a:spcPts val="0"/>
              </a:spcBef>
              <a:spcAft>
                <a:spcPts val="0"/>
              </a:spcAft>
              <a:buClr>
                <a:srgbClr val="032043"/>
              </a:buClr>
              <a:buSzPct val="25000"/>
              <a:buFont typeface="Calibri"/>
              <a:buNone/>
            </a:pPr>
            <a:r>
              <a:rPr lang="en-GB" sz="3400" b="1" i="0" u="none" strike="noStrike" cap="none">
                <a:solidFill>
                  <a:srgbClr val="032043"/>
                </a:solidFill>
                <a:latin typeface="Calibri"/>
                <a:ea typeface="Calibri"/>
                <a:cs typeface="Calibri"/>
                <a:sym typeface="Calibri"/>
              </a:rPr>
              <a:t>MaxGenFD</a:t>
            </a:r>
          </a:p>
        </p:txBody>
      </p:sp>
      <p:sp>
        <p:nvSpPr>
          <p:cNvPr id="382" name="Shape 382"/>
          <p:cNvSpPr txBox="1">
            <a:spLocks noGrp="1"/>
          </p:cNvSpPr>
          <p:nvPr>
            <p:ph type="body" idx="1"/>
          </p:nvPr>
        </p:nvSpPr>
        <p:spPr>
          <a:xfrm>
            <a:off x="928176" y="3494087"/>
            <a:ext cx="5022369" cy="3723899"/>
          </a:xfrm>
          <a:prstGeom prst="rect">
            <a:avLst/>
          </a:prstGeom>
          <a:noFill/>
          <a:ln>
            <a:noFill/>
          </a:ln>
        </p:spPr>
        <p:txBody>
          <a:bodyPr lIns="104875" tIns="104875" rIns="104875" bIns="104875" anchor="ctr" anchorCtr="0">
            <a:noAutofit/>
          </a:bodyPr>
          <a:lstStyle/>
          <a:p>
            <a:pPr marL="304800" marR="0" lvl="0" indent="-228600" algn="l" rtl="0">
              <a:lnSpc>
                <a:spcPct val="100000"/>
              </a:lnSpc>
              <a:spcBef>
                <a:spcPts val="0"/>
              </a:spcBef>
              <a:spcAft>
                <a:spcPts val="0"/>
              </a:spcAft>
              <a:buClr>
                <a:srgbClr val="032043"/>
              </a:buClr>
              <a:buSzPct val="100000"/>
              <a:buFont typeface="Calibri"/>
              <a:buChar char="⬥"/>
            </a:pPr>
            <a:r>
              <a:rPr lang="en-GB" sz="2400" b="0" i="0" u="none" strike="noStrike" cap="none">
                <a:solidFill>
                  <a:srgbClr val="032043"/>
                </a:solidFill>
                <a:latin typeface="Calibri"/>
                <a:ea typeface="Calibri"/>
                <a:cs typeface="Calibri"/>
                <a:sym typeface="Calibri"/>
              </a:rPr>
              <a:t>Developed to serve energy industry</a:t>
            </a:r>
          </a:p>
          <a:p>
            <a:pPr marL="622300" marR="0" lvl="1" indent="-241299" algn="l" rtl="0">
              <a:lnSpc>
                <a:spcPct val="100000"/>
              </a:lnSpc>
              <a:spcBef>
                <a:spcPts val="400"/>
              </a:spcBef>
              <a:spcAft>
                <a:spcPts val="0"/>
              </a:spcAft>
              <a:buClr>
                <a:srgbClr val="032043"/>
              </a:buClr>
              <a:buSzPct val="84615"/>
              <a:buFont typeface="Calibri"/>
              <a:buChar char="⬥"/>
            </a:pPr>
            <a:r>
              <a:rPr lang="en-GB" sz="2000" b="0" i="0" u="none" strike="noStrike" cap="none">
                <a:solidFill>
                  <a:srgbClr val="032043"/>
                </a:solidFill>
                <a:latin typeface="Calibri"/>
                <a:ea typeface="Calibri"/>
                <a:cs typeface="Calibri"/>
                <a:sym typeface="Calibri"/>
              </a:rPr>
              <a:t>Finite-difference in 3D</a:t>
            </a:r>
          </a:p>
          <a:p>
            <a:pPr marL="622300" marR="0" lvl="1" indent="-241299" algn="l" rtl="0">
              <a:lnSpc>
                <a:spcPct val="100000"/>
              </a:lnSpc>
              <a:spcBef>
                <a:spcPts val="400"/>
              </a:spcBef>
              <a:spcAft>
                <a:spcPts val="0"/>
              </a:spcAft>
              <a:buClr>
                <a:srgbClr val="032043"/>
              </a:buClr>
              <a:buSzPct val="84615"/>
              <a:buFont typeface="Calibri"/>
              <a:buChar char="⬥"/>
            </a:pPr>
            <a:r>
              <a:rPr lang="en-GB" sz="2000" b="0" i="0" u="none" strike="noStrike" cap="none">
                <a:solidFill>
                  <a:srgbClr val="032043"/>
                </a:solidFill>
                <a:latin typeface="Calibri"/>
                <a:ea typeface="Calibri"/>
                <a:cs typeface="Calibri"/>
                <a:sym typeface="Calibri"/>
              </a:rPr>
              <a:t>Seismic study modeling</a:t>
            </a:r>
          </a:p>
          <a:p>
            <a:pPr marL="304800" marR="0" lvl="0" indent="-228600" algn="l" rtl="0">
              <a:lnSpc>
                <a:spcPct val="100000"/>
              </a:lnSpc>
              <a:spcBef>
                <a:spcPts val="400"/>
              </a:spcBef>
              <a:spcAft>
                <a:spcPts val="0"/>
              </a:spcAft>
              <a:buClr>
                <a:srgbClr val="032043"/>
              </a:buClr>
              <a:buSzPct val="100000"/>
              <a:buFont typeface="Calibri"/>
              <a:buChar char="⬥"/>
            </a:pPr>
            <a:r>
              <a:rPr lang="en-GB" sz="2400" b="0" i="0" u="none" strike="noStrike" cap="none">
                <a:solidFill>
                  <a:srgbClr val="032043"/>
                </a:solidFill>
                <a:latin typeface="Calibri"/>
                <a:ea typeface="Calibri"/>
                <a:cs typeface="Calibri"/>
                <a:sym typeface="Calibri"/>
              </a:rPr>
              <a:t>Layer over MaxJ/MaxCompiler</a:t>
            </a:r>
          </a:p>
          <a:p>
            <a:pPr marL="622300" marR="0" lvl="1" indent="-241299" algn="l" rtl="0">
              <a:lnSpc>
                <a:spcPct val="100000"/>
              </a:lnSpc>
              <a:spcBef>
                <a:spcPts val="400"/>
              </a:spcBef>
              <a:spcAft>
                <a:spcPts val="0"/>
              </a:spcAft>
              <a:buClr>
                <a:srgbClr val="032043"/>
              </a:buClr>
              <a:buSzPct val="84615"/>
              <a:buFont typeface="Calibri"/>
              <a:buChar char="⬥"/>
            </a:pPr>
            <a:r>
              <a:rPr lang="en-GB" sz="2000" b="0" i="0" u="none" strike="noStrike" cap="none">
                <a:solidFill>
                  <a:srgbClr val="032043"/>
                </a:solidFill>
                <a:latin typeface="Calibri"/>
                <a:ea typeface="Calibri"/>
                <a:cs typeface="Calibri"/>
                <a:sym typeface="Calibri"/>
              </a:rPr>
              <a:t>Science user codes FD equations in Java</a:t>
            </a:r>
          </a:p>
          <a:p>
            <a:pPr marL="622300" marR="0" lvl="1" indent="-241299" algn="l" rtl="0">
              <a:lnSpc>
                <a:spcPct val="100000"/>
              </a:lnSpc>
              <a:spcBef>
                <a:spcPts val="400"/>
              </a:spcBef>
              <a:spcAft>
                <a:spcPts val="0"/>
              </a:spcAft>
              <a:buClr>
                <a:srgbClr val="032043"/>
              </a:buClr>
              <a:buSzPct val="84615"/>
              <a:buFont typeface="Calibri"/>
              <a:buChar char="⬥"/>
            </a:pPr>
            <a:r>
              <a:rPr lang="en-GB" sz="2000" b="0" i="0" u="none" strike="noStrike" cap="none">
                <a:solidFill>
                  <a:srgbClr val="032043"/>
                </a:solidFill>
                <a:latin typeface="Calibri"/>
                <a:ea typeface="Calibri"/>
                <a:cs typeface="Calibri"/>
                <a:sym typeface="Calibri"/>
              </a:rPr>
              <a:t>Domain decomposition</a:t>
            </a:r>
          </a:p>
          <a:p>
            <a:pPr marL="622300" marR="0" lvl="1" indent="-241299" algn="l" rtl="0">
              <a:lnSpc>
                <a:spcPct val="100000"/>
              </a:lnSpc>
              <a:spcBef>
                <a:spcPts val="400"/>
              </a:spcBef>
              <a:spcAft>
                <a:spcPts val="0"/>
              </a:spcAft>
              <a:buClr>
                <a:srgbClr val="032043"/>
              </a:buClr>
              <a:buSzPct val="84615"/>
              <a:buFont typeface="Calibri"/>
              <a:buChar char="⬥"/>
            </a:pPr>
            <a:r>
              <a:rPr lang="en-GB" sz="2000" b="0" i="0" u="none" strike="noStrike" cap="none">
                <a:solidFill>
                  <a:srgbClr val="032043"/>
                </a:solidFill>
                <a:latin typeface="Calibri"/>
                <a:ea typeface="Calibri"/>
                <a:cs typeface="Calibri"/>
                <a:sym typeface="Calibri"/>
              </a:rPr>
              <a:t>Sharing of halo through MaxRing</a:t>
            </a:r>
          </a:p>
          <a:p>
            <a:pPr marL="622300" marR="0" lvl="1" indent="-241299" algn="l" rtl="0">
              <a:lnSpc>
                <a:spcPct val="100000"/>
              </a:lnSpc>
              <a:spcBef>
                <a:spcPts val="400"/>
              </a:spcBef>
              <a:spcAft>
                <a:spcPts val="0"/>
              </a:spcAft>
              <a:buClr>
                <a:srgbClr val="032043"/>
              </a:buClr>
              <a:buSzPct val="84615"/>
              <a:buFont typeface="Calibri"/>
              <a:buChar char="⬥"/>
            </a:pPr>
            <a:r>
              <a:rPr lang="en-GB" sz="2000" b="0" i="0" u="none" strike="noStrike" cap="none">
                <a:solidFill>
                  <a:srgbClr val="032043"/>
                </a:solidFill>
                <a:latin typeface="Calibri"/>
                <a:ea typeface="Calibri"/>
                <a:cs typeface="Calibri"/>
                <a:sym typeface="Calibri"/>
              </a:rPr>
              <a:t>Minimal dataflow knowledge required</a:t>
            </a:r>
          </a:p>
        </p:txBody>
      </p:sp>
      <p:pic>
        <p:nvPicPr>
          <p:cNvPr id="383" name="Shape 383"/>
          <p:cNvPicPr preferRelativeResize="0"/>
          <p:nvPr/>
        </p:nvPicPr>
        <p:blipFill rotWithShape="1">
          <a:blip r:embed="rId3">
            <a:alphaModFix/>
          </a:blip>
          <a:srcRect l="38774" t="22019" r="16860" b="10088"/>
          <a:stretch/>
        </p:blipFill>
        <p:spPr>
          <a:xfrm>
            <a:off x="5950546" y="3779837"/>
            <a:ext cx="3907815" cy="3363715"/>
          </a:xfrm>
          <a:prstGeom prst="rect">
            <a:avLst/>
          </a:prstGeom>
          <a:noFill/>
          <a:ln>
            <a:noFill/>
          </a:ln>
        </p:spPr>
      </p:pic>
      <p:pic>
        <p:nvPicPr>
          <p:cNvPr id="384" name="Shape 384"/>
          <p:cNvPicPr preferRelativeResize="0"/>
          <p:nvPr/>
        </p:nvPicPr>
        <p:blipFill rotWithShape="1">
          <a:blip r:embed="rId4">
            <a:alphaModFix/>
          </a:blip>
          <a:srcRect l="13118" t="31945" r="12584" b="31945"/>
          <a:stretch/>
        </p:blipFill>
        <p:spPr>
          <a:xfrm>
            <a:off x="1916906" y="1600937"/>
            <a:ext cx="7143749" cy="1952968"/>
          </a:xfrm>
          <a:prstGeom prst="rect">
            <a:avLst/>
          </a:prstGeom>
          <a:noFill/>
          <a:ln>
            <a:noFill/>
          </a:ln>
        </p:spPr>
      </p:pic>
      <p:sp>
        <p:nvSpPr>
          <p:cNvPr id="385" name="Shape 385"/>
          <p:cNvSpPr txBox="1">
            <a:spLocks noGrp="1"/>
          </p:cNvSpPr>
          <p:nvPr>
            <p:ph type="body" idx="3"/>
          </p:nvPr>
        </p:nvSpPr>
        <p:spPr>
          <a:xfrm>
            <a:off x="837888" y="992925"/>
            <a:ext cx="9360900" cy="456299"/>
          </a:xfrm>
          <a:prstGeom prst="rect">
            <a:avLst/>
          </a:prstGeom>
          <a:solidFill>
            <a:srgbClr val="D3E6FD"/>
          </a:solidFill>
          <a:ln w="9525" cap="flat" cmpd="sng">
            <a:solidFill>
              <a:srgbClr val="8AA8B4"/>
            </a:solidFill>
            <a:prstDash val="solid"/>
            <a:miter/>
            <a:headEnd type="none" w="med" len="med"/>
            <a:tailEnd type="none" w="med" len="med"/>
          </a:ln>
        </p:spPr>
        <p:txBody>
          <a:bodyPr lIns="104875" tIns="104875" rIns="104875" bIns="104875" anchor="ctr" anchorCtr="0">
            <a:noAutofit/>
          </a:bodyPr>
          <a:lstStyle/>
          <a:p>
            <a:pPr marL="0" marR="0" lvl="0" indent="0" algn="just" rtl="0">
              <a:lnSpc>
                <a:spcPct val="100000"/>
              </a:lnSpc>
              <a:spcBef>
                <a:spcPts val="0"/>
              </a:spcBef>
              <a:spcAft>
                <a:spcPts val="0"/>
              </a:spcAft>
              <a:buClr>
                <a:srgbClr val="000066"/>
              </a:buClr>
              <a:buSzPct val="25000"/>
              <a:buFont typeface="Calibri"/>
              <a:buNone/>
            </a:pPr>
            <a:r>
              <a:rPr lang="en-GB" sz="1800" b="1" i="0" u="none" strike="noStrike" cap="none">
                <a:solidFill>
                  <a:srgbClr val="032043"/>
                </a:solidFill>
                <a:latin typeface="Calibri"/>
                <a:ea typeface="Calibri"/>
                <a:cs typeface="Calibri"/>
                <a:sym typeface="Calibri"/>
              </a:rPr>
              <a:t>Purpose-built finite difference suite for dataflow computing</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Shape 390"/>
          <p:cNvSpPr txBox="1">
            <a:spLocks noGrp="1"/>
          </p:cNvSpPr>
          <p:nvPr>
            <p:ph type="title"/>
          </p:nvPr>
        </p:nvSpPr>
        <p:spPr>
          <a:xfrm>
            <a:off x="837886" y="357095"/>
            <a:ext cx="9365700" cy="527999"/>
          </a:xfrm>
          <a:prstGeom prst="rect">
            <a:avLst/>
          </a:prstGeom>
          <a:noFill/>
          <a:ln>
            <a:noFill/>
          </a:ln>
          <a:effectLst>
            <a:outerShdw sx="1000" sy="1000" algn="ctr" rotWithShape="0">
              <a:srgbClr val="003366"/>
            </a:outerShdw>
          </a:effectLst>
        </p:spPr>
        <p:txBody>
          <a:bodyPr lIns="104875" tIns="104875" rIns="104875" bIns="104875" anchor="t" anchorCtr="0">
            <a:noAutofit/>
          </a:bodyPr>
          <a:lstStyle/>
          <a:p>
            <a:pPr marL="0" marR="0" lvl="0" indent="0" algn="l" rtl="0">
              <a:lnSpc>
                <a:spcPct val="100000"/>
              </a:lnSpc>
              <a:spcBef>
                <a:spcPts val="0"/>
              </a:spcBef>
              <a:spcAft>
                <a:spcPts val="0"/>
              </a:spcAft>
              <a:buClr>
                <a:srgbClr val="032043"/>
              </a:buClr>
              <a:buSzPct val="25000"/>
              <a:buFont typeface="Calibri"/>
              <a:buNone/>
            </a:pPr>
            <a:r>
              <a:rPr lang="en-GB" sz="3400" b="1" i="0" u="none" strike="noStrike" cap="none">
                <a:solidFill>
                  <a:srgbClr val="032043"/>
                </a:solidFill>
                <a:latin typeface="Calibri"/>
                <a:ea typeface="Calibri"/>
                <a:cs typeface="Calibri"/>
                <a:sym typeface="Calibri"/>
              </a:rPr>
              <a:t>PRACE PCP</a:t>
            </a:r>
          </a:p>
        </p:txBody>
      </p:sp>
      <p:sp>
        <p:nvSpPr>
          <p:cNvPr id="391" name="Shape 391"/>
          <p:cNvSpPr txBox="1">
            <a:spLocks noGrp="1"/>
          </p:cNvSpPr>
          <p:nvPr>
            <p:ph type="body" idx="1"/>
          </p:nvPr>
        </p:nvSpPr>
        <p:spPr>
          <a:xfrm>
            <a:off x="837887" y="2179636"/>
            <a:ext cx="4710138" cy="4189933"/>
          </a:xfrm>
          <a:prstGeom prst="rect">
            <a:avLst/>
          </a:prstGeom>
          <a:noFill/>
          <a:ln>
            <a:noFill/>
          </a:ln>
        </p:spPr>
        <p:txBody>
          <a:bodyPr lIns="104875" tIns="104875" rIns="104875" bIns="104875" anchor="t" anchorCtr="0">
            <a:noAutofit/>
          </a:bodyPr>
          <a:lstStyle/>
          <a:p>
            <a:pPr marL="304800" marR="0" lvl="0" indent="-228600" algn="l" rtl="0">
              <a:lnSpc>
                <a:spcPct val="100000"/>
              </a:lnSpc>
              <a:spcBef>
                <a:spcPts val="0"/>
              </a:spcBef>
              <a:spcAft>
                <a:spcPts val="0"/>
              </a:spcAft>
              <a:buClr>
                <a:srgbClr val="032043"/>
              </a:buClr>
              <a:buSzPct val="100000"/>
              <a:buFont typeface="Calibri"/>
              <a:buChar char="⬥"/>
            </a:pPr>
            <a:r>
              <a:rPr lang="en-GB" sz="2400" b="0" i="0" u="none" strike="noStrike" cap="none">
                <a:solidFill>
                  <a:srgbClr val="032043"/>
                </a:solidFill>
                <a:latin typeface="Calibri"/>
                <a:ea typeface="Calibri"/>
                <a:cs typeface="Calibri"/>
                <a:sym typeface="Calibri"/>
              </a:rPr>
              <a:t>Began phase III in 2016: </a:t>
            </a:r>
            <a:br>
              <a:rPr lang="en-GB" sz="2400" b="0" i="0" u="none" strike="noStrike" cap="none">
                <a:solidFill>
                  <a:srgbClr val="032043"/>
                </a:solidFill>
                <a:latin typeface="Calibri"/>
                <a:ea typeface="Calibri"/>
                <a:cs typeface="Calibri"/>
                <a:sym typeface="Calibri"/>
              </a:rPr>
            </a:br>
            <a:r>
              <a:rPr lang="en-GB" sz="2400" b="0" i="0" u="none" strike="noStrike" cap="none">
                <a:solidFill>
                  <a:srgbClr val="032043"/>
                </a:solidFill>
                <a:latin typeface="Calibri"/>
                <a:ea typeface="Calibri"/>
                <a:cs typeface="Calibri"/>
                <a:sym typeface="Calibri"/>
              </a:rPr>
              <a:t>small-scale development</a:t>
            </a:r>
          </a:p>
          <a:p>
            <a:pPr marL="304800" marR="0" lvl="0" indent="-228600" algn="l" rtl="0">
              <a:lnSpc>
                <a:spcPct val="100000"/>
              </a:lnSpc>
              <a:spcBef>
                <a:spcPts val="400"/>
              </a:spcBef>
              <a:spcAft>
                <a:spcPts val="0"/>
              </a:spcAft>
              <a:buClr>
                <a:srgbClr val="032043"/>
              </a:buClr>
              <a:buSzPct val="100000"/>
              <a:buFont typeface="Calibri"/>
              <a:buChar char="⬥"/>
            </a:pPr>
            <a:r>
              <a:rPr lang="en-GB" sz="2400" b="0" i="0" u="none" strike="noStrike" cap="none">
                <a:solidFill>
                  <a:srgbClr val="032043"/>
                </a:solidFill>
                <a:latin typeface="Calibri"/>
                <a:ea typeface="Calibri"/>
                <a:cs typeface="Calibri"/>
                <a:sym typeface="Calibri"/>
              </a:rPr>
              <a:t>Porting four applications</a:t>
            </a:r>
          </a:p>
          <a:p>
            <a:pPr marL="622300" marR="0" lvl="1" indent="-241300" algn="l" rtl="0">
              <a:lnSpc>
                <a:spcPct val="100000"/>
              </a:lnSpc>
              <a:spcBef>
                <a:spcPts val="400"/>
              </a:spcBef>
              <a:spcAft>
                <a:spcPts val="0"/>
              </a:spcAft>
              <a:buClr>
                <a:srgbClr val="032043"/>
              </a:buClr>
              <a:buSzPct val="84615"/>
              <a:buFont typeface="Calibri"/>
              <a:buChar char="⬥"/>
            </a:pPr>
            <a:r>
              <a:rPr lang="en-GB" sz="2400" b="0" i="0" u="none" strike="noStrike" cap="none">
                <a:solidFill>
                  <a:srgbClr val="032043"/>
                </a:solidFill>
                <a:latin typeface="Calibri"/>
                <a:ea typeface="Calibri"/>
                <a:cs typeface="Calibri"/>
                <a:sym typeface="Calibri"/>
              </a:rPr>
              <a:t>Quantum ESPRESSO</a:t>
            </a:r>
          </a:p>
          <a:p>
            <a:pPr marL="622300" marR="0" lvl="1" indent="-241300" algn="l" rtl="0">
              <a:lnSpc>
                <a:spcPct val="100000"/>
              </a:lnSpc>
              <a:spcBef>
                <a:spcPts val="400"/>
              </a:spcBef>
              <a:spcAft>
                <a:spcPts val="0"/>
              </a:spcAft>
              <a:buClr>
                <a:srgbClr val="032043"/>
              </a:buClr>
              <a:buSzPct val="84615"/>
              <a:buFont typeface="Calibri"/>
              <a:buChar char="⬥"/>
            </a:pPr>
            <a:r>
              <a:rPr lang="en-GB" sz="2400" b="0" i="0" u="none" strike="noStrike" cap="none">
                <a:solidFill>
                  <a:srgbClr val="032043"/>
                </a:solidFill>
                <a:latin typeface="Calibri"/>
                <a:ea typeface="Calibri"/>
                <a:cs typeface="Calibri"/>
                <a:sym typeface="Calibri"/>
              </a:rPr>
              <a:t>Berlin QCD</a:t>
            </a:r>
          </a:p>
          <a:p>
            <a:pPr marL="622300" marR="0" lvl="1" indent="-241300" algn="l" rtl="0">
              <a:lnSpc>
                <a:spcPct val="100000"/>
              </a:lnSpc>
              <a:spcBef>
                <a:spcPts val="400"/>
              </a:spcBef>
              <a:spcAft>
                <a:spcPts val="0"/>
              </a:spcAft>
              <a:buClr>
                <a:srgbClr val="032043"/>
              </a:buClr>
              <a:buSzPct val="84615"/>
              <a:buFont typeface="Calibri"/>
              <a:buChar char="⬥"/>
            </a:pPr>
            <a:r>
              <a:rPr lang="en-GB" sz="2400" b="0" i="0" u="none" strike="noStrike" cap="none">
                <a:solidFill>
                  <a:srgbClr val="032043"/>
                </a:solidFill>
                <a:latin typeface="Calibri"/>
                <a:ea typeface="Calibri"/>
                <a:cs typeface="Calibri"/>
                <a:sym typeface="Calibri"/>
              </a:rPr>
              <a:t>NEMO</a:t>
            </a:r>
          </a:p>
          <a:p>
            <a:pPr marL="622300" marR="0" lvl="1" indent="-241300" algn="l" rtl="0">
              <a:lnSpc>
                <a:spcPct val="100000"/>
              </a:lnSpc>
              <a:spcBef>
                <a:spcPts val="400"/>
              </a:spcBef>
              <a:spcAft>
                <a:spcPts val="0"/>
              </a:spcAft>
              <a:buClr>
                <a:srgbClr val="032043"/>
              </a:buClr>
              <a:buSzPct val="84615"/>
              <a:buFont typeface="Calibri"/>
              <a:buChar char="⬥"/>
            </a:pPr>
            <a:r>
              <a:rPr lang="en-GB" sz="2400" b="0" i="0" u="none" strike="noStrike" cap="none">
                <a:solidFill>
                  <a:srgbClr val="032043"/>
                </a:solidFill>
                <a:latin typeface="Calibri"/>
                <a:ea typeface="Calibri"/>
                <a:cs typeface="Calibri"/>
                <a:sym typeface="Calibri"/>
              </a:rPr>
              <a:t>SPECFEM3D</a:t>
            </a:r>
          </a:p>
          <a:p>
            <a:pPr marL="304800" marR="0" lvl="0" indent="-228600" algn="l" rtl="0">
              <a:lnSpc>
                <a:spcPct val="100000"/>
              </a:lnSpc>
              <a:spcBef>
                <a:spcPts val="400"/>
              </a:spcBef>
              <a:spcAft>
                <a:spcPts val="0"/>
              </a:spcAft>
              <a:buClr>
                <a:srgbClr val="032043"/>
              </a:buClr>
              <a:buSzPct val="100000"/>
              <a:buFont typeface="Calibri"/>
              <a:buChar char="⬥"/>
            </a:pPr>
            <a:r>
              <a:rPr lang="en-GB" sz="2400" b="0" i="0" u="none" strike="noStrike" cap="none">
                <a:solidFill>
                  <a:srgbClr val="032043"/>
                </a:solidFill>
                <a:latin typeface="Calibri"/>
                <a:ea typeface="Calibri"/>
                <a:cs typeface="Calibri"/>
                <a:sym typeface="Calibri"/>
              </a:rPr>
              <a:t>Expect on the order of 50x improvements in energy-to-solution</a:t>
            </a:r>
          </a:p>
        </p:txBody>
      </p:sp>
      <p:sp>
        <p:nvSpPr>
          <p:cNvPr id="392" name="Shape 392"/>
          <p:cNvSpPr txBox="1">
            <a:spLocks noGrp="1"/>
          </p:cNvSpPr>
          <p:nvPr>
            <p:ph type="body" idx="3"/>
          </p:nvPr>
        </p:nvSpPr>
        <p:spPr>
          <a:xfrm>
            <a:off x="837888" y="992925"/>
            <a:ext cx="9360900" cy="456299"/>
          </a:xfrm>
          <a:prstGeom prst="rect">
            <a:avLst/>
          </a:prstGeom>
          <a:solidFill>
            <a:srgbClr val="D3E6FD"/>
          </a:solidFill>
          <a:ln w="9525" cap="flat" cmpd="sng">
            <a:solidFill>
              <a:srgbClr val="8AA8B4"/>
            </a:solidFill>
            <a:prstDash val="solid"/>
            <a:miter/>
            <a:headEnd type="none" w="med" len="med"/>
            <a:tailEnd type="none" w="med" len="med"/>
          </a:ln>
        </p:spPr>
        <p:txBody>
          <a:bodyPr lIns="104875" tIns="104875" rIns="104875" bIns="104875" anchor="ctr" anchorCtr="0">
            <a:noAutofit/>
          </a:bodyPr>
          <a:lstStyle/>
          <a:p>
            <a:pPr marL="0" marR="0" lvl="0" indent="0" algn="just" rtl="0">
              <a:lnSpc>
                <a:spcPct val="100000"/>
              </a:lnSpc>
              <a:spcBef>
                <a:spcPts val="0"/>
              </a:spcBef>
              <a:spcAft>
                <a:spcPts val="0"/>
              </a:spcAft>
              <a:buClr>
                <a:srgbClr val="000066"/>
              </a:buClr>
              <a:buSzPct val="25000"/>
              <a:buFont typeface="Calibri"/>
              <a:buNone/>
            </a:pPr>
            <a:r>
              <a:rPr lang="en-GB" sz="1800" b="1" i="0" u="none" strike="noStrike" cap="none">
                <a:solidFill>
                  <a:srgbClr val="032043"/>
                </a:solidFill>
                <a:latin typeface="Calibri"/>
                <a:ea typeface="Calibri"/>
                <a:cs typeface="Calibri"/>
                <a:sym typeface="Calibri"/>
              </a:rPr>
              <a:t>Designing the next generation of energy-efficient high performance computers</a:t>
            </a:r>
          </a:p>
        </p:txBody>
      </p:sp>
      <p:pic>
        <p:nvPicPr>
          <p:cNvPr id="393" name="Shape 393"/>
          <p:cNvPicPr preferRelativeResize="0"/>
          <p:nvPr/>
        </p:nvPicPr>
        <p:blipFill rotWithShape="1">
          <a:blip r:embed="rId3">
            <a:alphaModFix/>
          </a:blip>
          <a:srcRect/>
          <a:stretch/>
        </p:blipFill>
        <p:spPr>
          <a:xfrm>
            <a:off x="5548026" y="1564416"/>
            <a:ext cx="4650763" cy="519025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Shape 398"/>
          <p:cNvSpPr txBox="1">
            <a:spLocks noGrp="1"/>
          </p:cNvSpPr>
          <p:nvPr>
            <p:ph type="title"/>
          </p:nvPr>
        </p:nvSpPr>
        <p:spPr>
          <a:xfrm>
            <a:off x="837886" y="357095"/>
            <a:ext cx="9365700" cy="527999"/>
          </a:xfrm>
          <a:prstGeom prst="rect">
            <a:avLst/>
          </a:prstGeom>
          <a:noFill/>
          <a:ln>
            <a:noFill/>
          </a:ln>
          <a:effectLst>
            <a:outerShdw sx="1000" sy="1000" algn="ctr" rotWithShape="0">
              <a:srgbClr val="003366"/>
            </a:outerShdw>
          </a:effectLst>
        </p:spPr>
        <p:txBody>
          <a:bodyPr lIns="104875" tIns="104875" rIns="104875" bIns="104875" anchor="t" anchorCtr="0">
            <a:noAutofit/>
          </a:bodyPr>
          <a:lstStyle/>
          <a:p>
            <a:pPr marL="0" marR="0" lvl="0" indent="0" algn="l" rtl="0">
              <a:lnSpc>
                <a:spcPct val="100000"/>
              </a:lnSpc>
              <a:spcBef>
                <a:spcPts val="0"/>
              </a:spcBef>
              <a:spcAft>
                <a:spcPts val="0"/>
              </a:spcAft>
              <a:buClr>
                <a:srgbClr val="032043"/>
              </a:buClr>
              <a:buSzPct val="25000"/>
              <a:buFont typeface="Calibri"/>
              <a:buNone/>
            </a:pPr>
            <a:r>
              <a:rPr lang="en-GB" sz="3400" b="1" i="0" u="none" strike="noStrike" cap="none">
                <a:solidFill>
                  <a:srgbClr val="032043"/>
                </a:solidFill>
                <a:latin typeface="Calibri"/>
                <a:ea typeface="Calibri"/>
                <a:cs typeface="Calibri"/>
                <a:sym typeface="Calibri"/>
              </a:rPr>
              <a:t>UK Science and Technology Facilities Council</a:t>
            </a:r>
          </a:p>
        </p:txBody>
      </p:sp>
      <p:sp>
        <p:nvSpPr>
          <p:cNvPr id="399" name="Shape 399"/>
          <p:cNvSpPr txBox="1">
            <a:spLocks noGrp="1"/>
          </p:cNvSpPr>
          <p:nvPr>
            <p:ph type="body" idx="1"/>
          </p:nvPr>
        </p:nvSpPr>
        <p:spPr>
          <a:xfrm>
            <a:off x="4664392" y="1993776"/>
            <a:ext cx="5429249" cy="2686049"/>
          </a:xfrm>
          <a:prstGeom prst="rect">
            <a:avLst/>
          </a:prstGeom>
          <a:noFill/>
          <a:ln>
            <a:noFill/>
          </a:ln>
        </p:spPr>
        <p:txBody>
          <a:bodyPr lIns="104875" tIns="104875" rIns="104875" bIns="104875" anchor="t" anchorCtr="0">
            <a:noAutofit/>
          </a:bodyPr>
          <a:lstStyle/>
          <a:p>
            <a:pPr marL="520700" marR="0" lvl="0" indent="-406400" algn="just" rtl="0">
              <a:lnSpc>
                <a:spcPct val="100000"/>
              </a:lnSpc>
              <a:spcBef>
                <a:spcPts val="0"/>
              </a:spcBef>
              <a:spcAft>
                <a:spcPts val="0"/>
              </a:spcAft>
              <a:buClr>
                <a:srgbClr val="032043"/>
              </a:buClr>
              <a:buSzPct val="100000"/>
              <a:buFont typeface="Calibri"/>
              <a:buChar char="⬥"/>
            </a:pPr>
            <a:r>
              <a:rPr lang="en-GB" sz="2400" b="0" i="0" u="none" strike="noStrike" cap="none">
                <a:solidFill>
                  <a:srgbClr val="000000"/>
                </a:solidFill>
                <a:latin typeface="Calibri"/>
                <a:ea typeface="Calibri"/>
                <a:cs typeface="Calibri"/>
                <a:sym typeface="Calibri"/>
              </a:rPr>
              <a:t>Deployed 2014, STFC Hartree center</a:t>
            </a:r>
          </a:p>
          <a:p>
            <a:pPr marL="520700" marR="0" lvl="0" indent="-406400" algn="just" rtl="0">
              <a:lnSpc>
                <a:spcPct val="100000"/>
              </a:lnSpc>
              <a:spcBef>
                <a:spcPts val="0"/>
              </a:spcBef>
              <a:spcAft>
                <a:spcPts val="0"/>
              </a:spcAft>
              <a:buClr>
                <a:srgbClr val="032043"/>
              </a:buClr>
              <a:buSzPct val="100000"/>
              <a:buFont typeface="Calibri"/>
              <a:buChar char="⬥"/>
            </a:pPr>
            <a:r>
              <a:rPr lang="en-GB" sz="2400" b="0" i="0" u="none" strike="noStrike" cap="none">
                <a:solidFill>
                  <a:srgbClr val="000000"/>
                </a:solidFill>
                <a:latin typeface="Calibri"/>
                <a:ea typeface="Calibri"/>
                <a:cs typeface="Calibri"/>
                <a:sym typeface="Calibri"/>
              </a:rPr>
              <a:t>8.97 GFLOPs/Watt</a:t>
            </a:r>
          </a:p>
          <a:p>
            <a:pPr marL="1054100" marR="0" lvl="1" indent="-419100" algn="just" rtl="0">
              <a:lnSpc>
                <a:spcPct val="100000"/>
              </a:lnSpc>
              <a:spcBef>
                <a:spcPts val="400"/>
              </a:spcBef>
              <a:spcAft>
                <a:spcPts val="0"/>
              </a:spcAft>
              <a:buClr>
                <a:srgbClr val="032043"/>
              </a:buClr>
              <a:buSzPct val="100000"/>
              <a:buFont typeface="Calibri"/>
              <a:buChar char="⬥"/>
            </a:pPr>
            <a:r>
              <a:rPr lang="en-GB" sz="2000" b="0" i="0" u="none" strike="noStrike" cap="none">
                <a:solidFill>
                  <a:srgbClr val="000000"/>
                </a:solidFill>
                <a:latin typeface="Calibri"/>
                <a:ea typeface="Calibri"/>
                <a:cs typeface="Calibri"/>
                <a:sym typeface="Calibri"/>
              </a:rPr>
              <a:t>Beating top of Green500 at the time</a:t>
            </a:r>
          </a:p>
          <a:p>
            <a:pPr marL="520700" marR="0" lvl="0" indent="-406400" algn="just" rtl="0">
              <a:lnSpc>
                <a:spcPct val="100000"/>
              </a:lnSpc>
              <a:spcBef>
                <a:spcPts val="0"/>
              </a:spcBef>
              <a:spcAft>
                <a:spcPts val="0"/>
              </a:spcAft>
              <a:buClr>
                <a:srgbClr val="032043"/>
              </a:buClr>
              <a:buSzPct val="100000"/>
              <a:buFont typeface="Calibri"/>
              <a:buChar char="⬥"/>
            </a:pPr>
            <a:r>
              <a:rPr lang="en-GB" sz="2400" b="0" i="0" u="none" strike="noStrike" cap="none">
                <a:solidFill>
                  <a:srgbClr val="000000"/>
                </a:solidFill>
                <a:latin typeface="Calibri"/>
                <a:ea typeface="Calibri"/>
                <a:cs typeface="Calibri"/>
                <a:sym typeface="Calibri"/>
              </a:rPr>
              <a:t>Erasmus Brain Project</a:t>
            </a:r>
          </a:p>
          <a:p>
            <a:pPr marL="1054100" marR="0" lvl="1" indent="-419100" algn="just" rtl="0">
              <a:lnSpc>
                <a:spcPct val="100000"/>
              </a:lnSpc>
              <a:spcBef>
                <a:spcPts val="400"/>
              </a:spcBef>
              <a:spcAft>
                <a:spcPts val="0"/>
              </a:spcAft>
              <a:buClr>
                <a:srgbClr val="032043"/>
              </a:buClr>
              <a:buSzPct val="100000"/>
              <a:buFont typeface="Calibri"/>
              <a:buChar char="⬥"/>
            </a:pPr>
            <a:r>
              <a:rPr lang="en-GB" sz="2000" b="0" i="0" u="none" strike="noStrike" cap="none">
                <a:solidFill>
                  <a:srgbClr val="000000"/>
                </a:solidFill>
                <a:latin typeface="Calibri"/>
                <a:ea typeface="Calibri"/>
                <a:cs typeface="Calibri"/>
                <a:sym typeface="Calibri"/>
              </a:rPr>
              <a:t>Simulate brain activity </a:t>
            </a:r>
            <a:r>
              <a:rPr lang="en-GB" sz="2000" b="0" i="1" u="none" strike="noStrike" cap="none">
                <a:solidFill>
                  <a:srgbClr val="000000"/>
                </a:solidFill>
                <a:latin typeface="Calibri"/>
                <a:ea typeface="Calibri"/>
                <a:cs typeface="Calibri"/>
                <a:sym typeface="Calibri"/>
              </a:rPr>
              <a:t>in silico</a:t>
            </a:r>
          </a:p>
          <a:p>
            <a:pPr marL="1054100" marR="0" lvl="1" indent="-419100" algn="just" rtl="0">
              <a:lnSpc>
                <a:spcPct val="100000"/>
              </a:lnSpc>
              <a:spcBef>
                <a:spcPts val="400"/>
              </a:spcBef>
              <a:spcAft>
                <a:spcPts val="0"/>
              </a:spcAft>
              <a:buClr>
                <a:srgbClr val="032043"/>
              </a:buClr>
              <a:buSzPct val="100000"/>
              <a:buFont typeface="Calibri"/>
              <a:buChar char="⬥"/>
            </a:pPr>
            <a:r>
              <a:rPr lang="en-GB" sz="2000" b="0" i="0" u="sng" strike="noStrike" cap="none">
                <a:solidFill>
                  <a:schemeClr val="hlink"/>
                </a:solidFill>
                <a:latin typeface="Calibri"/>
                <a:ea typeface="Calibri"/>
                <a:cs typeface="Calibri"/>
                <a:sym typeface="Calibri"/>
                <a:hlinkClick r:id="rId3"/>
              </a:rPr>
              <a:t>http://www.erasmusbrainproject.com/</a:t>
            </a:r>
          </a:p>
        </p:txBody>
      </p:sp>
      <p:sp>
        <p:nvSpPr>
          <p:cNvPr id="400" name="Shape 400"/>
          <p:cNvSpPr txBox="1">
            <a:spLocks noGrp="1"/>
          </p:cNvSpPr>
          <p:nvPr>
            <p:ph type="body" idx="3"/>
          </p:nvPr>
        </p:nvSpPr>
        <p:spPr>
          <a:xfrm>
            <a:off x="837888" y="992925"/>
            <a:ext cx="9360900" cy="456299"/>
          </a:xfrm>
          <a:prstGeom prst="rect">
            <a:avLst/>
          </a:prstGeom>
          <a:solidFill>
            <a:srgbClr val="D3E6FD"/>
          </a:solidFill>
          <a:ln w="9525" cap="flat" cmpd="sng">
            <a:solidFill>
              <a:srgbClr val="8AA8B4"/>
            </a:solidFill>
            <a:prstDash val="solid"/>
            <a:miter/>
            <a:headEnd type="none" w="med" len="med"/>
            <a:tailEnd type="none" w="med" len="med"/>
          </a:ln>
        </p:spPr>
        <p:txBody>
          <a:bodyPr lIns="104875" tIns="104875" rIns="104875" bIns="104875" anchor="ctr" anchorCtr="0">
            <a:noAutofit/>
          </a:bodyPr>
          <a:lstStyle/>
          <a:p>
            <a:pPr marL="0" marR="0" lvl="0" indent="0" algn="just" rtl="0">
              <a:lnSpc>
                <a:spcPct val="100000"/>
              </a:lnSpc>
              <a:spcBef>
                <a:spcPts val="0"/>
              </a:spcBef>
              <a:spcAft>
                <a:spcPts val="0"/>
              </a:spcAft>
              <a:buClr>
                <a:srgbClr val="000066"/>
              </a:buClr>
              <a:buSzPct val="25000"/>
              <a:buFont typeface="Calibri"/>
              <a:buNone/>
            </a:pPr>
            <a:r>
              <a:rPr lang="en-GB" sz="1800" b="1" i="0" u="none" strike="noStrike" cap="none">
                <a:solidFill>
                  <a:srgbClr val="032043"/>
                </a:solidFill>
                <a:latin typeface="Calibri"/>
                <a:ea typeface="Calibri"/>
                <a:cs typeface="Calibri"/>
                <a:sym typeface="Calibri"/>
              </a:rPr>
              <a:t>World’s most energy efficient supercomputer, 2014</a:t>
            </a:r>
          </a:p>
        </p:txBody>
      </p:sp>
      <p:pic>
        <p:nvPicPr>
          <p:cNvPr id="401" name="Shape 401" descr="daresbury.png"/>
          <p:cNvPicPr preferRelativeResize="0"/>
          <p:nvPr/>
        </p:nvPicPr>
        <p:blipFill rotWithShape="1">
          <a:blip r:embed="rId4">
            <a:alphaModFix/>
          </a:blip>
          <a:srcRect r="19117"/>
          <a:stretch/>
        </p:blipFill>
        <p:spPr>
          <a:xfrm>
            <a:off x="1173955" y="1665286"/>
            <a:ext cx="3143249" cy="5494045"/>
          </a:xfrm>
          <a:prstGeom prst="rect">
            <a:avLst/>
          </a:prstGeom>
          <a:noFill/>
          <a:ln>
            <a:noFill/>
          </a:ln>
        </p:spPr>
      </p:pic>
      <p:pic>
        <p:nvPicPr>
          <p:cNvPr id="402" name="Shape 402"/>
          <p:cNvPicPr preferRelativeResize="0"/>
          <p:nvPr/>
        </p:nvPicPr>
        <p:blipFill rotWithShape="1">
          <a:blip r:embed="rId5">
            <a:alphaModFix/>
          </a:blip>
          <a:srcRect/>
          <a:stretch/>
        </p:blipFill>
        <p:spPr>
          <a:xfrm>
            <a:off x="4660105" y="5218664"/>
            <a:ext cx="5403056" cy="164727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Shape 407"/>
          <p:cNvSpPr txBox="1">
            <a:spLocks noGrp="1"/>
          </p:cNvSpPr>
          <p:nvPr>
            <p:ph type="title"/>
          </p:nvPr>
        </p:nvSpPr>
        <p:spPr>
          <a:xfrm>
            <a:off x="837886" y="357095"/>
            <a:ext cx="9365700" cy="527999"/>
          </a:xfrm>
          <a:prstGeom prst="rect">
            <a:avLst/>
          </a:prstGeom>
          <a:noFill/>
          <a:ln>
            <a:noFill/>
          </a:ln>
          <a:effectLst>
            <a:outerShdw sx="1000" sy="1000" algn="ctr" rotWithShape="0">
              <a:srgbClr val="003366"/>
            </a:outerShdw>
          </a:effectLst>
        </p:spPr>
        <p:txBody>
          <a:bodyPr lIns="104875" tIns="104875" rIns="104875" bIns="104875" anchor="t" anchorCtr="0">
            <a:noAutofit/>
          </a:bodyPr>
          <a:lstStyle/>
          <a:p>
            <a:pPr marL="0" marR="0" lvl="0" indent="0" algn="l" rtl="0">
              <a:lnSpc>
                <a:spcPct val="100000"/>
              </a:lnSpc>
              <a:spcBef>
                <a:spcPts val="0"/>
              </a:spcBef>
              <a:spcAft>
                <a:spcPts val="0"/>
              </a:spcAft>
              <a:buClr>
                <a:srgbClr val="032043"/>
              </a:buClr>
              <a:buSzPct val="25000"/>
              <a:buFont typeface="Calibri"/>
              <a:buNone/>
            </a:pPr>
            <a:r>
              <a:rPr lang="en-GB" sz="3400" b="1" i="0" u="none" strike="noStrike" cap="none">
                <a:solidFill>
                  <a:srgbClr val="032043"/>
                </a:solidFill>
                <a:latin typeface="Calibri"/>
                <a:ea typeface="Calibri"/>
                <a:cs typeface="Calibri"/>
                <a:sym typeface="Calibri"/>
              </a:rPr>
              <a:t>Global Weather Simulation</a:t>
            </a:r>
          </a:p>
        </p:txBody>
      </p:sp>
      <p:sp>
        <p:nvSpPr>
          <p:cNvPr id="408" name="Shape 408"/>
          <p:cNvSpPr txBox="1">
            <a:spLocks noGrp="1"/>
          </p:cNvSpPr>
          <p:nvPr>
            <p:ph type="body" idx="1"/>
          </p:nvPr>
        </p:nvSpPr>
        <p:spPr>
          <a:xfrm>
            <a:off x="837887" y="1533004"/>
            <a:ext cx="4995191" cy="3042858"/>
          </a:xfrm>
          <a:prstGeom prst="rect">
            <a:avLst/>
          </a:prstGeom>
          <a:noFill/>
          <a:ln>
            <a:noFill/>
          </a:ln>
        </p:spPr>
        <p:txBody>
          <a:bodyPr lIns="104875" tIns="104875" rIns="104875" bIns="104875" anchor="t" anchorCtr="0">
            <a:noAutofit/>
          </a:bodyPr>
          <a:lstStyle/>
          <a:p>
            <a:pPr marL="304800" marR="0" lvl="0" indent="-228600" algn="l" rtl="0">
              <a:lnSpc>
                <a:spcPct val="100000"/>
              </a:lnSpc>
              <a:spcBef>
                <a:spcPts val="0"/>
              </a:spcBef>
              <a:spcAft>
                <a:spcPts val="0"/>
              </a:spcAft>
              <a:buClr>
                <a:srgbClr val="032043"/>
              </a:buClr>
              <a:buSzPct val="100000"/>
              <a:buFont typeface="Calibri"/>
              <a:buChar char="⬥"/>
            </a:pPr>
            <a:r>
              <a:rPr lang="en-GB" sz="2000" b="0" i="0" u="none" strike="noStrike" cap="none">
                <a:solidFill>
                  <a:srgbClr val="032043"/>
                </a:solidFill>
                <a:latin typeface="Calibri"/>
                <a:ea typeface="Calibri"/>
                <a:cs typeface="Calibri"/>
                <a:sym typeface="Calibri"/>
              </a:rPr>
              <a:t>L. Gan, H. Fu, W. Luk, C. Yang, W. Xue, X. Huang, Y. Zhang, and G. Yang, </a:t>
            </a:r>
            <a:r>
              <a:rPr lang="en-GB" sz="2000" b="0" i="1" u="none" strike="noStrike" cap="none">
                <a:solidFill>
                  <a:srgbClr val="032043"/>
                </a:solidFill>
                <a:latin typeface="Calibri"/>
                <a:ea typeface="Calibri"/>
                <a:cs typeface="Calibri"/>
                <a:sym typeface="Calibri"/>
              </a:rPr>
              <a:t>Accelerating solvers for global atmospheric equations through mixed-precision data flow engine</a:t>
            </a:r>
            <a:r>
              <a:rPr lang="en-GB" sz="2000" b="0" i="0" u="none" strike="noStrike" cap="none">
                <a:solidFill>
                  <a:srgbClr val="032043"/>
                </a:solidFill>
                <a:latin typeface="Calibri"/>
                <a:ea typeface="Calibri"/>
                <a:cs typeface="Calibri"/>
                <a:sym typeface="Calibri"/>
              </a:rPr>
              <a:t>, FPL2013</a:t>
            </a:r>
          </a:p>
          <a:p>
            <a:pPr marL="304800" marR="0" lvl="0" indent="-228600" algn="l" rtl="0">
              <a:lnSpc>
                <a:spcPct val="100000"/>
              </a:lnSpc>
              <a:spcBef>
                <a:spcPts val="400"/>
              </a:spcBef>
              <a:spcAft>
                <a:spcPts val="0"/>
              </a:spcAft>
              <a:buClr>
                <a:srgbClr val="032043"/>
              </a:buClr>
              <a:buSzPct val="100000"/>
              <a:buFont typeface="Calibri"/>
              <a:buChar char="⬥"/>
            </a:pPr>
            <a:r>
              <a:rPr lang="en-GB" sz="2000" b="0" i="0" u="none" strike="noStrike" cap="none">
                <a:solidFill>
                  <a:srgbClr val="032043"/>
                </a:solidFill>
                <a:latin typeface="Calibri"/>
                <a:ea typeface="Calibri"/>
                <a:cs typeface="Calibri"/>
                <a:sym typeface="Calibri"/>
              </a:rPr>
              <a:t>Joint research with Imperial College and Tsinghua University</a:t>
            </a:r>
          </a:p>
          <a:p>
            <a:pPr marL="304800" marR="0" lvl="0" indent="-228600" algn="l" rtl="0">
              <a:lnSpc>
                <a:spcPct val="100000"/>
              </a:lnSpc>
              <a:spcBef>
                <a:spcPts val="400"/>
              </a:spcBef>
              <a:spcAft>
                <a:spcPts val="0"/>
              </a:spcAft>
              <a:buClr>
                <a:srgbClr val="032043"/>
              </a:buClr>
              <a:buSzPct val="100000"/>
              <a:buFont typeface="Calibri"/>
              <a:buChar char="⬥"/>
            </a:pPr>
            <a:r>
              <a:rPr lang="en-GB" sz="2000" b="0" i="0" u="none" strike="noStrike" cap="none">
                <a:solidFill>
                  <a:srgbClr val="032043"/>
                </a:solidFill>
                <a:latin typeface="Calibri"/>
                <a:ea typeface="Calibri"/>
                <a:cs typeface="Calibri"/>
                <a:sym typeface="Calibri"/>
              </a:rPr>
              <a:t>Simulating the atmosphere using the shallow water equation</a:t>
            </a:r>
          </a:p>
        </p:txBody>
      </p:sp>
      <p:sp>
        <p:nvSpPr>
          <p:cNvPr id="409" name="Shape 409"/>
          <p:cNvSpPr txBox="1">
            <a:spLocks noGrp="1"/>
          </p:cNvSpPr>
          <p:nvPr>
            <p:ph type="body" idx="3"/>
          </p:nvPr>
        </p:nvSpPr>
        <p:spPr>
          <a:xfrm>
            <a:off x="837888" y="992925"/>
            <a:ext cx="9360900" cy="456299"/>
          </a:xfrm>
          <a:prstGeom prst="rect">
            <a:avLst/>
          </a:prstGeom>
          <a:solidFill>
            <a:srgbClr val="D3E6FD"/>
          </a:solidFill>
          <a:ln w="9525" cap="flat" cmpd="sng">
            <a:solidFill>
              <a:srgbClr val="8AA8B4"/>
            </a:solidFill>
            <a:prstDash val="solid"/>
            <a:miter/>
            <a:headEnd type="none" w="med" len="med"/>
            <a:tailEnd type="none" w="med" len="med"/>
          </a:ln>
        </p:spPr>
        <p:txBody>
          <a:bodyPr lIns="104875" tIns="104875" rIns="104875" bIns="104875" anchor="ctr" anchorCtr="0">
            <a:noAutofit/>
          </a:bodyPr>
          <a:lstStyle/>
          <a:p>
            <a:pPr marL="0" marR="0" lvl="0" indent="0" algn="just" rtl="0">
              <a:lnSpc>
                <a:spcPct val="100000"/>
              </a:lnSpc>
              <a:spcBef>
                <a:spcPts val="0"/>
              </a:spcBef>
              <a:spcAft>
                <a:spcPts val="0"/>
              </a:spcAft>
              <a:buClr>
                <a:srgbClr val="000066"/>
              </a:buClr>
              <a:buSzPct val="25000"/>
              <a:buFont typeface="Calibri"/>
              <a:buNone/>
            </a:pPr>
            <a:r>
              <a:rPr lang="en-GB" sz="1800" b="1" i="0" u="none" strike="noStrike" cap="none">
                <a:solidFill>
                  <a:srgbClr val="032043"/>
                </a:solidFill>
                <a:latin typeface="Calibri"/>
                <a:ea typeface="Calibri"/>
                <a:cs typeface="Calibri"/>
                <a:sym typeface="Calibri"/>
              </a:rPr>
              <a:t>An order of magnitude improvement over a leading supercomputer</a:t>
            </a:r>
          </a:p>
        </p:txBody>
      </p:sp>
      <p:graphicFrame>
        <p:nvGraphicFramePr>
          <p:cNvPr id="410" name="Shape 410"/>
          <p:cNvGraphicFramePr/>
          <p:nvPr/>
        </p:nvGraphicFramePr>
        <p:xfrm>
          <a:off x="1059655" y="5139992"/>
          <a:ext cx="4799625" cy="1924875"/>
        </p:xfrm>
        <a:graphic>
          <a:graphicData uri="http://schemas.openxmlformats.org/drawingml/2006/table">
            <a:tbl>
              <a:tblPr firstRow="1" bandRow="1">
                <a:gradFill>
                  <a:gsLst>
                    <a:gs pos="0">
                      <a:srgbClr val="A4BCEA"/>
                    </a:gs>
                    <a:gs pos="35000">
                      <a:srgbClr val="C0D0EE"/>
                    </a:gs>
                    <a:gs pos="100000">
                      <a:srgbClr val="E5ECFA"/>
                    </a:gs>
                  </a:gsLst>
                  <a:lin ang="16200000" scaled="0"/>
                </a:gradFill>
                <a:tableStyleId>{AD37AF35-C09C-4B21-9CA1-DF2EDA8D2B05}</a:tableStyleId>
              </a:tblPr>
              <a:tblGrid>
                <a:gridCol w="2227875"/>
                <a:gridCol w="1285875"/>
                <a:gridCol w="1285875"/>
              </a:tblGrid>
              <a:tr h="461925">
                <a:tc>
                  <a:txBody>
                    <a:bodyPr/>
                    <a:lstStyle/>
                    <a:p>
                      <a:pPr marL="0" marR="0" lvl="0" indent="0" algn="l" rtl="0">
                        <a:lnSpc>
                          <a:spcPct val="100000"/>
                        </a:lnSpc>
                        <a:spcBef>
                          <a:spcPts val="0"/>
                        </a:spcBef>
                        <a:spcAft>
                          <a:spcPts val="0"/>
                        </a:spcAft>
                        <a:buClr>
                          <a:srgbClr val="000000"/>
                        </a:buClr>
                        <a:buSzPct val="25000"/>
                        <a:buFont typeface="Calibri"/>
                        <a:buNone/>
                      </a:pPr>
                      <a:r>
                        <a:rPr lang="en-GB" sz="2000" u="none" strike="noStrike" cap="none">
                          <a:latin typeface="Calibri"/>
                          <a:ea typeface="Calibri"/>
                          <a:cs typeface="Calibri"/>
                          <a:sym typeface="Calibri"/>
                        </a:rPr>
                        <a:t>Platform</a:t>
                      </a:r>
                    </a:p>
                  </a:txBody>
                  <a:tcPr marL="91450" marR="91450" marT="45725" marB="45725" anchor="ctr"/>
                </a:tc>
                <a:tc>
                  <a:txBody>
                    <a:bodyPr/>
                    <a:lstStyle/>
                    <a:p>
                      <a:pPr marL="0" marR="0" lvl="0" indent="0" algn="l" rtl="0">
                        <a:lnSpc>
                          <a:spcPct val="100000"/>
                        </a:lnSpc>
                        <a:spcBef>
                          <a:spcPts val="0"/>
                        </a:spcBef>
                        <a:spcAft>
                          <a:spcPts val="0"/>
                        </a:spcAft>
                        <a:buClr>
                          <a:srgbClr val="000000"/>
                        </a:buClr>
                        <a:buSzPct val="25000"/>
                        <a:buFont typeface="Calibri"/>
                        <a:buNone/>
                      </a:pPr>
                      <a:r>
                        <a:rPr lang="en-GB" sz="2000" u="none" strike="noStrike" cap="none">
                          <a:latin typeface="Calibri"/>
                          <a:ea typeface="Calibri"/>
                          <a:cs typeface="Calibri"/>
                          <a:sym typeface="Calibri"/>
                        </a:rPr>
                        <a:t>Speedup</a:t>
                      </a:r>
                    </a:p>
                  </a:txBody>
                  <a:tcPr marL="91450" marR="91450" marT="45725" marB="45725" anchor="ctr"/>
                </a:tc>
                <a:tc>
                  <a:txBody>
                    <a:bodyPr/>
                    <a:lstStyle/>
                    <a:p>
                      <a:pPr marL="0" marR="0" lvl="0" indent="0" algn="l" rtl="0">
                        <a:lnSpc>
                          <a:spcPct val="100000"/>
                        </a:lnSpc>
                        <a:spcBef>
                          <a:spcPts val="0"/>
                        </a:spcBef>
                        <a:spcAft>
                          <a:spcPts val="0"/>
                        </a:spcAft>
                        <a:buClr>
                          <a:srgbClr val="000000"/>
                        </a:buClr>
                        <a:buSzPct val="25000"/>
                        <a:buFont typeface="Calibri"/>
                        <a:buNone/>
                      </a:pPr>
                      <a:r>
                        <a:rPr lang="en-GB" sz="2000" u="none" strike="noStrike" cap="none">
                          <a:latin typeface="Calibri"/>
                          <a:ea typeface="Calibri"/>
                          <a:cs typeface="Calibri"/>
                          <a:sym typeface="Calibri"/>
                        </a:rPr>
                        <a:t>Efficiency</a:t>
                      </a:r>
                    </a:p>
                  </a:txBody>
                  <a:tcPr marL="91450" marR="91450" marT="45725" marB="45725" anchor="ctr"/>
                </a:tc>
              </a:tr>
              <a:tr h="438200">
                <a:tc>
                  <a:txBody>
                    <a:bodyPr/>
                    <a:lstStyle/>
                    <a:p>
                      <a:pPr marL="0" marR="0" lvl="0" indent="0" algn="l" rtl="0">
                        <a:lnSpc>
                          <a:spcPct val="100000"/>
                        </a:lnSpc>
                        <a:spcBef>
                          <a:spcPts val="0"/>
                        </a:spcBef>
                        <a:spcAft>
                          <a:spcPts val="0"/>
                        </a:spcAft>
                        <a:buClr>
                          <a:srgbClr val="000000"/>
                        </a:buClr>
                        <a:buSzPct val="25000"/>
                        <a:buFont typeface="Calibri"/>
                        <a:buNone/>
                      </a:pPr>
                      <a:r>
                        <a:rPr lang="en-GB" sz="2000" b="1" u="none" strike="noStrike" cap="none">
                          <a:latin typeface="Calibri"/>
                          <a:ea typeface="Calibri"/>
                          <a:cs typeface="Calibri"/>
                          <a:sym typeface="Calibri"/>
                        </a:rPr>
                        <a:t>6 Core CPU</a:t>
                      </a:r>
                    </a:p>
                  </a:txBody>
                  <a:tcPr marL="91425" marR="91425" marT="91425" marB="91425" anchor="ctr"/>
                </a:tc>
                <a:tc>
                  <a:txBody>
                    <a:bodyPr/>
                    <a:lstStyle/>
                    <a:p>
                      <a:pPr marL="0" marR="0" lvl="0" indent="0" algn="l" rtl="0">
                        <a:lnSpc>
                          <a:spcPct val="100000"/>
                        </a:lnSpc>
                        <a:spcBef>
                          <a:spcPts val="0"/>
                        </a:spcBef>
                        <a:spcAft>
                          <a:spcPts val="0"/>
                        </a:spcAft>
                        <a:buClr>
                          <a:srgbClr val="000000"/>
                        </a:buClr>
                        <a:buSzPct val="25000"/>
                        <a:buFont typeface="Calibri"/>
                        <a:buNone/>
                      </a:pPr>
                      <a:r>
                        <a:rPr lang="en-GB" sz="2000" b="1" u="none" strike="noStrike" cap="none">
                          <a:latin typeface="Calibri"/>
                          <a:ea typeface="Calibri"/>
                          <a:cs typeface="Calibri"/>
                          <a:sym typeface="Calibri"/>
                        </a:rPr>
                        <a:t>1x</a:t>
                      </a:r>
                    </a:p>
                  </a:txBody>
                  <a:tcPr marL="91450" marR="91450" marT="45725" marB="45725" anchor="ctr"/>
                </a:tc>
                <a:tc>
                  <a:txBody>
                    <a:bodyPr/>
                    <a:lstStyle/>
                    <a:p>
                      <a:pPr marL="0" marR="0" lvl="0" indent="0" algn="l" rtl="0">
                        <a:lnSpc>
                          <a:spcPct val="100000"/>
                        </a:lnSpc>
                        <a:spcBef>
                          <a:spcPts val="0"/>
                        </a:spcBef>
                        <a:spcAft>
                          <a:spcPts val="0"/>
                        </a:spcAft>
                        <a:buClr>
                          <a:srgbClr val="000000"/>
                        </a:buClr>
                        <a:buSzPct val="25000"/>
                        <a:buFont typeface="Calibri"/>
                        <a:buNone/>
                      </a:pPr>
                      <a:r>
                        <a:rPr lang="en-GB" sz="2000" b="1" u="none" strike="noStrike" cap="none">
                          <a:latin typeface="Calibri"/>
                          <a:ea typeface="Calibri"/>
                          <a:cs typeface="Calibri"/>
                          <a:sym typeface="Calibri"/>
                        </a:rPr>
                        <a:t>1x</a:t>
                      </a:r>
                    </a:p>
                  </a:txBody>
                  <a:tcPr marL="91450" marR="91450" marT="45725" marB="45725" anchor="ctr"/>
                </a:tc>
              </a:tr>
              <a:tr h="461925">
                <a:tc>
                  <a:txBody>
                    <a:bodyPr/>
                    <a:lstStyle/>
                    <a:p>
                      <a:pPr marL="0" marR="0" lvl="0" indent="0" algn="l" rtl="0">
                        <a:lnSpc>
                          <a:spcPct val="100000"/>
                        </a:lnSpc>
                        <a:spcBef>
                          <a:spcPts val="0"/>
                        </a:spcBef>
                        <a:spcAft>
                          <a:spcPts val="0"/>
                        </a:spcAft>
                        <a:buClr>
                          <a:srgbClr val="000000"/>
                        </a:buClr>
                        <a:buSzPct val="25000"/>
                        <a:buFont typeface="Calibri"/>
                        <a:buNone/>
                      </a:pPr>
                      <a:r>
                        <a:rPr lang="en-GB" sz="2000" b="1" u="none" strike="noStrike" cap="none">
                          <a:latin typeface="Calibri"/>
                          <a:ea typeface="Calibri"/>
                          <a:cs typeface="Calibri"/>
                          <a:sym typeface="Calibri"/>
                        </a:rPr>
                        <a:t>Tianhe-1A Node</a:t>
                      </a:r>
                    </a:p>
                  </a:txBody>
                  <a:tcPr marL="91425" marR="91425" marT="91425" marB="91425" anchor="ctr"/>
                </a:tc>
                <a:tc>
                  <a:txBody>
                    <a:bodyPr/>
                    <a:lstStyle/>
                    <a:p>
                      <a:pPr marL="0" marR="0" lvl="0" indent="0" algn="l" rtl="0">
                        <a:lnSpc>
                          <a:spcPct val="100000"/>
                        </a:lnSpc>
                        <a:spcBef>
                          <a:spcPts val="0"/>
                        </a:spcBef>
                        <a:spcAft>
                          <a:spcPts val="0"/>
                        </a:spcAft>
                        <a:buClr>
                          <a:srgbClr val="000000"/>
                        </a:buClr>
                        <a:buSzPct val="25000"/>
                        <a:buFont typeface="Calibri"/>
                        <a:buNone/>
                      </a:pPr>
                      <a:r>
                        <a:rPr lang="en-GB" sz="2000" b="1" u="none" strike="noStrike" cap="none">
                          <a:latin typeface="Calibri"/>
                          <a:ea typeface="Calibri"/>
                          <a:cs typeface="Calibri"/>
                          <a:sym typeface="Calibri"/>
                        </a:rPr>
                        <a:t>23x</a:t>
                      </a:r>
                    </a:p>
                  </a:txBody>
                  <a:tcPr marL="91450" marR="91450" marT="45725" marB="45725" anchor="ctr"/>
                </a:tc>
                <a:tc>
                  <a:txBody>
                    <a:bodyPr/>
                    <a:lstStyle/>
                    <a:p>
                      <a:pPr marL="0" marR="0" lvl="0" indent="0" algn="l" rtl="0">
                        <a:lnSpc>
                          <a:spcPct val="100000"/>
                        </a:lnSpc>
                        <a:spcBef>
                          <a:spcPts val="0"/>
                        </a:spcBef>
                        <a:spcAft>
                          <a:spcPts val="0"/>
                        </a:spcAft>
                        <a:buClr>
                          <a:srgbClr val="000000"/>
                        </a:buClr>
                        <a:buSzPct val="25000"/>
                        <a:buFont typeface="Calibri"/>
                        <a:buNone/>
                      </a:pPr>
                      <a:r>
                        <a:rPr lang="en-GB" sz="2000" b="1" u="none" strike="noStrike" cap="none">
                          <a:latin typeface="Calibri"/>
                          <a:ea typeface="Calibri"/>
                          <a:cs typeface="Calibri"/>
                          <a:sym typeface="Calibri"/>
                        </a:rPr>
                        <a:t>15x</a:t>
                      </a:r>
                    </a:p>
                  </a:txBody>
                  <a:tcPr marL="91450" marR="91450" marT="45725" marB="45725" anchor="ctr"/>
                </a:tc>
              </a:tr>
              <a:tr h="461925">
                <a:tc>
                  <a:txBody>
                    <a:bodyPr/>
                    <a:lstStyle/>
                    <a:p>
                      <a:pPr marL="0" marR="0" lvl="0" indent="0" algn="l" rtl="0">
                        <a:lnSpc>
                          <a:spcPct val="100000"/>
                        </a:lnSpc>
                        <a:spcBef>
                          <a:spcPts val="0"/>
                        </a:spcBef>
                        <a:spcAft>
                          <a:spcPts val="0"/>
                        </a:spcAft>
                        <a:buClr>
                          <a:srgbClr val="000000"/>
                        </a:buClr>
                        <a:buSzPct val="25000"/>
                        <a:buFont typeface="Calibri"/>
                        <a:buNone/>
                      </a:pPr>
                      <a:r>
                        <a:rPr lang="en-GB" sz="2000" b="1" u="none" strike="noStrike" cap="none">
                          <a:latin typeface="Calibri"/>
                          <a:ea typeface="Calibri"/>
                          <a:cs typeface="Calibri"/>
                          <a:sym typeface="Calibri"/>
                        </a:rPr>
                        <a:t>Maxeler MPC-X</a:t>
                      </a:r>
                    </a:p>
                  </a:txBody>
                  <a:tcPr marL="91425" marR="91425" marT="91425" marB="91425" anchor="ctr"/>
                </a:tc>
                <a:tc>
                  <a:txBody>
                    <a:bodyPr/>
                    <a:lstStyle/>
                    <a:p>
                      <a:pPr marL="0" marR="0" lvl="0" indent="0" algn="l" rtl="0">
                        <a:lnSpc>
                          <a:spcPct val="100000"/>
                        </a:lnSpc>
                        <a:spcBef>
                          <a:spcPts val="0"/>
                        </a:spcBef>
                        <a:spcAft>
                          <a:spcPts val="0"/>
                        </a:spcAft>
                        <a:buClr>
                          <a:srgbClr val="000000"/>
                        </a:buClr>
                        <a:buSzPct val="25000"/>
                        <a:buFont typeface="Calibri"/>
                        <a:buNone/>
                      </a:pPr>
                      <a:r>
                        <a:rPr lang="en-GB" sz="2000" b="1" u="none" strike="noStrike" cap="none">
                          <a:latin typeface="Calibri"/>
                          <a:ea typeface="Calibri"/>
                          <a:cs typeface="Calibri"/>
                          <a:sym typeface="Calibri"/>
                        </a:rPr>
                        <a:t>330x</a:t>
                      </a:r>
                    </a:p>
                  </a:txBody>
                  <a:tcPr marL="91450" marR="91450" marT="45725" marB="45725" anchor="ctr"/>
                </a:tc>
                <a:tc>
                  <a:txBody>
                    <a:bodyPr/>
                    <a:lstStyle/>
                    <a:p>
                      <a:pPr marL="0" marR="0" lvl="0" indent="0" algn="l" rtl="0">
                        <a:lnSpc>
                          <a:spcPct val="100000"/>
                        </a:lnSpc>
                        <a:spcBef>
                          <a:spcPts val="0"/>
                        </a:spcBef>
                        <a:spcAft>
                          <a:spcPts val="0"/>
                        </a:spcAft>
                        <a:buClr>
                          <a:srgbClr val="000000"/>
                        </a:buClr>
                        <a:buSzPct val="25000"/>
                        <a:buFont typeface="Calibri"/>
                        <a:buNone/>
                      </a:pPr>
                      <a:r>
                        <a:rPr lang="en-GB" sz="2000" b="1" u="none" strike="noStrike" cap="none">
                          <a:latin typeface="Calibri"/>
                          <a:ea typeface="Calibri"/>
                          <a:cs typeface="Calibri"/>
                          <a:sym typeface="Calibri"/>
                        </a:rPr>
                        <a:t>145x</a:t>
                      </a:r>
                    </a:p>
                  </a:txBody>
                  <a:tcPr marL="91450" marR="91450" marT="45725" marB="45725" anchor="ctr"/>
                </a:tc>
              </a:tr>
            </a:tbl>
          </a:graphicData>
        </a:graphic>
      </p:graphicFrame>
      <p:pic>
        <p:nvPicPr>
          <p:cNvPr id="411" name="Shape 411"/>
          <p:cNvPicPr preferRelativeResize="0"/>
          <p:nvPr/>
        </p:nvPicPr>
        <p:blipFill rotWithShape="1">
          <a:blip r:embed="rId3">
            <a:alphaModFix/>
          </a:blip>
          <a:srcRect/>
          <a:stretch/>
        </p:blipFill>
        <p:spPr>
          <a:xfrm>
            <a:off x="7248707" y="6351587"/>
            <a:ext cx="1819274" cy="571500"/>
          </a:xfrm>
          <a:prstGeom prst="rect">
            <a:avLst/>
          </a:prstGeom>
          <a:noFill/>
          <a:ln>
            <a:noFill/>
          </a:ln>
        </p:spPr>
      </p:pic>
      <p:pic>
        <p:nvPicPr>
          <p:cNvPr id="412" name="Shape 412"/>
          <p:cNvPicPr preferRelativeResize="0"/>
          <p:nvPr/>
        </p:nvPicPr>
        <p:blipFill rotWithShape="1">
          <a:blip r:embed="rId4">
            <a:alphaModFix/>
          </a:blip>
          <a:srcRect/>
          <a:stretch/>
        </p:blipFill>
        <p:spPr>
          <a:xfrm>
            <a:off x="6831806" y="5340805"/>
            <a:ext cx="2653080" cy="648623"/>
          </a:xfrm>
          <a:prstGeom prst="rect">
            <a:avLst/>
          </a:prstGeom>
          <a:noFill/>
          <a:ln>
            <a:noFill/>
          </a:ln>
        </p:spPr>
      </p:pic>
      <p:pic>
        <p:nvPicPr>
          <p:cNvPr id="413" name="Shape 413"/>
          <p:cNvPicPr preferRelativeResize="0"/>
          <p:nvPr/>
        </p:nvPicPr>
        <p:blipFill rotWithShape="1">
          <a:blip r:embed="rId5">
            <a:alphaModFix/>
          </a:blip>
          <a:srcRect l="28084" t="33697" r="16323" b="8187"/>
          <a:stretch/>
        </p:blipFill>
        <p:spPr>
          <a:xfrm>
            <a:off x="5833078" y="2089034"/>
            <a:ext cx="4527415" cy="266235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837886" y="357095"/>
            <a:ext cx="9365700" cy="527999"/>
          </a:xfrm>
          <a:prstGeom prst="rect">
            <a:avLst/>
          </a:prstGeom>
          <a:noFill/>
          <a:ln>
            <a:noFill/>
          </a:ln>
          <a:effectLst>
            <a:outerShdw sx="1000" sy="1000" algn="ctr" rotWithShape="0">
              <a:srgbClr val="003366"/>
            </a:outerShdw>
          </a:effectLst>
        </p:spPr>
        <p:txBody>
          <a:bodyPr lIns="104875" tIns="104875" rIns="104875" bIns="104875" anchor="t" anchorCtr="0">
            <a:noAutofit/>
          </a:bodyPr>
          <a:lstStyle/>
          <a:p>
            <a:pPr marL="0" marR="0" lvl="0" indent="0" algn="l" rtl="0">
              <a:lnSpc>
                <a:spcPct val="100000"/>
              </a:lnSpc>
              <a:spcBef>
                <a:spcPts val="0"/>
              </a:spcBef>
              <a:spcAft>
                <a:spcPts val="0"/>
              </a:spcAft>
              <a:buClr>
                <a:srgbClr val="032043"/>
              </a:buClr>
              <a:buSzPct val="25000"/>
              <a:buFont typeface="Calibri"/>
              <a:buNone/>
            </a:pPr>
            <a:r>
              <a:rPr lang="en-GB" sz="3400" b="1" i="0" u="none" strike="noStrike" cap="none">
                <a:solidFill>
                  <a:srgbClr val="032043"/>
                </a:solidFill>
                <a:latin typeface="Calibri"/>
                <a:ea typeface="Calibri"/>
                <a:cs typeface="Calibri"/>
                <a:sym typeface="Calibri"/>
              </a:rPr>
              <a:t>What Makes Computers Inefficient?</a:t>
            </a:r>
          </a:p>
        </p:txBody>
      </p:sp>
      <p:sp>
        <p:nvSpPr>
          <p:cNvPr id="144" name="Shape 144"/>
          <p:cNvSpPr txBox="1">
            <a:spLocks noGrp="1"/>
          </p:cNvSpPr>
          <p:nvPr>
            <p:ph type="body" idx="3"/>
          </p:nvPr>
        </p:nvSpPr>
        <p:spPr>
          <a:xfrm>
            <a:off x="621506" y="992925"/>
            <a:ext cx="10070307" cy="456299"/>
          </a:xfrm>
          <a:prstGeom prst="rect">
            <a:avLst/>
          </a:prstGeom>
          <a:solidFill>
            <a:srgbClr val="D3E6FD"/>
          </a:solidFill>
          <a:ln w="9525" cap="flat" cmpd="sng">
            <a:solidFill>
              <a:srgbClr val="8AA8B4"/>
            </a:solidFill>
            <a:prstDash val="solid"/>
            <a:miter/>
            <a:headEnd type="none" w="med" len="med"/>
            <a:tailEnd type="none" w="med" len="med"/>
          </a:ln>
        </p:spPr>
        <p:txBody>
          <a:bodyPr lIns="104875" tIns="104875" rIns="104875" bIns="104875" anchor="ctr" anchorCtr="0">
            <a:noAutofit/>
          </a:bodyPr>
          <a:lstStyle/>
          <a:p>
            <a:pPr lvl="0">
              <a:buSzPct val="25000"/>
            </a:pPr>
            <a:r>
              <a:rPr lang="pt-BR" dirty="0" smtClean="0"/>
              <a:t>A metaphor: @vonNeumann(ALU/COMM-&gt;~) @Feynman(ALU/COMM-&gt;0) @2020(ALU/COMM-&gt;1/200)</a:t>
            </a:r>
            <a:endParaRPr lang="en-GB" sz="1800" b="1" i="0" u="none" strike="noStrike" cap="none" dirty="0">
              <a:solidFill>
                <a:srgbClr val="032043"/>
              </a:solidFill>
              <a:latin typeface="Calibri"/>
              <a:ea typeface="Calibri"/>
              <a:cs typeface="Calibri"/>
              <a:sym typeface="Calibri"/>
            </a:endParaRPr>
          </a:p>
        </p:txBody>
      </p:sp>
      <p:grpSp>
        <p:nvGrpSpPr>
          <p:cNvPr id="145" name="Shape 145"/>
          <p:cNvGrpSpPr/>
          <p:nvPr/>
        </p:nvGrpSpPr>
        <p:grpSpPr>
          <a:xfrm>
            <a:off x="2344162" y="1597032"/>
            <a:ext cx="6030693" cy="2865421"/>
            <a:chOff x="2553206" y="1597032"/>
            <a:chExt cx="6030693" cy="2865421"/>
          </a:xfrm>
        </p:grpSpPr>
        <p:pic>
          <p:nvPicPr>
            <p:cNvPr id="146" name="Shape 146"/>
            <p:cNvPicPr preferRelativeResize="0"/>
            <p:nvPr/>
          </p:nvPicPr>
          <p:blipFill rotWithShape="1">
            <a:blip r:embed="rId3">
              <a:alphaModFix/>
            </a:blip>
            <a:srcRect l="27599" t="3356" b="3912"/>
            <a:stretch/>
          </p:blipFill>
          <p:spPr>
            <a:xfrm>
              <a:off x="2553206" y="1597032"/>
              <a:ext cx="3009394" cy="2865421"/>
            </a:xfrm>
            <a:prstGeom prst="rect">
              <a:avLst/>
            </a:prstGeom>
            <a:noFill/>
            <a:ln>
              <a:noFill/>
            </a:ln>
          </p:spPr>
        </p:pic>
        <p:pic>
          <p:nvPicPr>
            <p:cNvPr id="147" name="Shape 147"/>
            <p:cNvPicPr preferRelativeResize="0"/>
            <p:nvPr/>
          </p:nvPicPr>
          <p:blipFill rotWithShape="1">
            <a:blip r:embed="rId3">
              <a:alphaModFix/>
            </a:blip>
            <a:srcRect l="27599" t="3356" b="3912"/>
            <a:stretch/>
          </p:blipFill>
          <p:spPr>
            <a:xfrm>
              <a:off x="5574505" y="1597032"/>
              <a:ext cx="3009394" cy="2865421"/>
            </a:xfrm>
            <a:prstGeom prst="rect">
              <a:avLst/>
            </a:prstGeom>
            <a:noFill/>
            <a:ln>
              <a:noFill/>
            </a:ln>
          </p:spPr>
        </p:pic>
      </p:grpSp>
      <p:grpSp>
        <p:nvGrpSpPr>
          <p:cNvPr id="148" name="Shape 148"/>
          <p:cNvGrpSpPr/>
          <p:nvPr/>
        </p:nvGrpSpPr>
        <p:grpSpPr>
          <a:xfrm>
            <a:off x="2344162" y="4462453"/>
            <a:ext cx="6030693" cy="2865421"/>
            <a:chOff x="2553206" y="1597032"/>
            <a:chExt cx="6030693" cy="2865421"/>
          </a:xfrm>
        </p:grpSpPr>
        <p:pic>
          <p:nvPicPr>
            <p:cNvPr id="149" name="Shape 149"/>
            <p:cNvPicPr preferRelativeResize="0"/>
            <p:nvPr/>
          </p:nvPicPr>
          <p:blipFill rotWithShape="1">
            <a:blip r:embed="rId3">
              <a:alphaModFix/>
            </a:blip>
            <a:srcRect l="27599" t="3356" b="3912"/>
            <a:stretch/>
          </p:blipFill>
          <p:spPr>
            <a:xfrm>
              <a:off x="2553206" y="1597032"/>
              <a:ext cx="3009394" cy="2865421"/>
            </a:xfrm>
            <a:prstGeom prst="rect">
              <a:avLst/>
            </a:prstGeom>
            <a:noFill/>
            <a:ln>
              <a:noFill/>
            </a:ln>
          </p:spPr>
        </p:pic>
        <p:pic>
          <p:nvPicPr>
            <p:cNvPr id="150" name="Shape 150"/>
            <p:cNvPicPr preferRelativeResize="0"/>
            <p:nvPr/>
          </p:nvPicPr>
          <p:blipFill rotWithShape="1">
            <a:blip r:embed="rId3">
              <a:alphaModFix/>
            </a:blip>
            <a:srcRect l="27599" t="3356" b="3912"/>
            <a:stretch/>
          </p:blipFill>
          <p:spPr>
            <a:xfrm>
              <a:off x="5574505" y="1597032"/>
              <a:ext cx="3009394" cy="2865421"/>
            </a:xfrm>
            <a:prstGeom prst="rect">
              <a:avLst/>
            </a:prstGeom>
            <a:noFill/>
            <a:ln>
              <a:noFill/>
            </a:ln>
          </p:spPr>
        </p:pic>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Shape 418"/>
          <p:cNvSpPr txBox="1">
            <a:spLocks noGrp="1"/>
          </p:cNvSpPr>
          <p:nvPr>
            <p:ph type="title"/>
          </p:nvPr>
        </p:nvSpPr>
        <p:spPr>
          <a:xfrm>
            <a:off x="837886" y="357095"/>
            <a:ext cx="9365700" cy="527999"/>
          </a:xfrm>
          <a:prstGeom prst="rect">
            <a:avLst/>
          </a:prstGeom>
          <a:noFill/>
          <a:ln>
            <a:noFill/>
          </a:ln>
          <a:effectLst>
            <a:outerShdw sx="1000" sy="1000" algn="ctr" rotWithShape="0">
              <a:srgbClr val="003366"/>
            </a:outerShdw>
          </a:effectLst>
        </p:spPr>
        <p:txBody>
          <a:bodyPr lIns="104875" tIns="104875" rIns="104875" bIns="104875" anchor="t" anchorCtr="0">
            <a:noAutofit/>
          </a:bodyPr>
          <a:lstStyle/>
          <a:p>
            <a:pPr marL="0" marR="0" lvl="0" indent="0" algn="l" rtl="0">
              <a:lnSpc>
                <a:spcPct val="100000"/>
              </a:lnSpc>
              <a:spcBef>
                <a:spcPts val="0"/>
              </a:spcBef>
              <a:spcAft>
                <a:spcPts val="0"/>
              </a:spcAft>
              <a:buClr>
                <a:srgbClr val="032043"/>
              </a:buClr>
              <a:buSzPct val="25000"/>
              <a:buFont typeface="Calibri"/>
              <a:buNone/>
            </a:pPr>
            <a:r>
              <a:rPr lang="en-GB" sz="3400" b="1" i="0" u="none" strike="noStrike" cap="none">
                <a:solidFill>
                  <a:srgbClr val="032043"/>
                </a:solidFill>
                <a:latin typeface="Calibri"/>
                <a:ea typeface="Calibri"/>
                <a:cs typeface="Calibri"/>
                <a:sym typeface="Calibri"/>
              </a:rPr>
              <a:t>MaxML for Machine Learning</a:t>
            </a:r>
          </a:p>
        </p:txBody>
      </p:sp>
      <p:sp>
        <p:nvSpPr>
          <p:cNvPr id="419" name="Shape 419"/>
          <p:cNvSpPr txBox="1">
            <a:spLocks noGrp="1"/>
          </p:cNvSpPr>
          <p:nvPr>
            <p:ph type="body" idx="1"/>
          </p:nvPr>
        </p:nvSpPr>
        <p:spPr>
          <a:xfrm>
            <a:off x="837887" y="1533004"/>
            <a:ext cx="9365700" cy="5438400"/>
          </a:xfrm>
          <a:prstGeom prst="rect">
            <a:avLst/>
          </a:prstGeom>
          <a:noFill/>
          <a:ln>
            <a:noFill/>
          </a:ln>
        </p:spPr>
        <p:txBody>
          <a:bodyPr lIns="104875" tIns="104875" rIns="104875" bIns="104875" anchor="t" anchorCtr="0">
            <a:noAutofit/>
          </a:bodyPr>
          <a:lstStyle/>
          <a:p>
            <a:pPr marL="520700" marR="0" lvl="0" indent="-393700" algn="l" rtl="0">
              <a:lnSpc>
                <a:spcPct val="100000"/>
              </a:lnSpc>
              <a:spcBef>
                <a:spcPts val="0"/>
              </a:spcBef>
              <a:spcAft>
                <a:spcPts val="0"/>
              </a:spcAft>
              <a:buClr>
                <a:srgbClr val="000000"/>
              </a:buClr>
              <a:buSzPct val="100000"/>
              <a:buFont typeface="Calibri"/>
              <a:buChar char="⬥"/>
            </a:pPr>
            <a:r>
              <a:rPr lang="en-GB" sz="2400" b="0" i="0" u="none" strike="noStrike" cap="none">
                <a:solidFill>
                  <a:srgbClr val="000000"/>
                </a:solidFill>
                <a:latin typeface="Calibri"/>
                <a:ea typeface="Calibri"/>
                <a:cs typeface="Calibri"/>
                <a:sym typeface="Calibri"/>
              </a:rPr>
              <a:t>Machine learning on DFEs uses large-capacity memory and in-line training updates</a:t>
            </a:r>
          </a:p>
          <a:p>
            <a:pPr marL="520700" marR="0" lvl="0" indent="-393700" algn="l" rtl="0">
              <a:lnSpc>
                <a:spcPct val="100000"/>
              </a:lnSpc>
              <a:spcBef>
                <a:spcPts val="600"/>
              </a:spcBef>
              <a:spcAft>
                <a:spcPts val="0"/>
              </a:spcAft>
              <a:buClr>
                <a:srgbClr val="000000"/>
              </a:buClr>
              <a:buSzPct val="100000"/>
              <a:buFont typeface="Calibri"/>
              <a:buChar char="⬥"/>
            </a:pPr>
            <a:r>
              <a:rPr lang="en-GB" sz="2400" b="0" i="0" u="none" strike="noStrike" cap="none">
                <a:solidFill>
                  <a:srgbClr val="000000"/>
                </a:solidFill>
                <a:latin typeface="Calibri"/>
                <a:ea typeface="Calibri"/>
                <a:cs typeface="Calibri"/>
                <a:sym typeface="Calibri"/>
              </a:rPr>
              <a:t>Support for convolutional and fully connected layers</a:t>
            </a:r>
          </a:p>
          <a:p>
            <a:pPr marL="520700" marR="0" lvl="0" indent="-393700" algn="l" rtl="0">
              <a:lnSpc>
                <a:spcPct val="100000"/>
              </a:lnSpc>
              <a:spcBef>
                <a:spcPts val="600"/>
              </a:spcBef>
              <a:spcAft>
                <a:spcPts val="0"/>
              </a:spcAft>
              <a:buClr>
                <a:srgbClr val="000000"/>
              </a:buClr>
              <a:buSzPct val="100000"/>
              <a:buFont typeface="Calibri"/>
              <a:buChar char="⬥"/>
            </a:pPr>
            <a:r>
              <a:rPr lang="en-GB" sz="2400" b="0" i="0" u="none" strike="noStrike" cap="none">
                <a:solidFill>
                  <a:srgbClr val="000000"/>
                </a:solidFill>
                <a:latin typeface="Calibri"/>
                <a:ea typeface="Calibri"/>
                <a:cs typeface="Calibri"/>
                <a:sym typeface="Calibri"/>
              </a:rPr>
              <a:t>Choose the exact precision you need for maximum performance</a:t>
            </a:r>
          </a:p>
        </p:txBody>
      </p:sp>
      <p:sp>
        <p:nvSpPr>
          <p:cNvPr id="420" name="Shape 420"/>
          <p:cNvSpPr txBox="1">
            <a:spLocks noGrp="1"/>
          </p:cNvSpPr>
          <p:nvPr>
            <p:ph type="body" idx="3"/>
          </p:nvPr>
        </p:nvSpPr>
        <p:spPr>
          <a:xfrm>
            <a:off x="837888" y="992925"/>
            <a:ext cx="9360900" cy="456299"/>
          </a:xfrm>
          <a:prstGeom prst="rect">
            <a:avLst/>
          </a:prstGeom>
          <a:solidFill>
            <a:srgbClr val="D3E6FD"/>
          </a:solidFill>
          <a:ln w="9525" cap="flat" cmpd="sng">
            <a:solidFill>
              <a:srgbClr val="8AA8B4"/>
            </a:solidFill>
            <a:prstDash val="solid"/>
            <a:miter/>
            <a:headEnd type="none" w="med" len="med"/>
            <a:tailEnd type="none" w="med" len="med"/>
          </a:ln>
        </p:spPr>
        <p:txBody>
          <a:bodyPr lIns="104875" tIns="104875" rIns="104875" bIns="104875" anchor="ctr" anchorCtr="0">
            <a:noAutofit/>
          </a:bodyPr>
          <a:lstStyle/>
          <a:p>
            <a:pPr marL="0" marR="0" lvl="0" indent="0" algn="just" rtl="0">
              <a:lnSpc>
                <a:spcPct val="100000"/>
              </a:lnSpc>
              <a:spcBef>
                <a:spcPts val="0"/>
              </a:spcBef>
              <a:spcAft>
                <a:spcPts val="0"/>
              </a:spcAft>
              <a:buClr>
                <a:srgbClr val="000066"/>
              </a:buClr>
              <a:buSzPct val="25000"/>
              <a:buFont typeface="Calibri"/>
              <a:buNone/>
            </a:pPr>
            <a:r>
              <a:rPr lang="en-GB" sz="1800" b="1" i="0" u="none" strike="noStrike" cap="none">
                <a:solidFill>
                  <a:srgbClr val="032043"/>
                </a:solidFill>
                <a:latin typeface="Calibri"/>
                <a:ea typeface="Calibri"/>
                <a:cs typeface="Calibri"/>
                <a:sym typeface="Calibri"/>
              </a:rPr>
              <a:t>Order of magnitude improvements in training and inference</a:t>
            </a:r>
          </a:p>
        </p:txBody>
      </p:sp>
      <p:pic>
        <p:nvPicPr>
          <p:cNvPr id="421" name="Shape 421" descr="maxmlChart.png"/>
          <p:cNvPicPr preferRelativeResize="0"/>
          <p:nvPr/>
        </p:nvPicPr>
        <p:blipFill rotWithShape="1">
          <a:blip r:embed="rId3">
            <a:alphaModFix/>
          </a:blip>
          <a:srcRect/>
          <a:stretch/>
        </p:blipFill>
        <p:spPr>
          <a:xfrm>
            <a:off x="6203155" y="3418507"/>
            <a:ext cx="4286250" cy="3961780"/>
          </a:xfrm>
          <a:prstGeom prst="rect">
            <a:avLst/>
          </a:prstGeom>
          <a:noFill/>
          <a:ln>
            <a:noFill/>
          </a:ln>
        </p:spPr>
      </p:pic>
      <p:pic>
        <p:nvPicPr>
          <p:cNvPr id="422" name="Shape 422"/>
          <p:cNvPicPr preferRelativeResize="0"/>
          <p:nvPr/>
        </p:nvPicPr>
        <p:blipFill rotWithShape="1">
          <a:blip r:embed="rId4">
            <a:alphaModFix/>
          </a:blip>
          <a:srcRect/>
          <a:stretch/>
        </p:blipFill>
        <p:spPr>
          <a:xfrm>
            <a:off x="716756" y="3788723"/>
            <a:ext cx="5572227" cy="2962912"/>
          </a:xfrm>
          <a:prstGeom prst="rect">
            <a:avLst/>
          </a:prstGeom>
          <a:noFill/>
          <a:ln>
            <a:noFill/>
          </a:ln>
        </p:spPr>
      </p:pic>
      <p:sp>
        <p:nvSpPr>
          <p:cNvPr id="7" name="Rectangle 6"/>
          <p:cNvSpPr/>
          <p:nvPr/>
        </p:nvSpPr>
        <p:spPr>
          <a:xfrm>
            <a:off x="773906" y="6904037"/>
            <a:ext cx="6553200" cy="304800"/>
          </a:xfrm>
          <a:prstGeom prst="rect">
            <a:avLst/>
          </a:prstGeom>
        </p:spPr>
        <p:txBody>
          <a:bodyPr wrap="square">
            <a:spAutoFit/>
          </a:bodyPr>
          <a:lstStyle/>
          <a:p>
            <a:r>
              <a:rPr lang="en-US" dirty="0" smtClean="0"/>
              <a:t>Oskar </a:t>
            </a:r>
            <a:r>
              <a:rPr lang="en-US" dirty="0" err="1" smtClean="0"/>
              <a:t>Mencer</a:t>
            </a:r>
            <a:r>
              <a:rPr lang="en-US" dirty="0" smtClean="0"/>
              <a:t> @ The AI Conference and Expo, Boston, December 11-13, 2017.</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837886" y="357095"/>
            <a:ext cx="9365700" cy="527999"/>
          </a:xfrm>
          <a:prstGeom prst="rect">
            <a:avLst/>
          </a:prstGeom>
          <a:noFill/>
          <a:ln>
            <a:noFill/>
          </a:ln>
          <a:effectLst>
            <a:outerShdw sx="1000" sy="1000" algn="ctr" rotWithShape="0">
              <a:srgbClr val="003366"/>
            </a:outerShdw>
          </a:effectLst>
        </p:spPr>
        <p:txBody>
          <a:bodyPr lIns="104875" tIns="104875" rIns="104875" bIns="104875" anchor="t" anchorCtr="0">
            <a:noAutofit/>
          </a:bodyPr>
          <a:lstStyle/>
          <a:p>
            <a:pPr marL="0" marR="0" lvl="0" indent="0" algn="l" rtl="0">
              <a:lnSpc>
                <a:spcPct val="100000"/>
              </a:lnSpc>
              <a:spcBef>
                <a:spcPts val="0"/>
              </a:spcBef>
              <a:spcAft>
                <a:spcPts val="0"/>
              </a:spcAft>
              <a:buClr>
                <a:srgbClr val="032043"/>
              </a:buClr>
              <a:buSzPct val="25000"/>
              <a:buFont typeface="Calibri"/>
              <a:buNone/>
            </a:pPr>
            <a:r>
              <a:rPr lang="en-GB" sz="3400" b="1" i="0" u="none" strike="noStrike" cap="none">
                <a:solidFill>
                  <a:srgbClr val="032043"/>
                </a:solidFill>
                <a:latin typeface="Calibri"/>
                <a:ea typeface="Calibri"/>
                <a:cs typeface="Calibri"/>
                <a:sym typeface="Calibri"/>
              </a:rPr>
              <a:t>The Dataflow Model</a:t>
            </a:r>
          </a:p>
        </p:txBody>
      </p:sp>
      <p:sp>
        <p:nvSpPr>
          <p:cNvPr id="172" name="Shape 172"/>
          <p:cNvSpPr txBox="1">
            <a:spLocks noGrp="1"/>
          </p:cNvSpPr>
          <p:nvPr>
            <p:ph type="body" idx="1"/>
          </p:nvPr>
        </p:nvSpPr>
        <p:spPr>
          <a:xfrm>
            <a:off x="975445" y="1523275"/>
            <a:ext cx="9228140" cy="5438400"/>
          </a:xfrm>
          <a:prstGeom prst="rect">
            <a:avLst/>
          </a:prstGeom>
          <a:noFill/>
          <a:ln>
            <a:noFill/>
          </a:ln>
        </p:spPr>
        <p:txBody>
          <a:bodyPr lIns="104875" tIns="104875" rIns="104875" bIns="104875" anchor="t" anchorCtr="0">
            <a:noAutofit/>
          </a:bodyPr>
          <a:lstStyle/>
          <a:p>
            <a:pPr marL="304800" marR="0" lvl="0" indent="-228600" algn="just" rtl="0">
              <a:lnSpc>
                <a:spcPct val="100000"/>
              </a:lnSpc>
              <a:spcBef>
                <a:spcPts val="0"/>
              </a:spcBef>
              <a:spcAft>
                <a:spcPts val="0"/>
              </a:spcAft>
              <a:buClr>
                <a:srgbClr val="032043"/>
              </a:buClr>
              <a:buSzPct val="100000"/>
              <a:buFont typeface="Calibri"/>
              <a:buChar char="⬥"/>
            </a:pPr>
            <a:r>
              <a:rPr lang="en-GB" sz="2800" b="0" i="0" u="none" strike="noStrike" cap="none">
                <a:solidFill>
                  <a:srgbClr val="032043"/>
                </a:solidFill>
                <a:latin typeface="Calibri"/>
                <a:ea typeface="Calibri"/>
                <a:cs typeface="Calibri"/>
                <a:sym typeface="Calibri"/>
              </a:rPr>
              <a:t>Data moves continuously</a:t>
            </a:r>
          </a:p>
          <a:p>
            <a:pPr marL="304800" marR="0" lvl="0" indent="-228600" algn="just" rtl="0">
              <a:lnSpc>
                <a:spcPct val="100000"/>
              </a:lnSpc>
              <a:spcBef>
                <a:spcPts val="400"/>
              </a:spcBef>
              <a:spcAft>
                <a:spcPts val="0"/>
              </a:spcAft>
              <a:buClr>
                <a:srgbClr val="032043"/>
              </a:buClr>
              <a:buSzPct val="100000"/>
              <a:buFont typeface="Calibri"/>
              <a:buChar char="⬥"/>
            </a:pPr>
            <a:r>
              <a:rPr lang="en-GB" sz="2800" b="0" i="0" u="none" strike="noStrike" cap="none">
                <a:solidFill>
                  <a:srgbClr val="032043"/>
                </a:solidFill>
                <a:latin typeface="Calibri"/>
                <a:ea typeface="Calibri"/>
                <a:cs typeface="Calibri"/>
                <a:sym typeface="Calibri"/>
              </a:rPr>
              <a:t>Compute in </a:t>
            </a:r>
            <a:r>
              <a:rPr lang="en-GB" sz="2800" b="1" i="1" u="none" strike="noStrike" cap="none">
                <a:solidFill>
                  <a:srgbClr val="032043"/>
                </a:solidFill>
                <a:latin typeface="Calibri"/>
                <a:ea typeface="Calibri"/>
                <a:cs typeface="Calibri"/>
                <a:sym typeface="Calibri"/>
              </a:rPr>
              <a:t>space</a:t>
            </a:r>
            <a:r>
              <a:rPr lang="en-GB" sz="2800" b="0" i="0" u="none" strike="noStrike" cap="none">
                <a:solidFill>
                  <a:srgbClr val="032043"/>
                </a:solidFill>
                <a:latin typeface="Calibri"/>
                <a:ea typeface="Calibri"/>
                <a:cs typeface="Calibri"/>
                <a:sym typeface="Calibri"/>
              </a:rPr>
              <a:t> – arrange operations in 2D</a:t>
            </a:r>
          </a:p>
          <a:p>
            <a:pPr marL="304800" marR="0" lvl="0" indent="-228600" algn="just" rtl="0">
              <a:lnSpc>
                <a:spcPct val="100000"/>
              </a:lnSpc>
              <a:spcBef>
                <a:spcPts val="400"/>
              </a:spcBef>
              <a:spcAft>
                <a:spcPts val="0"/>
              </a:spcAft>
              <a:buClr>
                <a:srgbClr val="032043"/>
              </a:buClr>
              <a:buSzPct val="100000"/>
              <a:buFont typeface="Calibri"/>
              <a:buChar char="⬥"/>
            </a:pPr>
            <a:r>
              <a:rPr lang="en-GB" sz="2800" b="0" i="0" u="none" strike="noStrike" cap="none">
                <a:solidFill>
                  <a:srgbClr val="032043"/>
                </a:solidFill>
                <a:latin typeface="Calibri"/>
                <a:ea typeface="Calibri"/>
                <a:cs typeface="Calibri"/>
                <a:sym typeface="Calibri"/>
              </a:rPr>
              <a:t>Optimal solution for a </a:t>
            </a:r>
            <a:r>
              <a:rPr lang="en-GB" sz="2800" b="0" i="1" u="none" strike="noStrike" cap="none">
                <a:solidFill>
                  <a:srgbClr val="032043"/>
                </a:solidFill>
                <a:latin typeface="Calibri"/>
                <a:ea typeface="Calibri"/>
                <a:cs typeface="Calibri"/>
                <a:sym typeface="Calibri"/>
              </a:rPr>
              <a:t>specific</a:t>
            </a:r>
            <a:r>
              <a:rPr lang="en-GB" sz="2800" b="0" i="0" u="none" strike="noStrike" cap="none">
                <a:solidFill>
                  <a:srgbClr val="032043"/>
                </a:solidFill>
                <a:latin typeface="Calibri"/>
                <a:ea typeface="Calibri"/>
                <a:cs typeface="Calibri"/>
                <a:sym typeface="Calibri"/>
              </a:rPr>
              <a:t> problem</a:t>
            </a:r>
          </a:p>
          <a:p>
            <a:pPr marL="622300" marR="0" lvl="1" indent="-241300" algn="just" rtl="0">
              <a:lnSpc>
                <a:spcPct val="100000"/>
              </a:lnSpc>
              <a:spcBef>
                <a:spcPts val="400"/>
              </a:spcBef>
              <a:spcAft>
                <a:spcPts val="0"/>
              </a:spcAft>
              <a:buClr>
                <a:srgbClr val="032043"/>
              </a:buClr>
              <a:buSzPct val="84615"/>
              <a:buFont typeface="Calibri"/>
              <a:buChar char="⬥"/>
            </a:pPr>
            <a:r>
              <a:rPr lang="en-GB" sz="2400" b="0" i="0" u="none" strike="noStrike" cap="none">
                <a:solidFill>
                  <a:srgbClr val="032043"/>
                </a:solidFill>
                <a:latin typeface="Calibri"/>
                <a:ea typeface="Calibri"/>
                <a:cs typeface="Calibri"/>
                <a:sym typeface="Calibri"/>
              </a:rPr>
              <a:t>No wasted silicon – maximum performance density</a:t>
            </a:r>
          </a:p>
          <a:p>
            <a:pPr marL="622300" marR="0" lvl="1" indent="-241300" algn="just" rtl="0">
              <a:lnSpc>
                <a:spcPct val="100000"/>
              </a:lnSpc>
              <a:spcBef>
                <a:spcPts val="400"/>
              </a:spcBef>
              <a:spcAft>
                <a:spcPts val="0"/>
              </a:spcAft>
              <a:buClr>
                <a:srgbClr val="032043"/>
              </a:buClr>
              <a:buSzPct val="84615"/>
              <a:buFont typeface="Calibri"/>
              <a:buChar char="⬥"/>
            </a:pPr>
            <a:r>
              <a:rPr lang="en-GB" sz="2400" b="0" i="0" u="none" strike="noStrike" cap="none">
                <a:solidFill>
                  <a:srgbClr val="032043"/>
                </a:solidFill>
                <a:latin typeface="Calibri"/>
                <a:ea typeface="Calibri"/>
                <a:cs typeface="Calibri"/>
                <a:sym typeface="Calibri"/>
              </a:rPr>
              <a:t>No wasted clock cycles – predictable speed</a:t>
            </a:r>
          </a:p>
          <a:p>
            <a:pPr marL="304800" marR="0" lvl="0" indent="-228600" algn="just" rtl="0">
              <a:lnSpc>
                <a:spcPct val="100000"/>
              </a:lnSpc>
              <a:spcBef>
                <a:spcPts val="400"/>
              </a:spcBef>
              <a:spcAft>
                <a:spcPts val="0"/>
              </a:spcAft>
              <a:buClr>
                <a:srgbClr val="032043"/>
              </a:buClr>
              <a:buSzPct val="100000"/>
              <a:buFont typeface="Calibri"/>
              <a:buNone/>
            </a:pPr>
            <a:endParaRPr sz="2800" b="0" i="0" u="none" strike="noStrike" cap="none">
              <a:solidFill>
                <a:srgbClr val="032043"/>
              </a:solidFill>
              <a:latin typeface="Calibri"/>
              <a:ea typeface="Calibri"/>
              <a:cs typeface="Calibri"/>
              <a:sym typeface="Calibri"/>
            </a:endParaRPr>
          </a:p>
          <a:p>
            <a:pPr marL="304800" marR="0" lvl="0" indent="-228600" algn="just" rtl="0">
              <a:lnSpc>
                <a:spcPct val="100000"/>
              </a:lnSpc>
              <a:spcBef>
                <a:spcPts val="400"/>
              </a:spcBef>
              <a:spcAft>
                <a:spcPts val="0"/>
              </a:spcAft>
              <a:buClr>
                <a:srgbClr val="032043"/>
              </a:buClr>
              <a:buSzPct val="100000"/>
              <a:buFont typeface="Calibri"/>
              <a:buNone/>
            </a:pPr>
            <a:endParaRPr sz="2800" b="0" i="0" u="none" strike="noStrike" cap="none">
              <a:solidFill>
                <a:srgbClr val="032043"/>
              </a:solidFill>
              <a:latin typeface="Calibri"/>
              <a:ea typeface="Calibri"/>
              <a:cs typeface="Calibri"/>
              <a:sym typeface="Calibri"/>
            </a:endParaRPr>
          </a:p>
        </p:txBody>
      </p:sp>
      <p:sp>
        <p:nvSpPr>
          <p:cNvPr id="173" name="Shape 173"/>
          <p:cNvSpPr txBox="1">
            <a:spLocks noGrp="1"/>
          </p:cNvSpPr>
          <p:nvPr>
            <p:ph type="body" idx="3"/>
          </p:nvPr>
        </p:nvSpPr>
        <p:spPr>
          <a:xfrm>
            <a:off x="837888" y="992925"/>
            <a:ext cx="9360900" cy="456299"/>
          </a:xfrm>
          <a:prstGeom prst="rect">
            <a:avLst/>
          </a:prstGeom>
          <a:solidFill>
            <a:srgbClr val="D3E6FD"/>
          </a:solidFill>
          <a:ln w="9525" cap="flat" cmpd="sng">
            <a:solidFill>
              <a:srgbClr val="8AA8B4"/>
            </a:solidFill>
            <a:prstDash val="solid"/>
            <a:miter/>
            <a:headEnd type="none" w="med" len="med"/>
            <a:tailEnd type="none" w="med" len="med"/>
          </a:ln>
        </p:spPr>
        <p:txBody>
          <a:bodyPr lIns="104875" tIns="104875" rIns="104875" bIns="104875" anchor="ctr" anchorCtr="0">
            <a:noAutofit/>
          </a:bodyPr>
          <a:lstStyle/>
          <a:p>
            <a:pPr marL="0" marR="0" lvl="0" indent="0" algn="just" rtl="0">
              <a:lnSpc>
                <a:spcPct val="100000"/>
              </a:lnSpc>
              <a:spcBef>
                <a:spcPts val="0"/>
              </a:spcBef>
              <a:spcAft>
                <a:spcPts val="0"/>
              </a:spcAft>
              <a:buClr>
                <a:srgbClr val="000066"/>
              </a:buClr>
              <a:buSzPct val="25000"/>
              <a:buFont typeface="Calibri"/>
              <a:buNone/>
            </a:pPr>
            <a:r>
              <a:rPr lang="en-GB" sz="1800" b="1" i="0" u="none" strike="noStrike" cap="none">
                <a:solidFill>
                  <a:srgbClr val="032043"/>
                </a:solidFill>
                <a:latin typeface="Calibri"/>
                <a:ea typeface="Calibri"/>
                <a:cs typeface="Calibri"/>
                <a:sym typeface="Calibri"/>
              </a:rPr>
              <a:t>Build the computer around the problem</a:t>
            </a:r>
          </a:p>
        </p:txBody>
      </p:sp>
      <p:pic>
        <p:nvPicPr>
          <p:cNvPr id="174" name="Shape 174"/>
          <p:cNvPicPr preferRelativeResize="0"/>
          <p:nvPr/>
        </p:nvPicPr>
        <p:blipFill rotWithShape="1">
          <a:blip r:embed="rId3">
            <a:alphaModFix/>
          </a:blip>
          <a:srcRect/>
          <a:stretch/>
        </p:blipFill>
        <p:spPr>
          <a:xfrm>
            <a:off x="3117056" y="4065587"/>
            <a:ext cx="5596612" cy="3121422"/>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Shape 179"/>
          <p:cNvPicPr preferRelativeResize="0"/>
          <p:nvPr/>
        </p:nvPicPr>
        <p:blipFill rotWithShape="1">
          <a:blip r:embed="rId3">
            <a:alphaModFix/>
          </a:blip>
          <a:srcRect/>
          <a:stretch/>
        </p:blipFill>
        <p:spPr>
          <a:xfrm>
            <a:off x="1394583" y="1651592"/>
            <a:ext cx="1219404" cy="1216897"/>
          </a:xfrm>
          <a:prstGeom prst="rect">
            <a:avLst/>
          </a:prstGeom>
          <a:noFill/>
          <a:ln>
            <a:noFill/>
          </a:ln>
        </p:spPr>
      </p:pic>
      <p:pic>
        <p:nvPicPr>
          <p:cNvPr id="180" name="Shape 180"/>
          <p:cNvPicPr preferRelativeResize="0"/>
          <p:nvPr/>
        </p:nvPicPr>
        <p:blipFill rotWithShape="1">
          <a:blip r:embed="rId4">
            <a:alphaModFix/>
          </a:blip>
          <a:srcRect/>
          <a:stretch/>
        </p:blipFill>
        <p:spPr>
          <a:xfrm>
            <a:off x="1016083" y="4057685"/>
            <a:ext cx="2153792" cy="410574"/>
          </a:xfrm>
          <a:prstGeom prst="rect">
            <a:avLst/>
          </a:prstGeom>
          <a:noFill/>
          <a:ln>
            <a:noFill/>
          </a:ln>
        </p:spPr>
      </p:pic>
      <p:pic>
        <p:nvPicPr>
          <p:cNvPr id="181" name="Shape 181" descr="Maxeler Logo.png"/>
          <p:cNvPicPr preferRelativeResize="0"/>
          <p:nvPr/>
        </p:nvPicPr>
        <p:blipFill rotWithShape="1">
          <a:blip r:embed="rId5">
            <a:alphaModFix/>
          </a:blip>
          <a:srcRect/>
          <a:stretch/>
        </p:blipFill>
        <p:spPr>
          <a:xfrm>
            <a:off x="781085" y="5563296"/>
            <a:ext cx="2838141" cy="1513983"/>
          </a:xfrm>
          <a:prstGeom prst="rect">
            <a:avLst/>
          </a:prstGeom>
          <a:noFill/>
          <a:ln w="19050" cap="flat" cmpd="sng">
            <a:solidFill>
              <a:srgbClr val="999999"/>
            </a:solidFill>
            <a:prstDash val="solid"/>
            <a:round/>
            <a:headEnd type="none" w="med" len="med"/>
            <a:tailEnd type="none" w="med" len="med"/>
          </a:ln>
        </p:spPr>
      </p:pic>
      <p:sp>
        <p:nvSpPr>
          <p:cNvPr id="182" name="Shape 182"/>
          <p:cNvSpPr txBox="1">
            <a:spLocks noGrp="1"/>
          </p:cNvSpPr>
          <p:nvPr>
            <p:ph type="title"/>
          </p:nvPr>
        </p:nvSpPr>
        <p:spPr>
          <a:xfrm>
            <a:off x="837886" y="357095"/>
            <a:ext cx="9365700" cy="527999"/>
          </a:xfrm>
          <a:prstGeom prst="rect">
            <a:avLst/>
          </a:prstGeom>
          <a:noFill/>
          <a:ln>
            <a:noFill/>
          </a:ln>
          <a:effectLst>
            <a:outerShdw sx="1000" sy="1000" algn="ctr" rotWithShape="0">
              <a:srgbClr val="003366"/>
            </a:outerShdw>
          </a:effectLst>
        </p:spPr>
        <p:txBody>
          <a:bodyPr lIns="104875" tIns="104875" rIns="104875" bIns="104875" anchor="t" anchorCtr="0">
            <a:noAutofit/>
          </a:bodyPr>
          <a:lstStyle/>
          <a:p>
            <a:pPr marL="0" marR="0" lvl="0" indent="0" algn="l" rtl="0">
              <a:lnSpc>
                <a:spcPct val="100000"/>
              </a:lnSpc>
              <a:spcBef>
                <a:spcPts val="0"/>
              </a:spcBef>
              <a:spcAft>
                <a:spcPts val="0"/>
              </a:spcAft>
              <a:buClr>
                <a:srgbClr val="032043"/>
              </a:buClr>
              <a:buSzPct val="25000"/>
              <a:buFont typeface="Calibri"/>
              <a:buNone/>
            </a:pPr>
            <a:r>
              <a:rPr lang="en-GB" sz="3400" b="1" i="0" u="none" strike="noStrike" cap="none">
                <a:solidFill>
                  <a:srgbClr val="032043"/>
                </a:solidFill>
                <a:latin typeface="Calibri"/>
                <a:ea typeface="Calibri"/>
                <a:cs typeface="Calibri"/>
                <a:sym typeface="Calibri"/>
              </a:rPr>
              <a:t>The Story of Maxeler Dataflow Computing</a:t>
            </a:r>
          </a:p>
        </p:txBody>
      </p:sp>
      <p:sp>
        <p:nvSpPr>
          <p:cNvPr id="183" name="Shape 183"/>
          <p:cNvSpPr txBox="1">
            <a:spLocks noGrp="1"/>
          </p:cNvSpPr>
          <p:nvPr>
            <p:ph type="body" idx="1"/>
          </p:nvPr>
        </p:nvSpPr>
        <p:spPr>
          <a:xfrm>
            <a:off x="3891183" y="1533004"/>
            <a:ext cx="6312402" cy="5438400"/>
          </a:xfrm>
          <a:prstGeom prst="rect">
            <a:avLst/>
          </a:prstGeom>
          <a:noFill/>
          <a:ln>
            <a:noFill/>
          </a:ln>
        </p:spPr>
        <p:txBody>
          <a:bodyPr lIns="104875" tIns="104875" rIns="104875" bIns="104875" anchor="t" anchorCtr="0">
            <a:noAutofit/>
          </a:bodyPr>
          <a:lstStyle/>
          <a:p>
            <a:pPr marL="520700" marR="0" lvl="0" indent="-431800" algn="l" rtl="0">
              <a:lnSpc>
                <a:spcPct val="100000"/>
              </a:lnSpc>
              <a:spcBef>
                <a:spcPts val="0"/>
              </a:spcBef>
              <a:spcAft>
                <a:spcPts val="0"/>
              </a:spcAft>
              <a:buClr>
                <a:srgbClr val="032043"/>
              </a:buClr>
              <a:buSzPct val="100000"/>
              <a:buFont typeface="Calibri"/>
              <a:buChar char="⬥"/>
            </a:pPr>
            <a:r>
              <a:rPr lang="en-GB" sz="2200" b="0" i="0" u="none" strike="noStrike" cap="none">
                <a:solidFill>
                  <a:srgbClr val="000000"/>
                </a:solidFill>
                <a:latin typeface="Calibri"/>
                <a:ea typeface="Calibri"/>
                <a:cs typeface="Calibri"/>
                <a:sym typeface="Calibri"/>
              </a:rPr>
              <a:t>Researched at </a:t>
            </a:r>
            <a:r>
              <a:rPr lang="en-GB" sz="2200" b="1" i="0" u="none" strike="noStrike" cap="none">
                <a:solidFill>
                  <a:srgbClr val="000000"/>
                </a:solidFill>
                <a:latin typeface="Calibri"/>
                <a:ea typeface="Calibri"/>
                <a:cs typeface="Calibri"/>
                <a:sym typeface="Calibri"/>
              </a:rPr>
              <a:t>Stanford</a:t>
            </a:r>
            <a:r>
              <a:rPr lang="en-GB" sz="2200" b="0" i="0" u="none" strike="noStrike" cap="none">
                <a:solidFill>
                  <a:srgbClr val="000000"/>
                </a:solidFill>
                <a:latin typeface="Calibri"/>
                <a:ea typeface="Calibri"/>
                <a:cs typeface="Calibri"/>
                <a:sym typeface="Calibri"/>
              </a:rPr>
              <a:t> pre 2000</a:t>
            </a:r>
          </a:p>
          <a:p>
            <a:pPr marL="1054100" marR="0" lvl="1" indent="-444500" algn="just" rtl="0">
              <a:lnSpc>
                <a:spcPct val="100000"/>
              </a:lnSpc>
              <a:spcBef>
                <a:spcPts val="0"/>
              </a:spcBef>
              <a:spcAft>
                <a:spcPts val="0"/>
              </a:spcAft>
              <a:buClr>
                <a:srgbClr val="032043"/>
              </a:buClr>
              <a:buSzPct val="100000"/>
              <a:buFont typeface="Calibri"/>
              <a:buChar char="⬥"/>
            </a:pPr>
            <a:r>
              <a:rPr lang="en-GB" sz="2000" b="0" i="0" u="none" strike="noStrike" cap="none">
                <a:solidFill>
                  <a:srgbClr val="000000"/>
                </a:solidFill>
                <a:latin typeface="Calibri"/>
                <a:ea typeface="Calibri"/>
                <a:cs typeface="Calibri"/>
                <a:sym typeface="Calibri"/>
              </a:rPr>
              <a:t>Mencer, O. (2000) </a:t>
            </a:r>
            <a:r>
              <a:rPr lang="en-GB" sz="2000" b="0" i="1" u="none" strike="noStrike" cap="none">
                <a:solidFill>
                  <a:srgbClr val="000000"/>
                </a:solidFill>
                <a:latin typeface="Calibri"/>
                <a:ea typeface="Calibri"/>
                <a:cs typeface="Calibri"/>
                <a:sym typeface="Calibri"/>
              </a:rPr>
              <a:t>Rational Arithmetic in Computer Systems</a:t>
            </a:r>
            <a:r>
              <a:rPr lang="en-GB" sz="2000" b="0" i="0" u="none" strike="noStrike" cap="none">
                <a:solidFill>
                  <a:srgbClr val="000000"/>
                </a:solidFill>
                <a:latin typeface="Calibri"/>
                <a:ea typeface="Calibri"/>
                <a:cs typeface="Calibri"/>
                <a:sym typeface="Calibri"/>
              </a:rPr>
              <a:t>, (Ph. D. Thesis).  Stanford University, California, USA.</a:t>
            </a:r>
          </a:p>
          <a:p>
            <a:pPr marL="0" marR="0" lvl="0" indent="0" algn="just" rtl="0">
              <a:lnSpc>
                <a:spcPct val="100000"/>
              </a:lnSpc>
              <a:spcBef>
                <a:spcPts val="0"/>
              </a:spcBef>
              <a:spcAft>
                <a:spcPts val="0"/>
              </a:spcAft>
              <a:buClr>
                <a:srgbClr val="032043"/>
              </a:buClr>
              <a:buSzPct val="25000"/>
              <a:buFont typeface="Calibri"/>
              <a:buNone/>
            </a:pPr>
            <a:endParaRPr sz="3500" b="0" i="0" u="none" strike="noStrike" cap="none">
              <a:solidFill>
                <a:srgbClr val="032043"/>
              </a:solidFill>
              <a:latin typeface="Calibri"/>
              <a:ea typeface="Calibri"/>
              <a:cs typeface="Calibri"/>
              <a:sym typeface="Calibri"/>
            </a:endParaRPr>
          </a:p>
          <a:p>
            <a:pPr marL="520700" marR="0" lvl="0" indent="-431800" algn="l" rtl="0">
              <a:lnSpc>
                <a:spcPct val="100000"/>
              </a:lnSpc>
              <a:spcBef>
                <a:spcPts val="600"/>
              </a:spcBef>
              <a:spcAft>
                <a:spcPts val="0"/>
              </a:spcAft>
              <a:buClr>
                <a:srgbClr val="032043"/>
              </a:buClr>
              <a:buSzPct val="100000"/>
              <a:buFont typeface="Calibri"/>
              <a:buChar char="⬥"/>
            </a:pPr>
            <a:r>
              <a:rPr lang="en-GB" sz="2200" b="0" i="0" u="none" strike="noStrike" cap="none">
                <a:solidFill>
                  <a:srgbClr val="000000"/>
                </a:solidFill>
                <a:latin typeface="Calibri"/>
                <a:ea typeface="Calibri"/>
                <a:cs typeface="Calibri"/>
                <a:sym typeface="Calibri"/>
              </a:rPr>
              <a:t>Refined at </a:t>
            </a:r>
            <a:r>
              <a:rPr lang="en-GB" sz="2200" b="1" i="0" u="none" strike="noStrike" cap="none">
                <a:solidFill>
                  <a:srgbClr val="000000"/>
                </a:solidFill>
                <a:latin typeface="Calibri"/>
                <a:ea typeface="Calibri"/>
                <a:cs typeface="Calibri"/>
                <a:sym typeface="Calibri"/>
              </a:rPr>
              <a:t>Bell Labs</a:t>
            </a:r>
            <a:r>
              <a:rPr lang="en-GB" sz="2200" b="0" i="0" u="none" strike="noStrike" cap="none">
                <a:solidFill>
                  <a:srgbClr val="000000"/>
                </a:solidFill>
                <a:latin typeface="Calibri"/>
                <a:ea typeface="Calibri"/>
                <a:cs typeface="Calibri"/>
                <a:sym typeface="Calibri"/>
              </a:rPr>
              <a:t> from 2000 - 2003</a:t>
            </a:r>
          </a:p>
          <a:p>
            <a:pPr marL="1054100" marR="0" lvl="1" indent="-406400" algn="just" rtl="0">
              <a:lnSpc>
                <a:spcPct val="100000"/>
              </a:lnSpc>
              <a:spcBef>
                <a:spcPts val="0"/>
              </a:spcBef>
              <a:spcAft>
                <a:spcPts val="0"/>
              </a:spcAft>
              <a:buClr>
                <a:srgbClr val="000000"/>
              </a:buClr>
              <a:buSzPct val="100000"/>
              <a:buFont typeface="Calibri"/>
              <a:buChar char="⬥"/>
            </a:pPr>
            <a:r>
              <a:rPr lang="en-GB" sz="2000" b="0" i="0" u="none" strike="noStrike" cap="none">
                <a:solidFill>
                  <a:srgbClr val="000000"/>
                </a:solidFill>
                <a:latin typeface="Calibri"/>
                <a:ea typeface="Calibri"/>
                <a:cs typeface="Calibri"/>
                <a:sym typeface="Calibri"/>
              </a:rPr>
              <a:t>Computing Sciences Center, Unit 1127</a:t>
            </a:r>
          </a:p>
          <a:p>
            <a:pPr marL="1054100" marR="0" lvl="1" indent="-406400" algn="just" rtl="0">
              <a:lnSpc>
                <a:spcPct val="100000"/>
              </a:lnSpc>
              <a:spcBef>
                <a:spcPts val="0"/>
              </a:spcBef>
              <a:spcAft>
                <a:spcPts val="0"/>
              </a:spcAft>
              <a:buClr>
                <a:srgbClr val="000000"/>
              </a:buClr>
              <a:buSzPct val="100000"/>
              <a:buFont typeface="Calibri"/>
              <a:buChar char="⬥"/>
            </a:pPr>
            <a:r>
              <a:rPr lang="en-GB" sz="2000" b="0" i="0" u="none" strike="noStrike" cap="none">
                <a:solidFill>
                  <a:srgbClr val="000000"/>
                </a:solidFill>
                <a:latin typeface="Calibri"/>
                <a:ea typeface="Calibri"/>
                <a:cs typeface="Calibri"/>
                <a:sym typeface="Calibri"/>
              </a:rPr>
              <a:t>Birthplace of the transistor, Unix, C, C++ ...</a:t>
            </a:r>
          </a:p>
          <a:p>
            <a:pPr marL="520700" marR="0" lvl="0" indent="0" algn="l" rtl="0">
              <a:lnSpc>
                <a:spcPct val="100000"/>
              </a:lnSpc>
              <a:spcBef>
                <a:spcPts val="600"/>
              </a:spcBef>
              <a:spcAft>
                <a:spcPts val="0"/>
              </a:spcAft>
              <a:buClr>
                <a:srgbClr val="032043"/>
              </a:buClr>
              <a:buSzPct val="25000"/>
              <a:buFont typeface="Calibri"/>
              <a:buNone/>
            </a:pPr>
            <a:endParaRPr sz="3500" b="0" i="1" u="none" strike="noStrike" cap="none">
              <a:solidFill>
                <a:srgbClr val="000000"/>
              </a:solidFill>
              <a:latin typeface="Calibri"/>
              <a:ea typeface="Calibri"/>
              <a:cs typeface="Calibri"/>
              <a:sym typeface="Calibri"/>
            </a:endParaRPr>
          </a:p>
          <a:p>
            <a:pPr marL="520700" marR="0" lvl="0" indent="-431800" algn="l" rtl="0">
              <a:lnSpc>
                <a:spcPct val="100000"/>
              </a:lnSpc>
              <a:spcBef>
                <a:spcPts val="600"/>
              </a:spcBef>
              <a:spcAft>
                <a:spcPts val="0"/>
              </a:spcAft>
              <a:buClr>
                <a:srgbClr val="032043"/>
              </a:buClr>
              <a:buSzPct val="100000"/>
              <a:buFont typeface="Calibri"/>
              <a:buChar char="⬥"/>
            </a:pPr>
            <a:r>
              <a:rPr lang="en-GB" sz="2200" b="0" i="0" u="none" strike="noStrike" cap="none">
                <a:solidFill>
                  <a:srgbClr val="000000"/>
                </a:solidFill>
                <a:latin typeface="Calibri"/>
                <a:ea typeface="Calibri"/>
                <a:cs typeface="Calibri"/>
                <a:sym typeface="Calibri"/>
              </a:rPr>
              <a:t>Realized via </a:t>
            </a:r>
            <a:r>
              <a:rPr lang="en-GB" sz="2200" b="1" i="0" u="none" strike="noStrike" cap="none">
                <a:solidFill>
                  <a:srgbClr val="000000"/>
                </a:solidFill>
                <a:latin typeface="Calibri"/>
                <a:ea typeface="Calibri"/>
                <a:cs typeface="Calibri"/>
                <a:sym typeface="Calibri"/>
              </a:rPr>
              <a:t>Maxeler</a:t>
            </a:r>
            <a:r>
              <a:rPr lang="en-GB" sz="2200" b="0" i="0" u="none" strike="noStrike" cap="none">
                <a:solidFill>
                  <a:srgbClr val="000000"/>
                </a:solidFill>
                <a:latin typeface="Calibri"/>
                <a:ea typeface="Calibri"/>
                <a:cs typeface="Calibri"/>
                <a:sym typeface="Calibri"/>
              </a:rPr>
              <a:t>, founded in 2003</a:t>
            </a:r>
          </a:p>
          <a:p>
            <a:pPr marL="1054100" marR="0" lvl="1" indent="-406400" algn="just" rtl="0">
              <a:lnSpc>
                <a:spcPct val="100000"/>
              </a:lnSpc>
              <a:spcBef>
                <a:spcPts val="0"/>
              </a:spcBef>
              <a:spcAft>
                <a:spcPts val="0"/>
              </a:spcAft>
              <a:buClr>
                <a:srgbClr val="000000"/>
              </a:buClr>
              <a:buSzPct val="100000"/>
              <a:buFont typeface="Calibri"/>
              <a:buChar char="⬥"/>
            </a:pPr>
            <a:r>
              <a:rPr lang="en-GB" sz="2000" b="0" i="0" u="none" strike="noStrike" cap="none">
                <a:solidFill>
                  <a:srgbClr val="000000"/>
                </a:solidFill>
                <a:latin typeface="Calibri"/>
                <a:ea typeface="Calibri"/>
                <a:cs typeface="Calibri"/>
                <a:sym typeface="Calibri"/>
              </a:rPr>
              <a:t>Oil and Gas with </a:t>
            </a:r>
            <a:r>
              <a:rPr lang="en-GB" sz="2000" b="1" i="0" u="none" strike="noStrike" cap="none">
                <a:solidFill>
                  <a:srgbClr val="000000"/>
                </a:solidFill>
                <a:latin typeface="Calibri"/>
                <a:ea typeface="Calibri"/>
                <a:cs typeface="Calibri"/>
                <a:sym typeface="Calibri"/>
              </a:rPr>
              <a:t>Chevron, ENI, Schlumberger</a:t>
            </a:r>
          </a:p>
          <a:p>
            <a:pPr marL="1054100" marR="0" lvl="1" indent="-406400" algn="just" rtl="0">
              <a:lnSpc>
                <a:spcPct val="100000"/>
              </a:lnSpc>
              <a:spcBef>
                <a:spcPts val="0"/>
              </a:spcBef>
              <a:spcAft>
                <a:spcPts val="0"/>
              </a:spcAft>
              <a:buClr>
                <a:srgbClr val="000000"/>
              </a:buClr>
              <a:buSzPct val="100000"/>
              <a:buFont typeface="Calibri"/>
              <a:buChar char="⬥"/>
            </a:pPr>
            <a:r>
              <a:rPr lang="en-GB" sz="2000" b="0" i="0" u="none" strike="noStrike" cap="none">
                <a:solidFill>
                  <a:srgbClr val="000000"/>
                </a:solidFill>
                <a:latin typeface="Calibri"/>
                <a:ea typeface="Calibri"/>
                <a:cs typeface="Calibri"/>
                <a:sym typeface="Calibri"/>
              </a:rPr>
              <a:t>Finance with </a:t>
            </a:r>
            <a:r>
              <a:rPr lang="en-GB" sz="2000" b="1" i="0" u="none" strike="noStrike" cap="none">
                <a:solidFill>
                  <a:srgbClr val="000000"/>
                </a:solidFill>
                <a:latin typeface="Calibri"/>
                <a:ea typeface="Calibri"/>
                <a:cs typeface="Calibri"/>
                <a:sym typeface="Calibri"/>
              </a:rPr>
              <a:t>J.P. Morgan, CME</a:t>
            </a:r>
            <a:r>
              <a:rPr lang="en-GB" sz="2000" b="0" i="0" u="none" strike="noStrike" cap="none">
                <a:solidFill>
                  <a:srgbClr val="000000"/>
                </a:solidFill>
                <a:latin typeface="Calibri"/>
                <a:ea typeface="Calibri"/>
                <a:cs typeface="Calibri"/>
                <a:sym typeface="Calibri"/>
              </a:rPr>
              <a:t>, </a:t>
            </a:r>
            <a:r>
              <a:rPr lang="en-GB" sz="2000" b="1" i="0" u="none" strike="noStrike" cap="none">
                <a:solidFill>
                  <a:srgbClr val="000000"/>
                </a:solidFill>
                <a:latin typeface="Calibri"/>
                <a:ea typeface="Calibri"/>
                <a:cs typeface="Calibri"/>
                <a:sym typeface="Calibri"/>
              </a:rPr>
              <a:t>Citi </a:t>
            </a:r>
          </a:p>
          <a:p>
            <a:pPr marL="1054100" marR="0" lvl="1" indent="-406400" algn="just" rtl="0">
              <a:lnSpc>
                <a:spcPct val="100000"/>
              </a:lnSpc>
              <a:spcBef>
                <a:spcPts val="0"/>
              </a:spcBef>
              <a:spcAft>
                <a:spcPts val="0"/>
              </a:spcAft>
              <a:buClr>
                <a:srgbClr val="000000"/>
              </a:buClr>
              <a:buSzPct val="100000"/>
              <a:buFont typeface="Calibri"/>
              <a:buChar char="⬥"/>
            </a:pPr>
            <a:r>
              <a:rPr lang="en-GB" sz="2000" b="0" i="0" u="none" strike="noStrike" cap="none">
                <a:solidFill>
                  <a:srgbClr val="000000"/>
                </a:solidFill>
                <a:latin typeface="Calibri"/>
                <a:ea typeface="Calibri"/>
                <a:cs typeface="Calibri"/>
                <a:sym typeface="Calibri"/>
              </a:rPr>
              <a:t>Defense and Cyber Security</a:t>
            </a:r>
          </a:p>
          <a:p>
            <a:pPr marL="1054100" marR="0" lvl="1" indent="-406400" algn="just" rtl="0">
              <a:lnSpc>
                <a:spcPct val="100000"/>
              </a:lnSpc>
              <a:spcBef>
                <a:spcPts val="0"/>
              </a:spcBef>
              <a:spcAft>
                <a:spcPts val="0"/>
              </a:spcAft>
              <a:buClr>
                <a:srgbClr val="000000"/>
              </a:buClr>
              <a:buSzPct val="100000"/>
              <a:buFont typeface="Calibri"/>
              <a:buChar char="⬥"/>
            </a:pPr>
            <a:r>
              <a:rPr lang="en-GB" sz="2000" b="0" i="0" u="none" strike="noStrike" cap="none">
                <a:solidFill>
                  <a:srgbClr val="000000"/>
                </a:solidFill>
                <a:latin typeface="Calibri"/>
                <a:ea typeface="Calibri"/>
                <a:cs typeface="Calibri"/>
                <a:sym typeface="Calibri"/>
              </a:rPr>
              <a:t>Strategic Technology Partnerships </a:t>
            </a:r>
          </a:p>
          <a:p>
            <a:pPr marL="1574800" marR="0" lvl="2" indent="-406400" algn="just" rtl="0">
              <a:lnSpc>
                <a:spcPct val="100000"/>
              </a:lnSpc>
              <a:spcBef>
                <a:spcPts val="0"/>
              </a:spcBef>
              <a:spcAft>
                <a:spcPts val="0"/>
              </a:spcAft>
              <a:buClr>
                <a:srgbClr val="000000"/>
              </a:buClr>
              <a:buSzPct val="100000"/>
              <a:buFont typeface="Calibri"/>
              <a:buChar char="⬥"/>
            </a:pPr>
            <a:r>
              <a:rPr lang="en-GB" sz="2000" b="1" i="0" u="none" strike="noStrike" cap="none">
                <a:solidFill>
                  <a:srgbClr val="000000"/>
                </a:solidFill>
                <a:latin typeface="Calibri"/>
                <a:ea typeface="Calibri"/>
                <a:cs typeface="Calibri"/>
                <a:sym typeface="Calibri"/>
              </a:rPr>
              <a:t>Juniper</a:t>
            </a:r>
            <a:r>
              <a:rPr lang="en-GB" sz="2000" b="0" i="0" u="none" strike="noStrike" cap="none">
                <a:solidFill>
                  <a:srgbClr val="000000"/>
                </a:solidFill>
                <a:latin typeface="Calibri"/>
                <a:ea typeface="Calibri"/>
                <a:cs typeface="Calibri"/>
                <a:sym typeface="Calibri"/>
              </a:rPr>
              <a:t>, </a:t>
            </a:r>
            <a:r>
              <a:rPr lang="en-GB" sz="2000" b="1" i="0" u="none" strike="noStrike" cap="none">
                <a:solidFill>
                  <a:srgbClr val="000000"/>
                </a:solidFill>
                <a:latin typeface="Calibri"/>
                <a:ea typeface="Calibri"/>
                <a:cs typeface="Calibri"/>
                <a:sym typeface="Calibri"/>
              </a:rPr>
              <a:t>Hitachi, AWS</a:t>
            </a:r>
          </a:p>
          <a:p>
            <a:pPr marL="0" marR="0" lvl="0" indent="0" algn="just" rtl="0">
              <a:lnSpc>
                <a:spcPct val="100000"/>
              </a:lnSpc>
              <a:spcBef>
                <a:spcPts val="0"/>
              </a:spcBef>
              <a:spcAft>
                <a:spcPts val="0"/>
              </a:spcAft>
              <a:buClr>
                <a:srgbClr val="032043"/>
              </a:buClr>
              <a:buSzPct val="25000"/>
              <a:buFont typeface="Calibri"/>
              <a:buNone/>
            </a:pPr>
            <a:endParaRPr sz="2200" b="0" i="0" u="none" strike="noStrike" cap="none">
              <a:solidFill>
                <a:srgbClr val="032043"/>
              </a:solidFill>
              <a:latin typeface="Calibri"/>
              <a:ea typeface="Calibri"/>
              <a:cs typeface="Calibri"/>
              <a:sym typeface="Calibri"/>
            </a:endParaRPr>
          </a:p>
        </p:txBody>
      </p:sp>
      <p:sp>
        <p:nvSpPr>
          <p:cNvPr id="184" name="Shape 184"/>
          <p:cNvSpPr txBox="1">
            <a:spLocks noGrp="1"/>
          </p:cNvSpPr>
          <p:nvPr>
            <p:ph type="body" idx="3"/>
          </p:nvPr>
        </p:nvSpPr>
        <p:spPr>
          <a:xfrm>
            <a:off x="837888" y="992925"/>
            <a:ext cx="9360900" cy="456299"/>
          </a:xfrm>
          <a:prstGeom prst="rect">
            <a:avLst/>
          </a:prstGeom>
          <a:solidFill>
            <a:srgbClr val="D3E6FD"/>
          </a:solidFill>
          <a:ln w="9525" cap="flat" cmpd="sng">
            <a:solidFill>
              <a:srgbClr val="8AA8B4"/>
            </a:solidFill>
            <a:prstDash val="solid"/>
            <a:miter/>
            <a:headEnd type="none" w="med" len="med"/>
            <a:tailEnd type="none" w="med" len="med"/>
          </a:ln>
        </p:spPr>
        <p:txBody>
          <a:bodyPr lIns="104875" tIns="104875" rIns="104875" bIns="104875" anchor="ctr" anchorCtr="0">
            <a:noAutofit/>
          </a:bodyPr>
          <a:lstStyle/>
          <a:p>
            <a:pPr marL="0" marR="0" lvl="0" indent="0" algn="just" rtl="0">
              <a:lnSpc>
                <a:spcPct val="100000"/>
              </a:lnSpc>
              <a:spcBef>
                <a:spcPts val="0"/>
              </a:spcBef>
              <a:spcAft>
                <a:spcPts val="0"/>
              </a:spcAft>
              <a:buClr>
                <a:srgbClr val="000066"/>
              </a:buClr>
              <a:buSzPct val="25000"/>
              <a:buFont typeface="Calibri"/>
              <a:buNone/>
            </a:pPr>
            <a:r>
              <a:rPr lang="en-GB" sz="1800" b="1" i="0" u="none" strike="noStrike" cap="none">
                <a:solidFill>
                  <a:srgbClr val="032043"/>
                </a:solidFill>
                <a:latin typeface="Calibri"/>
                <a:ea typeface="Calibri"/>
                <a:cs typeface="Calibri"/>
                <a:sym typeface="Calibri"/>
              </a:rPr>
              <a:t>Research to real world</a:t>
            </a:r>
          </a:p>
        </p:txBody>
      </p:sp>
      <p:sp>
        <p:nvSpPr>
          <p:cNvPr id="185" name="Shape 185"/>
          <p:cNvSpPr/>
          <p:nvPr/>
        </p:nvSpPr>
        <p:spPr>
          <a:xfrm>
            <a:off x="1892117" y="3099510"/>
            <a:ext cx="330300" cy="858900"/>
          </a:xfrm>
          <a:prstGeom prst="downArrow">
            <a:avLst>
              <a:gd name="adj1" fmla="val 50000"/>
              <a:gd name="adj2" fmla="val 50000"/>
            </a:avLst>
          </a:prstGeom>
          <a:solidFill>
            <a:srgbClr val="C9DAF8"/>
          </a:solidFill>
          <a:ln>
            <a:noFill/>
          </a:ln>
        </p:spPr>
        <p:txBody>
          <a:bodyPr lIns="104875" tIns="104875" rIns="104875" bIns="10487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86" name="Shape 186"/>
          <p:cNvSpPr/>
          <p:nvPr/>
        </p:nvSpPr>
        <p:spPr>
          <a:xfrm>
            <a:off x="1892117" y="4553003"/>
            <a:ext cx="330300" cy="858900"/>
          </a:xfrm>
          <a:prstGeom prst="downArrow">
            <a:avLst>
              <a:gd name="adj1" fmla="val 50000"/>
              <a:gd name="adj2" fmla="val 50000"/>
            </a:avLst>
          </a:prstGeom>
          <a:solidFill>
            <a:srgbClr val="1C4587"/>
          </a:solidFill>
          <a:ln>
            <a:noFill/>
          </a:ln>
        </p:spPr>
        <p:txBody>
          <a:bodyPr lIns="104875" tIns="104875" rIns="104875" bIns="10487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Shape 191"/>
          <p:cNvSpPr txBox="1">
            <a:spLocks noGrp="1"/>
          </p:cNvSpPr>
          <p:nvPr>
            <p:ph type="title"/>
          </p:nvPr>
        </p:nvSpPr>
        <p:spPr>
          <a:xfrm>
            <a:off x="837886" y="357095"/>
            <a:ext cx="9365700" cy="527999"/>
          </a:xfrm>
          <a:prstGeom prst="rect">
            <a:avLst/>
          </a:prstGeom>
          <a:noFill/>
          <a:ln>
            <a:noFill/>
          </a:ln>
          <a:effectLst>
            <a:outerShdw sx="1000" sy="1000" algn="ctr" rotWithShape="0">
              <a:srgbClr val="003366"/>
            </a:outerShdw>
          </a:effectLst>
        </p:spPr>
        <p:txBody>
          <a:bodyPr lIns="104875" tIns="104875" rIns="104875" bIns="104875" anchor="t" anchorCtr="0">
            <a:noAutofit/>
          </a:bodyPr>
          <a:lstStyle/>
          <a:p>
            <a:pPr marL="0" marR="0" lvl="0" indent="0" algn="l" rtl="0">
              <a:lnSpc>
                <a:spcPct val="100000"/>
              </a:lnSpc>
              <a:spcBef>
                <a:spcPts val="0"/>
              </a:spcBef>
              <a:spcAft>
                <a:spcPts val="0"/>
              </a:spcAft>
              <a:buClr>
                <a:srgbClr val="032043"/>
              </a:buClr>
              <a:buSzPct val="25000"/>
              <a:buFont typeface="Calibri"/>
              <a:buNone/>
            </a:pPr>
            <a:r>
              <a:rPr lang="en-GB" sz="3400" b="1" i="0" u="none" strike="noStrike" cap="none">
                <a:solidFill>
                  <a:srgbClr val="032043"/>
                </a:solidFill>
                <a:latin typeface="Calibri"/>
                <a:ea typeface="Calibri"/>
                <a:cs typeface="Calibri"/>
                <a:sym typeface="Calibri"/>
              </a:rPr>
              <a:t>Maxeler Success Stories</a:t>
            </a:r>
          </a:p>
        </p:txBody>
      </p:sp>
      <p:sp>
        <p:nvSpPr>
          <p:cNvPr id="192" name="Shape 192"/>
          <p:cNvSpPr txBox="1">
            <a:spLocks noGrp="1"/>
          </p:cNvSpPr>
          <p:nvPr>
            <p:ph type="body" idx="1"/>
          </p:nvPr>
        </p:nvSpPr>
        <p:spPr>
          <a:xfrm>
            <a:off x="1954674" y="1337425"/>
            <a:ext cx="4343400" cy="1851900"/>
          </a:xfrm>
          <a:prstGeom prst="rect">
            <a:avLst/>
          </a:prstGeom>
          <a:noFill/>
          <a:ln>
            <a:noFill/>
          </a:ln>
        </p:spPr>
        <p:txBody>
          <a:bodyPr lIns="104875" tIns="104875" rIns="104875" bIns="104875" anchor="t" anchorCtr="0">
            <a:noAutofit/>
          </a:bodyPr>
          <a:lstStyle/>
          <a:p>
            <a:pPr marL="304800" marR="0" lvl="0" indent="-228600" algn="l" rtl="0">
              <a:lnSpc>
                <a:spcPct val="100000"/>
              </a:lnSpc>
              <a:spcBef>
                <a:spcPts val="0"/>
              </a:spcBef>
              <a:spcAft>
                <a:spcPts val="0"/>
              </a:spcAft>
              <a:buClr>
                <a:srgbClr val="032043"/>
              </a:buClr>
              <a:buSzPct val="100000"/>
              <a:buFont typeface="Calibri"/>
              <a:buChar char="⬥"/>
            </a:pPr>
            <a:r>
              <a:rPr lang="en-GB" sz="2000" b="1" i="0" u="none" strike="noStrike" cap="none">
                <a:solidFill>
                  <a:srgbClr val="032043"/>
                </a:solidFill>
                <a:latin typeface="Calibri"/>
                <a:ea typeface="Calibri"/>
                <a:cs typeface="Calibri"/>
                <a:sym typeface="Calibri"/>
              </a:rPr>
              <a:t>Chevron</a:t>
            </a:r>
          </a:p>
          <a:p>
            <a:pPr marL="622300" marR="0" lvl="1" indent="-241299" algn="l" rtl="0">
              <a:lnSpc>
                <a:spcPct val="100000"/>
              </a:lnSpc>
              <a:spcBef>
                <a:spcPts val="400"/>
              </a:spcBef>
              <a:spcAft>
                <a:spcPts val="0"/>
              </a:spcAft>
              <a:buClr>
                <a:srgbClr val="032043"/>
              </a:buClr>
              <a:buSzPct val="84615"/>
              <a:buFont typeface="Calibri"/>
              <a:buChar char="⬥"/>
            </a:pPr>
            <a:r>
              <a:rPr lang="en-GB" sz="2000" b="0" i="0" u="none" strike="noStrike" cap="none">
                <a:solidFill>
                  <a:srgbClr val="032043"/>
                </a:solidFill>
                <a:latin typeface="Calibri"/>
                <a:ea typeface="Calibri"/>
                <a:cs typeface="Calibri"/>
                <a:sym typeface="Calibri"/>
              </a:rPr>
              <a:t>Seismic shoot data must be processed for imaging</a:t>
            </a:r>
          </a:p>
          <a:p>
            <a:pPr marL="622300" marR="0" lvl="1" indent="-241299" algn="l" rtl="0">
              <a:lnSpc>
                <a:spcPct val="100000"/>
              </a:lnSpc>
              <a:spcBef>
                <a:spcPts val="400"/>
              </a:spcBef>
              <a:spcAft>
                <a:spcPts val="0"/>
              </a:spcAft>
              <a:buClr>
                <a:srgbClr val="032043"/>
              </a:buClr>
              <a:buSzPct val="84615"/>
              <a:buFont typeface="Calibri"/>
              <a:buChar char="⬥"/>
            </a:pPr>
            <a:r>
              <a:rPr lang="en-GB" sz="2000" b="0" i="0" u="none" strike="noStrike" cap="none">
                <a:solidFill>
                  <a:srgbClr val="032043"/>
                </a:solidFill>
                <a:latin typeface="Calibri"/>
                <a:ea typeface="Calibri"/>
                <a:cs typeface="Calibri"/>
                <a:sym typeface="Calibri"/>
              </a:rPr>
              <a:t>Maxeler </a:t>
            </a:r>
            <a:r>
              <a:rPr lang="en-GB" sz="2000"/>
              <a:t>developed dataflow computing to address performance density.</a:t>
            </a:r>
          </a:p>
        </p:txBody>
      </p:sp>
      <p:sp>
        <p:nvSpPr>
          <p:cNvPr id="193" name="Shape 193"/>
          <p:cNvSpPr txBox="1">
            <a:spLocks noGrp="1"/>
          </p:cNvSpPr>
          <p:nvPr>
            <p:ph type="body" idx="3"/>
          </p:nvPr>
        </p:nvSpPr>
        <p:spPr>
          <a:xfrm>
            <a:off x="837888" y="992925"/>
            <a:ext cx="9360900" cy="456299"/>
          </a:xfrm>
          <a:prstGeom prst="rect">
            <a:avLst/>
          </a:prstGeom>
          <a:solidFill>
            <a:srgbClr val="D3E6FD"/>
          </a:solidFill>
          <a:ln w="9525" cap="flat" cmpd="sng">
            <a:solidFill>
              <a:srgbClr val="8AA8B4"/>
            </a:solidFill>
            <a:prstDash val="solid"/>
            <a:miter/>
            <a:headEnd type="none" w="med" len="med"/>
            <a:tailEnd type="none" w="med" len="med"/>
          </a:ln>
        </p:spPr>
        <p:txBody>
          <a:bodyPr lIns="104875" tIns="104875" rIns="104875" bIns="104875" anchor="ctr" anchorCtr="0">
            <a:noAutofit/>
          </a:bodyPr>
          <a:lstStyle/>
          <a:p>
            <a:pPr marL="0" marR="0" lvl="0" indent="0" algn="just" rtl="0">
              <a:lnSpc>
                <a:spcPct val="100000"/>
              </a:lnSpc>
              <a:spcBef>
                <a:spcPts val="0"/>
              </a:spcBef>
              <a:spcAft>
                <a:spcPts val="0"/>
              </a:spcAft>
              <a:buClr>
                <a:srgbClr val="000066"/>
              </a:buClr>
              <a:buSzPct val="25000"/>
              <a:buFont typeface="Calibri"/>
              <a:buNone/>
            </a:pPr>
            <a:r>
              <a:rPr lang="en-GB" sz="1800" b="1" i="0" u="none" strike="noStrike" cap="none">
                <a:solidFill>
                  <a:srgbClr val="032043"/>
                </a:solidFill>
                <a:latin typeface="Calibri"/>
                <a:ea typeface="Calibri"/>
                <a:cs typeface="Calibri"/>
                <a:sym typeface="Calibri"/>
              </a:rPr>
              <a:t>Dataflow computing provides competitive advantage in multiple industries</a:t>
            </a:r>
          </a:p>
        </p:txBody>
      </p:sp>
      <p:sp>
        <p:nvSpPr>
          <p:cNvPr id="194" name="Shape 194"/>
          <p:cNvSpPr txBox="1">
            <a:spLocks noGrp="1"/>
          </p:cNvSpPr>
          <p:nvPr>
            <p:ph type="body" idx="1"/>
          </p:nvPr>
        </p:nvSpPr>
        <p:spPr>
          <a:xfrm>
            <a:off x="4913898" y="3473450"/>
            <a:ext cx="5284800" cy="1882500"/>
          </a:xfrm>
          <a:prstGeom prst="rect">
            <a:avLst/>
          </a:prstGeom>
          <a:noFill/>
          <a:ln>
            <a:noFill/>
          </a:ln>
        </p:spPr>
        <p:txBody>
          <a:bodyPr lIns="104875" tIns="104875" rIns="104875" bIns="104875" anchor="t" anchorCtr="0">
            <a:noAutofit/>
          </a:bodyPr>
          <a:lstStyle/>
          <a:p>
            <a:pPr marL="304800" marR="0" lvl="0" indent="-228600" algn="l" rtl="0">
              <a:lnSpc>
                <a:spcPct val="100000"/>
              </a:lnSpc>
              <a:spcBef>
                <a:spcPts val="0"/>
              </a:spcBef>
              <a:spcAft>
                <a:spcPts val="0"/>
              </a:spcAft>
              <a:buClr>
                <a:srgbClr val="032043"/>
              </a:buClr>
              <a:buSzPct val="100000"/>
              <a:buFont typeface="Calibri"/>
              <a:buChar char="⬥"/>
            </a:pPr>
            <a:r>
              <a:rPr lang="en-GB" sz="2000" b="1" i="0" u="none" strike="noStrike" cap="none">
                <a:solidFill>
                  <a:srgbClr val="032043"/>
                </a:solidFill>
                <a:latin typeface="Calibri"/>
                <a:ea typeface="Calibri"/>
                <a:cs typeface="Calibri"/>
                <a:sym typeface="Calibri"/>
              </a:rPr>
              <a:t>JP Morgan</a:t>
            </a:r>
          </a:p>
          <a:p>
            <a:pPr marL="622300" marR="0" lvl="1" indent="-241299" algn="l" rtl="0">
              <a:lnSpc>
                <a:spcPct val="100000"/>
              </a:lnSpc>
              <a:spcBef>
                <a:spcPts val="400"/>
              </a:spcBef>
              <a:spcAft>
                <a:spcPts val="0"/>
              </a:spcAft>
              <a:buClr>
                <a:srgbClr val="032043"/>
              </a:buClr>
              <a:buSzPct val="84615"/>
              <a:buFont typeface="Calibri"/>
              <a:buChar char="⬥"/>
            </a:pPr>
            <a:r>
              <a:rPr lang="en-GB" sz="2000" b="0" i="0" u="none" strike="noStrike" cap="none">
                <a:solidFill>
                  <a:srgbClr val="032043"/>
                </a:solidFill>
                <a:latin typeface="Calibri"/>
                <a:ea typeface="Calibri"/>
                <a:cs typeface="Calibri"/>
                <a:sym typeface="Calibri"/>
              </a:rPr>
              <a:t>Complex credit derivatives</a:t>
            </a:r>
          </a:p>
          <a:p>
            <a:pPr marL="622300" marR="0" lvl="1" indent="-241299" algn="l" rtl="0">
              <a:lnSpc>
                <a:spcPct val="100000"/>
              </a:lnSpc>
              <a:spcBef>
                <a:spcPts val="400"/>
              </a:spcBef>
              <a:spcAft>
                <a:spcPts val="0"/>
              </a:spcAft>
              <a:buClr>
                <a:srgbClr val="032043"/>
              </a:buClr>
              <a:buSzPct val="84615"/>
              <a:buFont typeface="Calibri"/>
              <a:buChar char="⬥"/>
            </a:pPr>
            <a:r>
              <a:rPr lang="en-GB" sz="2000" b="0" i="0" u="none" strike="noStrike" cap="none">
                <a:solidFill>
                  <a:srgbClr val="032043"/>
                </a:solidFill>
                <a:latin typeface="Calibri"/>
                <a:ea typeface="Calibri"/>
                <a:cs typeface="Calibri"/>
                <a:sym typeface="Calibri"/>
              </a:rPr>
              <a:t>Unable to run risk calcs in 2008 crisis</a:t>
            </a:r>
          </a:p>
          <a:p>
            <a:pPr marL="622300" marR="0" lvl="1" indent="-241299" algn="l" rtl="0">
              <a:lnSpc>
                <a:spcPct val="100000"/>
              </a:lnSpc>
              <a:spcBef>
                <a:spcPts val="400"/>
              </a:spcBef>
              <a:spcAft>
                <a:spcPts val="0"/>
              </a:spcAft>
              <a:buClr>
                <a:srgbClr val="032043"/>
              </a:buClr>
              <a:buSzPct val="84615"/>
              <a:buFont typeface="Calibri"/>
              <a:buChar char="⬥"/>
            </a:pPr>
            <a:r>
              <a:rPr lang="en-GB" sz="2000" b="0" i="0" u="none" strike="noStrike" cap="none">
                <a:solidFill>
                  <a:srgbClr val="032043"/>
                </a:solidFill>
                <a:latin typeface="Calibri"/>
                <a:ea typeface="Calibri"/>
                <a:cs typeface="Calibri"/>
                <a:sym typeface="Calibri"/>
              </a:rPr>
              <a:t>Maxeler DFEs reduced run time for risk calcs from 8 hours to 2 minutes.</a:t>
            </a:r>
          </a:p>
        </p:txBody>
      </p:sp>
      <p:sp>
        <p:nvSpPr>
          <p:cNvPr id="195" name="Shape 195"/>
          <p:cNvSpPr txBox="1">
            <a:spLocks noGrp="1"/>
          </p:cNvSpPr>
          <p:nvPr>
            <p:ph type="body" idx="1"/>
          </p:nvPr>
        </p:nvSpPr>
        <p:spPr>
          <a:xfrm>
            <a:off x="2030880" y="5494337"/>
            <a:ext cx="4343400" cy="1858997"/>
          </a:xfrm>
          <a:prstGeom prst="rect">
            <a:avLst/>
          </a:prstGeom>
          <a:noFill/>
          <a:ln>
            <a:noFill/>
          </a:ln>
        </p:spPr>
        <p:txBody>
          <a:bodyPr lIns="104875" tIns="104875" rIns="104875" bIns="104875" anchor="t" anchorCtr="0">
            <a:noAutofit/>
          </a:bodyPr>
          <a:lstStyle/>
          <a:p>
            <a:pPr marL="304800" marR="0" lvl="0" indent="-228600" algn="l" rtl="0">
              <a:lnSpc>
                <a:spcPct val="100000"/>
              </a:lnSpc>
              <a:spcBef>
                <a:spcPts val="0"/>
              </a:spcBef>
              <a:spcAft>
                <a:spcPts val="0"/>
              </a:spcAft>
              <a:buClr>
                <a:srgbClr val="032043"/>
              </a:buClr>
              <a:buSzPct val="100000"/>
              <a:buFont typeface="Calibri"/>
              <a:buChar char="⬥"/>
            </a:pPr>
            <a:r>
              <a:rPr lang="en-GB" sz="2000" b="1" i="0" u="none" strike="noStrike" cap="none">
                <a:solidFill>
                  <a:srgbClr val="032043"/>
                </a:solidFill>
                <a:latin typeface="Calibri"/>
                <a:ea typeface="Calibri"/>
                <a:cs typeface="Calibri"/>
                <a:sym typeface="Calibri"/>
              </a:rPr>
              <a:t>Juniper</a:t>
            </a:r>
          </a:p>
          <a:p>
            <a:pPr marL="622300" marR="0" lvl="1" indent="-241299" algn="l" rtl="0">
              <a:lnSpc>
                <a:spcPct val="100000"/>
              </a:lnSpc>
              <a:spcBef>
                <a:spcPts val="400"/>
              </a:spcBef>
              <a:spcAft>
                <a:spcPts val="0"/>
              </a:spcAft>
              <a:buClr>
                <a:srgbClr val="032043"/>
              </a:buClr>
              <a:buSzPct val="84615"/>
              <a:buFont typeface="Calibri"/>
              <a:buChar char="⬥"/>
            </a:pPr>
            <a:r>
              <a:rPr lang="en-GB" sz="2000" b="0" i="0" u="none" strike="noStrike" cap="none">
                <a:solidFill>
                  <a:srgbClr val="032043"/>
                </a:solidFill>
                <a:latin typeface="Calibri"/>
                <a:ea typeface="Calibri"/>
                <a:cs typeface="Calibri"/>
                <a:sym typeface="Calibri"/>
              </a:rPr>
              <a:t>Added dataflow acceleration to top-of-rack </a:t>
            </a:r>
            <a:r>
              <a:rPr lang="en-GB" sz="2000"/>
              <a:t>Q</a:t>
            </a:r>
            <a:r>
              <a:rPr lang="en-GB" sz="2000" b="0" i="0" u="none" strike="noStrike" cap="none">
                <a:solidFill>
                  <a:srgbClr val="032043"/>
                </a:solidFill>
                <a:latin typeface="Calibri"/>
                <a:ea typeface="Calibri"/>
                <a:cs typeface="Calibri"/>
                <a:sym typeface="Calibri"/>
              </a:rPr>
              <a:t>FX5100 switch</a:t>
            </a:r>
          </a:p>
          <a:p>
            <a:pPr marL="622300" marR="0" lvl="1" indent="-241299" algn="l" rtl="0">
              <a:lnSpc>
                <a:spcPct val="100000"/>
              </a:lnSpc>
              <a:spcBef>
                <a:spcPts val="400"/>
              </a:spcBef>
              <a:spcAft>
                <a:spcPts val="0"/>
              </a:spcAft>
              <a:buClr>
                <a:srgbClr val="032043"/>
              </a:buClr>
              <a:buSzPct val="84615"/>
              <a:buFont typeface="Calibri"/>
              <a:buChar char="⬥"/>
            </a:pPr>
            <a:r>
              <a:rPr lang="en-GB" sz="2000" b="0" i="0" u="none" strike="noStrike" cap="none">
                <a:solidFill>
                  <a:srgbClr val="032043"/>
                </a:solidFill>
                <a:latin typeface="Calibri"/>
                <a:ea typeface="Calibri"/>
                <a:cs typeface="Calibri"/>
                <a:sym typeface="Calibri"/>
              </a:rPr>
              <a:t>Maxeler delivers in-line processing of network data. </a:t>
            </a:r>
          </a:p>
        </p:txBody>
      </p:sp>
      <p:pic>
        <p:nvPicPr>
          <p:cNvPr id="196" name="Shape 196" descr="Image result for wall street"/>
          <p:cNvPicPr preferRelativeResize="0"/>
          <p:nvPr/>
        </p:nvPicPr>
        <p:blipFill rotWithShape="1">
          <a:blip r:embed="rId3">
            <a:alphaModFix/>
          </a:blip>
          <a:srcRect/>
          <a:stretch/>
        </p:blipFill>
        <p:spPr>
          <a:xfrm>
            <a:off x="2199855" y="3431039"/>
            <a:ext cx="2746001" cy="2059608"/>
          </a:xfrm>
          <a:prstGeom prst="rect">
            <a:avLst/>
          </a:prstGeom>
          <a:noFill/>
          <a:ln>
            <a:noFill/>
          </a:ln>
        </p:spPr>
      </p:pic>
      <p:pic>
        <p:nvPicPr>
          <p:cNvPr id="197" name="Shape 197" descr="https://i1.wp.com/ocean-noise.com/wp-content/uploads/2017/05/Bolt_WesternGeco.jpg?resize=560%2C407"/>
          <p:cNvPicPr preferRelativeResize="0"/>
          <p:nvPr/>
        </p:nvPicPr>
        <p:blipFill rotWithShape="1">
          <a:blip r:embed="rId4">
            <a:alphaModFix/>
          </a:blip>
          <a:srcRect/>
          <a:stretch/>
        </p:blipFill>
        <p:spPr>
          <a:xfrm>
            <a:off x="6246667" y="1479895"/>
            <a:ext cx="2843861" cy="2066878"/>
          </a:xfrm>
          <a:prstGeom prst="rect">
            <a:avLst/>
          </a:prstGeom>
          <a:noFill/>
          <a:ln>
            <a:noFill/>
          </a:ln>
        </p:spPr>
      </p:pic>
      <p:pic>
        <p:nvPicPr>
          <p:cNvPr id="198" name="Shape 198"/>
          <p:cNvPicPr preferRelativeResize="0"/>
          <p:nvPr/>
        </p:nvPicPr>
        <p:blipFill rotWithShape="1">
          <a:blip r:embed="rId5">
            <a:alphaModFix/>
          </a:blip>
          <a:srcRect/>
          <a:stretch/>
        </p:blipFill>
        <p:spPr>
          <a:xfrm>
            <a:off x="6146005" y="5341937"/>
            <a:ext cx="2971799" cy="19811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Shape 203"/>
          <p:cNvSpPr/>
          <p:nvPr/>
        </p:nvSpPr>
        <p:spPr>
          <a:xfrm>
            <a:off x="8975303" y="2846260"/>
            <a:ext cx="1329121" cy="1632203"/>
          </a:xfrm>
          <a:prstGeom prst="rightArrow">
            <a:avLst>
              <a:gd name="adj1" fmla="val 50000"/>
              <a:gd name="adj2" fmla="val 35154"/>
            </a:avLst>
          </a:prstGeom>
          <a:solidFill>
            <a:srgbClr val="001933"/>
          </a:solidFill>
          <a:ln w="25400" cap="flat" cmpd="sng">
            <a:solidFill>
              <a:srgbClr val="001933"/>
            </a:solidFill>
            <a:prstDash val="solid"/>
            <a:round/>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GB" sz="1400" b="1" i="0" u="none" strike="noStrike" cap="none">
                <a:solidFill>
                  <a:schemeClr val="lt1"/>
                </a:solidFill>
                <a:latin typeface="Calibri"/>
                <a:ea typeface="Calibri"/>
                <a:cs typeface="Calibri"/>
                <a:sym typeface="Calibri"/>
              </a:rPr>
              <a:t>HARDWARE</a:t>
            </a:r>
          </a:p>
          <a:p>
            <a:pPr marL="0" marR="0" lvl="0" indent="0" algn="ctr" rtl="0">
              <a:lnSpc>
                <a:spcPct val="100000"/>
              </a:lnSpc>
              <a:spcBef>
                <a:spcPts val="0"/>
              </a:spcBef>
              <a:spcAft>
                <a:spcPts val="0"/>
              </a:spcAft>
              <a:buClr>
                <a:schemeClr val="lt1"/>
              </a:buClr>
              <a:buSzPct val="25000"/>
              <a:buFont typeface="Calibri"/>
              <a:buNone/>
            </a:pPr>
            <a:r>
              <a:rPr lang="en-GB" sz="1400" b="1" i="0" u="none" strike="noStrike" cap="none">
                <a:solidFill>
                  <a:schemeClr val="lt1"/>
                </a:solidFill>
                <a:latin typeface="Calibri"/>
                <a:ea typeface="Calibri"/>
                <a:cs typeface="Calibri"/>
                <a:sym typeface="Calibri"/>
              </a:rPr>
              <a:t>BUILD</a:t>
            </a:r>
          </a:p>
        </p:txBody>
      </p:sp>
      <p:sp>
        <p:nvSpPr>
          <p:cNvPr id="204" name="Shape 204"/>
          <p:cNvSpPr/>
          <p:nvPr/>
        </p:nvSpPr>
        <p:spPr>
          <a:xfrm>
            <a:off x="4428048" y="5389119"/>
            <a:ext cx="1146456" cy="1089493"/>
          </a:xfrm>
          <a:prstGeom prst="upArrow">
            <a:avLst>
              <a:gd name="adj1" fmla="val 55173"/>
              <a:gd name="adj2" fmla="val 38462"/>
            </a:avLst>
          </a:prstGeom>
          <a:solidFill>
            <a:schemeClr val="accent1"/>
          </a:solidFill>
          <a:ln w="25400" cap="flat" cmpd="sng">
            <a:solidFill>
              <a:srgbClr val="8398AF"/>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1" i="0" u="none" strike="noStrike" cap="none">
              <a:solidFill>
                <a:srgbClr val="001933"/>
              </a:solidFill>
              <a:latin typeface="Calibri"/>
              <a:ea typeface="Calibri"/>
              <a:cs typeface="Calibri"/>
              <a:sym typeface="Calibri"/>
            </a:endParaRPr>
          </a:p>
        </p:txBody>
      </p:sp>
      <p:sp>
        <p:nvSpPr>
          <p:cNvPr id="205" name="Shape 205"/>
          <p:cNvSpPr/>
          <p:nvPr/>
        </p:nvSpPr>
        <p:spPr>
          <a:xfrm>
            <a:off x="3789916" y="6138273"/>
            <a:ext cx="5233054" cy="765762"/>
          </a:xfrm>
          <a:prstGeom prst="rect">
            <a:avLst/>
          </a:prstGeom>
          <a:solidFill>
            <a:schemeClr val="accent1"/>
          </a:solidFill>
          <a:ln w="25400" cap="flat" cmpd="sng">
            <a:solidFill>
              <a:srgbClr val="8398AF"/>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1933"/>
              </a:buClr>
              <a:buSzPct val="25000"/>
              <a:buFont typeface="Calibri"/>
              <a:buNone/>
            </a:pPr>
            <a:r>
              <a:rPr lang="en-GB" sz="1400" b="1" i="0" u="none" strike="noStrike" cap="none">
                <a:solidFill>
                  <a:srgbClr val="001933"/>
                </a:solidFill>
                <a:latin typeface="Calibri"/>
                <a:ea typeface="Calibri"/>
                <a:cs typeface="Calibri"/>
                <a:sym typeface="Calibri"/>
              </a:rPr>
              <a:t>MaxJ Simulator</a:t>
            </a:r>
          </a:p>
          <a:p>
            <a:pPr marL="0" marR="0" lvl="0" indent="0" algn="ctr" rtl="0">
              <a:lnSpc>
                <a:spcPct val="100000"/>
              </a:lnSpc>
              <a:spcBef>
                <a:spcPts val="0"/>
              </a:spcBef>
              <a:spcAft>
                <a:spcPts val="0"/>
              </a:spcAft>
              <a:buClr>
                <a:srgbClr val="001933"/>
              </a:buClr>
              <a:buSzPct val="25000"/>
              <a:buFont typeface="Calibri"/>
              <a:buNone/>
            </a:pPr>
            <a:r>
              <a:rPr lang="en-GB" sz="1400" b="0" i="0" u="none" strike="noStrike" cap="none">
                <a:solidFill>
                  <a:srgbClr val="001933"/>
                </a:solidFill>
                <a:latin typeface="Calibri"/>
                <a:ea typeface="Calibri"/>
                <a:cs typeface="Calibri"/>
                <a:sym typeface="Calibri"/>
              </a:rPr>
              <a:t>Debugging and JUnit tests</a:t>
            </a:r>
          </a:p>
        </p:txBody>
      </p:sp>
      <p:sp>
        <p:nvSpPr>
          <p:cNvPr id="206" name="Shape 206"/>
          <p:cNvSpPr/>
          <p:nvPr/>
        </p:nvSpPr>
        <p:spPr>
          <a:xfrm>
            <a:off x="6615100" y="1952864"/>
            <a:ext cx="2407868" cy="4303473"/>
          </a:xfrm>
          <a:prstGeom prst="downArrowCallout">
            <a:avLst>
              <a:gd name="adj1" fmla="val 25000"/>
              <a:gd name="adj2" fmla="val 25000"/>
              <a:gd name="adj3" fmla="val 16325"/>
              <a:gd name="adj4" fmla="val 80362"/>
            </a:avLst>
          </a:prstGeom>
          <a:solidFill>
            <a:schemeClr val="accent1"/>
          </a:solidFill>
          <a:ln w="25400" cap="flat" cmpd="sng">
            <a:solidFill>
              <a:srgbClr val="8398AF"/>
            </a:solidFill>
            <a:prstDash val="solid"/>
            <a:round/>
            <a:headEnd type="none" w="med" len="med"/>
            <a:tailEnd type="none" w="med" len="med"/>
          </a:ln>
        </p:spPr>
        <p:txBody>
          <a:bodyPr lIns="91425" tIns="45700" rIns="91425" bIns="45700" anchor="b" anchorCtr="0">
            <a:noAutofit/>
          </a:bodyPr>
          <a:lstStyle/>
          <a:p>
            <a:pPr marL="0" marR="0" lvl="0" indent="0" algn="ctr" rtl="0">
              <a:lnSpc>
                <a:spcPct val="100000"/>
              </a:lnSpc>
              <a:spcBef>
                <a:spcPts val="0"/>
              </a:spcBef>
              <a:spcAft>
                <a:spcPts val="0"/>
              </a:spcAft>
              <a:buClr>
                <a:srgbClr val="001933"/>
              </a:buClr>
              <a:buSzPct val="25000"/>
              <a:buFont typeface="Calibri"/>
              <a:buNone/>
            </a:pPr>
            <a:r>
              <a:rPr lang="en-GB" sz="1400" b="1" i="0" u="none" strike="noStrike" cap="none">
                <a:solidFill>
                  <a:srgbClr val="001933"/>
                </a:solidFill>
                <a:latin typeface="Calibri"/>
                <a:ea typeface="Calibri"/>
                <a:cs typeface="Calibri"/>
                <a:sym typeface="Calibri"/>
              </a:rPr>
              <a:t>Dataflow graph</a:t>
            </a:r>
          </a:p>
          <a:p>
            <a:pPr marL="0" marR="0" lvl="0" indent="0" algn="ctr" rtl="0">
              <a:lnSpc>
                <a:spcPct val="100000"/>
              </a:lnSpc>
              <a:spcBef>
                <a:spcPts val="0"/>
              </a:spcBef>
              <a:spcAft>
                <a:spcPts val="0"/>
              </a:spcAft>
              <a:buClr>
                <a:srgbClr val="001933"/>
              </a:buClr>
              <a:buSzPct val="25000"/>
              <a:buFont typeface="Calibri"/>
              <a:buNone/>
            </a:pPr>
            <a:r>
              <a:rPr lang="en-GB" sz="1400" b="0" i="0" u="none" strike="noStrike" cap="none">
                <a:solidFill>
                  <a:srgbClr val="001933"/>
                </a:solidFill>
                <a:latin typeface="Calibri"/>
                <a:ea typeface="Calibri"/>
                <a:cs typeface="Calibri"/>
                <a:sym typeface="Calibri"/>
              </a:rPr>
              <a:t>Assembled by MaxCompiler</a:t>
            </a:r>
          </a:p>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001933"/>
              </a:solidFill>
              <a:latin typeface="Calibri"/>
              <a:ea typeface="Calibri"/>
              <a:cs typeface="Calibri"/>
              <a:sym typeface="Calibri"/>
            </a:endParaRPr>
          </a:p>
        </p:txBody>
      </p:sp>
      <p:pic>
        <p:nvPicPr>
          <p:cNvPr id="207" name="Shape 207" descr="codeAndGraph.png"/>
          <p:cNvPicPr preferRelativeResize="0"/>
          <p:nvPr/>
        </p:nvPicPr>
        <p:blipFill rotWithShape="1">
          <a:blip r:embed="rId3">
            <a:alphaModFix/>
          </a:blip>
          <a:srcRect l="67208" t="7263" r="2903" b="38950"/>
          <a:stretch/>
        </p:blipFill>
        <p:spPr>
          <a:xfrm>
            <a:off x="6706852" y="2077528"/>
            <a:ext cx="2176700" cy="2350007"/>
          </a:xfrm>
          <a:prstGeom prst="rect">
            <a:avLst/>
          </a:prstGeom>
          <a:noFill/>
          <a:ln>
            <a:noFill/>
          </a:ln>
        </p:spPr>
      </p:pic>
      <p:sp>
        <p:nvSpPr>
          <p:cNvPr id="208" name="Shape 208"/>
          <p:cNvSpPr txBox="1">
            <a:spLocks noGrp="1"/>
          </p:cNvSpPr>
          <p:nvPr>
            <p:ph type="title"/>
          </p:nvPr>
        </p:nvSpPr>
        <p:spPr>
          <a:xfrm>
            <a:off x="837886" y="357095"/>
            <a:ext cx="9365700" cy="527999"/>
          </a:xfrm>
          <a:prstGeom prst="rect">
            <a:avLst/>
          </a:prstGeom>
          <a:noFill/>
          <a:ln>
            <a:noFill/>
          </a:ln>
          <a:effectLst>
            <a:outerShdw sx="1000" sy="1000" algn="ctr" rotWithShape="0">
              <a:srgbClr val="003366"/>
            </a:outerShdw>
          </a:effectLst>
        </p:spPr>
        <p:txBody>
          <a:bodyPr lIns="104875" tIns="104875" rIns="104875" bIns="104875" anchor="t" anchorCtr="0">
            <a:noAutofit/>
          </a:bodyPr>
          <a:lstStyle/>
          <a:p>
            <a:pPr marL="0" marR="0" lvl="0" indent="0" algn="l" rtl="0">
              <a:lnSpc>
                <a:spcPct val="100000"/>
              </a:lnSpc>
              <a:spcBef>
                <a:spcPts val="0"/>
              </a:spcBef>
              <a:spcAft>
                <a:spcPts val="0"/>
              </a:spcAft>
              <a:buClr>
                <a:srgbClr val="032043"/>
              </a:buClr>
              <a:buSzPct val="25000"/>
              <a:buFont typeface="Calibri"/>
              <a:buNone/>
            </a:pPr>
            <a:r>
              <a:rPr lang="en-GB" sz="3400" b="1" i="0" u="none" strike="noStrike" cap="none">
                <a:solidFill>
                  <a:srgbClr val="032043"/>
                </a:solidFill>
                <a:latin typeface="Calibri"/>
                <a:ea typeface="Calibri"/>
                <a:cs typeface="Calibri"/>
                <a:sym typeface="Calibri"/>
              </a:rPr>
              <a:t>Building a Dataflow Computer</a:t>
            </a:r>
          </a:p>
        </p:txBody>
      </p:sp>
      <p:sp>
        <p:nvSpPr>
          <p:cNvPr id="209" name="Shape 209"/>
          <p:cNvSpPr txBox="1">
            <a:spLocks noGrp="1"/>
          </p:cNvSpPr>
          <p:nvPr>
            <p:ph type="body" idx="3"/>
          </p:nvPr>
        </p:nvSpPr>
        <p:spPr>
          <a:xfrm>
            <a:off x="837888" y="992925"/>
            <a:ext cx="9360900" cy="456299"/>
          </a:xfrm>
          <a:prstGeom prst="rect">
            <a:avLst/>
          </a:prstGeom>
          <a:solidFill>
            <a:srgbClr val="D3E6FD"/>
          </a:solidFill>
          <a:ln w="9525" cap="flat" cmpd="sng">
            <a:solidFill>
              <a:srgbClr val="8AA8B4"/>
            </a:solidFill>
            <a:prstDash val="solid"/>
            <a:miter/>
            <a:headEnd type="none" w="med" len="med"/>
            <a:tailEnd type="none" w="med" len="med"/>
          </a:ln>
        </p:spPr>
        <p:txBody>
          <a:bodyPr lIns="104875" tIns="104875" rIns="104875" bIns="104875" anchor="ctr" anchorCtr="0">
            <a:noAutofit/>
          </a:bodyPr>
          <a:lstStyle/>
          <a:p>
            <a:pPr marL="0" marR="0" lvl="0" indent="0" algn="just" rtl="0">
              <a:lnSpc>
                <a:spcPct val="100000"/>
              </a:lnSpc>
              <a:spcBef>
                <a:spcPts val="0"/>
              </a:spcBef>
              <a:spcAft>
                <a:spcPts val="0"/>
              </a:spcAft>
              <a:buClr>
                <a:srgbClr val="000066"/>
              </a:buClr>
              <a:buSzPct val="25000"/>
              <a:buFont typeface="Calibri"/>
              <a:buNone/>
            </a:pPr>
            <a:r>
              <a:rPr lang="en-GB" sz="1800" b="1" i="0" u="none" strike="noStrike" cap="none">
                <a:solidFill>
                  <a:srgbClr val="032043"/>
                </a:solidFill>
                <a:latin typeface="Calibri"/>
                <a:ea typeface="Calibri"/>
                <a:cs typeface="Calibri"/>
                <a:sym typeface="Calibri"/>
              </a:rPr>
              <a:t>First, convert the problem to MaxJ</a:t>
            </a:r>
          </a:p>
        </p:txBody>
      </p:sp>
      <p:sp>
        <p:nvSpPr>
          <p:cNvPr id="210" name="Shape 210"/>
          <p:cNvSpPr/>
          <p:nvPr/>
        </p:nvSpPr>
        <p:spPr>
          <a:xfrm>
            <a:off x="3789916" y="1935606"/>
            <a:ext cx="2916935" cy="3453513"/>
          </a:xfrm>
          <a:prstGeom prst="rightArrowCallout">
            <a:avLst>
              <a:gd name="adj1" fmla="val 36433"/>
              <a:gd name="adj2" fmla="val 25000"/>
              <a:gd name="adj3" fmla="val 12995"/>
              <a:gd name="adj4" fmla="val 81554"/>
            </a:avLst>
          </a:prstGeom>
          <a:solidFill>
            <a:schemeClr val="accent1"/>
          </a:solidFill>
          <a:ln w="25400" cap="flat" cmpd="sng">
            <a:solidFill>
              <a:srgbClr val="8398AF"/>
            </a:solidFill>
            <a:prstDash val="solid"/>
            <a:round/>
            <a:headEnd type="none" w="med" len="med"/>
            <a:tailEnd type="none" w="med" len="med"/>
          </a:ln>
        </p:spPr>
        <p:txBody>
          <a:bodyPr lIns="91425" tIns="45700" rIns="91425" bIns="45700" anchor="b" anchorCtr="0">
            <a:noAutofit/>
          </a:bodyPr>
          <a:lstStyle/>
          <a:p>
            <a:pPr marL="0" marR="0" lvl="0" indent="0" algn="ctr" rtl="0">
              <a:lnSpc>
                <a:spcPct val="100000"/>
              </a:lnSpc>
              <a:spcBef>
                <a:spcPts val="0"/>
              </a:spcBef>
              <a:spcAft>
                <a:spcPts val="0"/>
              </a:spcAft>
              <a:buClr>
                <a:srgbClr val="001933"/>
              </a:buClr>
              <a:buSzPct val="25000"/>
              <a:buFont typeface="Calibri"/>
              <a:buNone/>
            </a:pPr>
            <a:r>
              <a:rPr lang="en-GB" sz="1400" b="1" i="0" u="none" strike="noStrike" cap="none">
                <a:solidFill>
                  <a:srgbClr val="001933"/>
                </a:solidFill>
                <a:latin typeface="Calibri"/>
                <a:ea typeface="Calibri"/>
                <a:cs typeface="Calibri"/>
                <a:sym typeface="Calibri"/>
              </a:rPr>
              <a:t>MaxJ</a:t>
            </a:r>
          </a:p>
          <a:p>
            <a:pPr marL="0" marR="0" lvl="0" indent="0" algn="ctr" rtl="0">
              <a:lnSpc>
                <a:spcPct val="100000"/>
              </a:lnSpc>
              <a:spcBef>
                <a:spcPts val="0"/>
              </a:spcBef>
              <a:spcAft>
                <a:spcPts val="0"/>
              </a:spcAft>
              <a:buClr>
                <a:srgbClr val="001933"/>
              </a:buClr>
              <a:buSzPct val="25000"/>
              <a:buFont typeface="Calibri"/>
              <a:buNone/>
            </a:pPr>
            <a:r>
              <a:rPr lang="en-GB" sz="1400" b="0" i="0" u="none" strike="noStrike" cap="none">
                <a:solidFill>
                  <a:srgbClr val="001933"/>
                </a:solidFill>
                <a:latin typeface="Calibri"/>
                <a:ea typeface="Calibri"/>
                <a:cs typeface="Calibri"/>
                <a:sym typeface="Calibri"/>
              </a:rPr>
              <a:t>Java-based language</a:t>
            </a:r>
          </a:p>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001933"/>
              </a:solidFill>
              <a:latin typeface="Calibri"/>
              <a:ea typeface="Calibri"/>
              <a:cs typeface="Calibri"/>
              <a:sym typeface="Calibri"/>
            </a:endParaRPr>
          </a:p>
        </p:txBody>
      </p:sp>
      <p:pic>
        <p:nvPicPr>
          <p:cNvPr id="211" name="Shape 211" descr="codeAndGraphSimple.png"/>
          <p:cNvPicPr preferRelativeResize="0"/>
          <p:nvPr/>
        </p:nvPicPr>
        <p:blipFill rotWithShape="1">
          <a:blip r:embed="rId4">
            <a:alphaModFix/>
          </a:blip>
          <a:srcRect l="13934" t="7344" r="48050" b="26652"/>
          <a:stretch/>
        </p:blipFill>
        <p:spPr>
          <a:xfrm>
            <a:off x="3860005" y="2077528"/>
            <a:ext cx="2221495" cy="2350007"/>
          </a:xfrm>
          <a:prstGeom prst="rect">
            <a:avLst/>
          </a:prstGeom>
          <a:noFill/>
          <a:ln>
            <a:noFill/>
          </a:ln>
        </p:spPr>
      </p:pic>
      <p:sp>
        <p:nvSpPr>
          <p:cNvPr id="212" name="Shape 212"/>
          <p:cNvSpPr/>
          <p:nvPr/>
        </p:nvSpPr>
        <p:spPr>
          <a:xfrm>
            <a:off x="973541" y="1935606"/>
            <a:ext cx="2918201" cy="3453513"/>
          </a:xfrm>
          <a:prstGeom prst="rightArrowCallout">
            <a:avLst>
              <a:gd name="adj1" fmla="val 36433"/>
              <a:gd name="adj2" fmla="val 25000"/>
              <a:gd name="adj3" fmla="val 12995"/>
              <a:gd name="adj4" fmla="val 81554"/>
            </a:avLst>
          </a:prstGeom>
          <a:solidFill>
            <a:schemeClr val="accent1"/>
          </a:solidFill>
          <a:ln w="25400" cap="flat" cmpd="sng">
            <a:solidFill>
              <a:srgbClr val="8398AF"/>
            </a:solidFill>
            <a:prstDash val="solid"/>
            <a:round/>
            <a:headEnd type="none" w="med" len="med"/>
            <a:tailEnd type="none" w="med" len="med"/>
          </a:ln>
        </p:spPr>
        <p:txBody>
          <a:bodyPr lIns="91425" tIns="45700" rIns="91425" bIns="45700" anchor="b" anchorCtr="0">
            <a:noAutofit/>
          </a:bodyPr>
          <a:lstStyle/>
          <a:p>
            <a:pPr marL="0" marR="0" lvl="0" indent="0" algn="ctr" rtl="0">
              <a:lnSpc>
                <a:spcPct val="100000"/>
              </a:lnSpc>
              <a:spcBef>
                <a:spcPts val="0"/>
              </a:spcBef>
              <a:spcAft>
                <a:spcPts val="0"/>
              </a:spcAft>
              <a:buClr>
                <a:srgbClr val="001933"/>
              </a:buClr>
              <a:buSzPct val="25000"/>
              <a:buFont typeface="Calibri"/>
              <a:buNone/>
            </a:pPr>
            <a:r>
              <a:rPr lang="en-GB" sz="1400" b="1" i="0" u="none" strike="noStrike" cap="none">
                <a:solidFill>
                  <a:srgbClr val="001933"/>
                </a:solidFill>
                <a:latin typeface="Calibri"/>
                <a:ea typeface="Calibri"/>
                <a:cs typeface="Calibri"/>
                <a:sym typeface="Calibri"/>
              </a:rPr>
              <a:t>Algorithm analysis</a:t>
            </a:r>
          </a:p>
          <a:p>
            <a:pPr marL="0" marR="0" lvl="0" indent="0" algn="ctr" rtl="0">
              <a:lnSpc>
                <a:spcPct val="100000"/>
              </a:lnSpc>
              <a:spcBef>
                <a:spcPts val="0"/>
              </a:spcBef>
              <a:spcAft>
                <a:spcPts val="0"/>
              </a:spcAft>
              <a:buClr>
                <a:srgbClr val="001933"/>
              </a:buClr>
              <a:buSzPct val="25000"/>
              <a:buFont typeface="Calibri"/>
              <a:buNone/>
            </a:pPr>
            <a:r>
              <a:rPr lang="en-GB" sz="1400" b="0" i="0" u="none" strike="noStrike" cap="none">
                <a:solidFill>
                  <a:srgbClr val="001933"/>
                </a:solidFill>
                <a:latin typeface="Calibri"/>
                <a:ea typeface="Calibri"/>
                <a:cs typeface="Calibri"/>
                <a:sym typeface="Calibri"/>
              </a:rPr>
              <a:t>Convert loops to dataflow</a:t>
            </a:r>
          </a:p>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001933"/>
              </a:solidFill>
              <a:latin typeface="Calibri"/>
              <a:ea typeface="Calibri"/>
              <a:cs typeface="Calibri"/>
              <a:sym typeface="Calibri"/>
            </a:endParaRPr>
          </a:p>
        </p:txBody>
      </p:sp>
      <p:pic>
        <p:nvPicPr>
          <p:cNvPr id="213" name="Shape 213"/>
          <p:cNvPicPr preferRelativeResize="0"/>
          <p:nvPr/>
        </p:nvPicPr>
        <p:blipFill rotWithShape="1">
          <a:blip r:embed="rId5">
            <a:alphaModFix/>
          </a:blip>
          <a:srcRect l="2886" t="1368" b="41228"/>
          <a:stretch/>
        </p:blipFill>
        <p:spPr>
          <a:xfrm>
            <a:off x="1146208" y="2043548"/>
            <a:ext cx="2056750" cy="234588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txBox="1">
            <a:spLocks noGrp="1"/>
          </p:cNvSpPr>
          <p:nvPr>
            <p:ph type="title"/>
          </p:nvPr>
        </p:nvSpPr>
        <p:spPr>
          <a:xfrm>
            <a:off x="837886" y="357095"/>
            <a:ext cx="9365700" cy="527999"/>
          </a:xfrm>
          <a:prstGeom prst="rect">
            <a:avLst/>
          </a:prstGeom>
          <a:noFill/>
          <a:ln>
            <a:noFill/>
          </a:ln>
          <a:effectLst>
            <a:outerShdw sx="1000" sy="1000" algn="ctr" rotWithShape="0">
              <a:srgbClr val="003366"/>
            </a:outerShdw>
          </a:effectLst>
        </p:spPr>
        <p:txBody>
          <a:bodyPr lIns="104875" tIns="104875" rIns="104875" bIns="104875" anchor="t" anchorCtr="0">
            <a:noAutofit/>
          </a:bodyPr>
          <a:lstStyle/>
          <a:p>
            <a:pPr marL="0" marR="0" lvl="0" indent="0" algn="l" rtl="0">
              <a:lnSpc>
                <a:spcPct val="100000"/>
              </a:lnSpc>
              <a:spcBef>
                <a:spcPts val="0"/>
              </a:spcBef>
              <a:spcAft>
                <a:spcPts val="0"/>
              </a:spcAft>
              <a:buClr>
                <a:srgbClr val="032043"/>
              </a:buClr>
              <a:buSzPct val="25000"/>
              <a:buFont typeface="Calibri"/>
              <a:buNone/>
            </a:pPr>
            <a:r>
              <a:rPr lang="en-GB" sz="3400" b="1" i="0" u="none" strike="noStrike" cap="none">
                <a:solidFill>
                  <a:srgbClr val="032043"/>
                </a:solidFill>
                <a:latin typeface="Calibri"/>
                <a:ea typeface="Calibri"/>
                <a:cs typeface="Calibri"/>
                <a:sym typeface="Calibri"/>
              </a:rPr>
              <a:t>MaxJ</a:t>
            </a:r>
          </a:p>
        </p:txBody>
      </p:sp>
      <p:sp>
        <p:nvSpPr>
          <p:cNvPr id="219" name="Shape 219"/>
          <p:cNvSpPr txBox="1">
            <a:spLocks noGrp="1"/>
          </p:cNvSpPr>
          <p:nvPr>
            <p:ph type="body" idx="3"/>
          </p:nvPr>
        </p:nvSpPr>
        <p:spPr>
          <a:xfrm>
            <a:off x="837888" y="992925"/>
            <a:ext cx="9360900" cy="456299"/>
          </a:xfrm>
          <a:prstGeom prst="rect">
            <a:avLst/>
          </a:prstGeom>
          <a:solidFill>
            <a:srgbClr val="D3E6FD"/>
          </a:solidFill>
          <a:ln w="9525" cap="flat" cmpd="sng">
            <a:solidFill>
              <a:srgbClr val="8AA8B4"/>
            </a:solidFill>
            <a:prstDash val="solid"/>
            <a:miter/>
            <a:headEnd type="none" w="med" len="med"/>
            <a:tailEnd type="none" w="med" len="med"/>
          </a:ln>
        </p:spPr>
        <p:txBody>
          <a:bodyPr lIns="104875" tIns="104875" rIns="104875" bIns="104875" anchor="ctr" anchorCtr="0">
            <a:noAutofit/>
          </a:bodyPr>
          <a:lstStyle/>
          <a:p>
            <a:pPr marL="0" marR="0" lvl="0" indent="0" algn="just" rtl="0">
              <a:lnSpc>
                <a:spcPct val="100000"/>
              </a:lnSpc>
              <a:spcBef>
                <a:spcPts val="0"/>
              </a:spcBef>
              <a:spcAft>
                <a:spcPts val="0"/>
              </a:spcAft>
              <a:buClr>
                <a:srgbClr val="000066"/>
              </a:buClr>
              <a:buSzPct val="25000"/>
              <a:buFont typeface="Calibri"/>
              <a:buNone/>
            </a:pPr>
            <a:r>
              <a:rPr lang="en-GB" sz="1800" b="1" i="0" u="none" strike="noStrike" cap="none">
                <a:solidFill>
                  <a:srgbClr val="032043"/>
                </a:solidFill>
                <a:latin typeface="Calibri"/>
                <a:ea typeface="Calibri"/>
                <a:cs typeface="Calibri"/>
                <a:sym typeface="Calibri"/>
              </a:rPr>
              <a:t>Dataflow computing in a language you know</a:t>
            </a:r>
          </a:p>
        </p:txBody>
      </p:sp>
      <p:pic>
        <p:nvPicPr>
          <p:cNvPr id="220" name="Shape 220" descr="codeAndGraphSimple.png"/>
          <p:cNvPicPr preferRelativeResize="0"/>
          <p:nvPr/>
        </p:nvPicPr>
        <p:blipFill rotWithShape="1">
          <a:blip r:embed="rId3">
            <a:alphaModFix/>
          </a:blip>
          <a:srcRect/>
          <a:stretch/>
        </p:blipFill>
        <p:spPr>
          <a:xfrm>
            <a:off x="1143325" y="1693249"/>
            <a:ext cx="8899573" cy="534291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a:spLocks noGrp="1"/>
          </p:cNvSpPr>
          <p:nvPr>
            <p:ph type="title"/>
          </p:nvPr>
        </p:nvSpPr>
        <p:spPr>
          <a:xfrm>
            <a:off x="837886" y="357095"/>
            <a:ext cx="9365700" cy="527999"/>
          </a:xfrm>
          <a:prstGeom prst="rect">
            <a:avLst/>
          </a:prstGeom>
          <a:noFill/>
          <a:ln>
            <a:noFill/>
          </a:ln>
          <a:effectLst>
            <a:outerShdw sx="1000" sy="1000" algn="ctr" rotWithShape="0">
              <a:srgbClr val="003366"/>
            </a:outerShdw>
          </a:effectLst>
        </p:spPr>
        <p:txBody>
          <a:bodyPr lIns="104875" tIns="104875" rIns="104875" bIns="104875" anchor="t" anchorCtr="0">
            <a:noAutofit/>
          </a:bodyPr>
          <a:lstStyle/>
          <a:p>
            <a:pPr marL="0" marR="0" lvl="0" indent="0" algn="l" rtl="0">
              <a:lnSpc>
                <a:spcPct val="100000"/>
              </a:lnSpc>
              <a:spcBef>
                <a:spcPts val="0"/>
              </a:spcBef>
              <a:spcAft>
                <a:spcPts val="0"/>
              </a:spcAft>
              <a:buClr>
                <a:srgbClr val="032043"/>
              </a:buClr>
              <a:buSzPct val="25000"/>
              <a:buFont typeface="Calibri"/>
              <a:buNone/>
            </a:pPr>
            <a:r>
              <a:rPr lang="en-GB" sz="3400" b="1" i="0" u="none" strike="noStrike" cap="none">
                <a:solidFill>
                  <a:srgbClr val="032043"/>
                </a:solidFill>
                <a:latin typeface="Calibri"/>
                <a:ea typeface="Calibri"/>
                <a:cs typeface="Calibri"/>
                <a:sym typeface="Calibri"/>
              </a:rPr>
              <a:t>MaxJ</a:t>
            </a:r>
          </a:p>
        </p:txBody>
      </p:sp>
      <p:sp>
        <p:nvSpPr>
          <p:cNvPr id="226" name="Shape 226"/>
          <p:cNvSpPr txBox="1">
            <a:spLocks noGrp="1"/>
          </p:cNvSpPr>
          <p:nvPr>
            <p:ph type="body" idx="3"/>
          </p:nvPr>
        </p:nvSpPr>
        <p:spPr>
          <a:xfrm>
            <a:off x="837888" y="992925"/>
            <a:ext cx="9360900" cy="456299"/>
          </a:xfrm>
          <a:prstGeom prst="rect">
            <a:avLst/>
          </a:prstGeom>
          <a:solidFill>
            <a:srgbClr val="D3E6FD"/>
          </a:solidFill>
          <a:ln w="9525" cap="flat" cmpd="sng">
            <a:solidFill>
              <a:srgbClr val="8AA8B4"/>
            </a:solidFill>
            <a:prstDash val="solid"/>
            <a:miter/>
            <a:headEnd type="none" w="med" len="med"/>
            <a:tailEnd type="none" w="med" len="med"/>
          </a:ln>
        </p:spPr>
        <p:txBody>
          <a:bodyPr lIns="104875" tIns="104875" rIns="104875" bIns="104875" anchor="ctr" anchorCtr="0">
            <a:noAutofit/>
          </a:bodyPr>
          <a:lstStyle/>
          <a:p>
            <a:pPr marL="0" marR="0" lvl="0" indent="0" algn="just" rtl="0">
              <a:lnSpc>
                <a:spcPct val="100000"/>
              </a:lnSpc>
              <a:spcBef>
                <a:spcPts val="0"/>
              </a:spcBef>
              <a:spcAft>
                <a:spcPts val="0"/>
              </a:spcAft>
              <a:buClr>
                <a:srgbClr val="000066"/>
              </a:buClr>
              <a:buSzPct val="25000"/>
              <a:buFont typeface="Calibri"/>
              <a:buNone/>
            </a:pPr>
            <a:r>
              <a:rPr lang="en-GB" sz="1800" b="1" i="0" u="none" strike="noStrike" cap="none">
                <a:solidFill>
                  <a:srgbClr val="032043"/>
                </a:solidFill>
                <a:latin typeface="Calibri"/>
                <a:ea typeface="Calibri"/>
                <a:cs typeface="Calibri"/>
                <a:sym typeface="Calibri"/>
              </a:rPr>
              <a:t>Complex graphs from simple code</a:t>
            </a:r>
          </a:p>
        </p:txBody>
      </p:sp>
      <p:pic>
        <p:nvPicPr>
          <p:cNvPr id="227" name="Shape 227"/>
          <p:cNvPicPr preferRelativeResize="0"/>
          <p:nvPr/>
        </p:nvPicPr>
        <p:blipFill rotWithShape="1">
          <a:blip r:embed="rId3">
            <a:alphaModFix/>
          </a:blip>
          <a:srcRect/>
          <a:stretch/>
        </p:blipFill>
        <p:spPr>
          <a:xfrm>
            <a:off x="2145506" y="1557055"/>
            <a:ext cx="6515100" cy="5366030"/>
          </a:xfrm>
          <a:prstGeom prst="rect">
            <a:avLst/>
          </a:prstGeom>
          <a:noFill/>
          <a:ln>
            <a:noFill/>
          </a:ln>
        </p:spPr>
      </p:pic>
      <p:sp>
        <p:nvSpPr>
          <p:cNvPr id="228" name="Shape 228"/>
          <p:cNvSpPr txBox="1"/>
          <p:nvPr/>
        </p:nvSpPr>
        <p:spPr>
          <a:xfrm>
            <a:off x="4088605" y="6923035"/>
            <a:ext cx="2988318" cy="36933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n-GB" sz="1800" b="1" i="0" u="none" strike="noStrike" cap="none">
                <a:solidFill>
                  <a:srgbClr val="000000"/>
                </a:solidFill>
                <a:latin typeface="Calibri"/>
                <a:ea typeface="Calibri"/>
                <a:cs typeface="Calibri"/>
                <a:sym typeface="Calibri"/>
              </a:rPr>
              <a:t>3D finite difference time step</a:t>
            </a:r>
          </a:p>
        </p:txBody>
      </p:sp>
    </p:spTree>
  </p:cSld>
  <p:clrMapOvr>
    <a:masterClrMapping/>
  </p:clrMapOvr>
</p:sld>
</file>

<file path=ppt/theme/theme1.xml><?xml version="1.0" encoding="utf-8"?>
<a:theme xmlns:a="http://schemas.openxmlformats.org/drawingml/2006/main" name="MaxelerTemplateJunew2017">
  <a:themeElements>
    <a:clrScheme name="Maxeler">
      <a:dk1>
        <a:srgbClr val="000000"/>
      </a:dk1>
      <a:lt1>
        <a:srgbClr val="FFFFFF"/>
      </a:lt1>
      <a:dk2>
        <a:srgbClr val="535353"/>
      </a:dk2>
      <a:lt2>
        <a:srgbClr val="FFFFFF"/>
      </a:lt2>
      <a:accent1>
        <a:srgbClr val="005089"/>
      </a:accent1>
      <a:accent2>
        <a:srgbClr val="FFFFFF"/>
      </a:accent2>
      <a:accent3>
        <a:srgbClr val="A6A6A6"/>
      </a:accent3>
      <a:accent4>
        <a:srgbClr val="333333"/>
      </a:accent4>
      <a:accent5>
        <a:srgbClr val="000000"/>
      </a:accent5>
      <a:accent6>
        <a:srgbClr val="535353"/>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hort TEMPLATE GALAXIS TWA">
  <a:themeElements>
    <a:clrScheme name="Mediobanca 2009">
      <a:dk1>
        <a:srgbClr val="003366"/>
      </a:dk1>
      <a:lt1>
        <a:srgbClr val="FFFFFF"/>
      </a:lt1>
      <a:dk2>
        <a:srgbClr val="A5A5A5"/>
      </a:dk2>
      <a:lt2>
        <a:srgbClr val="D8D8D8"/>
      </a:lt2>
      <a:accent1>
        <a:srgbClr val="B4D1F0"/>
      </a:accent1>
      <a:accent2>
        <a:srgbClr val="22446A"/>
      </a:accent2>
      <a:accent3>
        <a:srgbClr val="316297"/>
      </a:accent3>
      <a:accent4>
        <a:srgbClr val="88B2E0"/>
      </a:accent4>
      <a:accent5>
        <a:srgbClr val="B4D1F0"/>
      </a:accent5>
      <a:accent6>
        <a:srgbClr val="E7F0F9"/>
      </a:accent6>
      <a:hlink>
        <a:srgbClr val="0000FF"/>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2183</Words>
  <Application>Microsoft Office PowerPoint</Application>
  <PresentationFormat>Custom</PresentationFormat>
  <Paragraphs>289</Paragraphs>
  <Slides>30</Slides>
  <Notes>30</Notes>
  <HiddenSlides>0</HiddenSlides>
  <MMClips>0</MMClip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MaxelerTemplateJunew2017</vt:lpstr>
      <vt:lpstr>Short TEMPLATE GALAXIS TWA</vt:lpstr>
      <vt:lpstr>Slide 1</vt:lpstr>
      <vt:lpstr>What Makes Computers Inefficient?</vt:lpstr>
      <vt:lpstr>What Makes Computers Inefficient?</vt:lpstr>
      <vt:lpstr>The Dataflow Model</vt:lpstr>
      <vt:lpstr>The Story of Maxeler Dataflow Computing</vt:lpstr>
      <vt:lpstr>Maxeler Success Stories</vt:lpstr>
      <vt:lpstr>Building a Dataflow Computer</vt:lpstr>
      <vt:lpstr>MaxJ</vt:lpstr>
      <vt:lpstr>MaxJ</vt:lpstr>
      <vt:lpstr>Building a Dataflow Computer</vt:lpstr>
      <vt:lpstr>The Dataflow Engine</vt:lpstr>
      <vt:lpstr>The Dataflow Engine</vt:lpstr>
      <vt:lpstr>The Dataflow Engine</vt:lpstr>
      <vt:lpstr>The Dataflow Engine</vt:lpstr>
      <vt:lpstr>The Dataflow Engine</vt:lpstr>
      <vt:lpstr>The Maxeler DFE</vt:lpstr>
      <vt:lpstr>Strategic Partnerships</vt:lpstr>
      <vt:lpstr>Dataflow Case Study</vt:lpstr>
      <vt:lpstr>Loopflow Graph</vt:lpstr>
      <vt:lpstr>Optimize Memory</vt:lpstr>
      <vt:lpstr>Dataflow Architecture</vt:lpstr>
      <vt:lpstr>Performance Modeling</vt:lpstr>
      <vt:lpstr>Maximum Performance Density</vt:lpstr>
      <vt:lpstr>System Architecture</vt:lpstr>
      <vt:lpstr>AppGallery</vt:lpstr>
      <vt:lpstr>MaxGenFD</vt:lpstr>
      <vt:lpstr>PRACE PCP</vt:lpstr>
      <vt:lpstr>UK Science and Technology Facilities Council</vt:lpstr>
      <vt:lpstr>Global Weather Simulation</vt:lpstr>
      <vt:lpstr>MaxML for Machine Learning</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nenadko</cp:lastModifiedBy>
  <cp:revision>2</cp:revision>
  <dcterms:modified xsi:type="dcterms:W3CDTF">2017-10-23T06:49:44Z</dcterms:modified>
</cp:coreProperties>
</file>