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GRE:  Analysis of an Argument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02/04/2013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1E6A-F9F4-4D67-B3AC-02E8BB6701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4269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GRE:  Analysis of an Argument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02/04/2013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DD11-BACA-434C-BE63-9C6DAFEDEB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93330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1D8914-50AE-441D-92C5-B8FC1E7CEDE8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latin typeface="Calibri" pitchFamily="34" charset="0"/>
            </a:endParaRPr>
          </a:p>
        </p:txBody>
      </p:sp>
      <p:sp>
        <p:nvSpPr>
          <p:cNvPr id="22533" name="Header Placeholder 6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latin typeface="Calibri" pitchFamily="34" charset="0"/>
              </a:rPr>
              <a:t>GRE:  Analysis of an Argument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9E4-EA8C-4FF3-AEC4-FB8FB9BD3ACA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r>
              <a:rPr lang="en-GB" dirty="0" smtClean="0"/>
              <a:t>/8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EF3B-157A-495D-AB65-1EB8EDF58517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7C29-0FFE-4074-A6F0-CC02D0C82E2F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BE93-B125-4AB4-9D9B-C0D5C7C6885E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/8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84D8-4560-44A8-9234-9E7D148BE1F1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/8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E886-9500-4B94-A5E4-124B66B7023D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883D-A6D1-4F1E-BA9E-74174459B9AD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823BA-5305-4CFE-9DA9-DE32084B2EB4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A7F3-D8EB-4370-8677-C1BEAA810888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/8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2A2D-F6F3-4608-B22C-11D0E660D100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6147-A125-4FAB-8791-8F23E7D62AC2}" type="datetime1">
              <a:rPr lang="en-GB" smtClean="0"/>
              <a:pPr/>
              <a:t>03/04/2013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B12B0B-AD54-4B89-BE61-CDD1F77B7BC1}" type="datetime1">
              <a:rPr lang="en-GB" smtClean="0"/>
              <a:pPr/>
              <a:t>03/04/2013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333E9A9-FF9E-40BF-963C-2F2EDD373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79388" y="2133600"/>
            <a:ext cx="8713787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GRE: 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 Argument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463" y="3068638"/>
            <a:ext cx="8370887" cy="2160587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Stefan Rodić 526/2010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r-Latn-R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rodic04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gmail.com</a:t>
            </a:r>
            <a:endParaRPr lang="sr-Latn-R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School of Electrical Engineering,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University of Belgrade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sr-Latn-R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Slide Number Placeholder 12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16675"/>
            <a:ext cx="457200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srgbClr val="4D4D4D"/>
                </a:solidFill>
              </a:rPr>
              <a:t>1/8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arguments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11188" y="1989138"/>
            <a:ext cx="8207375" cy="27638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Discussion about two real estate firms in one town:</a:t>
            </a:r>
          </a:p>
          <a:p>
            <a:pPr lvl="1" eaLnBrk="1" hangingPunct="1"/>
            <a:r>
              <a:rPr lang="en-GB" sz="2800" dirty="0" smtClean="0"/>
              <a:t>Adams Realty and Fitch Realty.</a:t>
            </a:r>
          </a:p>
          <a:p>
            <a:pPr lvl="1" eaLnBrk="1" hangingPunct="1"/>
            <a:r>
              <a:rPr lang="en-US" sz="2800" dirty="0" smtClean="0"/>
              <a:t>Number of real estate agents.</a:t>
            </a:r>
          </a:p>
          <a:p>
            <a:pPr lvl="1" eaLnBrk="1" hangingPunct="1"/>
            <a:r>
              <a:rPr lang="en-GB" sz="2800" dirty="0" smtClean="0"/>
              <a:t>Revenue during one year.</a:t>
            </a:r>
          </a:p>
          <a:p>
            <a:pPr lvl="1" eaLnBrk="1" hangingPunct="1"/>
            <a:r>
              <a:rPr lang="en-US" sz="2800" dirty="0" smtClean="0"/>
              <a:t>Time needed to sell building.</a:t>
            </a:r>
            <a:endParaRPr lang="en-GB" sz="28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362700"/>
            <a:ext cx="457200" cy="4016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dirty="0" smtClean="0">
                <a:solidFill>
                  <a:srgbClr val="4D4D4D"/>
                </a:solidFill>
              </a:rPr>
              <a:t>2</a:t>
            </a:r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4213" y="2205038"/>
            <a:ext cx="8640762" cy="2476500"/>
          </a:xfrm>
        </p:spPr>
        <p:txBody>
          <a:bodyPr/>
          <a:lstStyle/>
          <a:p>
            <a:pPr eaLnBrk="1" hangingPunct="1"/>
            <a:r>
              <a:rPr lang="en-GB" sz="2400" smtClean="0"/>
              <a:t>The given arguments are highlighting the superiority of Adams    Realty over Fitch Realty.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Analyzing given arguments in order to make decisions</a:t>
            </a:r>
            <a:r>
              <a:rPr lang="en-US" sz="3000" smtClean="0"/>
              <a:t>.</a:t>
            </a:r>
            <a:endParaRPr lang="en-GB" sz="300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458426-70F4-453C-A8CF-1F2041D6706C}" type="slidenum">
              <a:rPr lang="en-GB" dirty="0" smtClean="0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Elaboration(1)</a:t>
            </a:r>
            <a:endParaRPr lang="en-GB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783637" cy="3733800"/>
          </a:xfrm>
        </p:spPr>
        <p:txBody>
          <a:bodyPr/>
          <a:lstStyle/>
          <a:p>
            <a:pPr eaLnBrk="1" hangingPunct="1"/>
            <a:r>
              <a:rPr lang="en-GB" sz="2400" smtClean="0"/>
              <a:t>The first argument could have been presented in a better manner.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400" smtClean="0"/>
              <a:t>Number of agents is not </a:t>
            </a:r>
            <a:r>
              <a:rPr lang="en-GB" sz="2400" smtClean="0"/>
              <a:t>crucial for real estate firm.</a:t>
            </a:r>
            <a:endParaRPr lang="en-US" sz="2400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400" smtClean="0"/>
              <a:t>Real estate firm is depending on business plan.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GB" sz="2400" smtClean="0"/>
              <a:t>Research other differences between two real estate firms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78F3AB-E97A-44CB-A290-25C01C955622}" type="slidenum">
              <a:rPr lang="en-GB" dirty="0" smtClean="0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Elaboration(2)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557338"/>
            <a:ext cx="8713787" cy="3195637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GB" sz="2400" dirty="0"/>
              <a:t>Revenue during one </a:t>
            </a:r>
            <a:r>
              <a:rPr lang="en-GB" sz="2400" dirty="0" smtClean="0"/>
              <a:t>year.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Less attractive buildings to sell.</a:t>
            </a:r>
          </a:p>
          <a:p>
            <a:pPr marL="68580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4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400" dirty="0"/>
              <a:t>One firm is specialized for selling only one type of buildings.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sz="24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Examine which firm is expert for selling houses.</a:t>
            </a:r>
            <a:endParaRPr lang="en-US" sz="24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535A2-471B-425C-9084-E493AE31ABE9}" type="slidenum">
              <a:rPr lang="en-GB" dirty="0" smtClean="0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Elaboration(3)</a:t>
            </a:r>
            <a:endParaRPr lang="en-GB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4213" y="1628775"/>
            <a:ext cx="7772400" cy="3341688"/>
          </a:xfrm>
        </p:spPr>
        <p:txBody>
          <a:bodyPr/>
          <a:lstStyle/>
          <a:p>
            <a:pPr eaLnBrk="1" hangingPunct="1"/>
            <a:r>
              <a:rPr lang="en-US" sz="2400" smtClean="0"/>
              <a:t>Writers own experience.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GB" sz="2400" smtClean="0"/>
              <a:t>Incident that took place 10 years ago.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Locations and conditions of two houses.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Think before you buy house.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98983-DC75-48BB-BF1F-5ABE282755BF}" type="slidenum">
              <a:rPr lang="en-GB" dirty="0" smtClean="0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Three arguments: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Agents.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Money.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Time.</a:t>
            </a:r>
          </a:p>
          <a:p>
            <a:pPr marL="468630" lvl="1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4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To do quick research of every real estate firm and to find which one is expert in domain that is needed for you. 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697066-D7E6-4CFE-9147-A86C2F64AF7B}" type="slidenum">
              <a:rPr lang="en-GB" dirty="0" smtClean="0">
                <a:solidFill>
                  <a:srgbClr val="4D4D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GB" dirty="0" smtClean="0">
                <a:solidFill>
                  <a:srgbClr val="4D4D4D"/>
                </a:solidFill>
              </a:rPr>
              <a:t>/8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sr-Latn-CS" sz="9600" dirty="0" smtClean="0"/>
              <a:t>The </a:t>
            </a:r>
            <a:r>
              <a:rPr lang="sr-Latn-CS" sz="9600" dirty="0" err="1" smtClean="0"/>
              <a:t>end</a:t>
            </a:r>
            <a:endParaRPr lang="sr-Latn-C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8</a:t>
            </a:r>
            <a:r>
              <a:rPr lang="en-GB" dirty="0" smtClean="0"/>
              <a:t>/8</a:t>
            </a:r>
            <a:endParaRPr lang="en-GB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119</TotalTime>
  <Words>234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GRE:  Analysis of an Argument</vt:lpstr>
      <vt:lpstr>arguments</vt:lpstr>
      <vt:lpstr>introduction</vt:lpstr>
      <vt:lpstr>Elaboration(1)</vt:lpstr>
      <vt:lpstr>Elaboration(2)</vt:lpstr>
      <vt:lpstr>Elaboration(3)</vt:lpstr>
      <vt:lpstr>conclusion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GRE:  Analysis of an Argument</dc:title>
  <dc:creator>User</dc:creator>
  <cp:lastModifiedBy>Todorovic</cp:lastModifiedBy>
  <cp:revision>66</cp:revision>
  <dcterms:created xsi:type="dcterms:W3CDTF">2013-04-02T11:26:03Z</dcterms:created>
  <dcterms:modified xsi:type="dcterms:W3CDTF">2013-04-03T09:12:23Z</dcterms:modified>
</cp:coreProperties>
</file>