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1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6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0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1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4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AF30-3E43-4937-89A6-06F30E2A1C4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1794-9759-4F8B-B969-80770FD2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36314"/>
              </p:ext>
            </p:extLst>
          </p:nvPr>
        </p:nvGraphicFramePr>
        <p:xfrm>
          <a:off x="-1" y="0"/>
          <a:ext cx="12192001" cy="78889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{8FD4443E-F989-4FC4-A0C8-D5A2AF1F390B}</a:tableStyleId>
              </a:tblPr>
              <a:tblGrid>
                <a:gridCol w="554134">
                  <a:extLst>
                    <a:ext uri="{9D8B030D-6E8A-4147-A177-3AD203B41FA5}">
                      <a16:colId xmlns:a16="http://schemas.microsoft.com/office/drawing/2014/main" val="1604614367"/>
                    </a:ext>
                  </a:extLst>
                </a:gridCol>
                <a:gridCol w="1200627">
                  <a:extLst>
                    <a:ext uri="{9D8B030D-6E8A-4147-A177-3AD203B41FA5}">
                      <a16:colId xmlns:a16="http://schemas.microsoft.com/office/drawing/2014/main" val="3810350615"/>
                    </a:ext>
                  </a:extLst>
                </a:gridCol>
                <a:gridCol w="2493608">
                  <a:extLst>
                    <a:ext uri="{9D8B030D-6E8A-4147-A177-3AD203B41FA5}">
                      <a16:colId xmlns:a16="http://schemas.microsoft.com/office/drawing/2014/main" val="3799063360"/>
                    </a:ext>
                  </a:extLst>
                </a:gridCol>
                <a:gridCol w="3786591">
                  <a:extLst>
                    <a:ext uri="{9D8B030D-6E8A-4147-A177-3AD203B41FA5}">
                      <a16:colId xmlns:a16="http://schemas.microsoft.com/office/drawing/2014/main" val="3227443338"/>
                    </a:ext>
                  </a:extLst>
                </a:gridCol>
                <a:gridCol w="4157041">
                  <a:extLst>
                    <a:ext uri="{9D8B030D-6E8A-4147-A177-3AD203B41FA5}">
                      <a16:colId xmlns:a16="http://schemas.microsoft.com/office/drawing/2014/main" val="3448145177"/>
                    </a:ext>
                  </a:extLst>
                </a:gridCol>
              </a:tblGrid>
              <a:tr h="34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CMMI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level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Project area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Specific goals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Specific Practices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Characteristics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3277627"/>
                  </a:ext>
                </a:extLst>
              </a:tr>
              <a:tr h="235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Develop, </a:t>
                      </a:r>
                      <a:r>
                        <a:rPr lang="en-US" sz="1000" dirty="0" err="1">
                          <a:solidFill>
                            <a:schemeClr val="bg1"/>
                          </a:solidFill>
                          <a:effectLst/>
                        </a:rPr>
                        <a:t>integarate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-Project initialization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-presentation of the project concept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- The project is intended to change the awareness of students and the local community about waste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2810743"/>
                  </a:ext>
                </a:extLst>
              </a:tr>
              <a:tr h="364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2.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-Requirements Management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-Project planning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-Project monitoring and control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-Supplier </a:t>
                      </a:r>
                      <a:r>
                        <a:rPr lang="en-US" sz="1000" dirty="0" err="1">
                          <a:solidFill>
                            <a:schemeClr val="bg1"/>
                          </a:solidFill>
                          <a:effectLst/>
                        </a:rPr>
                        <a:t>agreeament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bg1"/>
                          </a:solidFill>
                          <a:effectLst/>
                        </a:rPr>
                        <a:t>menagement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-Measurement and  Analysis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-Process and Product  Quality Assurance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-Specify the management 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process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-cooperation 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of partners involved in the project (Landfill and Green home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Tx/>
                        <a:buNone/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 accurately present the plan we must adhere 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-specify budget funds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-monitor whether it is realized as 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planned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-sign cooperation agreements with partners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-perform waste measurements every day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-report on the amount of collected waste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-Objectively reasoning the results of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 present a solution to the problem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-specify obligations in relation to requirements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-plan regular classes to keep up with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-provide the necessary resources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-Define the duration of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-educate teams about the knowledge they need to master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-establish working procedures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 specify the exact step plan of all actors (teachers, students, parents, volunteers, employees of the Landfill)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 Identify contradictions between project activities and requirements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-correct conceptual solutions if something turns out to be objectively better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-plan the roles of team members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 analyze the measurement results and conclude the pace of implementation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-analyze what the interest of students and parents in waste selection depends on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-write a detailed project plan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-provide resources (containers, canvas bags and waste trucks)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r>
                        <a:rPr lang="sl-SI" sz="1000" dirty="0" smtClean="0">
                          <a:solidFill>
                            <a:schemeClr val="bg1"/>
                          </a:solidFill>
                          <a:effectLst/>
                        </a:rPr>
                        <a:t>he </a:t>
                      </a: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conceptual plan plans for the project to last 11 months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-organize an educational lecture for team members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specifying the responsibilities of all, including volunteers, working methods and working hours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It is important to notice all the contradictions and eliminate them as soon as possible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adhere to the budget presented in the conceptual plan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-choose the best trucks to transport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-choose containers that are most suitable for waste selection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-communicate responsibilities to team members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document all obtained results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-regularly report on the funds that the school received from the selected waste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6545462"/>
                  </a:ext>
                </a:extLst>
              </a:tr>
              <a:tr h="2635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3.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-Risk Management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- Integrated Supplier Management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-Organizational training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-Organizational Process Definition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- Decision Analysis and Resolution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-identify potential risks and mitigation strategies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-coordinate the cooperation of project partners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-Involve the media in promotion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-organize the possibility of training younger students for waste selection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-establish positive and negative phenomena during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-planning an action to improve the flow of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-check alternative solutions and how much better they are than existing ones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-develop a risk mitigation plan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-determine who will be in charge of minimizing risk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-monitor the work of all team members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-remove all difficulties as quickly as possible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 establish cooperation with local and regional media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-implement the training of younger students to properly dispose of waste for selection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-include positive experiences from practice in the further course of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-implement a project improvement plan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-accept alternative solutions and include them in the further realization of the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-choose the best solutions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-monitor the satisfaction of project participants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-it is important that the activity of students and parents is monitored and kept at the highest possible level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-document and compare daily reports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Document any idea that proves to be advanced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-document articles published in local and regional media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-training plan to be precisely specified and roles precisely divided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 team coordinators to report regularly on the progress of the project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-obligatory to supervise team members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-make a summary plan that combines basic and refined conceptual solutions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-document possible problems that need to be eliminated as soon as possible and with as little expense as possible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1000" dirty="0">
                          <a:solidFill>
                            <a:schemeClr val="bg1"/>
                          </a:solidFill>
                          <a:effectLst/>
                        </a:rPr>
                        <a:t>-respect the ideas and suggestions of all participants, especially students and parents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3509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3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590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Snezana</dc:creator>
  <cp:lastModifiedBy>Snezana</cp:lastModifiedBy>
  <cp:revision>2</cp:revision>
  <dcterms:created xsi:type="dcterms:W3CDTF">2022-01-11T17:07:44Z</dcterms:created>
  <dcterms:modified xsi:type="dcterms:W3CDTF">2022-01-11T17:10:50Z</dcterms:modified>
</cp:coreProperties>
</file>