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384" autoAdjust="0"/>
  </p:normalViewPr>
  <p:slideViewPr>
    <p:cSldViewPr snapToGrid="0">
      <p:cViewPr varScale="1">
        <p:scale>
          <a:sx n="70" d="100"/>
          <a:sy n="70" d="100"/>
        </p:scale>
        <p:origin x="84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E9B79-18BF-43EA-95AA-FCA7FC20522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814BB-A961-40D8-874E-A635FE8F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63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40A56-21DF-418E-8ABB-F75BF62E8E2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54CEF-ACCD-454D-AAAA-A8872CB6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854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54CEF-ACCD-454D-AAAA-A8872CB62A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9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54CEF-ACCD-454D-AAAA-A8872CB62A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9609-4D5F-4B9A-ACD7-EBECE88FD9F3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501-93DE-4991-8C55-D2E09AC1372C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7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22E9-EAA9-4FEF-BF02-D06EB760CBAA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2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3055-5025-452A-BE18-7A27A3373410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0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1A28-FE29-4DFF-ADDF-3AD81FB0FFC7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E3C3-E847-4D02-B6C7-D82BF97CCC43}" type="datetime1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5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DEBD-6E82-4BDC-AF7A-2DC9E75F2A4B}" type="datetime1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8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AA56-D15F-4113-AFCE-837052EC4047}" type="datetime1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0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4798-56A1-4C84-9540-2179065F37F2}" type="datetime1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6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C4D3-DE41-4454-87D1-776AFE3A7204}" type="datetime1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6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E8FE-F146-4E60-B436-541A63EA8E9D}" type="datetime1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1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4277A-8E71-4790-9E31-2CE9BEA3DBC5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840D-DB0E-4F0B-A73B-076E0178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7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an Argument Question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“As violence in movies increases, so do crime rates in our cities.   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combat this problem we must establish a board to censor certain movies, or we must limit admission to persons over 21 years of age. Apparently our legislators are not concerned about this issue since a bill calling for such actions recently failed to receive a majority vote.”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140" y="3630305"/>
            <a:ext cx="7806519" cy="322769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85394" y="6451933"/>
            <a:ext cx="1106606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1/4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3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questions arise: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25625"/>
            <a:ext cx="1138109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Which law can forbid watching something what we choose,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in our house?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does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exist)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Whether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minors watch violent content in the presence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watch, then the parents are also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responsible)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bullies come from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harmonious families?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their parents are criminals ,</a:t>
            </a:r>
          </a:p>
          <a:p>
            <a:pPr marL="0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family where they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 violence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day)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this is just an impression,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or research has been done?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6" y="0"/>
            <a:ext cx="3034636" cy="2838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3466530" cy="1847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79" y="3413862"/>
            <a:ext cx="3853503" cy="307555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81096" y="6489417"/>
            <a:ext cx="764274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2/4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95786"/>
            <a:ext cx="5431809" cy="22791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an issue:</a:t>
            </a:r>
          </a:p>
          <a:p>
            <a:pPr algn="just">
              <a:lnSpc>
                <a:spcPct val="12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“Twenty years ago, Dr. Field, a noted anthropologist, </a:t>
            </a:r>
          </a:p>
          <a:p>
            <a:pPr algn="just">
              <a:lnSpc>
                <a:spcPct val="12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visited the island of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20000"/>
              </a:lnSpc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concluded from his observations that children in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were reared by an entire village rather than by their own biological parents.</a:t>
            </a:r>
          </a:p>
          <a:p>
            <a:pPr algn="just"/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2497540"/>
            <a:ext cx="4442346" cy="436046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809" y="-163773"/>
            <a:ext cx="6596416" cy="4244454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However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my recent interviews with children living in the group of islands that includes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Tertia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 that these children spend much more time talking about their biological parents than about other adults in the village.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This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of mine proves that Dr. Field's conclusion about Tertian village culture is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invalid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that the observation-centered approach to studying cultures is invalid as well.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interview-centered method that my team of graduate students is currently using in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Tertia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establish a much more accurate understanding of child-rearing traditions there and in other island cultures.“</a:t>
            </a:r>
          </a:p>
          <a:p>
            <a:endParaRPr lang="en-US" sz="1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2" y="3985146"/>
            <a:ext cx="6073254" cy="2872854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074" y="6537370"/>
            <a:ext cx="776924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3/4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0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questions arise:</a:t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50633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they used different research methods?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(Maybe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observing would lead to the same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result).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questions skillfully adapted to different children's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ages?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not, they can easily lead to the wrong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conclusion).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same number and age of children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in both studies?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then the research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compared).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did not interview the parents of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(Maybe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the children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grew up with influence of the village,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they don't want their children to grow up like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53800" y="6482687"/>
            <a:ext cx="669878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4/4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2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448</Words>
  <Application>Microsoft Office PowerPoint</Application>
  <PresentationFormat>Widescreen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Analysis of an Argument Question</vt:lpstr>
      <vt:lpstr>The following questions arise: </vt:lpstr>
      <vt:lpstr>PowerPoint Presentation</vt:lpstr>
      <vt:lpstr>The following questions arise: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As violence in movies increases, so do crime rates in our cities. To combat this problem we must establish a board to censor certain movies, or we must limit admission to persons over 21 years of age. Apparently our legislators are not concerned about this issue since a bill calling for such actions recently failed to receive a majority vote.” </dc:title>
  <dc:creator>Snezana</dc:creator>
  <cp:lastModifiedBy>Snezana</cp:lastModifiedBy>
  <cp:revision>28</cp:revision>
  <dcterms:created xsi:type="dcterms:W3CDTF">2022-01-07T07:54:32Z</dcterms:created>
  <dcterms:modified xsi:type="dcterms:W3CDTF">2022-01-08T21:28:42Z</dcterms:modified>
</cp:coreProperties>
</file>