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6"/>
  </p:notesMasterIdLst>
  <p:handoutMasterIdLst>
    <p:handoutMasterId r:id="rId7"/>
  </p:handoutMasterIdLst>
  <p:sldIdLst>
    <p:sldId id="260" r:id="rId2"/>
    <p:sldId id="257" r:id="rId3"/>
    <p:sldId id="261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9" autoAdjust="0"/>
    <p:restoredTop sz="86384" autoAdjust="0"/>
  </p:normalViewPr>
  <p:slideViewPr>
    <p:cSldViewPr snapToGrid="0">
      <p:cViewPr varScale="1">
        <p:scale>
          <a:sx n="70" d="100"/>
          <a:sy n="70" d="100"/>
        </p:scale>
        <p:origin x="84" y="26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2E9B79-18BF-43EA-95AA-FCA7FC205223}" type="datetimeFigureOut">
              <a:rPr lang="en-US" smtClean="0"/>
              <a:t>1/8/2022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1814BB-A961-40D8-874E-A635FE8F3C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1636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940A56-21DF-418E-8ABB-F75BF62E8E25}" type="datetimeFigureOut">
              <a:rPr lang="en-US" smtClean="0"/>
              <a:t>1/8/2022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C54CEF-ACCD-454D-AAAA-A8872CB62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28546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C54CEF-ACCD-454D-AAAA-A8872CB62A0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4998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C54CEF-ACCD-454D-AAAA-A8872CB62A0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488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39609-4D5F-4B9A-ACD7-EBECE88FD9F3}" type="datetime1">
              <a:rPr lang="en-US" smtClean="0"/>
              <a:t>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8840D-DB0E-4F0B-A73B-076E0178C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63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D6501-93DE-4991-8C55-D2E09AC1372C}" type="datetime1">
              <a:rPr lang="en-US" smtClean="0"/>
              <a:t>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8840D-DB0E-4F0B-A73B-076E0178C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677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222E9-EAA9-4FEF-BF02-D06EB760CBAA}" type="datetime1">
              <a:rPr lang="en-US" smtClean="0"/>
              <a:t>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8840D-DB0E-4F0B-A73B-076E0178C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726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03055-5025-452A-BE18-7A27A3373410}" type="datetime1">
              <a:rPr lang="en-US" smtClean="0"/>
              <a:t>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8840D-DB0E-4F0B-A73B-076E0178C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504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81A28-FE29-4DFF-ADDF-3AD81FB0FFC7}" type="datetime1">
              <a:rPr lang="en-US" smtClean="0"/>
              <a:t>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8840D-DB0E-4F0B-A73B-076E0178C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11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4E3C3-E847-4D02-B6C7-D82BF97CCC43}" type="datetime1">
              <a:rPr lang="en-US" smtClean="0"/>
              <a:t>1/8/2022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8840D-DB0E-4F0B-A73B-076E0178C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358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EDEBD-6E82-4BDC-AF7A-2DC9E75F2A4B}" type="datetime1">
              <a:rPr lang="en-US" smtClean="0"/>
              <a:t>1/8/2022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8840D-DB0E-4F0B-A73B-076E0178C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085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8AA56-D15F-4113-AFCE-837052EC4047}" type="datetime1">
              <a:rPr lang="en-US" smtClean="0"/>
              <a:t>1/8/2022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8840D-DB0E-4F0B-A73B-076E0178C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107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D4798-56A1-4C84-9540-2179065F37F2}" type="datetime1">
              <a:rPr lang="en-US" smtClean="0"/>
              <a:t>1/8/2022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8840D-DB0E-4F0B-A73B-076E0178C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169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5C4D3-DE41-4454-87D1-776AFE3A7204}" type="datetime1">
              <a:rPr lang="en-US" smtClean="0"/>
              <a:t>1/8/2022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8840D-DB0E-4F0B-A73B-076E0178C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966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1E8FE-F146-4E60-B436-541A63EA8E9D}" type="datetime1">
              <a:rPr lang="en-US" smtClean="0"/>
              <a:t>1/8/2022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8840D-DB0E-4F0B-A73B-076E0178C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311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84277A-8E71-4790-9E31-2CE9BEA3DBC5}" type="datetime1">
              <a:rPr lang="en-US" smtClean="0"/>
              <a:t>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58840D-DB0E-4F0B-A73B-076E0178C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972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Analysis of an Argument Question</a:t>
            </a:r>
            <a:endParaRPr lang="en-US" sz="3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“As violence in movies increases, so do crime rates in our cities.   </a:t>
            </a:r>
          </a:p>
          <a:p>
            <a:pPr marL="0" indent="0" algn="just">
              <a:buNone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combat this problem we must establish a board to censor certain movies, or we must limit admission to persons over 21 years of age. Apparently our legislators are not concerned about this issue since a bill calling for such actions recently failed to receive a majority vote.”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3140" y="3630305"/>
            <a:ext cx="7806519" cy="3227696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085394" y="6451933"/>
            <a:ext cx="1106606" cy="365125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1/4</a:t>
            </a:r>
            <a:endParaRPr lang="en-US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6938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following questions arise:</a:t>
            </a:r>
            <a:br>
              <a:rPr lang="en-US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1825625"/>
            <a:ext cx="11381095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Which law can forbid watching something what we choose,</a:t>
            </a:r>
          </a:p>
          <a:p>
            <a:pPr marL="0" indent="0"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in our house?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such does not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exist)</a:t>
            </a:r>
          </a:p>
          <a:p>
            <a:pPr marL="0" indent="0"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Whether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minors watch violent content in the presence of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parents?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(If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watch, then the parents are also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responsible)</a:t>
            </a:r>
          </a:p>
          <a:p>
            <a:pPr marL="0" indent="0"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bullies come from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harmonious families?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(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Maybe their parents are criminals ,</a:t>
            </a:r>
          </a:p>
          <a:p>
            <a:pPr marL="0" indent="0" algn="just">
              <a:buNone/>
            </a:pP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or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live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 family where they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watch violence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every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day)</a:t>
            </a:r>
          </a:p>
          <a:p>
            <a:pPr marL="0" indent="0"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Whether this is just an impression,</a:t>
            </a:r>
          </a:p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or research has been done?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1046" y="0"/>
            <a:ext cx="3034636" cy="283873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0"/>
            <a:ext cx="3466530" cy="184766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2179" y="3413862"/>
            <a:ext cx="3853503" cy="3075555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381096" y="6489417"/>
            <a:ext cx="764274" cy="365125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2/4</a:t>
            </a:r>
            <a:endParaRPr lang="en-US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000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395786"/>
            <a:ext cx="5431809" cy="2279175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sz="3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Analysis of an issue:</a:t>
            </a:r>
          </a:p>
          <a:p>
            <a:pPr algn="just">
              <a:lnSpc>
                <a:spcPct val="120000"/>
              </a:lnSpc>
            </a:pPr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“Twenty years ago, Dr. Field, a noted anthropologist, </a:t>
            </a:r>
          </a:p>
          <a:p>
            <a:pPr algn="just">
              <a:lnSpc>
                <a:spcPct val="120000"/>
              </a:lnSpc>
            </a:pPr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visited the island of </a:t>
            </a:r>
            <a:r>
              <a:rPr lang="en-US" sz="2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Tertia</a:t>
            </a:r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>
              <a:lnSpc>
                <a:spcPct val="120000"/>
              </a:lnSpc>
            </a:pPr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concluded from his observations that children in </a:t>
            </a:r>
            <a:r>
              <a:rPr lang="en-US" sz="2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Tertia</a:t>
            </a:r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were reared by an entire village rather than by their own biological parents.</a:t>
            </a:r>
          </a:p>
          <a:p>
            <a:pPr algn="just"/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893" y="2497540"/>
            <a:ext cx="4442346" cy="4360460"/>
          </a:xfrm>
        </p:spPr>
      </p:pic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31809" y="-163773"/>
            <a:ext cx="6596416" cy="4244454"/>
          </a:xfrm>
        </p:spPr>
        <p:txBody>
          <a:bodyPr>
            <a:noAutofit/>
          </a:bodyPr>
          <a:lstStyle/>
          <a:p>
            <a:pPr algn="just">
              <a:lnSpc>
                <a:spcPct val="110000"/>
              </a:lnSpc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However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my recent interviews with children living in the group of islands that includes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Tertia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show that these children spend much more time talking about their biological parents than about other adults in the village. </a:t>
            </a:r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This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of mine proves that Dr. Field's conclusion about Tertian village culture is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invalid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thus that the observation-centered approach to studying cultures is invalid as well. </a:t>
            </a:r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The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interview-centered method that my team of graduate students is currently using in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Tertia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will establish a much more accurate understanding of child-rearing traditions there and in other island cultures.“</a:t>
            </a:r>
          </a:p>
          <a:p>
            <a:endParaRPr lang="en-US" sz="1800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quarter" idx="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5582" y="3985146"/>
            <a:ext cx="6073254" cy="2872854"/>
          </a:xfr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415074" y="6537370"/>
            <a:ext cx="776924" cy="365125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3/4</a:t>
            </a:r>
            <a:endParaRPr lang="en-US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2306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following questions arise:</a:t>
            </a:r>
            <a:br>
              <a:rPr lang="en-US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9367"/>
            <a:ext cx="10515600" cy="5063320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Why they used different research methods?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(Maybe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observing would lead to the same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result).</a:t>
            </a:r>
          </a:p>
          <a:p>
            <a:pPr marL="0" indent="0"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the questions skillfully adapted to different children's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ages?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(If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are not, they can easily lead to the wrong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conclusion).</a:t>
            </a:r>
          </a:p>
          <a:p>
            <a:pPr marL="0" indent="0"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 same number and age of children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included in both studies? 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not, then the research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 not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compared).</a:t>
            </a:r>
          </a:p>
          <a:p>
            <a:pPr marL="0" indent="0"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Why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did not interview the parents of the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children?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(Maybe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are the children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who grew up with influence of the village, 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and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now they don't want their children to grow up like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that).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353800" y="6482687"/>
            <a:ext cx="669878" cy="365125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4/4</a:t>
            </a:r>
            <a:endParaRPr lang="en-US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9927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252</TotalTime>
  <Words>448</Words>
  <Application>Microsoft Office PowerPoint</Application>
  <PresentationFormat>Widescreen</PresentationFormat>
  <Paragraphs>37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Analysis of an Argument Question</vt:lpstr>
      <vt:lpstr>The following questions arise: </vt:lpstr>
      <vt:lpstr>PowerPoint Presentation</vt:lpstr>
      <vt:lpstr>The following questions arise: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As violence in movies increases, so do crime rates in our cities. To combat this problem we must establish a board to censor certain movies, or we must limit admission to persons over 21 years of age. Apparently our legislators are not concerned about this issue since a bill calling for such actions recently failed to receive a majority vote.” </dc:title>
  <dc:creator>Snezana</dc:creator>
  <cp:lastModifiedBy>Snezana</cp:lastModifiedBy>
  <cp:revision>28</cp:revision>
  <dcterms:created xsi:type="dcterms:W3CDTF">2022-01-07T07:54:32Z</dcterms:created>
  <dcterms:modified xsi:type="dcterms:W3CDTF">2022-01-08T21:28:42Z</dcterms:modified>
</cp:coreProperties>
</file>