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26BC-8E78-4CCF-A7B2-8DF8460C404D}" type="datetime1">
              <a:rPr lang="en-US" smtClean="0"/>
              <a:pPr/>
              <a:t>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2853-67FE-4B33-8352-7E4108629A36}" type="datetime1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43FD-ABDB-43CF-A014-C9419E2A3211}" type="datetime1">
              <a:rPr lang="en-US" smtClean="0"/>
              <a:pPr/>
              <a:t>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50A7-F2AC-4A3A-BAC6-4433188AF404}" type="datetime1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85BE-30D6-45E9-9828-9A90A2D6DF6D}" type="datetime1">
              <a:rPr lang="en-US" smtClean="0"/>
              <a:pPr/>
              <a:t>1/29/2016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03B8-852C-4305-A8B5-259A7A1815FE}" type="datetime1">
              <a:rPr lang="en-US" smtClean="0"/>
              <a:pPr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25EA-66B7-4B75-BC7E-E841861BC2EE}" type="datetime1">
              <a:rPr lang="en-US" smtClean="0"/>
              <a:pPr/>
              <a:t>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081B-7565-4E7A-9F9F-F1076E2DDB85}" type="datetime1">
              <a:rPr lang="en-US" smtClean="0"/>
              <a:pPr/>
              <a:t>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0E28A-3A4F-4E6B-B567-EC8C4C5EF7EB}" type="datetime1">
              <a:rPr lang="en-US" smtClean="0"/>
              <a:pPr/>
              <a:t>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08A9-3E88-45E3-A460-6C4313B1A85D}" type="datetime1">
              <a:rPr lang="en-US" smtClean="0"/>
              <a:pPr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1CF1C-1A92-4FD7-820B-88967322F7A9}" type="datetime1">
              <a:rPr lang="en-US" smtClean="0"/>
              <a:pPr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48785BE-30D6-45E9-9828-9A90A2D6DF6D}" type="datetime1">
              <a:rPr lang="en-US" smtClean="0"/>
              <a:pPr/>
              <a:t>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Usage of Standard deviation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Luka </a:t>
            </a:r>
            <a:r>
              <a:rPr lang="en-US" dirty="0" err="1"/>
              <a:t>Petrović</a:t>
            </a:r>
            <a:r>
              <a:rPr lang="en-US" dirty="0"/>
              <a:t> </a:t>
            </a:r>
            <a:r>
              <a:rPr lang="en-US" dirty="0" smtClean="0"/>
              <a:t>69/2012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884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Weather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</a:t>
            </a:r>
            <a:r>
              <a:rPr lang="en-US" sz="3200" dirty="0" smtClean="0"/>
              <a:t>etermination of </a:t>
            </a:r>
            <a:r>
              <a:rPr lang="en-US" sz="3200" dirty="0"/>
              <a:t>atmospheric CO2 </a:t>
            </a:r>
            <a:r>
              <a:rPr lang="en-US" sz="3200" dirty="0" smtClean="0"/>
              <a:t>levels</a:t>
            </a:r>
            <a:br>
              <a:rPr lang="en-US" sz="3200" dirty="0" smtClean="0"/>
            </a:br>
            <a:r>
              <a:rPr lang="en-US" sz="3200" dirty="0" smtClean="0"/>
              <a:t>for </a:t>
            </a:r>
            <a:r>
              <a:rPr lang="en-US" sz="3200" dirty="0"/>
              <a:t>a 2000-year </a:t>
            </a:r>
            <a:r>
              <a:rPr lang="en-US" sz="3200" dirty="0" smtClean="0"/>
              <a:t>span</a:t>
            </a:r>
          </a:p>
          <a:p>
            <a:r>
              <a:rPr lang="en-US" sz="3200" dirty="0"/>
              <a:t>C</a:t>
            </a:r>
            <a:r>
              <a:rPr lang="en-US" sz="3200" dirty="0" smtClean="0"/>
              <a:t>alculating </a:t>
            </a:r>
            <a:r>
              <a:rPr lang="en-US" sz="3200" dirty="0"/>
              <a:t>and </a:t>
            </a:r>
            <a:r>
              <a:rPr lang="en-US" sz="3200" dirty="0" smtClean="0"/>
              <a:t>publishing</a:t>
            </a:r>
            <a:br>
              <a:rPr lang="en-US" sz="3200" dirty="0" smtClean="0"/>
            </a:br>
            <a:r>
              <a:rPr lang="en-US" sz="3200" dirty="0" smtClean="0"/>
              <a:t>average conditions</a:t>
            </a:r>
            <a:br>
              <a:rPr lang="en-US" sz="3200" dirty="0" smtClean="0"/>
            </a:br>
            <a:r>
              <a:rPr lang="en-US" sz="3200" dirty="0" smtClean="0"/>
              <a:t>at </a:t>
            </a:r>
            <a:r>
              <a:rPr lang="en-US" sz="3200" dirty="0"/>
              <a:t>individual stations or in </a:t>
            </a:r>
            <a:r>
              <a:rPr lang="en-US" sz="3200" dirty="0" smtClean="0"/>
              <a:t>regions</a:t>
            </a:r>
          </a:p>
          <a:p>
            <a:r>
              <a:rPr lang="en-US" sz="3200" dirty="0" smtClean="0"/>
              <a:t>Computing extent </a:t>
            </a:r>
            <a:r>
              <a:rPr lang="en-US" sz="3200" dirty="0"/>
              <a:t>of </a:t>
            </a:r>
            <a:r>
              <a:rPr lang="en-US" sz="3200" dirty="0" smtClean="0"/>
              <a:t>variation</a:t>
            </a:r>
            <a:br>
              <a:rPr lang="en-US" sz="3200" dirty="0" smtClean="0"/>
            </a:br>
            <a:r>
              <a:rPr lang="en-US" sz="3200" dirty="0" smtClean="0"/>
              <a:t>in </a:t>
            </a:r>
            <a:r>
              <a:rPr lang="en-US" sz="3200" dirty="0"/>
              <a:t>weather conditions for the existing climate</a:t>
            </a:r>
          </a:p>
        </p:txBody>
      </p:sp>
    </p:spTree>
    <p:extLst>
      <p:ext uri="{BB962C8B-B14F-4D97-AF65-F5344CB8AC3E}">
        <p14:creationId xmlns:p14="http://schemas.microsoft.com/office/powerpoint/2010/main" val="492322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Sports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Predicting all kinds of </a:t>
            </a:r>
            <a:r>
              <a:rPr lang="en-US" sz="3200" dirty="0"/>
              <a:t>betting </a:t>
            </a:r>
            <a:r>
              <a:rPr lang="en-US" sz="3200" dirty="0" smtClean="0"/>
              <a:t>outcomes</a:t>
            </a:r>
          </a:p>
          <a:p>
            <a:r>
              <a:rPr lang="en-US" sz="3200" dirty="0"/>
              <a:t>Calculating </a:t>
            </a:r>
            <a:r>
              <a:rPr lang="en-US" sz="3200" dirty="0" smtClean="0"/>
              <a:t>the effects </a:t>
            </a:r>
            <a:br>
              <a:rPr lang="en-US" sz="3200" dirty="0" smtClean="0"/>
            </a:br>
            <a:r>
              <a:rPr lang="en-US" sz="3200" dirty="0" smtClean="0"/>
              <a:t>of variation </a:t>
            </a:r>
            <a:r>
              <a:rPr lang="en-US" sz="3200" dirty="0"/>
              <a:t>in </a:t>
            </a:r>
            <a:r>
              <a:rPr lang="en-US" sz="3200" dirty="0" smtClean="0"/>
              <a:t>season length</a:t>
            </a:r>
          </a:p>
          <a:p>
            <a:r>
              <a:rPr lang="en-US" sz="3200" dirty="0" smtClean="0"/>
              <a:t>Scouting reports</a:t>
            </a:r>
            <a:endParaRPr lang="en-US" sz="3200" dirty="0"/>
          </a:p>
          <a:p>
            <a:r>
              <a:rPr lang="en-US" sz="3200" dirty="0" smtClean="0"/>
              <a:t>Player efficiency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742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Finance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Calculating </a:t>
            </a:r>
            <a:r>
              <a:rPr lang="en-US" sz="3200" dirty="0"/>
              <a:t>the </a:t>
            </a:r>
            <a:r>
              <a:rPr lang="en-US" sz="3200" dirty="0" smtClean="0"/>
              <a:t>risk</a:t>
            </a:r>
            <a:br>
              <a:rPr lang="en-US" sz="3200" dirty="0" smtClean="0"/>
            </a:br>
            <a:r>
              <a:rPr lang="en-US" sz="3200" dirty="0" smtClean="0"/>
              <a:t>that </a:t>
            </a:r>
            <a:r>
              <a:rPr lang="en-US" sz="3200" dirty="0"/>
              <a:t>a price will go up or </a:t>
            </a:r>
            <a:r>
              <a:rPr lang="en-US" sz="3200" dirty="0" smtClean="0"/>
              <a:t>down</a:t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/>
              <a:t>stocks, bonds, property, etc</a:t>
            </a:r>
            <a:r>
              <a:rPr lang="en-US" sz="3200" dirty="0" smtClean="0"/>
              <a:t>.)</a:t>
            </a:r>
          </a:p>
          <a:p>
            <a:r>
              <a:rPr lang="en-US" sz="3200" dirty="0"/>
              <a:t>M</a:t>
            </a:r>
            <a:r>
              <a:rPr lang="en-US" sz="3200" dirty="0" smtClean="0"/>
              <a:t>easuring </a:t>
            </a:r>
            <a:r>
              <a:rPr lang="en-US" sz="3200" dirty="0"/>
              <a:t>the </a:t>
            </a:r>
            <a:r>
              <a:rPr lang="en-US" sz="3200" dirty="0" smtClean="0"/>
              <a:t>consistency with</a:t>
            </a:r>
            <a:br>
              <a:rPr lang="en-US" sz="3200" dirty="0" smtClean="0"/>
            </a:br>
            <a:r>
              <a:rPr lang="en-US" sz="3200" dirty="0" smtClean="0"/>
              <a:t>which </a:t>
            </a:r>
            <a:r>
              <a:rPr lang="en-US" sz="3200" dirty="0"/>
              <a:t>returns are </a:t>
            </a:r>
            <a:r>
              <a:rPr lang="en-US" sz="3200" dirty="0" smtClean="0"/>
              <a:t>generated</a:t>
            </a:r>
          </a:p>
          <a:p>
            <a:r>
              <a:rPr lang="en-US" sz="3200" dirty="0" smtClean="0"/>
              <a:t>Predicting</a:t>
            </a:r>
            <a:r>
              <a:rPr lang="en-US" sz="3200" dirty="0"/>
              <a:t> </a:t>
            </a:r>
            <a:r>
              <a:rPr lang="en-US" sz="3200" dirty="0" smtClean="0"/>
              <a:t>how</a:t>
            </a:r>
            <a:br>
              <a:rPr lang="en-US" sz="3200" dirty="0" smtClean="0"/>
            </a:br>
            <a:r>
              <a:rPr lang="en-US" sz="3200" dirty="0" smtClean="0"/>
              <a:t>a</a:t>
            </a:r>
            <a:r>
              <a:rPr lang="en-US" sz="3200" dirty="0"/>
              <a:t> particular </a:t>
            </a:r>
            <a:r>
              <a:rPr lang="en-US" sz="3200" dirty="0" smtClean="0"/>
              <a:t>investment or portfolio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will</a:t>
            </a:r>
            <a:r>
              <a:rPr lang="en-US" sz="3200" dirty="0"/>
              <a:t> perform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12399803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27</TotalTime>
  <Words>27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Thatch</vt:lpstr>
      <vt:lpstr>Usage of Standard deviation</vt:lpstr>
      <vt:lpstr>Weather</vt:lpstr>
      <vt:lpstr>Sports</vt:lpstr>
      <vt:lpstr>Finance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deviation usage</dc:title>
  <dc:creator>LukaWin7</dc:creator>
  <cp:lastModifiedBy>LukaWin7</cp:lastModifiedBy>
  <cp:revision>12</cp:revision>
  <dcterms:created xsi:type="dcterms:W3CDTF">2016-01-29T22:48:10Z</dcterms:created>
  <dcterms:modified xsi:type="dcterms:W3CDTF">2016-01-29T23:15:43Z</dcterms:modified>
</cp:coreProperties>
</file>