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5" r:id="rId3"/>
    <p:sldId id="310" r:id="rId4"/>
    <p:sldId id="320" r:id="rId5"/>
    <p:sldId id="327" r:id="rId6"/>
    <p:sldId id="328" r:id="rId7"/>
    <p:sldId id="326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216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Indexing and Ranking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MICROPROCESSOR SYSTEMS – Maxeler PROJECT</a:t>
            </a:r>
          </a:p>
          <a:p>
            <a:r>
              <a:rPr lang="it-IT" smtClean="0"/>
              <a:t>AutHor: Nikola maksimovic 545/12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Computer science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Programs for encryption </a:t>
            </a:r>
            <a:r>
              <a:rPr lang="en-US">
                <a:latin typeface="Century Gothic" panose="020B0502020202020204" pitchFamily="34" charset="0"/>
              </a:rPr>
              <a:t>and decryption</a:t>
            </a:r>
            <a:endParaRPr lang="en-US" smtClean="0">
              <a:latin typeface="Century Gothic" panose="020B0502020202020204" pitchFamily="34" charset="0"/>
            </a:endParaRPr>
          </a:p>
          <a:p>
            <a:r>
              <a:rPr lang="en-US" smtClean="0">
                <a:latin typeface="Century Gothic" panose="020B0502020202020204" pitchFamily="34" charset="0"/>
              </a:rPr>
              <a:t>Programs for compressing files (WinRAR, WinZIP, 7-ZIP,…)</a:t>
            </a:r>
          </a:p>
          <a:p>
            <a:r>
              <a:rPr lang="en-US" smtClean="0">
                <a:latin typeface="Century Gothic" panose="020B0502020202020204" pitchFamily="34" charset="0"/>
              </a:rPr>
              <a:t>Search on PC</a:t>
            </a:r>
          </a:p>
          <a:p>
            <a:r>
              <a:rPr lang="en-US" smtClean="0">
                <a:latin typeface="Century Gothic" panose="020B0502020202020204" pitchFamily="34" charset="0"/>
              </a:rPr>
              <a:t>Part of many data structures</a:t>
            </a: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Mathematics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Statistics</a:t>
            </a:r>
          </a:p>
          <a:p>
            <a:r>
              <a:rPr lang="en-US" smtClean="0">
                <a:latin typeface="Century Gothic" panose="020B0502020202020204" pitchFamily="34" charset="0"/>
              </a:rPr>
              <a:t>Calculus</a:t>
            </a:r>
          </a:p>
          <a:p>
            <a:r>
              <a:rPr lang="en-US" smtClean="0">
                <a:latin typeface="Century Gothic" panose="020B0502020202020204" pitchFamily="34" charset="0"/>
              </a:rPr>
              <a:t>Numerical analysis</a:t>
            </a:r>
          </a:p>
          <a:p>
            <a:r>
              <a:rPr lang="en-US" smtClean="0">
                <a:latin typeface="Century Gothic" panose="020B0502020202020204" pitchFamily="34" charset="0"/>
              </a:rPr>
              <a:t>Discrete mathematics</a:t>
            </a:r>
          </a:p>
          <a:p>
            <a:r>
              <a:rPr lang="en-US" smtClean="0">
                <a:latin typeface="Century Gothic" panose="020B0502020202020204" pitchFamily="34" charset="0"/>
              </a:rPr>
              <a:t>Algebra (MathLab)</a:t>
            </a:r>
          </a:p>
        </p:txBody>
      </p:sp>
    </p:spTree>
    <p:extLst>
      <p:ext uri="{BB962C8B-B14F-4D97-AF65-F5344CB8AC3E}">
        <p14:creationId xmlns:p14="http://schemas.microsoft.com/office/powerpoint/2010/main" val="1975823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Physics and Chemistry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Astronomy</a:t>
            </a:r>
          </a:p>
          <a:p>
            <a:r>
              <a:rPr lang="en-US" smtClean="0">
                <a:latin typeface="Century Gothic" panose="020B0502020202020204" pitchFamily="34" charset="0"/>
              </a:rPr>
              <a:t>Quantum chemistry</a:t>
            </a:r>
          </a:p>
          <a:p>
            <a:r>
              <a:rPr lang="en-US" smtClean="0">
                <a:latin typeface="Century Gothic" panose="020B0502020202020204" pitchFamily="34" charset="0"/>
              </a:rPr>
              <a:t>Thermodynamics</a:t>
            </a:r>
          </a:p>
          <a:p>
            <a:r>
              <a:rPr lang="en-US" smtClean="0">
                <a:latin typeface="Century Gothic" panose="020B0502020202020204" pitchFamily="34" charset="0"/>
              </a:rPr>
              <a:t>Chemical engineering</a:t>
            </a:r>
          </a:p>
          <a:p>
            <a:r>
              <a:rPr lang="en-US" smtClean="0">
                <a:latin typeface="Century Gothic" panose="020B0502020202020204" pitchFamily="34" charset="0"/>
              </a:rPr>
              <a:t>Nuclear </a:t>
            </a:r>
            <a:r>
              <a:rPr lang="en-US" smtClean="0">
                <a:latin typeface="Century Gothic" panose="020B0502020202020204" pitchFamily="34" charset="0"/>
              </a:rPr>
              <a:t>chemistry</a:t>
            </a: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86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Other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Architecture and Photography</a:t>
            </a:r>
          </a:p>
          <a:p>
            <a:r>
              <a:rPr lang="en-US" smtClean="0">
                <a:latin typeface="Century Gothic" panose="020B0502020202020204" pitchFamily="34" charset="0"/>
              </a:rPr>
              <a:t>Economics</a:t>
            </a:r>
          </a:p>
          <a:p>
            <a:r>
              <a:rPr lang="en-US" smtClean="0">
                <a:latin typeface="Century Gothic" panose="020B0502020202020204" pitchFamily="34" charset="0"/>
              </a:rPr>
              <a:t>Biology</a:t>
            </a:r>
          </a:p>
          <a:p>
            <a:r>
              <a:rPr lang="en-US" smtClean="0">
                <a:latin typeface="Century Gothic" panose="020B0502020202020204" pitchFamily="34" charset="0"/>
              </a:rPr>
              <a:t>Basically </a:t>
            </a:r>
            <a:r>
              <a:rPr lang="en-US" smtClean="0">
                <a:latin typeface="Century Gothic" panose="020B0502020202020204" pitchFamily="34" charset="0"/>
              </a:rPr>
              <a:t>any science in need of an application to manage a large number of data…</a:t>
            </a:r>
          </a:p>
        </p:txBody>
      </p:sp>
    </p:spTree>
    <p:extLst>
      <p:ext uri="{BB962C8B-B14F-4D97-AF65-F5344CB8AC3E}">
        <p14:creationId xmlns:p14="http://schemas.microsoft.com/office/powerpoint/2010/main" val="414385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2562726"/>
            <a:ext cx="8692399" cy="2819400"/>
          </a:xfrm>
        </p:spPr>
        <p:txBody>
          <a:bodyPr/>
          <a:lstStyle/>
          <a:p>
            <a:pPr algn="ctr"/>
            <a:r>
              <a:rPr lang="en-US" smtClean="0">
                <a:latin typeface="Century Gothic" panose="020B0502020202020204" pitchFamily="34" charset="0"/>
              </a:rPr>
              <a:t>The end</a:t>
            </a: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31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85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Corbel</vt:lpstr>
      <vt:lpstr>Digital Blue Tunnel 16x9</vt:lpstr>
      <vt:lpstr>Indexing and Ranking</vt:lpstr>
      <vt:lpstr>Computer science</vt:lpstr>
      <vt:lpstr>Mathematics</vt:lpstr>
      <vt:lpstr>Physics and Chemistry</vt:lpstr>
      <vt:lpstr>Other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2016-01-12T23:25:08Z</dcterms:created>
  <dcterms:modified xsi:type="dcterms:W3CDTF">2016-01-31T18:54:55Z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