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4" r:id="rId1"/>
  </p:sldMasterIdLst>
  <p:notesMasterIdLst>
    <p:notesMasterId r:id="rId15"/>
  </p:notesMasterIdLst>
  <p:sldIdLst>
    <p:sldId id="256" r:id="rId2"/>
    <p:sldId id="259" r:id="rId3"/>
    <p:sldId id="277" r:id="rId4"/>
    <p:sldId id="283" r:id="rId5"/>
    <p:sldId id="278" r:id="rId6"/>
    <p:sldId id="279" r:id="rId7"/>
    <p:sldId id="280" r:id="rId8"/>
    <p:sldId id="281" r:id="rId9"/>
    <p:sldId id="284" r:id="rId10"/>
    <p:sldId id="282" r:id="rId11"/>
    <p:sldId id="273" r:id="rId12"/>
    <p:sldId id="285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126" autoAdjust="0"/>
  </p:normalViewPr>
  <p:slideViewPr>
    <p:cSldViewPr>
      <p:cViewPr>
        <p:scale>
          <a:sx n="100" d="100"/>
          <a:sy n="100" d="100"/>
        </p:scale>
        <p:origin x="-182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798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8E59B-A6A8-497D-A980-B8B93FDCAB7E}" type="datetimeFigureOut">
              <a:rPr lang="en-GB" smtClean="0"/>
              <a:pPr/>
              <a:t>23/05/2016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7A5DF6-E866-4922-8FFD-754FD0C15E5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2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13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C115BA0-AA56-4F22-9E7F-EFE02A76A57C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9E9EC-D59A-455D-9F8D-08E2BA25202E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9F67-5E52-4FD9-8CA8-3F2D0A41C7D3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51580-3D29-4891-9A8E-69222ED172BE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65D38-5F51-4C3B-BD36-BA5B91D10763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2CA4-85B3-4D70-BE09-AD402E2625A0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9C02497-4FCE-4E23-AD71-D391A867B306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024CCFA-119D-43EE-9A9B-DC3D5B8258A2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EEAC7-005E-49EC-8FA0-16CAB5F5F189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5D220-36B2-44EA-91E0-2C02FCDA5830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E0342-7741-4C82-9229-B41705C3AA97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F53683C-AC21-4730-AD98-D566B18D4002}" type="datetime1">
              <a:rPr lang="en-US" smtClean="0"/>
              <a:pPr/>
              <a:t>23-May-16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6553200" y="63246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5F6AB3F-154E-436E-808C-F93CE7DFD6AD}" type="slidenum">
              <a:rPr lang="en-GB" smtClean="0"/>
              <a:pPr algn="r"/>
              <a:t>‹#›</a:t>
            </a:fld>
            <a:r>
              <a:rPr lang="en-GB" dirty="0" smtClean="0"/>
              <a:t>/13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Edit distance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Vladimir Pleskonji</a:t>
            </a:r>
            <a:r>
              <a:rPr lang="sr-Latn-RS" dirty="0" smtClean="0"/>
              <a:t>ć</a:t>
            </a:r>
            <a:endParaRPr lang="en-US" dirty="0" smtClean="0"/>
          </a:p>
          <a:p>
            <a:r>
              <a:rPr lang="en-US" dirty="0" smtClean="0"/>
              <a:t>3188/2015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Gpu implementation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CUDA</a:t>
            </a:r>
          </a:p>
          <a:p>
            <a:endParaRPr lang="en-US" dirty="0" smtClean="0"/>
          </a:p>
          <a:p>
            <a:r>
              <a:rPr lang="en-US" dirty="0" smtClean="0"/>
              <a:t>Elements of a diagonal</a:t>
            </a:r>
          </a:p>
          <a:p>
            <a:pPr>
              <a:buNone/>
            </a:pPr>
            <a:r>
              <a:rPr lang="en-US" dirty="0" smtClean="0"/>
              <a:t>	are mutually independent</a:t>
            </a:r>
          </a:p>
          <a:p>
            <a:pPr>
              <a:buNone/>
            </a:pPr>
            <a:r>
              <a:rPr lang="en-US" dirty="0" smtClean="0"/>
              <a:t>	and can be calculated simultaneously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0" y="2438400"/>
          <a:ext cx="588607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9015"/>
                <a:gridCol w="2343528"/>
                <a:gridCol w="23435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Seq.</a:t>
                      </a:r>
                      <a:r>
                        <a:rPr lang="en-US" baseline="0" dirty="0" smtClean="0"/>
                        <a:t> len.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CPU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CUDA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tabLst>
                          <a:tab pos="171450" algn="l"/>
                        </a:tabLst>
                      </a:pPr>
                      <a:r>
                        <a:rPr lang="en-US" dirty="0" smtClean="0"/>
                        <a:t>10K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796ms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234ms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30K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6s 968ms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374ms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100K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1min 17s 249ms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1s 937ms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300K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11min 43s 256ms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13s 844ms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??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2min 1s 468ms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24200" y="4659868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Execution time comparison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 for WSN implementation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Nano scale machines could be used</a:t>
            </a:r>
          </a:p>
          <a:p>
            <a:pPr>
              <a:buNone/>
            </a:pPr>
            <a:r>
              <a:rPr lang="en-US" dirty="0" smtClean="0"/>
              <a:t>	to differentiate foreign from host cells</a:t>
            </a:r>
          </a:p>
          <a:p>
            <a:pPr>
              <a:buNone/>
            </a:pPr>
            <a:r>
              <a:rPr lang="en-US" dirty="0" smtClean="0"/>
              <a:t>	in a human organism,</a:t>
            </a:r>
          </a:p>
          <a:p>
            <a:pPr>
              <a:buNone/>
            </a:pPr>
            <a:r>
              <a:rPr lang="en-US" dirty="0" smtClean="0"/>
              <a:t>	and communicate detections to a server</a:t>
            </a:r>
          </a:p>
          <a:p>
            <a:endParaRPr lang="en-US" dirty="0" smtClean="0"/>
          </a:p>
          <a:p>
            <a:r>
              <a:rPr lang="en-US" dirty="0" smtClean="0"/>
              <a:t>However, this scenario</a:t>
            </a:r>
          </a:p>
          <a:p>
            <a:pPr>
              <a:buNone/>
            </a:pPr>
            <a:r>
              <a:rPr lang="en-US" dirty="0" smtClean="0"/>
              <a:t>	is still a long way in the future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sz="4000" dirty="0" smtClean="0"/>
              <a:t>Questions?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Thank you!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Alignment</a:t>
            </a:r>
          </a:p>
          <a:p>
            <a:endParaRPr lang="en-US" dirty="0" smtClean="0"/>
          </a:p>
          <a:p>
            <a:r>
              <a:rPr lang="en-US" dirty="0" smtClean="0"/>
              <a:t>Edit distance</a:t>
            </a:r>
          </a:p>
          <a:p>
            <a:r>
              <a:rPr lang="en-US" dirty="0" smtClean="0"/>
              <a:t>Two strings</a:t>
            </a:r>
          </a:p>
          <a:p>
            <a:r>
              <a:rPr lang="en-US" dirty="0" smtClean="0"/>
              <a:t>insertion, deletion, polymorphism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distance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</p:txBody>
      </p:sp>
      <p:pic>
        <p:nvPicPr>
          <p:cNvPr id="2049" name="Picture 1" descr="C:\Users\Vladimir\Desktop\F\etf\gi\projekat\ppt\slika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3150" y="2549467"/>
            <a:ext cx="4210050" cy="3546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 distance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</p:txBody>
      </p:sp>
      <p:pic>
        <p:nvPicPr>
          <p:cNvPr id="5" name="Picture 5" descr="C:\Users\Vladimir\Desktop\F\etf\gi\projekat\ppt\formula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1350" y="3067050"/>
            <a:ext cx="2609850" cy="628650"/>
          </a:xfrm>
          <a:prstGeom prst="rect">
            <a:avLst/>
          </a:prstGeom>
          <a:noFill/>
        </p:spPr>
      </p:pic>
      <p:pic>
        <p:nvPicPr>
          <p:cNvPr id="6" name="Picture 6" descr="C:\Users\Vladimir\Desktop\F\etf\gi\projekat\ppt\formula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187" y="4029075"/>
            <a:ext cx="7974013" cy="542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Sequence generation</a:t>
            </a:r>
          </a:p>
          <a:p>
            <a:r>
              <a:rPr lang="en-US" dirty="0" smtClean="0"/>
              <a:t>Algorithm</a:t>
            </a:r>
          </a:p>
          <a:p>
            <a:r>
              <a:rPr lang="en-US" dirty="0" smtClean="0"/>
              <a:t>Maxeler implementation</a:t>
            </a:r>
          </a:p>
          <a:p>
            <a:r>
              <a:rPr lang="en-US" dirty="0" smtClean="0"/>
              <a:t>CPU implementation</a:t>
            </a:r>
          </a:p>
          <a:p>
            <a:r>
              <a:rPr lang="en-US" dirty="0" smtClean="0"/>
              <a:t>GPU implementation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Sequence generation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 strings</a:t>
            </a:r>
          </a:p>
          <a:p>
            <a:endParaRPr lang="en-US" dirty="0" smtClean="0"/>
          </a:p>
          <a:p>
            <a:r>
              <a:rPr lang="en-US" dirty="0" smtClean="0"/>
              <a:t>First is of required length</a:t>
            </a:r>
          </a:p>
          <a:p>
            <a:r>
              <a:rPr lang="en-US" dirty="0" smtClean="0"/>
              <a:t>Lengths used for performance testing</a:t>
            </a:r>
          </a:p>
          <a:p>
            <a:endParaRPr lang="en-US" dirty="0" smtClean="0"/>
          </a:p>
          <a:p>
            <a:r>
              <a:rPr lang="en-US" dirty="0" smtClean="0"/>
              <a:t>Second is first with changes:</a:t>
            </a:r>
          </a:p>
          <a:p>
            <a:pPr>
              <a:buNone/>
            </a:pPr>
            <a:r>
              <a:rPr lang="en-US" dirty="0" smtClean="0"/>
              <a:t>	addition, omission, polymorphing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Matrix to be filled</a:t>
            </a:r>
          </a:p>
          <a:p>
            <a:endParaRPr lang="en-US" dirty="0" smtClean="0"/>
          </a:p>
          <a:p>
            <a:r>
              <a:rPr lang="en-US" dirty="0" smtClean="0"/>
              <a:t>Filled by diagonals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Maxeler implementation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By diagonals</a:t>
            </a:r>
          </a:p>
          <a:p>
            <a:endParaRPr lang="en-US" dirty="0" smtClean="0"/>
          </a:p>
          <a:p>
            <a:r>
              <a:rPr lang="en-US" dirty="0" smtClean="0"/>
              <a:t>Uses a kernel</a:t>
            </a:r>
          </a:p>
          <a:p>
            <a:pPr>
              <a:buNone/>
            </a:pPr>
            <a:r>
              <a:rPr lang="en-US" dirty="0" smtClean="0"/>
              <a:t>	for every new diagonal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Cpu implementation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Sequential</a:t>
            </a:r>
          </a:p>
          <a:p>
            <a:endParaRPr lang="en-US" dirty="0" smtClean="0"/>
          </a:p>
          <a:p>
            <a:r>
              <a:rPr lang="en-US" dirty="0" smtClean="0"/>
              <a:t>Simple, but inefficient</a:t>
            </a:r>
          </a:p>
          <a:p>
            <a:pPr>
              <a:buNone/>
            </a:pPr>
            <a:r>
              <a:rPr lang="en-US" dirty="0" smtClean="0"/>
              <a:t>	when used on very long strings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742</TotalTime>
  <Words>136</Words>
  <Application>Microsoft Office PowerPoint</Application>
  <PresentationFormat>On-screen Show (4:3)</PresentationFormat>
  <Paragraphs>94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Urban</vt:lpstr>
      <vt:lpstr>Edit distance</vt:lpstr>
      <vt:lpstr>General</vt:lpstr>
      <vt:lpstr>Edit distance</vt:lpstr>
      <vt:lpstr>Edit distance</vt:lpstr>
      <vt:lpstr>Implementation</vt:lpstr>
      <vt:lpstr>Sequence generation</vt:lpstr>
      <vt:lpstr>Algorithm</vt:lpstr>
      <vt:lpstr>Maxeler implementation</vt:lpstr>
      <vt:lpstr>Cpu implementation</vt:lpstr>
      <vt:lpstr>Gpu implementation</vt:lpstr>
      <vt:lpstr>Performance</vt:lpstr>
      <vt:lpstr>Idea for WSN implementation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Neural Networks</dc:title>
  <dc:creator>Vladimir</dc:creator>
  <cp:lastModifiedBy>Vladimir</cp:lastModifiedBy>
  <cp:revision>184</cp:revision>
  <dcterms:created xsi:type="dcterms:W3CDTF">2006-08-16T00:00:00Z</dcterms:created>
  <dcterms:modified xsi:type="dcterms:W3CDTF">2016-05-23T13:32:35Z</dcterms:modified>
</cp:coreProperties>
</file>