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1" r:id="rId3"/>
  </p:sldIdLst>
  <p:sldSz cx="9144000" cy="6858000" type="screen4x3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0633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9913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5869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4384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6BA4-59AC-467D-BF66-D4FD47398B83}" type="datetime1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21.11.2012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B7C08-C982-49F9-BF00-53B0C61EAA26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/32</a:t>
            </a:r>
            <a:endParaRPr lang="sr-Latn-C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1598810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4384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6BA4-59AC-467D-BF66-D4FD47398B83}" type="datetime1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21.11.2012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B7C08-C982-49F9-BF00-53B0C61EAA26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/32</a:t>
            </a:r>
            <a:endParaRPr lang="sr-Latn-C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2802539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4384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6BA4-59AC-467D-BF66-D4FD47398B83}" type="datetime1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21.11.2012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B7C08-C982-49F9-BF00-53B0C61EAA26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/32</a:t>
            </a:r>
            <a:endParaRPr lang="sr-Latn-C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2161850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4384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6BA4-59AC-467D-BF66-D4FD47398B83}" type="datetime1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21.11.2012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B7C08-C982-49F9-BF00-53B0C61EAA26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/32</a:t>
            </a:r>
            <a:endParaRPr lang="sr-Latn-C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8590443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4384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6BA4-59AC-467D-BF66-D4FD47398B83}" type="datetime1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21.11.2012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B7C08-C982-49F9-BF00-53B0C61EAA26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/32</a:t>
            </a:r>
            <a:endParaRPr lang="sr-Latn-C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9309751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9940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781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015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121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4170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1932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521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3195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159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DARPA: Ongoing</a:t>
            </a:r>
            <a:r>
              <a:rPr lang="x-none" dirty="0" smtClean="0"/>
              <a:t> Projects</a:t>
            </a:r>
            <a:endParaRPr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839200" cy="4525963"/>
          </a:xfrm>
        </p:spPr>
        <p:txBody>
          <a:bodyPr numCol="2"/>
          <a:lstStyle/>
          <a:p>
            <a:pPr marL="0" indent="0">
              <a:buNone/>
            </a:pPr>
            <a:r>
              <a:rPr lang="en-US" dirty="0" smtClean="0"/>
              <a:t>					</a:t>
            </a:r>
            <a:endParaRPr lang="x-non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64928881"/>
              </p:ext>
            </p:extLst>
          </p:nvPr>
        </p:nvGraphicFramePr>
        <p:xfrm>
          <a:off x="685800" y="1143000"/>
          <a:ext cx="7924800" cy="4683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3810000"/>
              </a:tblGrid>
              <a:tr h="26408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x-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TOPIC</a:t>
                      </a:r>
                      <a:endParaRPr lang="x-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344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DEFT </a:t>
                      </a:r>
                      <a:r>
                        <a:rPr lang="en-US" dirty="0" smtClean="0"/>
                        <a:t>- </a:t>
                      </a:r>
                      <a:r>
                        <a:rPr lang="en-US" sz="1800" b="0" i="0" kern="1200" cap="all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DEEP EXPLORATION AND FILTERING OF TEXT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INFORMATION RETRIEVAL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621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cap="all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BOLT</a:t>
                      </a:r>
                      <a:r>
                        <a:rPr lang="en-US" sz="1800" b="0" i="0" kern="1200" cap="all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1800" b="0" i="0" kern="1200" cap="all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BROAD OPERATIONAL LANGUAGE TRANSLATION</a:t>
                      </a:r>
                      <a:endParaRPr lang="x-non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INFORMATION RETRIEVAL</a:t>
                      </a:r>
                    </a:p>
                    <a:p>
                      <a:pPr algn="ctr"/>
                      <a:r>
                        <a:rPr lang="en-US" baseline="0" dirty="0" smtClean="0"/>
                        <a:t>MACHINE TRANSLATION</a:t>
                      </a:r>
                      <a:endParaRPr lang="x-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582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cap="all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MADCAT</a:t>
                      </a:r>
                      <a:r>
                        <a:rPr lang="en-US" sz="1800" b="0" i="0" kern="1200" cap="all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x-none" sz="1800" b="0" i="0" kern="1200" cap="all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MULTILINGUAL </a:t>
                      </a:r>
                      <a:r>
                        <a:rPr lang="en-US" sz="1800" b="0" i="0" kern="1200" cap="all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1800" b="0" i="0" kern="1200" cap="all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x-none" sz="1800" b="0" i="0" kern="1200" cap="all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AUTOMATIC DOCUMENT CLASSIFICATION, ANALYSIS AND TRANSLATION</a:t>
                      </a:r>
                    </a:p>
                    <a:p>
                      <a:pPr algn="ctr"/>
                      <a:endParaRPr lang="x-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INFORMATION RETRIEVAL</a:t>
                      </a:r>
                    </a:p>
                    <a:p>
                      <a:pPr algn="ctr"/>
                      <a:r>
                        <a:rPr lang="en-US" dirty="0" smtClean="0"/>
                        <a:t>MACHINE TRANSLATION</a:t>
                      </a:r>
                      <a:endParaRPr lang="x-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62143"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i="0" cap="all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SMISC</a:t>
                      </a:r>
                      <a:r>
                        <a:rPr lang="x-none" b="1" i="0" cap="all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x-none" b="0" i="0" cap="all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</a:t>
                      </a:r>
                      <a:r>
                        <a:rPr lang="it-IT" b="0" i="0" cap="all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SOCIAL MEDIA</a:t>
                      </a:r>
                      <a:r>
                        <a:rPr lang="x-none" b="0" i="0" cap="all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x-none" b="0" i="0" cap="all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it-IT" b="0" i="0" cap="all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 STRATEGIC COMMUNICATION</a:t>
                      </a:r>
                      <a:endParaRPr lang="it-IT" b="0" i="0" cap="all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x-none" b="0" i="0" cap="all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SOCIAL</a:t>
                      </a:r>
                      <a:r>
                        <a:rPr lang="x-none" b="0" i="0" cap="all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NETWORK MINING</a:t>
                      </a:r>
                      <a:endParaRPr lang="it-IT" b="0" i="0" cap="all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62143"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ITMANET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cap="all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THEORY </a:t>
                      </a:r>
                      <a:br>
                        <a:rPr lang="en-US" sz="1800" b="0" i="0" kern="1200" cap="all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0" kern="1200" cap="all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MOBILE AD-HOC NETWORKS</a:t>
                      </a:r>
                      <a:r>
                        <a:rPr lang="en-US" sz="1800" b="1" i="0" kern="1200" cap="all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i="0" cap="all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it-IT" b="0" i="0" cap="all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WIRELESS</a:t>
                      </a:r>
                      <a:r>
                        <a:rPr lang="it-IT" b="0" i="0" cap="all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SENSOR NETWORK MINING</a:t>
                      </a:r>
                      <a:endParaRPr lang="it-IT" b="0" i="0" cap="all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7778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DARPA: </a:t>
            </a:r>
            <a:r>
              <a:rPr lang="x-none" smtClean="0"/>
              <a:t>Ongoing </a:t>
            </a:r>
            <a:r>
              <a:rPr lang="en-US" dirty="0" smtClean="0"/>
              <a:t>C</a:t>
            </a:r>
            <a:r>
              <a:rPr lang="x-none" smtClean="0"/>
              <a:t>alls</a:t>
            </a:r>
            <a:endParaRPr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839200" cy="4525963"/>
          </a:xfrm>
        </p:spPr>
        <p:txBody>
          <a:bodyPr numCol="2"/>
          <a:lstStyle/>
          <a:p>
            <a:pPr marL="0" indent="0">
              <a:buNone/>
            </a:pPr>
            <a:r>
              <a:rPr lang="en-US" dirty="0" smtClean="0"/>
              <a:t>					</a:t>
            </a:r>
            <a:endParaRPr lang="x-non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64928881"/>
              </p:ext>
            </p:extLst>
          </p:nvPr>
        </p:nvGraphicFramePr>
        <p:xfrm>
          <a:off x="685800" y="1143000"/>
          <a:ext cx="7924800" cy="35449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3810000"/>
              </a:tblGrid>
              <a:tr h="26408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x-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TOPIC</a:t>
                      </a:r>
                      <a:endParaRPr lang="x-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344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i="0" kern="1200" cap="all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621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x-non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58266">
                <a:tc>
                  <a:txBody>
                    <a:bodyPr/>
                    <a:lstStyle/>
                    <a:p>
                      <a:pPr algn="ctr"/>
                      <a:endParaRPr lang="x-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62143"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0" i="0" cap="all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62143"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i="0" cap="all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7778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55</Words>
  <Application>Microsoft Office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3_Office Theme</vt:lpstr>
      <vt:lpstr>DARPA: Ongoing Projects</vt:lpstr>
      <vt:lpstr>DARPA: Ongoing Calls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DARPA: Ongoing</dc:title>
  <dc:creator>vladisav</dc:creator>
  <cp:lastModifiedBy>admin</cp:lastModifiedBy>
  <cp:revision>7</cp:revision>
  <dcterms:created xsi:type="dcterms:W3CDTF">2012-11-16T10:06:22Z</dcterms:created>
  <dcterms:modified xsi:type="dcterms:W3CDTF">2012-11-21T13:57:41Z</dcterms:modified>
</cp:coreProperties>
</file>