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4" r:id="rId10"/>
    <p:sldId id="266" r:id="rId11"/>
    <p:sldId id="267" r:id="rId12"/>
    <p:sldId id="270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774A0-5BD1-46AF-A282-CEF80C9B8972}" type="datetimeFigureOut">
              <a:rPr lang="en-US" smtClean="0"/>
              <a:t>12/23/2011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C8FA9-3848-4932-8E7B-6D6F38C2E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4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C8FA9-3848-4932-8E7B-6D6F38C2E7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2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76200"/>
            <a:ext cx="2438399" cy="365760"/>
          </a:xfrm>
        </p:spPr>
        <p:txBody>
          <a:bodyPr/>
          <a:lstStyle/>
          <a:p>
            <a:fld id="{311E79BB-069C-4BFD-8C35-1157260BFBE6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248400"/>
            <a:ext cx="3124200" cy="365760"/>
          </a:xfrm>
        </p:spPr>
        <p:txBody>
          <a:bodyPr/>
          <a:lstStyle/>
          <a:p>
            <a:r>
              <a:rPr lang="en-US" smtClean="0"/>
              <a:t>Elektrotehnički fakultet u Beogradu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pPr/>
              <a:t>‹#›</a:t>
            </a:fld>
            <a:r>
              <a:rPr lang="sr-Latn-RS" dirty="0" smtClean="0"/>
              <a:t>/1</a:t>
            </a:r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E387-0027-44E5-B492-DFE96221CCCF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03AF3-2E4B-48BB-84FE-09F279963177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BF5-0A0E-4E90-BB2A-0706304EFC7D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pPr/>
              <a:t>‹#›</a:t>
            </a:fld>
            <a:r>
              <a:rPr lang="en-US" smtClean="0"/>
              <a:t>/15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BAC5-902C-40AC-8B3A-A82C7CF33DDA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76C9-5B49-4969-9C63-68AA3F341173}" type="datetime1">
              <a:rPr lang="en-US" smtClean="0"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089F-2986-4C00-BC99-EE8E3F9F0152}" type="datetime1">
              <a:rPr lang="en-US" smtClean="0"/>
              <a:t>12/23/2011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CCD1-7661-4A43-BCC6-C2F90C912F6C}" type="datetime1">
              <a:rPr lang="en-US" smtClean="0"/>
              <a:t>12/23/2011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7B4-39E2-4995-9218-389FA0168C72}" type="datetime1">
              <a:rPr lang="en-US" smtClean="0"/>
              <a:t>12/23/2011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2C82-0DAE-4C47-A6B9-6BA941BA222C}" type="datetime1">
              <a:rPr lang="en-US" smtClean="0"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240D-509E-4F80-8947-5AF2760B579A}" type="datetime1">
              <a:rPr lang="en-US" smtClean="0"/>
              <a:t>12/23/2011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76200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64442"/>
            <a:ext cx="8001000" cy="5935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15300" y="6172200"/>
            <a:ext cx="9525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63101"/>
            <a:ext cx="762000" cy="396240"/>
          </a:xfrm>
          <a:prstGeom prst="bracketPair">
            <a:avLst>
              <a:gd name="adj" fmla="val 50000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099CC9A-F8A1-4903-84CE-694B0F1F205C}" type="slidenum">
              <a:rPr lang="en-US" smtClean="0"/>
              <a:pPr/>
              <a:t>‹#›</a:t>
            </a:fld>
            <a:r>
              <a:rPr lang="en-US" dirty="0" smtClean="0"/>
              <a:t>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78341"/>
            <a:ext cx="2362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dirty="0" err="1" smtClean="0"/>
              <a:t>Elektrotehnički</a:t>
            </a:r>
            <a:r>
              <a:rPr lang="en-US" dirty="0" smtClean="0"/>
              <a:t> </a:t>
            </a:r>
            <a:r>
              <a:rPr lang="en-US" dirty="0" err="1" smtClean="0"/>
              <a:t>fakultet</a:t>
            </a:r>
            <a:r>
              <a:rPr lang="en-US" dirty="0" smtClean="0"/>
              <a:t> u </a:t>
            </a:r>
            <a:r>
              <a:rPr lang="en-US" dirty="0" err="1" smtClean="0"/>
              <a:t>Beogradu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0" y="6378341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9A7570-64BE-411E-AE32-C6BEBB77F5FC}" type="datetime1">
              <a:rPr lang="en-US" smtClean="0"/>
              <a:t>12/23/2011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543800" cy="1447800"/>
          </a:xfrm>
        </p:spPr>
        <p:txBody>
          <a:bodyPr/>
          <a:lstStyle/>
          <a:p>
            <a:r>
              <a:rPr lang="en-US" dirty="0" smtClean="0"/>
              <a:t>Web-Protégé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Jelena</a:t>
            </a:r>
            <a:r>
              <a:rPr lang="en-US" dirty="0" smtClean="0"/>
              <a:t> </a:t>
            </a:r>
            <a:r>
              <a:rPr lang="en-US" dirty="0" err="1" smtClean="0"/>
              <a:t>Vukovic</a:t>
            </a:r>
            <a:r>
              <a:rPr lang="en-US" dirty="0" smtClean="0"/>
              <a:t>, 53/07</a:t>
            </a:r>
          </a:p>
          <a:p>
            <a:r>
              <a:rPr lang="en-US" dirty="0"/>
              <a:t>j</a:t>
            </a:r>
            <a:r>
              <a:rPr lang="en-US" dirty="0" smtClean="0"/>
              <a:t>eca.zr@gmail.com</a:t>
            </a:r>
          </a:p>
        </p:txBody>
      </p:sp>
    </p:spTree>
    <p:extLst>
      <p:ext uri="{BB962C8B-B14F-4D97-AF65-F5344CB8AC3E}">
        <p14:creationId xmlns:p14="http://schemas.microsoft.com/office/powerpoint/2010/main" val="22942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class hierarchy</a:t>
            </a:r>
          </a:p>
          <a:p>
            <a:r>
              <a:rPr lang="en-US" dirty="0" smtClean="0"/>
              <a:t>Possible to see class</a:t>
            </a:r>
          </a:p>
          <a:p>
            <a:pPr lvl="2"/>
            <a:r>
              <a:rPr lang="en-US" dirty="0" smtClean="0"/>
              <a:t>Properties</a:t>
            </a:r>
          </a:p>
          <a:p>
            <a:pPr lvl="2"/>
            <a:r>
              <a:rPr lang="en-US" dirty="0" smtClean="0"/>
              <a:t>Axioms</a:t>
            </a:r>
          </a:p>
          <a:p>
            <a:pPr lvl="2"/>
            <a:r>
              <a:rPr lang="en-US" dirty="0" smtClean="0"/>
              <a:t>Notes </a:t>
            </a:r>
          </a:p>
          <a:p>
            <a:pPr lvl="2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10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51" y="1676400"/>
            <a:ext cx="7033498" cy="4495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11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</a:t>
            </a:r>
            <a:r>
              <a:rPr lang="en-US" smtClean="0"/>
              <a:t>and </a:t>
            </a:r>
            <a:r>
              <a:rPr lang="en-US" smtClean="0"/>
              <a:t>Discussion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7647178" cy="394917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12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 weighted ontology web editor</a:t>
            </a:r>
          </a:p>
          <a:p>
            <a:r>
              <a:rPr lang="en-US" dirty="0" smtClean="0"/>
              <a:t>Collaboration support during development</a:t>
            </a:r>
          </a:p>
          <a:p>
            <a:r>
              <a:rPr lang="en-US" dirty="0" smtClean="0"/>
              <a:t>Easily customizable for each user</a:t>
            </a:r>
          </a:p>
          <a:p>
            <a:r>
              <a:rPr lang="en-US" dirty="0" smtClean="0"/>
              <a:t>Simple to use, suitable for beginners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13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543800" cy="25146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1524000"/>
          </a:xfrm>
        </p:spPr>
        <p:txBody>
          <a:bodyPr/>
          <a:lstStyle/>
          <a:p>
            <a:r>
              <a:rPr lang="en-US" dirty="0" smtClean="0"/>
              <a:t>Ontologies are getting larger</a:t>
            </a:r>
          </a:p>
          <a:p>
            <a:r>
              <a:rPr lang="en-US" dirty="0" smtClean="0"/>
              <a:t>No single person can develop them efficiently</a:t>
            </a:r>
          </a:p>
          <a:p>
            <a:r>
              <a:rPr lang="en-US" dirty="0" smtClean="0"/>
              <a:t>How to allo</a:t>
            </a:r>
            <a:r>
              <a:rPr lang="en-US" dirty="0"/>
              <a:t>w easy collaboration between </a:t>
            </a:r>
            <a:r>
              <a:rPr lang="en-US" dirty="0" smtClean="0"/>
              <a:t>people?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2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133600" y="3733800"/>
            <a:ext cx="48768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Web is a natural solution!</a:t>
            </a:r>
          </a:p>
          <a:p>
            <a:pPr algn="ctr"/>
            <a:r>
              <a:rPr lang="en-US" sz="3200" dirty="0" smtClean="0"/>
              <a:t>Widely available platform</a:t>
            </a:r>
            <a:r>
              <a:rPr lang="sr-Latn-RS" sz="3200" dirty="0" smtClean="0"/>
              <a:t>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846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Requirements for web-based collaborative ontology environment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endParaRPr lang="en-US" dirty="0" smtClean="0"/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Simple way of making ontologies available on the web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Comments and discussions are part of development process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Same sort of editing help when making a change to ontology in a browser as available </a:t>
            </a:r>
            <a:r>
              <a:rPr lang="en-US" dirty="0"/>
              <a:t>in desktop client editors</a:t>
            </a:r>
            <a:endParaRPr lang="en-US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Customizable appearance of the web interface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3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2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description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Protégé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Widely used</a:t>
            </a:r>
            <a:br>
              <a:rPr lang="en-US" dirty="0" smtClean="0"/>
            </a:br>
            <a:r>
              <a:rPr lang="en-US" dirty="0" smtClean="0"/>
              <a:t>open-source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ontology and knowledge</a:t>
            </a:r>
            <a:br>
              <a:rPr lang="en-US" dirty="0" smtClean="0"/>
            </a:br>
            <a:r>
              <a:rPr lang="en-US" dirty="0" smtClean="0"/>
              <a:t>base editor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Collaborative protégé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Protégé extension</a:t>
            </a:r>
            <a:endParaRPr lang="en-US" dirty="0"/>
          </a:p>
          <a:p>
            <a:r>
              <a:rPr lang="en-US" dirty="0" smtClean="0"/>
              <a:t>Enables users to hold</a:t>
            </a:r>
            <a:br>
              <a:rPr lang="en-US" dirty="0" smtClean="0"/>
            </a:br>
            <a:r>
              <a:rPr lang="en-US" dirty="0" smtClean="0"/>
              <a:t>discussions, chat, annotate ontology components and changes as integral part of the ontology development process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4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Web-Protégé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Open-source, lightweight ontology editor for the Web</a:t>
            </a:r>
          </a:p>
          <a:p>
            <a:r>
              <a:rPr lang="en-US" dirty="0" smtClean="0"/>
              <a:t>Uses Protégé as its base</a:t>
            </a:r>
          </a:p>
          <a:p>
            <a:r>
              <a:rPr lang="en-US" dirty="0" smtClean="0"/>
              <a:t>Better supports collaborative development process</a:t>
            </a:r>
            <a:br>
              <a:rPr lang="en-US" dirty="0" smtClean="0"/>
            </a:br>
            <a:r>
              <a:rPr lang="en-US" dirty="0" smtClean="0"/>
              <a:t>in web environment</a:t>
            </a:r>
          </a:p>
          <a:p>
            <a:r>
              <a:rPr lang="en-US" dirty="0" smtClean="0"/>
              <a:t>Easily customizable platform for different users</a:t>
            </a:r>
          </a:p>
          <a:p>
            <a:r>
              <a:rPr lang="en-US" dirty="0" smtClean="0"/>
              <a:t>Possible to connect with a Collaborative Protégé </a:t>
            </a:r>
            <a:br>
              <a:rPr lang="en-US" dirty="0" smtClean="0"/>
            </a:br>
            <a:r>
              <a:rPr lang="en-US" dirty="0" smtClean="0"/>
              <a:t>desktop client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5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6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77962"/>
          </a:xfrm>
        </p:spPr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3657600" cy="685801"/>
          </a:xfrm>
        </p:spPr>
        <p:txBody>
          <a:bodyPr/>
          <a:lstStyle/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Client</a:t>
            </a: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27829" y="3810000"/>
            <a:ext cx="3657600" cy="3611563"/>
          </a:xfrm>
        </p:spPr>
        <p:txBody>
          <a:bodyPr/>
          <a:lstStyle/>
          <a:p>
            <a:r>
              <a:rPr lang="en-US" dirty="0" smtClean="0"/>
              <a:t>Model</a:t>
            </a:r>
          </a:p>
          <a:p>
            <a:r>
              <a:rPr lang="en-US" dirty="0" smtClean="0"/>
              <a:t>User interface</a:t>
            </a:r>
          </a:p>
          <a:p>
            <a:r>
              <a:rPr lang="en-US" dirty="0" smtClean="0"/>
              <a:t>RPC </a:t>
            </a:r>
            <a:r>
              <a:rPr lang="en-US" dirty="0"/>
              <a:t>client </a:t>
            </a:r>
            <a:r>
              <a:rPr lang="en-US" dirty="0" smtClean="0"/>
              <a:t>module</a:t>
            </a:r>
            <a:br>
              <a:rPr lang="en-US" dirty="0" smtClean="0"/>
            </a:br>
            <a:r>
              <a:rPr lang="en-US" dirty="0" smtClean="0"/>
              <a:t>(Remote Procedure Calls)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419600" y="1676399"/>
            <a:ext cx="3657600" cy="685801"/>
          </a:xfrm>
        </p:spPr>
        <p:txBody>
          <a:bodyPr/>
          <a:lstStyle/>
          <a:p>
            <a:r>
              <a:rPr lang="en-US" sz="3600" dirty="0" smtClean="0"/>
              <a:t>Server</a:t>
            </a:r>
            <a:endParaRPr lang="en-US" sz="360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572000" y="3886200"/>
            <a:ext cx="3657600" cy="3611562"/>
          </a:xfrm>
        </p:spPr>
        <p:txBody>
          <a:bodyPr/>
          <a:lstStyle/>
          <a:p>
            <a:r>
              <a:rPr lang="en-US" dirty="0" smtClean="0"/>
              <a:t>Ontology API</a:t>
            </a:r>
          </a:p>
          <a:p>
            <a:r>
              <a:rPr lang="en-US" dirty="0" smtClean="0"/>
              <a:t>Collaboration API</a:t>
            </a:r>
          </a:p>
          <a:p>
            <a:r>
              <a:rPr lang="en-US" dirty="0" smtClean="0"/>
              <a:t>RPC server module</a:t>
            </a:r>
          </a:p>
          <a:p>
            <a:r>
              <a:rPr lang="en-US" dirty="0" smtClean="0"/>
              <a:t>Changes and Annotations</a:t>
            </a:r>
            <a:r>
              <a:rPr lang="en-US" dirty="0"/>
              <a:t> </a:t>
            </a:r>
            <a:r>
              <a:rPr lang="en-US" dirty="0" smtClean="0"/>
              <a:t>ontology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6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  <p:pic>
        <p:nvPicPr>
          <p:cNvPr id="15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88" y="1600200"/>
            <a:ext cx="7253361" cy="208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13" y="1676400"/>
            <a:ext cx="6647572" cy="4495800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7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4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all available ontologies</a:t>
            </a:r>
          </a:p>
          <a:p>
            <a:r>
              <a:rPr lang="en-US" dirty="0" smtClean="0"/>
              <a:t>Possibility to connect through desktop client </a:t>
            </a:r>
          </a:p>
          <a:p>
            <a:r>
              <a:rPr lang="en-US" dirty="0" smtClean="0"/>
              <a:t>Both desktop and web client are linked to the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same Collaborative protégé server</a:t>
            </a:r>
          </a:p>
          <a:p>
            <a:r>
              <a:rPr lang="en-US" dirty="0" smtClean="0"/>
              <a:t>All of the edits are reflected in between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8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1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interface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6" y="1676400"/>
            <a:ext cx="6557288" cy="4495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9CC9A-F8A1-4903-84CE-694B0F1F205C}" type="slidenum">
              <a:rPr lang="en-US" smtClean="0"/>
              <a:t>9</a:t>
            </a:fld>
            <a:r>
              <a:rPr lang="en-US" dirty="0" smtClean="0"/>
              <a:t>/14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Elektrotehnički fakultet u Beogradu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884</TotalTime>
  <Words>266</Words>
  <Application>Microsoft Office PowerPoint</Application>
  <PresentationFormat>On-screen Show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Web-Protégé </vt:lpstr>
      <vt:lpstr>Introduction</vt:lpstr>
      <vt:lpstr>Requirements for web-based collaborative ontology environment</vt:lpstr>
      <vt:lpstr>System description</vt:lpstr>
      <vt:lpstr>Web-Protégé </vt:lpstr>
      <vt:lpstr>Architecture</vt:lpstr>
      <vt:lpstr>User interface</vt:lpstr>
      <vt:lpstr>User Interface</vt:lpstr>
      <vt:lpstr>Classes interface</vt:lpstr>
      <vt:lpstr>Classes interface</vt:lpstr>
      <vt:lpstr>Properties</vt:lpstr>
      <vt:lpstr>Notes and Discussion</vt:lpstr>
      <vt:lpstr>Conclusion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</dc:creator>
  <cp:lastModifiedBy>Jelena</cp:lastModifiedBy>
  <cp:revision>52</cp:revision>
  <dcterms:created xsi:type="dcterms:W3CDTF">2011-12-22T20:56:37Z</dcterms:created>
  <dcterms:modified xsi:type="dcterms:W3CDTF">2011-12-23T13:46:42Z</dcterms:modified>
</cp:coreProperties>
</file>