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6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71" r:id="rId15"/>
    <p:sldId id="270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FB6C7-9F33-4953-BDD2-6060A93ACC39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FB5FC-480A-4F2A-B8CD-F888C61BE6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6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21DC6-9E52-4ED4-80E0-3CF04F9A2B1C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r>
              <a:rPr lang="en-US" dirty="0" smtClean="0"/>
              <a:t>/16</a:t>
            </a: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3C03-48D1-4C5B-A5D5-C210332D8677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B922-37A5-4AC2-9F3E-E60DC8C0094D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7CD3-8AE8-4356-A545-CEBA7898E4A2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r>
              <a:rPr lang="en-US" dirty="0" smtClean="0"/>
              <a:t>/16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03B5-9663-40BA-913E-5CAF60AD557B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A46C-888A-406E-947B-5DA93567B323}" type="datetime1">
              <a:rPr lang="en-US" smtClean="0"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A2FEB-44D5-4DF2-BFA5-3FD71CF9A42C}" type="datetime1">
              <a:rPr lang="en-US" smtClean="0"/>
              <a:t>12/23/2011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3FC7-B50B-4DF6-A6BB-1A19BED5F5C8}" type="datetime1">
              <a:rPr lang="en-US" smtClean="0"/>
              <a:t>12/23/2011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0BB8-34A1-4A28-800F-1F6FD662680E}" type="datetime1">
              <a:rPr lang="en-US" smtClean="0"/>
              <a:t>12/23/2011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9A72-7B5A-4660-892F-5AEEC3E5C8D9}" type="datetime1">
              <a:rPr lang="en-US" smtClean="0"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175C058-D759-4724-B661-3EE40F7BF854}" type="datetime1">
              <a:rPr lang="en-US" smtClean="0"/>
              <a:t>12/23/2011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956CB21-EE5B-4F77-9467-F99F7A3C307C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SIOC  -Semantically-Interlinked Online Communities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4572000"/>
            <a:ext cx="3537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Student : </a:t>
            </a:r>
            <a:r>
              <a:rPr lang="en-US" dirty="0" err="1" smtClean="0"/>
              <a:t>Mateja</a:t>
            </a:r>
            <a:r>
              <a:rPr lang="en-US" dirty="0" smtClean="0"/>
              <a:t> </a:t>
            </a:r>
            <a:r>
              <a:rPr lang="en-US" dirty="0" err="1" smtClean="0"/>
              <a:t>Sakovi</a:t>
            </a:r>
            <a:r>
              <a:rPr lang="sr-Latn-CS" dirty="0" smtClean="0"/>
              <a:t>ć 3015/2011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SIOC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SIOC APIs:</a:t>
            </a:r>
          </a:p>
          <a:p>
            <a:pPr lvl="1"/>
            <a:r>
              <a:rPr lang="en-US" dirty="0" smtClean="0"/>
              <a:t>SIOC Export API for PHP</a:t>
            </a:r>
          </a:p>
          <a:p>
            <a:pPr lvl="1"/>
            <a:r>
              <a:rPr lang="en-US" dirty="0" smtClean="0"/>
              <a:t>SIOC API for Java</a:t>
            </a:r>
          </a:p>
          <a:p>
            <a:pPr lvl="1"/>
            <a:r>
              <a:rPr lang="en-US" dirty="0" smtClean="0"/>
              <a:t>SIOC API for Perl</a:t>
            </a:r>
          </a:p>
          <a:p>
            <a:r>
              <a:rPr lang="en-US" dirty="0" smtClean="0"/>
              <a:t>Weblog, forum and CMS exporters</a:t>
            </a:r>
          </a:p>
          <a:p>
            <a:pPr lvl="1"/>
            <a:r>
              <a:rPr lang="en-US" dirty="0" err="1" smtClean="0"/>
              <a:t>WordPress</a:t>
            </a:r>
            <a:r>
              <a:rPr lang="en-US" dirty="0" smtClean="0"/>
              <a:t> SIOC Exporter</a:t>
            </a:r>
          </a:p>
          <a:p>
            <a:pPr lvl="1"/>
            <a:r>
              <a:rPr lang="en-US" dirty="0" err="1" smtClean="0"/>
              <a:t>phpBB</a:t>
            </a:r>
            <a:r>
              <a:rPr lang="en-US" dirty="0" smtClean="0"/>
              <a:t> SIOC Exporter</a:t>
            </a:r>
          </a:p>
          <a:p>
            <a:pPr lvl="1"/>
            <a:r>
              <a:rPr lang="en-US" dirty="0" err="1" smtClean="0"/>
              <a:t>vBulletin</a:t>
            </a:r>
            <a:r>
              <a:rPr lang="en-US" dirty="0" smtClean="0"/>
              <a:t> SIOC Exporter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SIOC data(2)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exporters</a:t>
            </a:r>
          </a:p>
          <a:p>
            <a:pPr lvl="1"/>
            <a:r>
              <a:rPr lang="en-US" dirty="0" smtClean="0"/>
              <a:t>SWAML</a:t>
            </a:r>
          </a:p>
          <a:p>
            <a:pPr lvl="1"/>
            <a:r>
              <a:rPr lang="en-US" dirty="0" smtClean="0"/>
              <a:t>Mailing List Explorer</a:t>
            </a:r>
          </a:p>
          <a:p>
            <a:pPr lvl="1"/>
            <a:r>
              <a:rPr lang="en-US" dirty="0" smtClean="0"/>
              <a:t>Twitter2RDF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SIOC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Querying SIOC data</a:t>
            </a:r>
          </a:p>
          <a:p>
            <a:pPr lvl="1"/>
            <a:r>
              <a:rPr lang="en-US" dirty="0" err="1" smtClean="0"/>
              <a:t>OpenLink</a:t>
            </a:r>
            <a:r>
              <a:rPr lang="en-US" dirty="0" smtClean="0"/>
              <a:t> Data Spaces</a:t>
            </a:r>
          </a:p>
          <a:p>
            <a:r>
              <a:rPr lang="en-US" dirty="0" smtClean="0"/>
              <a:t>Browsing SIOC data</a:t>
            </a:r>
          </a:p>
          <a:p>
            <a:pPr lvl="1"/>
            <a:r>
              <a:rPr lang="en-US" dirty="0" smtClean="0"/>
              <a:t>SIOC Browser</a:t>
            </a:r>
          </a:p>
          <a:p>
            <a:pPr lvl="1"/>
            <a:r>
              <a:rPr lang="en-US" dirty="0" err="1" smtClean="0"/>
              <a:t>Buxon</a:t>
            </a:r>
            <a:endParaRPr lang="en-US" dirty="0" smtClean="0"/>
          </a:p>
          <a:p>
            <a:pPr lvl="1"/>
            <a:r>
              <a:rPr lang="en-US" dirty="0" smtClean="0"/>
              <a:t>SIOC Explorer</a:t>
            </a:r>
          </a:p>
          <a:p>
            <a:pPr lvl="1">
              <a:buClr>
                <a:schemeClr val="accent1"/>
              </a:buClr>
              <a:buNone/>
            </a:pPr>
            <a:endParaRPr lang="en-US" b="1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SIOC data(2)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92294" y="1774825"/>
            <a:ext cx="6159412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SIOC data(3)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92294" y="1774825"/>
            <a:ext cx="6159412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Uldis</a:t>
            </a:r>
            <a:r>
              <a:rPr lang="en-US" dirty="0" smtClean="0"/>
              <a:t> </a:t>
            </a:r>
            <a:r>
              <a:rPr lang="en-US" dirty="0" err="1" smtClean="0"/>
              <a:t>Bojars</a:t>
            </a:r>
            <a:r>
              <a:rPr lang="en-US" dirty="0" smtClean="0"/>
              <a:t>, </a:t>
            </a:r>
            <a:r>
              <a:rPr lang="en-US" dirty="0" err="1" smtClean="0"/>
              <a:t>Alexandre</a:t>
            </a:r>
            <a:r>
              <a:rPr lang="en-US" dirty="0" smtClean="0"/>
              <a:t> Passant, John G. </a:t>
            </a:r>
            <a:r>
              <a:rPr lang="en-US" dirty="0" err="1" smtClean="0"/>
              <a:t>Breslin</a:t>
            </a:r>
            <a:r>
              <a:rPr lang="en-US" smtClean="0"/>
              <a:t>, Stefan </a:t>
            </a:r>
            <a:r>
              <a:rPr lang="en-US" dirty="0" smtClean="0"/>
              <a:t>Decker “The SIOC Project: Semantically-Interlinked Online Communities”</a:t>
            </a:r>
          </a:p>
          <a:p>
            <a:r>
              <a:rPr lang="en-US" dirty="0" smtClean="0"/>
              <a:t>SIOC Core Ontology Specification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http://sw.deri.org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Wikipedia - http://www.wikipedia.org/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4400" smtClean="0"/>
              <a:t>Thank </a:t>
            </a:r>
            <a:r>
              <a:rPr lang="en-US" sz="4400" dirty="0" smtClean="0"/>
              <a:t>you for attention!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19401"/>
            <a:ext cx="8229600" cy="167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/>
              <a:t>Questions?</a:t>
            </a:r>
            <a:endParaRPr lang="en-US" sz="6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Semantic Web technology</a:t>
            </a:r>
          </a:p>
          <a:p>
            <a:r>
              <a:rPr lang="en-US" dirty="0" smtClean="0"/>
              <a:t>Interconnecting online </a:t>
            </a:r>
            <a:r>
              <a:rPr lang="en-US" dirty="0" smtClean="0"/>
              <a:t>communities </a:t>
            </a:r>
            <a:br>
              <a:rPr lang="en-US" dirty="0" smtClean="0"/>
            </a:br>
            <a:r>
              <a:rPr lang="en-US" dirty="0" smtClean="0"/>
              <a:t>such </a:t>
            </a:r>
            <a:r>
              <a:rPr lang="en-US" dirty="0" smtClean="0"/>
              <a:t>as blogs, forums and mailing lists to each other</a:t>
            </a:r>
          </a:p>
          <a:p>
            <a:r>
              <a:rPr lang="en-US" dirty="0" smtClean="0"/>
              <a:t>The SIOC project was started in 2004 by John </a:t>
            </a:r>
            <a:r>
              <a:rPr lang="en-US" dirty="0" err="1" smtClean="0"/>
              <a:t>Breslin</a:t>
            </a:r>
            <a:r>
              <a:rPr lang="en-US" dirty="0" smtClean="0"/>
              <a:t> and </a:t>
            </a:r>
            <a:r>
              <a:rPr lang="en-US" dirty="0" err="1" smtClean="0"/>
              <a:t>Uldis</a:t>
            </a:r>
            <a:r>
              <a:rPr lang="en-US" dirty="0" smtClean="0"/>
              <a:t> </a:t>
            </a:r>
            <a:r>
              <a:rPr lang="en-US" dirty="0" err="1" smtClean="0"/>
              <a:t>Bojars</a:t>
            </a:r>
            <a:r>
              <a:rPr lang="en-US" dirty="0" smtClean="0"/>
              <a:t> at DERI, NUI Galway</a:t>
            </a:r>
          </a:p>
          <a:p>
            <a:r>
              <a:rPr lang="en-US" dirty="0" smtClean="0"/>
              <a:t>The SIOC project consists of two main parts:</a:t>
            </a:r>
          </a:p>
          <a:p>
            <a:pPr lvl="1"/>
            <a:r>
              <a:rPr lang="en-US" dirty="0" smtClean="0"/>
              <a:t> The SIOC Ontology</a:t>
            </a:r>
          </a:p>
          <a:p>
            <a:pPr lvl="1"/>
            <a:r>
              <a:rPr lang="en-US" dirty="0" smtClean="0"/>
              <a:t> A set of applications, for both producing and consuming SIOC data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Mailing lists</a:t>
            </a:r>
          </a:p>
          <a:p>
            <a:r>
              <a:rPr lang="en-US" dirty="0" smtClean="0"/>
              <a:t>Bulletin boards</a:t>
            </a:r>
          </a:p>
          <a:p>
            <a:r>
              <a:rPr lang="en-US" dirty="0" smtClean="0"/>
              <a:t>Social networks</a:t>
            </a:r>
          </a:p>
          <a:p>
            <a:r>
              <a:rPr lang="en-US" dirty="0" smtClean="0"/>
              <a:t>Blogs</a:t>
            </a:r>
          </a:p>
          <a:p>
            <a:r>
              <a:rPr lang="en-US" dirty="0" smtClean="0"/>
              <a:t>Wikis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SIOC Ontology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981200"/>
            <a:ext cx="57150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&lt;</a:t>
            </a:r>
            <a:r>
              <a:rPr lang="en-US" sz="1200" dirty="0" err="1" smtClean="0"/>
              <a:t>sioc:Post</a:t>
            </a:r>
            <a:r>
              <a:rPr lang="en-US" sz="1200" dirty="0" smtClean="0"/>
              <a:t> </a:t>
            </a:r>
            <a:r>
              <a:rPr lang="en-US" sz="1200" dirty="0" err="1" smtClean="0"/>
              <a:t>rdf:about</a:t>
            </a:r>
            <a:r>
              <a:rPr lang="en-US" sz="1200" dirty="0" smtClean="0"/>
              <a:t>="http://johnbreslin.com/blog/2006/09/07/creating-connections-between-discussion-clouds-with-sioc/"&gt;</a:t>
            </a:r>
          </a:p>
          <a:p>
            <a:pPr>
              <a:buNone/>
            </a:pPr>
            <a:r>
              <a:rPr lang="en-US" sz="1200" dirty="0" smtClean="0"/>
              <a:t>	&lt;</a:t>
            </a:r>
            <a:r>
              <a:rPr lang="en-US" sz="1200" dirty="0" err="1" smtClean="0"/>
              <a:t>dcterms:title</a:t>
            </a:r>
            <a:r>
              <a:rPr lang="en-US" sz="1200" dirty="0" smtClean="0"/>
              <a:t>&gt;Creating connections between discussion clouds with SIOC&lt;/</a:t>
            </a:r>
            <a:r>
              <a:rPr lang="en-US" sz="1200" dirty="0" err="1" smtClean="0"/>
              <a:t>dcterms:title</a:t>
            </a:r>
            <a:r>
              <a:rPr lang="en-US" sz="1200" dirty="0" smtClean="0"/>
              <a:t>&gt; </a:t>
            </a:r>
          </a:p>
          <a:p>
            <a:pPr>
              <a:buNone/>
            </a:pPr>
            <a:r>
              <a:rPr lang="en-US" sz="1200" dirty="0" smtClean="0"/>
              <a:t>	&lt;</a:t>
            </a:r>
            <a:r>
              <a:rPr lang="en-US" sz="1200" dirty="0" err="1" smtClean="0"/>
              <a:t>dcterms:created</a:t>
            </a:r>
            <a:r>
              <a:rPr lang="en-US" sz="1200" dirty="0" smtClean="0"/>
              <a:t>&gt;2006-09-07T09:33:30Z&lt;/</a:t>
            </a:r>
            <a:r>
              <a:rPr lang="en-US" sz="1200" dirty="0" err="1" smtClean="0"/>
              <a:t>dcterms:created</a:t>
            </a:r>
            <a:r>
              <a:rPr lang="en-US" sz="1200" dirty="0" smtClean="0"/>
              <a:t>&gt; </a:t>
            </a:r>
          </a:p>
          <a:p>
            <a:pPr>
              <a:buNone/>
            </a:pPr>
            <a:r>
              <a:rPr lang="en-US" sz="1200" dirty="0" smtClean="0"/>
              <a:t>	&lt;</a:t>
            </a:r>
            <a:r>
              <a:rPr lang="en-US" sz="1200" dirty="0" err="1" smtClean="0"/>
              <a:t>sioc:has_container</a:t>
            </a:r>
            <a:r>
              <a:rPr lang="en-US" sz="1200" dirty="0" smtClean="0"/>
              <a:t> </a:t>
            </a:r>
            <a:r>
              <a:rPr lang="en-US" sz="1200" dirty="0" err="1" smtClean="0"/>
              <a:t>rdf:resource</a:t>
            </a:r>
            <a:r>
              <a:rPr lang="en-US" sz="1200" dirty="0" smtClean="0"/>
              <a:t>="http://johnbreslin.com/blog/index.php?sioc_type=site#weblog"/&gt;</a:t>
            </a:r>
          </a:p>
          <a:p>
            <a:pPr>
              <a:buNone/>
            </a:pPr>
            <a:r>
              <a:rPr lang="en-US" sz="1200" dirty="0" smtClean="0"/>
              <a:t>	&lt;</a:t>
            </a:r>
            <a:r>
              <a:rPr lang="en-US" sz="1200" dirty="0" err="1" smtClean="0"/>
              <a:t>sioc:has_creator</a:t>
            </a:r>
            <a:r>
              <a:rPr lang="en-US" sz="1200" dirty="0" smtClean="0"/>
              <a:t>&gt; </a:t>
            </a:r>
          </a:p>
          <a:p>
            <a:pPr>
              <a:buNone/>
            </a:pPr>
            <a:r>
              <a:rPr lang="en-US" sz="1200" dirty="0" smtClean="0"/>
              <a:t>		&lt;</a:t>
            </a:r>
            <a:r>
              <a:rPr lang="en-US" sz="1200" dirty="0" err="1" smtClean="0"/>
              <a:t>sioc:UserAccount</a:t>
            </a:r>
            <a:r>
              <a:rPr lang="en-US" sz="1200" dirty="0" smtClean="0"/>
              <a:t> </a:t>
            </a:r>
            <a:r>
              <a:rPr lang="en-US" sz="1200" dirty="0" err="1" smtClean="0"/>
              <a:t>rdf:about</a:t>
            </a:r>
            <a:r>
              <a:rPr lang="en-US" sz="1200" dirty="0" smtClean="0"/>
              <a:t>="http://johnbreslin.com/blog/author/cloud/" </a:t>
            </a:r>
            <a:r>
              <a:rPr lang="en-US" sz="1200" dirty="0" err="1" smtClean="0"/>
              <a:t>rdfs:label</a:t>
            </a:r>
            <a:r>
              <a:rPr lang="en-US" sz="1200" dirty="0" smtClean="0"/>
              <a:t>="Cloud"&gt; </a:t>
            </a:r>
          </a:p>
          <a:p>
            <a:pPr>
              <a:buNone/>
            </a:pPr>
            <a:r>
              <a:rPr lang="en-US" sz="1200" dirty="0" smtClean="0"/>
              <a:t>		&lt;</a:t>
            </a:r>
            <a:r>
              <a:rPr lang="en-US" sz="1200" dirty="0" err="1" smtClean="0"/>
              <a:t>rdfs:seeAlso</a:t>
            </a:r>
            <a:r>
              <a:rPr lang="en-US" sz="1200" dirty="0" smtClean="0"/>
              <a:t> </a:t>
            </a:r>
            <a:r>
              <a:rPr lang="en-US" sz="1200" dirty="0" err="1" smtClean="0"/>
              <a:t>rdf:resource</a:t>
            </a:r>
            <a:r>
              <a:rPr lang="en-US" sz="1200" dirty="0" smtClean="0"/>
              <a:t>="http://johnbreslin.com/blog/index.php?sioc_type=user&amp;amp;sioc_id=1"/&gt; 	&lt;/</a:t>
            </a:r>
            <a:r>
              <a:rPr lang="en-US" sz="1200" dirty="0" err="1" smtClean="0"/>
              <a:t>sioc:UserAccount</a:t>
            </a:r>
            <a:r>
              <a:rPr lang="en-US" sz="1200" dirty="0" smtClean="0"/>
              <a:t>&gt; </a:t>
            </a:r>
          </a:p>
          <a:p>
            <a:pPr>
              <a:buNone/>
            </a:pPr>
            <a:r>
              <a:rPr lang="en-US" sz="1200" dirty="0" smtClean="0"/>
              <a:t>	&lt;/</a:t>
            </a:r>
            <a:r>
              <a:rPr lang="en-US" sz="1200" dirty="0" err="1" smtClean="0"/>
              <a:t>sioc:has_creator</a:t>
            </a:r>
            <a:r>
              <a:rPr lang="en-US" sz="1200" dirty="0" smtClean="0"/>
              <a:t>&gt;</a:t>
            </a:r>
          </a:p>
          <a:p>
            <a:pPr>
              <a:buNone/>
            </a:pPr>
            <a:r>
              <a:rPr lang="en-US" sz="1200" dirty="0" smtClean="0"/>
              <a:t>	&lt;</a:t>
            </a:r>
            <a:r>
              <a:rPr lang="en-US" sz="1200" dirty="0" err="1" smtClean="0"/>
              <a:t>sioc:content</a:t>
            </a:r>
            <a:r>
              <a:rPr lang="en-US" sz="1200" dirty="0" smtClean="0"/>
              <a:t>&gt;SIOC provides a unified vocabulary for content and interaction description: a semantic layer that can co-exist with existing discussion platforms.&lt;/</a:t>
            </a:r>
            <a:r>
              <a:rPr lang="en-US" sz="1200" dirty="0" err="1" smtClean="0"/>
              <a:t>sioc:content</a:t>
            </a:r>
            <a:r>
              <a:rPr lang="en-US" sz="1200" dirty="0" smtClean="0"/>
              <a:t>&gt; </a:t>
            </a:r>
          </a:p>
          <a:p>
            <a:pPr>
              <a:buNone/>
            </a:pPr>
            <a:r>
              <a:rPr lang="en-US" sz="1200" dirty="0" smtClean="0"/>
              <a:t>	&lt;</a:t>
            </a:r>
            <a:r>
              <a:rPr lang="en-US" sz="1200" dirty="0" err="1" smtClean="0"/>
              <a:t>sioc:topic</a:t>
            </a:r>
            <a:r>
              <a:rPr lang="en-US" sz="1200" dirty="0" smtClean="0"/>
              <a:t> </a:t>
            </a:r>
            <a:r>
              <a:rPr lang="en-US" sz="1200" dirty="0" err="1" smtClean="0"/>
              <a:t>rdfs:label</a:t>
            </a:r>
            <a:r>
              <a:rPr lang="en-US" sz="1200" dirty="0" smtClean="0"/>
              <a:t>="Semantic Web" </a:t>
            </a:r>
            <a:r>
              <a:rPr lang="en-US" sz="1200" dirty="0" err="1" smtClean="0"/>
              <a:t>rdf:resource</a:t>
            </a:r>
            <a:r>
              <a:rPr lang="en-US" sz="1200" dirty="0" smtClean="0"/>
              <a:t>="http://johnbreslin.com/blog/category/semantic-web/"/&gt; </a:t>
            </a:r>
          </a:p>
          <a:p>
            <a:pPr>
              <a:buNone/>
            </a:pPr>
            <a:r>
              <a:rPr lang="en-US" sz="1200" dirty="0" smtClean="0"/>
              <a:t>	&lt;</a:t>
            </a:r>
            <a:r>
              <a:rPr lang="en-US" sz="1200" dirty="0" err="1" smtClean="0"/>
              <a:t>sioc:topic</a:t>
            </a:r>
            <a:r>
              <a:rPr lang="en-US" sz="1200" dirty="0" smtClean="0"/>
              <a:t> </a:t>
            </a:r>
            <a:r>
              <a:rPr lang="en-US" sz="1200" dirty="0" err="1" smtClean="0"/>
              <a:t>rdfs:label</a:t>
            </a:r>
            <a:r>
              <a:rPr lang="en-US" sz="1200" dirty="0" smtClean="0"/>
              <a:t>="Blogs" </a:t>
            </a:r>
            <a:r>
              <a:rPr lang="en-US" sz="1200" dirty="0" err="1" smtClean="0"/>
              <a:t>rdf:resource</a:t>
            </a:r>
            <a:r>
              <a:rPr lang="en-US" sz="1200" dirty="0" smtClean="0"/>
              <a:t>="http://johnbreslin.com/blog/category/blogs/"/&gt;</a:t>
            </a:r>
          </a:p>
          <a:p>
            <a:pPr>
              <a:buNone/>
            </a:pPr>
            <a:r>
              <a:rPr lang="en-US" sz="1200" dirty="0" smtClean="0"/>
              <a:t>	&lt;</a:t>
            </a:r>
            <a:r>
              <a:rPr lang="en-US" sz="1200" dirty="0" err="1" smtClean="0"/>
              <a:t>sioc:has_reply</a:t>
            </a:r>
            <a:r>
              <a:rPr lang="en-US" sz="1200" dirty="0" smtClean="0"/>
              <a:t>&gt; </a:t>
            </a:r>
          </a:p>
          <a:p>
            <a:pPr>
              <a:buNone/>
            </a:pPr>
            <a:r>
              <a:rPr lang="en-US" sz="1200" dirty="0" smtClean="0"/>
              <a:t>		&lt;</a:t>
            </a:r>
            <a:r>
              <a:rPr lang="en-US" sz="1200" dirty="0" err="1" smtClean="0"/>
              <a:t>sioc:Post</a:t>
            </a:r>
            <a:r>
              <a:rPr lang="en-US" sz="1200" dirty="0" smtClean="0"/>
              <a:t> </a:t>
            </a:r>
            <a:r>
              <a:rPr lang="en-US" sz="1200" dirty="0" err="1" smtClean="0"/>
              <a:t>rdf:about</a:t>
            </a:r>
            <a:r>
              <a:rPr lang="en-US" sz="1200" dirty="0" smtClean="0"/>
              <a:t>="http://johnbreslin.com/blog/2006/09/07/creating-connections-between-discussion-clouds-	with-</a:t>
            </a:r>
            <a:r>
              <a:rPr lang="en-US" sz="1200" dirty="0" err="1" smtClean="0"/>
              <a:t>sioc</a:t>
            </a:r>
            <a:r>
              <a:rPr lang="en-US" sz="1200" dirty="0" smtClean="0"/>
              <a:t>/#comment-123928"&gt; </a:t>
            </a:r>
          </a:p>
          <a:p>
            <a:pPr>
              <a:buNone/>
            </a:pPr>
            <a:r>
              <a:rPr lang="en-US" sz="1200" dirty="0" smtClean="0"/>
              <a:t>		&lt;</a:t>
            </a:r>
            <a:r>
              <a:rPr lang="en-US" sz="1200" dirty="0" err="1" smtClean="0"/>
              <a:t>rdfs:seeAlso</a:t>
            </a:r>
            <a:r>
              <a:rPr lang="en-US" sz="1200" dirty="0" smtClean="0"/>
              <a:t> </a:t>
            </a:r>
            <a:r>
              <a:rPr lang="en-US" sz="1200" dirty="0" err="1" smtClean="0"/>
              <a:t>rdf:resource</a:t>
            </a:r>
            <a:r>
              <a:rPr lang="en-US" sz="1200" dirty="0" smtClean="0"/>
              <a:t>="http://johnbreslin.com/blog/index.php?sioc_type=comment&amp;amp;sioc_id=123928"/&gt; 	&lt;/</a:t>
            </a:r>
            <a:r>
              <a:rPr lang="en-US" sz="1200" dirty="0" err="1" smtClean="0"/>
              <a:t>sioc:Post</a:t>
            </a:r>
            <a:r>
              <a:rPr lang="en-US" sz="1200" dirty="0" smtClean="0"/>
              <a:t>&gt; </a:t>
            </a:r>
          </a:p>
          <a:p>
            <a:pPr>
              <a:buNone/>
            </a:pPr>
            <a:r>
              <a:rPr lang="en-US" sz="1200" dirty="0" smtClean="0"/>
              <a:t>	&lt;/</a:t>
            </a:r>
            <a:r>
              <a:rPr lang="en-US" sz="1200" dirty="0" err="1" smtClean="0"/>
              <a:t>sioc:has_reply</a:t>
            </a:r>
            <a:r>
              <a:rPr lang="en-US" sz="1200" dirty="0" smtClean="0"/>
              <a:t>&gt; </a:t>
            </a:r>
          </a:p>
          <a:p>
            <a:pPr>
              <a:buNone/>
            </a:pPr>
            <a:r>
              <a:rPr lang="en-US" sz="1200" dirty="0" smtClean="0"/>
              <a:t>&lt;/</a:t>
            </a:r>
            <a:r>
              <a:rPr lang="en-US" sz="1200" dirty="0" err="1" smtClean="0"/>
              <a:t>sioc:Post</a:t>
            </a:r>
            <a:r>
              <a:rPr lang="en-US" sz="1200" dirty="0" smtClean="0"/>
              <a:t>&gt;</a:t>
            </a:r>
            <a:endParaRPr 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FOAF and SKOS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FAOF  = Friend of a friend ontology</a:t>
            </a:r>
          </a:p>
          <a:p>
            <a:r>
              <a:rPr lang="en-US" dirty="0" err="1" smtClean="0"/>
              <a:t>sioc:User</a:t>
            </a:r>
            <a:endParaRPr lang="en-US" dirty="0" smtClean="0"/>
          </a:p>
          <a:p>
            <a:r>
              <a:rPr lang="en-US" dirty="0" smtClean="0"/>
              <a:t>SKOS = Simple Knowledge </a:t>
            </a:r>
            <a:r>
              <a:rPr lang="en-US" dirty="0" err="1" smtClean="0"/>
              <a:t>Organisation</a:t>
            </a:r>
            <a:r>
              <a:rPr lang="en-US" dirty="0" smtClean="0"/>
              <a:t> Systems</a:t>
            </a:r>
          </a:p>
          <a:p>
            <a:endParaRPr lang="en-US" dirty="0"/>
          </a:p>
        </p:txBody>
      </p:sp>
      <p:pic>
        <p:nvPicPr>
          <p:cNvPr id="7" name="Picture 6" descr="sioc_foaf_skos_useraccount_chan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657600"/>
            <a:ext cx="3622357" cy="2819400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SIOC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SIOC has 3 ontology modules: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Access - defines simple classes and properties regarding the notions of Role and Permission to represent access rights and permissions in online communities websites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SIOC modules(2)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04088" lvl="2" indent="-320040">
              <a:spcBef>
                <a:spcPts val="0"/>
              </a:spcBef>
              <a:buClr>
                <a:schemeClr val="accent2"/>
              </a:buClr>
              <a:buSzPct val="80000"/>
              <a:buFont typeface="Wingdings 2"/>
              <a:buChar char=""/>
            </a:pPr>
            <a:r>
              <a:rPr lang="en-US" sz="2800" dirty="0" smtClean="0"/>
              <a:t>Services - defines classes and properties to </a:t>
            </a:r>
            <a:r>
              <a:rPr lang="en-US" sz="2800" dirty="0" err="1" smtClean="0"/>
              <a:t>reprsent</a:t>
            </a:r>
            <a:r>
              <a:rPr lang="en-US" sz="2800" dirty="0" smtClean="0"/>
              <a:t> Web services related to online communities</a:t>
            </a:r>
          </a:p>
          <a:p>
            <a:pPr marL="704088" lvl="2" indent="-320040">
              <a:spcBef>
                <a:spcPts val="0"/>
              </a:spcBef>
              <a:buClr>
                <a:schemeClr val="accent2"/>
              </a:buClr>
              <a:buSzPct val="80000"/>
              <a:buFont typeface="Wingdings 2"/>
              <a:buChar char=""/>
            </a:pPr>
            <a:endParaRPr lang="en-US" sz="2800" dirty="0" smtClean="0"/>
          </a:p>
          <a:p>
            <a:pPr lvl="1"/>
            <a:r>
              <a:rPr lang="en-US" dirty="0" smtClean="0"/>
              <a:t>Types - defines advanced content-types to be used when defining user-generated content from online communities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SIOC food-chain</a:t>
            </a:r>
            <a:endParaRPr lang="en-US" dirty="0"/>
          </a:p>
        </p:txBody>
      </p:sp>
      <p:pic>
        <p:nvPicPr>
          <p:cNvPr id="4" name="Content Placeholder 3" descr="siocFoodChai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2760" y="1774825"/>
            <a:ext cx="7098479" cy="4625975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r>
              <a:rPr lang="en-US" smtClean="0"/>
              <a:t>/16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527</TotalTime>
  <Words>250</Words>
  <Application>Microsoft Office PowerPoint</Application>
  <PresentationFormat>On-screen Show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SIOC  -Semantically-Interlinked Online Communities </vt:lpstr>
      <vt:lpstr>Introduction</vt:lpstr>
      <vt:lpstr>Online communities</vt:lpstr>
      <vt:lpstr>SIOC Ontology</vt:lpstr>
      <vt:lpstr>Example</vt:lpstr>
      <vt:lpstr>FOAF and SKOS</vt:lpstr>
      <vt:lpstr>SIOC modules</vt:lpstr>
      <vt:lpstr>SIOC modules(2)</vt:lpstr>
      <vt:lpstr>SIOC food-chain</vt:lpstr>
      <vt:lpstr>Creating SIOC data</vt:lpstr>
      <vt:lpstr>Creating SIOC data(2)</vt:lpstr>
      <vt:lpstr>Using SIOC data</vt:lpstr>
      <vt:lpstr>Using SIOC data(2)</vt:lpstr>
      <vt:lpstr>Using SIOC data(3)</vt:lpstr>
      <vt:lpstr>References </vt:lpstr>
      <vt:lpstr>Thank you for attention!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SIOC  -Semantically-Interlinked Online Communities </dc:title>
  <dc:creator/>
  <cp:lastModifiedBy>dellboy</cp:lastModifiedBy>
  <cp:revision>45</cp:revision>
  <dcterms:created xsi:type="dcterms:W3CDTF">2006-08-16T00:00:00Z</dcterms:created>
  <dcterms:modified xsi:type="dcterms:W3CDTF">2011-12-23T16:19:26Z</dcterms:modified>
</cp:coreProperties>
</file>