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notesMasterIdLst>
    <p:notesMasterId r:id="rId27"/>
  </p:notesMasterIdLst>
  <p:sldIdLst>
    <p:sldId id="256" r:id="rId2"/>
    <p:sldId id="258" r:id="rId3"/>
    <p:sldId id="272" r:id="rId4"/>
    <p:sldId id="271" r:id="rId5"/>
    <p:sldId id="257" r:id="rId6"/>
    <p:sldId id="260" r:id="rId7"/>
    <p:sldId id="261" r:id="rId8"/>
    <p:sldId id="262" r:id="rId9"/>
    <p:sldId id="265" r:id="rId10"/>
    <p:sldId id="266" r:id="rId11"/>
    <p:sldId id="269" r:id="rId12"/>
    <p:sldId id="274" r:id="rId13"/>
    <p:sldId id="273" r:id="rId14"/>
    <p:sldId id="263" r:id="rId15"/>
    <p:sldId id="270" r:id="rId16"/>
    <p:sldId id="277" r:id="rId17"/>
    <p:sldId id="276" r:id="rId18"/>
    <p:sldId id="279" r:id="rId19"/>
    <p:sldId id="278" r:id="rId20"/>
    <p:sldId id="275" r:id="rId21"/>
    <p:sldId id="280" r:id="rId22"/>
    <p:sldId id="268" r:id="rId23"/>
    <p:sldId id="264" r:id="rId24"/>
    <p:sldId id="259" r:id="rId25"/>
    <p:sldId id="267"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snapToGrid="0">
      <p:cViewPr varScale="1">
        <p:scale>
          <a:sx n="74" d="100"/>
          <a:sy n="74" d="100"/>
        </p:scale>
        <p:origin x="4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129FCC-E5DB-45A5-B49F-8D08A97C9D38}" type="datetimeFigureOut">
              <a:rPr lang="en-US" smtClean="0"/>
              <a:t>1/10/2016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CCC253-B96A-426C-8524-F42CD7C372F0}" type="slidenum">
              <a:rPr lang="en-US" smtClean="0"/>
              <a:t>‹#›</a:t>
            </a:fld>
            <a:endParaRPr lang="en-US"/>
          </a:p>
        </p:txBody>
      </p:sp>
    </p:spTree>
    <p:extLst>
      <p:ext uri="{BB962C8B-B14F-4D97-AF65-F5344CB8AC3E}">
        <p14:creationId xmlns:p14="http://schemas.microsoft.com/office/powerpoint/2010/main" val="1851751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B0CAEE6-8871-4EBA-A15B-6B7CF14415E5}" type="datetime1">
              <a:rPr lang="en-US" smtClean="0"/>
              <a:t>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91FF65-C93D-4857-A0D8-DD1B548DCA18}"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6755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1FC332E-B3E0-4D35-AB7E-53D829C9C3BF}" type="datetime1">
              <a:rPr lang="en-US" smtClean="0"/>
              <a:t>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91FF65-C93D-4857-A0D8-DD1B548DCA18}" type="slidenum">
              <a:rPr lang="en-US" smtClean="0"/>
              <a:t>‹#›</a:t>
            </a:fld>
            <a:endParaRPr lang="en-US"/>
          </a:p>
        </p:txBody>
      </p:sp>
    </p:spTree>
    <p:extLst>
      <p:ext uri="{BB962C8B-B14F-4D97-AF65-F5344CB8AC3E}">
        <p14:creationId xmlns:p14="http://schemas.microsoft.com/office/powerpoint/2010/main" val="2479025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61D7FE2-9CC6-428C-BF20-237B70E4A23C}" type="datetime1">
              <a:rPr lang="en-US" smtClean="0"/>
              <a:t>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91FF65-C93D-4857-A0D8-DD1B548DCA18}" type="slidenum">
              <a:rPr lang="en-US" smtClean="0"/>
              <a:t>‹#›</a:t>
            </a:fld>
            <a:endParaRPr lang="en-US"/>
          </a:p>
        </p:txBody>
      </p:sp>
    </p:spTree>
    <p:extLst>
      <p:ext uri="{BB962C8B-B14F-4D97-AF65-F5344CB8AC3E}">
        <p14:creationId xmlns:p14="http://schemas.microsoft.com/office/powerpoint/2010/main" val="115524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ABC6D20-F3DE-483C-B149-C33664D961D1}" type="datetime1">
              <a:rPr lang="en-US" smtClean="0"/>
              <a:t>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91FF65-C93D-4857-A0D8-DD1B548DCA18}" type="slidenum">
              <a:rPr lang="en-US" smtClean="0"/>
              <a:pPr/>
              <a:t>‹#›</a:t>
            </a:fld>
            <a:r>
              <a:rPr lang="sr-Latn-RS" dirty="0" smtClean="0"/>
              <a:t>/13</a:t>
            </a:r>
          </a:p>
        </p:txBody>
      </p:sp>
    </p:spTree>
    <p:extLst>
      <p:ext uri="{BB962C8B-B14F-4D97-AF65-F5344CB8AC3E}">
        <p14:creationId xmlns:p14="http://schemas.microsoft.com/office/powerpoint/2010/main" val="2211100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EBE6EA-6DFE-4747-8EC3-970242B5F673}" type="datetime1">
              <a:rPr lang="en-US" smtClean="0"/>
              <a:t>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91FF65-C93D-4857-A0D8-DD1B548DCA18}"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8652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2903F8C-1935-4252-884E-36074E9444EF}" type="datetime1">
              <a:rPr lang="en-US" smtClean="0"/>
              <a:t>1/10/2016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91FF65-C93D-4857-A0D8-DD1B548DCA18}" type="slidenum">
              <a:rPr lang="en-US" smtClean="0"/>
              <a:t>‹#›</a:t>
            </a:fld>
            <a:endParaRPr lang="en-US"/>
          </a:p>
        </p:txBody>
      </p:sp>
    </p:spTree>
    <p:extLst>
      <p:ext uri="{BB962C8B-B14F-4D97-AF65-F5344CB8AC3E}">
        <p14:creationId xmlns:p14="http://schemas.microsoft.com/office/powerpoint/2010/main" val="972314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D3199D4-F2A9-4143-8DB4-96C158CB2F37}" type="datetime1">
              <a:rPr lang="en-US" smtClean="0"/>
              <a:t>1/10/2016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91FF65-C93D-4857-A0D8-DD1B548DCA18}" type="slidenum">
              <a:rPr lang="en-US" smtClean="0"/>
              <a:t>‹#›</a:t>
            </a:fld>
            <a:endParaRPr lang="en-US"/>
          </a:p>
        </p:txBody>
      </p:sp>
    </p:spTree>
    <p:extLst>
      <p:ext uri="{BB962C8B-B14F-4D97-AF65-F5344CB8AC3E}">
        <p14:creationId xmlns:p14="http://schemas.microsoft.com/office/powerpoint/2010/main" val="2877096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785C13E-B52B-408D-B102-DF420EE9AE4B}" type="datetime1">
              <a:rPr lang="en-US" smtClean="0"/>
              <a:t>1/10/2016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91FF65-C93D-4857-A0D8-DD1B548DCA18}" type="slidenum">
              <a:rPr lang="en-US" smtClean="0"/>
              <a:t>‹#›</a:t>
            </a:fld>
            <a:endParaRPr lang="en-US"/>
          </a:p>
        </p:txBody>
      </p:sp>
    </p:spTree>
    <p:extLst>
      <p:ext uri="{BB962C8B-B14F-4D97-AF65-F5344CB8AC3E}">
        <p14:creationId xmlns:p14="http://schemas.microsoft.com/office/powerpoint/2010/main" val="3653378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D5F5D05-E3C8-4FF7-90D1-2C43E8C2C543}" type="datetime1">
              <a:rPr lang="en-US" smtClean="0"/>
              <a:t>1/10/2016</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1A91FF65-C93D-4857-A0D8-DD1B548DCA18}" type="slidenum">
              <a:rPr lang="en-US" smtClean="0"/>
              <a:t>‹#›</a:t>
            </a:fld>
            <a:endParaRPr lang="en-US"/>
          </a:p>
        </p:txBody>
      </p:sp>
    </p:spTree>
    <p:extLst>
      <p:ext uri="{BB962C8B-B14F-4D97-AF65-F5344CB8AC3E}">
        <p14:creationId xmlns:p14="http://schemas.microsoft.com/office/powerpoint/2010/main" val="1381914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CDD1B80-97A3-43BF-ACCA-1494D1EE8F8D}" type="datetime1">
              <a:rPr lang="en-US" smtClean="0"/>
              <a:t>1/10/2016</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A91FF65-C93D-4857-A0D8-DD1B548DCA18}" type="slidenum">
              <a:rPr lang="en-US" smtClean="0"/>
              <a:t>‹#›</a:t>
            </a:fld>
            <a:endParaRPr lang="en-US"/>
          </a:p>
        </p:txBody>
      </p:sp>
    </p:spTree>
    <p:extLst>
      <p:ext uri="{BB962C8B-B14F-4D97-AF65-F5344CB8AC3E}">
        <p14:creationId xmlns:p14="http://schemas.microsoft.com/office/powerpoint/2010/main" val="990426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D67285-018A-423E-85D6-E913DEB7E99F}" type="datetime1">
              <a:rPr lang="en-US" smtClean="0"/>
              <a:t>1/10/2016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91FF65-C93D-4857-A0D8-DD1B548DCA18}" type="slidenum">
              <a:rPr lang="en-US" smtClean="0"/>
              <a:t>‹#›</a:t>
            </a:fld>
            <a:endParaRPr lang="en-US"/>
          </a:p>
        </p:txBody>
      </p:sp>
    </p:spTree>
    <p:extLst>
      <p:ext uri="{BB962C8B-B14F-4D97-AF65-F5344CB8AC3E}">
        <p14:creationId xmlns:p14="http://schemas.microsoft.com/office/powerpoint/2010/main" val="931739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5601D0B-6FD1-4D05-A277-DB844834BEEA}" type="datetime1">
              <a:rPr lang="en-US" smtClean="0"/>
              <a:t>1/10/2016</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A91FF65-C93D-4857-A0D8-DD1B548DCA18}"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5625809"/>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grouplens.org/datasets/movielens/" TargetMode="External"/><Relationship Id="rId2" Type="http://schemas.openxmlformats.org/officeDocument/2006/relationships/hyperlink" Target="http://infolab.stanford.edu/~ullman/mmds/ch9.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06890" y="1095067"/>
            <a:ext cx="9144000" cy="2387600"/>
          </a:xfrm>
        </p:spPr>
        <p:txBody>
          <a:bodyPr>
            <a:normAutofit/>
          </a:bodyPr>
          <a:lstStyle/>
          <a:p>
            <a:pPr algn="r"/>
            <a:r>
              <a:rPr lang="sr-Latn-RS" sz="4800" dirty="0" smtClean="0"/>
              <a:t>Pronalaženje skrivenog znanja</a:t>
            </a:r>
            <a:br>
              <a:rPr lang="sr-Latn-RS" sz="4800" dirty="0" smtClean="0"/>
            </a:br>
            <a:r>
              <a:rPr lang="sr-Latn-RS" sz="4800" dirty="0" err="1" smtClean="0"/>
              <a:t>Reccommender</a:t>
            </a:r>
            <a:r>
              <a:rPr lang="sr-Latn-RS" sz="4800" dirty="0" smtClean="0"/>
              <a:t> </a:t>
            </a:r>
            <a:r>
              <a:rPr lang="sr-Latn-RS" sz="4800" dirty="0" err="1" smtClean="0"/>
              <a:t>systems</a:t>
            </a:r>
            <a:r>
              <a:rPr lang="en-US" sz="4800" dirty="0" smtClean="0"/>
              <a:t> – </a:t>
            </a:r>
            <a:r>
              <a:rPr lang="en-US" sz="4800" dirty="0" err="1" smtClean="0"/>
              <a:t>Sistemi</a:t>
            </a:r>
            <a:r>
              <a:rPr lang="en-US" sz="4800" dirty="0" smtClean="0"/>
              <a:t> </a:t>
            </a:r>
            <a:r>
              <a:rPr lang="en-US" sz="4800" dirty="0" err="1" smtClean="0"/>
              <a:t>za</a:t>
            </a:r>
            <a:r>
              <a:rPr lang="en-US" sz="4800" dirty="0" smtClean="0"/>
              <a:t> </a:t>
            </a:r>
            <a:r>
              <a:rPr lang="en-US" sz="4800" dirty="0" err="1" smtClean="0"/>
              <a:t>preporu</a:t>
            </a:r>
            <a:r>
              <a:rPr lang="sr-Latn-RS" sz="4800" dirty="0" err="1" smtClean="0"/>
              <a:t>čivanje</a:t>
            </a:r>
            <a:endParaRPr lang="en-US" sz="4800" dirty="0"/>
          </a:p>
        </p:txBody>
      </p:sp>
      <p:sp>
        <p:nvSpPr>
          <p:cNvPr id="3" name="Subtitle 2"/>
          <p:cNvSpPr>
            <a:spLocks noGrp="1"/>
          </p:cNvSpPr>
          <p:nvPr>
            <p:ph type="subTitle" idx="1"/>
          </p:nvPr>
        </p:nvSpPr>
        <p:spPr>
          <a:xfrm>
            <a:off x="423081" y="5156249"/>
            <a:ext cx="5320351" cy="775434"/>
          </a:xfrm>
        </p:spPr>
        <p:txBody>
          <a:bodyPr/>
          <a:lstStyle/>
          <a:p>
            <a:pPr algn="l"/>
            <a:r>
              <a:rPr lang="sr-Latn-RS" dirty="0" smtClean="0"/>
              <a:t>Profesor: dr Veljko Milutinović</a:t>
            </a:r>
          </a:p>
        </p:txBody>
      </p:sp>
      <p:sp>
        <p:nvSpPr>
          <p:cNvPr id="4" name="Subtitle 2"/>
          <p:cNvSpPr txBox="1">
            <a:spLocks/>
          </p:cNvSpPr>
          <p:nvPr/>
        </p:nvSpPr>
        <p:spPr>
          <a:xfrm>
            <a:off x="5647898" y="5156249"/>
            <a:ext cx="6115633" cy="99725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sr-Latn-RS" dirty="0" smtClean="0"/>
              <a:t>Student: Marija </a:t>
            </a:r>
            <a:r>
              <a:rPr lang="sr-Latn-RS" dirty="0" err="1" smtClean="0"/>
              <a:t>Čivović</a:t>
            </a:r>
            <a:r>
              <a:rPr lang="sr-Latn-RS" dirty="0" smtClean="0"/>
              <a:t> 3220/2015</a:t>
            </a:r>
            <a:endParaRPr lang="en-US" dirty="0" smtClean="0"/>
          </a:p>
          <a:p>
            <a:pPr algn="r"/>
            <a:endParaRPr lang="sr-Latn-RS" dirty="0"/>
          </a:p>
        </p:txBody>
      </p:sp>
    </p:spTree>
    <p:extLst>
      <p:ext uri="{BB962C8B-B14F-4D97-AF65-F5344CB8AC3E}">
        <p14:creationId xmlns:p14="http://schemas.microsoft.com/office/powerpoint/2010/main" val="39234809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Algoritam</a:t>
            </a:r>
            <a:endParaRPr lang="en-US" dirty="0"/>
          </a:p>
        </p:txBody>
      </p:sp>
      <p:sp>
        <p:nvSpPr>
          <p:cNvPr id="3" name="Content Placeholder 2"/>
          <p:cNvSpPr>
            <a:spLocks noGrp="1"/>
          </p:cNvSpPr>
          <p:nvPr>
            <p:ph idx="1"/>
          </p:nvPr>
        </p:nvSpPr>
        <p:spPr/>
        <p:txBody>
          <a:bodyPr>
            <a:normAutofit fontScale="62500" lnSpcReduction="20000"/>
          </a:bodyPr>
          <a:lstStyle/>
          <a:p>
            <a:pPr>
              <a:spcBef>
                <a:spcPts val="0"/>
              </a:spcBef>
              <a:spcAft>
                <a:spcPts val="0"/>
              </a:spcAft>
            </a:pPr>
            <a:r>
              <a:rPr lang="en-US" sz="2900" dirty="0" err="1" smtClean="0"/>
              <a:t>Pseudokod</a:t>
            </a:r>
            <a:r>
              <a:rPr lang="en-US" sz="2900" dirty="0" smtClean="0"/>
              <a:t> </a:t>
            </a:r>
            <a:r>
              <a:rPr lang="en-US" sz="2900" dirty="0" err="1" smtClean="0"/>
              <a:t>funkcije</a:t>
            </a:r>
            <a:r>
              <a:rPr lang="en-US" sz="2900" dirty="0" smtClean="0"/>
              <a:t> </a:t>
            </a:r>
            <a:r>
              <a:rPr lang="en-US" sz="2900" dirty="0" err="1" smtClean="0"/>
              <a:t>za</a:t>
            </a:r>
            <a:r>
              <a:rPr lang="en-US" sz="2900" dirty="0" smtClean="0"/>
              <a:t> </a:t>
            </a:r>
            <a:r>
              <a:rPr lang="en-US" sz="2900" dirty="0" err="1" smtClean="0"/>
              <a:t>ra</a:t>
            </a:r>
            <a:r>
              <a:rPr lang="sr-Latn-RS" sz="2900" dirty="0" err="1" smtClean="0"/>
              <a:t>čunanje</a:t>
            </a:r>
            <a:r>
              <a:rPr lang="sr-Latn-RS" sz="2900" dirty="0" smtClean="0"/>
              <a:t> sličnosti korišćenjem </a:t>
            </a:r>
            <a:r>
              <a:rPr lang="sr-Latn-RS" sz="2900" dirty="0" err="1" smtClean="0"/>
              <a:t>Euklidske</a:t>
            </a:r>
            <a:r>
              <a:rPr lang="sr-Latn-RS" sz="2900" dirty="0" smtClean="0"/>
              <a:t> sličnosti:</a:t>
            </a:r>
            <a:endParaRPr lang="en-US" sz="2900" dirty="0" smtClean="0"/>
          </a:p>
          <a:p>
            <a:pPr>
              <a:spcBef>
                <a:spcPts val="0"/>
              </a:spcBef>
              <a:spcAft>
                <a:spcPts val="0"/>
              </a:spcAft>
            </a:pPr>
            <a:r>
              <a:rPr lang="en-US" dirty="0" smtClean="0">
                <a:latin typeface="+mj-lt"/>
              </a:rPr>
              <a:t>float </a:t>
            </a:r>
            <a:r>
              <a:rPr lang="en-US" dirty="0" err="1" smtClean="0">
                <a:latin typeface="+mj-lt"/>
              </a:rPr>
              <a:t>calculateSimilarity</a:t>
            </a:r>
            <a:r>
              <a:rPr lang="en-US" dirty="0" smtClean="0">
                <a:latin typeface="+mj-lt"/>
              </a:rPr>
              <a:t>(User u1, User u2)</a:t>
            </a:r>
          </a:p>
          <a:p>
            <a:pPr>
              <a:spcBef>
                <a:spcPts val="0"/>
              </a:spcBef>
              <a:spcAft>
                <a:spcPts val="0"/>
              </a:spcAft>
            </a:pPr>
            <a:r>
              <a:rPr lang="en-US" dirty="0">
                <a:latin typeface="+mj-lt"/>
              </a:rPr>
              <a:t> </a:t>
            </a:r>
            <a:r>
              <a:rPr lang="en-US" dirty="0" smtClean="0">
                <a:latin typeface="+mj-lt"/>
              </a:rPr>
              <a:t> Begin</a:t>
            </a:r>
          </a:p>
          <a:p>
            <a:pPr>
              <a:spcBef>
                <a:spcPts val="0"/>
              </a:spcBef>
              <a:spcAft>
                <a:spcPts val="0"/>
              </a:spcAft>
            </a:pPr>
            <a:r>
              <a:rPr lang="nl-NL" dirty="0" smtClean="0">
                <a:latin typeface="+mj-lt"/>
              </a:rPr>
              <a:t>     Map&lt;Integer</a:t>
            </a:r>
            <a:r>
              <a:rPr lang="nl-NL" dirty="0">
                <a:latin typeface="+mj-lt"/>
              </a:rPr>
              <a:t>, Double&gt; r1 = u1.getRatings();</a:t>
            </a:r>
          </a:p>
          <a:p>
            <a:pPr>
              <a:spcBef>
                <a:spcPts val="0"/>
              </a:spcBef>
              <a:spcAft>
                <a:spcPts val="0"/>
              </a:spcAft>
            </a:pPr>
            <a:r>
              <a:rPr lang="nl-NL" dirty="0" smtClean="0">
                <a:latin typeface="+mj-lt"/>
              </a:rPr>
              <a:t>     Map&lt;Integer</a:t>
            </a:r>
            <a:r>
              <a:rPr lang="nl-NL" dirty="0">
                <a:latin typeface="+mj-lt"/>
              </a:rPr>
              <a:t>, Double&gt; r2 = u2.getRatings();</a:t>
            </a:r>
            <a:endParaRPr lang="en-US" dirty="0" smtClean="0">
              <a:latin typeface="+mj-lt"/>
            </a:endParaRPr>
          </a:p>
          <a:p>
            <a:pPr>
              <a:spcBef>
                <a:spcPts val="0"/>
              </a:spcBef>
              <a:spcAft>
                <a:spcPts val="0"/>
              </a:spcAft>
            </a:pPr>
            <a:r>
              <a:rPr lang="en-US" dirty="0">
                <a:latin typeface="+mj-lt"/>
              </a:rPr>
              <a:t> </a:t>
            </a:r>
            <a:r>
              <a:rPr lang="en-US" dirty="0" smtClean="0">
                <a:latin typeface="+mj-lt"/>
              </a:rPr>
              <a:t>     </a:t>
            </a:r>
            <a:r>
              <a:rPr lang="en-US" dirty="0" err="1" smtClean="0">
                <a:latin typeface="+mj-lt"/>
              </a:rPr>
              <a:t>int</a:t>
            </a:r>
            <a:r>
              <a:rPr lang="en-US" dirty="0" smtClean="0">
                <a:latin typeface="+mj-lt"/>
              </a:rPr>
              <a:t> </a:t>
            </a:r>
            <a:r>
              <a:rPr lang="en-US" dirty="0">
                <a:latin typeface="+mj-lt"/>
              </a:rPr>
              <a:t>n = 0;</a:t>
            </a:r>
          </a:p>
          <a:p>
            <a:pPr>
              <a:spcBef>
                <a:spcPts val="0"/>
              </a:spcBef>
              <a:spcAft>
                <a:spcPts val="0"/>
              </a:spcAft>
            </a:pPr>
            <a:r>
              <a:rPr lang="en-US" dirty="0" smtClean="0">
                <a:latin typeface="+mj-lt"/>
              </a:rPr>
              <a:t>      double </a:t>
            </a:r>
            <a:r>
              <a:rPr lang="en-US" dirty="0" err="1">
                <a:latin typeface="+mj-lt"/>
              </a:rPr>
              <a:t>sumOfSquares</a:t>
            </a:r>
            <a:r>
              <a:rPr lang="en-US" dirty="0">
                <a:latin typeface="+mj-lt"/>
              </a:rPr>
              <a:t> = 0;</a:t>
            </a:r>
          </a:p>
          <a:p>
            <a:pPr marL="0" indent="0">
              <a:spcBef>
                <a:spcPts val="0"/>
              </a:spcBef>
              <a:spcAft>
                <a:spcPts val="0"/>
              </a:spcAft>
              <a:buNone/>
            </a:pPr>
            <a:r>
              <a:rPr lang="en-US" dirty="0" smtClean="0">
                <a:latin typeface="+mj-lt"/>
              </a:rPr>
              <a:t>        for </a:t>
            </a:r>
            <a:r>
              <a:rPr lang="en-US" dirty="0">
                <a:latin typeface="+mj-lt"/>
              </a:rPr>
              <a:t>(</a:t>
            </a:r>
            <a:r>
              <a:rPr lang="en-US" dirty="0" err="1">
                <a:latin typeface="+mj-lt"/>
              </a:rPr>
              <a:t>int</a:t>
            </a:r>
            <a:r>
              <a:rPr lang="en-US" dirty="0">
                <a:latin typeface="+mj-lt"/>
              </a:rPr>
              <a:t> </a:t>
            </a:r>
            <a:r>
              <a:rPr lang="en-US" dirty="0" err="1">
                <a:latin typeface="+mj-lt"/>
              </a:rPr>
              <a:t>itemId</a:t>
            </a:r>
            <a:r>
              <a:rPr lang="en-US" dirty="0">
                <a:latin typeface="+mj-lt"/>
              </a:rPr>
              <a:t> : r1.keySet()) </a:t>
            </a:r>
            <a:endParaRPr lang="en-US" dirty="0" smtClean="0">
              <a:latin typeface="+mj-lt"/>
            </a:endParaRPr>
          </a:p>
          <a:p>
            <a:pPr marL="0" indent="0">
              <a:spcBef>
                <a:spcPts val="0"/>
              </a:spcBef>
              <a:spcAft>
                <a:spcPts val="0"/>
              </a:spcAft>
              <a:buNone/>
            </a:pPr>
            <a:r>
              <a:rPr lang="en-US" dirty="0" smtClean="0">
                <a:latin typeface="+mj-lt"/>
              </a:rPr>
              <a:t>          Begin</a:t>
            </a:r>
            <a:endParaRPr lang="en-US" dirty="0">
              <a:latin typeface="+mj-lt"/>
            </a:endParaRPr>
          </a:p>
          <a:p>
            <a:pPr>
              <a:spcBef>
                <a:spcPts val="0"/>
              </a:spcBef>
              <a:spcAft>
                <a:spcPts val="0"/>
              </a:spcAft>
            </a:pPr>
            <a:r>
              <a:rPr lang="en-US" dirty="0" smtClean="0">
                <a:latin typeface="+mj-lt"/>
              </a:rPr>
              <a:t>          if </a:t>
            </a:r>
            <a:r>
              <a:rPr lang="en-US" dirty="0">
                <a:latin typeface="+mj-lt"/>
              </a:rPr>
              <a:t>(r2.containsKey(</a:t>
            </a:r>
            <a:r>
              <a:rPr lang="en-US" dirty="0" err="1">
                <a:latin typeface="+mj-lt"/>
              </a:rPr>
              <a:t>itemId</a:t>
            </a:r>
            <a:r>
              <a:rPr lang="en-US" dirty="0">
                <a:latin typeface="+mj-lt"/>
              </a:rPr>
              <a:t>)) </a:t>
            </a:r>
          </a:p>
          <a:p>
            <a:pPr>
              <a:spcBef>
                <a:spcPts val="0"/>
              </a:spcBef>
              <a:spcAft>
                <a:spcPts val="0"/>
              </a:spcAft>
            </a:pPr>
            <a:r>
              <a:rPr lang="en-US" dirty="0" smtClean="0">
                <a:latin typeface="+mj-lt"/>
              </a:rPr>
              <a:t>             Begin</a:t>
            </a:r>
          </a:p>
          <a:p>
            <a:pPr>
              <a:spcBef>
                <a:spcPts val="0"/>
              </a:spcBef>
              <a:spcAft>
                <a:spcPts val="0"/>
              </a:spcAft>
            </a:pPr>
            <a:r>
              <a:rPr lang="en-US" dirty="0">
                <a:latin typeface="+mj-lt"/>
              </a:rPr>
              <a:t> </a:t>
            </a:r>
            <a:r>
              <a:rPr lang="en-US" dirty="0" smtClean="0">
                <a:latin typeface="+mj-lt"/>
              </a:rPr>
              <a:t>                n</a:t>
            </a:r>
            <a:r>
              <a:rPr lang="en-US" dirty="0">
                <a:latin typeface="+mj-lt"/>
              </a:rPr>
              <a:t>++;</a:t>
            </a:r>
          </a:p>
          <a:p>
            <a:pPr>
              <a:spcBef>
                <a:spcPts val="0"/>
              </a:spcBef>
              <a:spcAft>
                <a:spcPts val="0"/>
              </a:spcAft>
            </a:pPr>
            <a:r>
              <a:rPr lang="en-US" dirty="0" smtClean="0">
                <a:latin typeface="+mj-lt"/>
              </a:rPr>
              <a:t>                 double </a:t>
            </a:r>
            <a:r>
              <a:rPr lang="en-US" dirty="0">
                <a:latin typeface="+mj-lt"/>
              </a:rPr>
              <a:t>rate1 = r1.get(</a:t>
            </a:r>
            <a:r>
              <a:rPr lang="en-US" dirty="0" err="1">
                <a:latin typeface="+mj-lt"/>
              </a:rPr>
              <a:t>itemId</a:t>
            </a:r>
            <a:r>
              <a:rPr lang="en-US" dirty="0">
                <a:latin typeface="+mj-lt"/>
              </a:rPr>
              <a:t>);</a:t>
            </a:r>
          </a:p>
          <a:p>
            <a:pPr>
              <a:spcBef>
                <a:spcPts val="0"/>
              </a:spcBef>
              <a:spcAft>
                <a:spcPts val="0"/>
              </a:spcAft>
            </a:pPr>
            <a:r>
              <a:rPr lang="en-US" dirty="0" smtClean="0">
                <a:latin typeface="+mj-lt"/>
              </a:rPr>
              <a:t>                 double </a:t>
            </a:r>
            <a:r>
              <a:rPr lang="en-US" dirty="0">
                <a:latin typeface="+mj-lt"/>
              </a:rPr>
              <a:t>rate2 = r2.get(</a:t>
            </a:r>
            <a:r>
              <a:rPr lang="en-US" dirty="0" err="1">
                <a:latin typeface="+mj-lt"/>
              </a:rPr>
              <a:t>itemId</a:t>
            </a:r>
            <a:r>
              <a:rPr lang="en-US" dirty="0" smtClean="0">
                <a:latin typeface="+mj-lt"/>
              </a:rPr>
              <a:t>);</a:t>
            </a:r>
            <a:r>
              <a:rPr lang="en-US" dirty="0">
                <a:latin typeface="+mj-lt"/>
              </a:rPr>
              <a:t>				</a:t>
            </a:r>
          </a:p>
          <a:p>
            <a:pPr>
              <a:spcBef>
                <a:spcPts val="0"/>
              </a:spcBef>
              <a:spcAft>
                <a:spcPts val="0"/>
              </a:spcAft>
            </a:pPr>
            <a:r>
              <a:rPr lang="en-US" dirty="0" smtClean="0">
                <a:latin typeface="+mj-lt"/>
              </a:rPr>
              <a:t>                 double </a:t>
            </a:r>
            <a:r>
              <a:rPr lang="en-US" dirty="0" err="1">
                <a:latin typeface="+mj-lt"/>
              </a:rPr>
              <a:t>dist</a:t>
            </a:r>
            <a:r>
              <a:rPr lang="en-US" dirty="0">
                <a:latin typeface="+mj-lt"/>
              </a:rPr>
              <a:t> = rate1 - rate2;</a:t>
            </a:r>
          </a:p>
          <a:p>
            <a:pPr>
              <a:spcBef>
                <a:spcPts val="0"/>
              </a:spcBef>
              <a:spcAft>
                <a:spcPts val="0"/>
              </a:spcAft>
            </a:pPr>
            <a:r>
              <a:rPr lang="en-US" dirty="0" smtClean="0">
                <a:latin typeface="+mj-lt"/>
              </a:rPr>
              <a:t>                 </a:t>
            </a:r>
            <a:r>
              <a:rPr lang="en-US" dirty="0" err="1" smtClean="0">
                <a:latin typeface="+mj-lt"/>
              </a:rPr>
              <a:t>sumOfSquares</a:t>
            </a:r>
            <a:r>
              <a:rPr lang="en-US" dirty="0" smtClean="0">
                <a:latin typeface="+mj-lt"/>
              </a:rPr>
              <a:t> += </a:t>
            </a:r>
            <a:r>
              <a:rPr lang="en-US" dirty="0" err="1" smtClean="0">
                <a:latin typeface="+mj-lt"/>
              </a:rPr>
              <a:t>dist</a:t>
            </a:r>
            <a:r>
              <a:rPr lang="en-US" dirty="0" smtClean="0">
                <a:latin typeface="+mj-lt"/>
              </a:rPr>
              <a:t> * </a:t>
            </a:r>
            <a:r>
              <a:rPr lang="en-US" dirty="0" err="1" smtClean="0">
                <a:latin typeface="+mj-lt"/>
              </a:rPr>
              <a:t>dist</a:t>
            </a:r>
            <a:r>
              <a:rPr lang="en-US" dirty="0" smtClean="0">
                <a:latin typeface="+mj-lt"/>
              </a:rPr>
              <a:t>;</a:t>
            </a:r>
          </a:p>
          <a:p>
            <a:pPr>
              <a:spcBef>
                <a:spcPts val="0"/>
              </a:spcBef>
              <a:spcAft>
                <a:spcPts val="0"/>
              </a:spcAft>
            </a:pPr>
            <a:r>
              <a:rPr lang="en-US" dirty="0" smtClean="0">
                <a:latin typeface="+mj-lt"/>
              </a:rPr>
              <a:t>               End</a:t>
            </a:r>
          </a:p>
          <a:p>
            <a:pPr>
              <a:spcBef>
                <a:spcPts val="0"/>
              </a:spcBef>
              <a:spcAft>
                <a:spcPts val="0"/>
              </a:spcAft>
            </a:pPr>
            <a:r>
              <a:rPr lang="en-US" dirty="0" smtClean="0">
                <a:latin typeface="+mj-lt"/>
              </a:rPr>
              <a:t>         End</a:t>
            </a:r>
            <a:endParaRPr lang="en-US" dirty="0">
              <a:latin typeface="+mj-lt"/>
            </a:endParaRPr>
          </a:p>
          <a:p>
            <a:pPr>
              <a:spcBef>
                <a:spcPts val="0"/>
              </a:spcBef>
              <a:spcAft>
                <a:spcPts val="0"/>
              </a:spcAft>
            </a:pPr>
            <a:endParaRPr lang="en-US" dirty="0">
              <a:latin typeface="+mj-lt"/>
            </a:endParaRPr>
          </a:p>
          <a:p>
            <a:pPr>
              <a:spcBef>
                <a:spcPts val="0"/>
              </a:spcBef>
              <a:spcAft>
                <a:spcPts val="0"/>
              </a:spcAft>
            </a:pPr>
            <a:r>
              <a:rPr lang="en-US" dirty="0" smtClean="0">
                <a:latin typeface="+mj-lt"/>
              </a:rPr>
              <a:t>          if </a:t>
            </a:r>
            <a:r>
              <a:rPr lang="en-US" dirty="0">
                <a:latin typeface="+mj-lt"/>
              </a:rPr>
              <a:t>(n == 0) {</a:t>
            </a:r>
          </a:p>
          <a:p>
            <a:pPr marL="0" indent="0">
              <a:spcBef>
                <a:spcPts val="0"/>
              </a:spcBef>
              <a:spcAft>
                <a:spcPts val="0"/>
              </a:spcAft>
              <a:buNone/>
            </a:pPr>
            <a:r>
              <a:rPr lang="en-US" dirty="0" smtClean="0">
                <a:latin typeface="+mj-lt"/>
              </a:rPr>
              <a:t>               return </a:t>
            </a:r>
            <a:r>
              <a:rPr lang="en-US" dirty="0">
                <a:latin typeface="+mj-lt"/>
              </a:rPr>
              <a:t>0;</a:t>
            </a:r>
          </a:p>
          <a:p>
            <a:pPr marL="0" indent="0">
              <a:spcBef>
                <a:spcPts val="0"/>
              </a:spcBef>
              <a:spcAft>
                <a:spcPts val="0"/>
              </a:spcAft>
              <a:buNone/>
            </a:pPr>
            <a:r>
              <a:rPr lang="en-US" dirty="0" smtClean="0">
                <a:latin typeface="+mj-lt"/>
              </a:rPr>
              <a:t>             }</a:t>
            </a:r>
            <a:endParaRPr lang="en-US" dirty="0">
              <a:latin typeface="+mj-lt"/>
            </a:endParaRPr>
          </a:p>
          <a:p>
            <a:pPr>
              <a:spcBef>
                <a:spcPts val="0"/>
              </a:spcBef>
              <a:spcAft>
                <a:spcPts val="0"/>
              </a:spcAft>
            </a:pPr>
            <a:r>
              <a:rPr lang="en-US" dirty="0" smtClean="0">
                <a:latin typeface="+mj-lt"/>
              </a:rPr>
              <a:t>         return </a:t>
            </a:r>
            <a:r>
              <a:rPr lang="en-US" dirty="0">
                <a:latin typeface="+mj-lt"/>
              </a:rPr>
              <a:t>1 / (1 + </a:t>
            </a:r>
            <a:r>
              <a:rPr lang="en-US" dirty="0" err="1">
                <a:latin typeface="+mj-lt"/>
              </a:rPr>
              <a:t>sumOfSquares</a:t>
            </a:r>
            <a:r>
              <a:rPr lang="en-US" dirty="0" smtClean="0">
                <a:latin typeface="+mj-lt"/>
              </a:rPr>
              <a:t>);</a:t>
            </a:r>
            <a:br>
              <a:rPr lang="en-US" dirty="0" smtClean="0">
                <a:latin typeface="+mj-lt"/>
              </a:rPr>
            </a:br>
            <a:r>
              <a:rPr lang="en-US" dirty="0" smtClean="0">
                <a:latin typeface="+mj-lt"/>
              </a:rPr>
              <a:t> </a:t>
            </a:r>
            <a:r>
              <a:rPr lang="sr-Latn-RS" dirty="0" smtClean="0">
                <a:latin typeface="+mj-lt"/>
              </a:rPr>
              <a:t>  </a:t>
            </a:r>
            <a:r>
              <a:rPr lang="en-US" dirty="0" smtClean="0">
                <a:latin typeface="+mj-lt"/>
              </a:rPr>
              <a:t>End</a:t>
            </a:r>
          </a:p>
          <a:p>
            <a:r>
              <a:rPr lang="sr-Latn-RS" sz="2900" dirty="0" smtClean="0"/>
              <a:t>Sličnosti se računaju za dva korisnika posmatrajući sve filmove koje su oba korisnika ocenili i računanjem kvadrata razlike rejtinga i sumiranja za sve zajedničke filmove, nalik rastojanju vektora u prostoru. </a:t>
            </a:r>
            <a:endParaRPr lang="en-US" sz="2900" dirty="0"/>
          </a:p>
        </p:txBody>
      </p:sp>
      <p:sp>
        <p:nvSpPr>
          <p:cNvPr id="5" name="Slide Number Placeholder 4"/>
          <p:cNvSpPr>
            <a:spLocks noGrp="1"/>
          </p:cNvSpPr>
          <p:nvPr>
            <p:ph type="sldNum" sz="quarter" idx="12"/>
          </p:nvPr>
        </p:nvSpPr>
        <p:spPr/>
        <p:txBody>
          <a:bodyPr/>
          <a:lstStyle/>
          <a:p>
            <a:fld id="{1A91FF65-C93D-4857-A0D8-DD1B548DCA18}" type="slidenum">
              <a:rPr lang="en-US" smtClean="0"/>
              <a:pPr/>
              <a:t>10</a:t>
            </a:fld>
            <a:r>
              <a:rPr lang="sr-Latn-RS" smtClean="0"/>
              <a:t>/13</a:t>
            </a:r>
            <a:endParaRPr lang="sr-Latn-RS" dirty="0" smtClean="0"/>
          </a:p>
        </p:txBody>
      </p:sp>
    </p:spTree>
    <p:extLst>
      <p:ext uri="{BB962C8B-B14F-4D97-AF65-F5344CB8AC3E}">
        <p14:creationId xmlns:p14="http://schemas.microsoft.com/office/powerpoint/2010/main" val="32580289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Implementacija</a:t>
            </a:r>
            <a:r>
              <a:rPr lang="en-US" dirty="0" smtClean="0"/>
              <a:t> DFE - kernel</a:t>
            </a:r>
            <a:endParaRPr lang="en-US" dirty="0"/>
          </a:p>
        </p:txBody>
      </p:sp>
      <p:sp>
        <p:nvSpPr>
          <p:cNvPr id="3" name="Content Placeholder 2"/>
          <p:cNvSpPr>
            <a:spLocks noGrp="1"/>
          </p:cNvSpPr>
          <p:nvPr>
            <p:ph idx="1"/>
          </p:nvPr>
        </p:nvSpPr>
        <p:spPr/>
        <p:txBody>
          <a:bodyPr/>
          <a:lstStyle/>
          <a:p>
            <a:r>
              <a:rPr lang="sr-Latn-RS" dirty="0" smtClean="0"/>
              <a:t/>
            </a:r>
            <a:br>
              <a:rPr lang="sr-Latn-RS" dirty="0" smtClean="0"/>
            </a:br>
            <a:endParaRPr lang="en-US" dirty="0"/>
          </a:p>
        </p:txBody>
      </p:sp>
      <p:sp>
        <p:nvSpPr>
          <p:cNvPr id="4" name="Slide Number Placeholder 3"/>
          <p:cNvSpPr>
            <a:spLocks noGrp="1"/>
          </p:cNvSpPr>
          <p:nvPr>
            <p:ph type="sldNum" sz="quarter" idx="12"/>
          </p:nvPr>
        </p:nvSpPr>
        <p:spPr/>
        <p:txBody>
          <a:bodyPr/>
          <a:lstStyle/>
          <a:p>
            <a:fld id="{1A91FF65-C93D-4857-A0D8-DD1B548DCA18}" type="slidenum">
              <a:rPr lang="en-US" smtClean="0"/>
              <a:pPr/>
              <a:t>11</a:t>
            </a:fld>
            <a:r>
              <a:rPr lang="sr-Latn-RS" smtClean="0"/>
              <a:t>/13</a:t>
            </a:r>
            <a:endParaRPr lang="sr-Latn-RS" dirty="0" smtClean="0"/>
          </a:p>
        </p:txBody>
      </p:sp>
      <p:sp>
        <p:nvSpPr>
          <p:cNvPr id="5" name="TextBox 4"/>
          <p:cNvSpPr txBox="1"/>
          <p:nvPr/>
        </p:nvSpPr>
        <p:spPr>
          <a:xfrm>
            <a:off x="1097280" y="1904692"/>
            <a:ext cx="10287644" cy="5016758"/>
          </a:xfrm>
          <a:prstGeom prst="rect">
            <a:avLst/>
          </a:prstGeom>
          <a:noFill/>
        </p:spPr>
        <p:txBody>
          <a:bodyPr wrap="square" numCol="2" rtlCol="0">
            <a:spAutoFit/>
          </a:bodyPr>
          <a:lstStyle/>
          <a:p>
            <a:r>
              <a:rPr lang="en-US" sz="1600" dirty="0"/>
              <a:t>class </a:t>
            </a:r>
            <a:r>
              <a:rPr lang="en-US" sz="1600" dirty="0" err="1"/>
              <a:t>RecommenderKernel</a:t>
            </a:r>
            <a:r>
              <a:rPr lang="en-US" sz="1600" dirty="0"/>
              <a:t> extends Kernel </a:t>
            </a:r>
            <a:r>
              <a:rPr lang="en-US" sz="1600" dirty="0" smtClean="0"/>
              <a:t>{</a:t>
            </a:r>
          </a:p>
          <a:p>
            <a:endParaRPr lang="en-US" sz="1600" dirty="0" smtClean="0"/>
          </a:p>
          <a:p>
            <a:r>
              <a:rPr lang="en-US" sz="1600" dirty="0" smtClean="0"/>
              <a:t>private </a:t>
            </a:r>
            <a:r>
              <a:rPr lang="en-US" sz="1600" dirty="0"/>
              <a:t>static final </a:t>
            </a:r>
            <a:r>
              <a:rPr lang="en-US" sz="1600" dirty="0" err="1"/>
              <a:t>DFEType</a:t>
            </a:r>
            <a:r>
              <a:rPr lang="en-US" sz="1600" dirty="0"/>
              <a:t> </a:t>
            </a:r>
            <a:r>
              <a:rPr lang="en-US" sz="1600" dirty="0" err="1"/>
              <a:t>float_t</a:t>
            </a:r>
            <a:r>
              <a:rPr lang="en-US" sz="1600" dirty="0"/>
              <a:t> = </a:t>
            </a:r>
            <a:r>
              <a:rPr lang="en-US" sz="1600" dirty="0" err="1"/>
              <a:t>dfeFloat</a:t>
            </a:r>
            <a:r>
              <a:rPr lang="en-US" sz="1600" dirty="0"/>
              <a:t>(8, 24);</a:t>
            </a:r>
          </a:p>
          <a:p>
            <a:r>
              <a:rPr lang="en-US" sz="1600" dirty="0" smtClean="0"/>
              <a:t>private </a:t>
            </a:r>
            <a:r>
              <a:rPr lang="en-US" sz="1600" dirty="0"/>
              <a:t>static final </a:t>
            </a:r>
            <a:r>
              <a:rPr lang="en-US" sz="1600" dirty="0" err="1"/>
              <a:t>DFEType</a:t>
            </a:r>
            <a:r>
              <a:rPr lang="en-US" sz="1600" dirty="0"/>
              <a:t> </a:t>
            </a:r>
            <a:r>
              <a:rPr lang="en-US" sz="1600" dirty="0" err="1"/>
              <a:t>uint_t</a:t>
            </a:r>
            <a:r>
              <a:rPr lang="en-US" sz="1600" dirty="0"/>
              <a:t> = </a:t>
            </a:r>
            <a:r>
              <a:rPr lang="en-US" sz="1600" dirty="0" err="1"/>
              <a:t>dfeUInt</a:t>
            </a:r>
            <a:r>
              <a:rPr lang="en-US" sz="1600" dirty="0"/>
              <a:t>(32);</a:t>
            </a:r>
          </a:p>
          <a:p>
            <a:r>
              <a:rPr lang="en-US" sz="1600" dirty="0" smtClean="0"/>
              <a:t>private </a:t>
            </a:r>
            <a:r>
              <a:rPr lang="en-US" sz="1600" dirty="0"/>
              <a:t>static final </a:t>
            </a:r>
            <a:r>
              <a:rPr lang="en-US" sz="1600" dirty="0" err="1"/>
              <a:t>DFEType</a:t>
            </a:r>
            <a:r>
              <a:rPr lang="en-US" sz="1600" dirty="0"/>
              <a:t> </a:t>
            </a:r>
            <a:r>
              <a:rPr lang="en-US" sz="1600" dirty="0" err="1"/>
              <a:t>int_t</a:t>
            </a:r>
            <a:r>
              <a:rPr lang="en-US" sz="1600" dirty="0"/>
              <a:t> = </a:t>
            </a:r>
            <a:r>
              <a:rPr lang="en-US" sz="1600" dirty="0" err="1"/>
              <a:t>dfeInt</a:t>
            </a:r>
            <a:r>
              <a:rPr lang="en-US" sz="1600" dirty="0"/>
              <a:t>(32);</a:t>
            </a:r>
          </a:p>
          <a:p>
            <a:endParaRPr lang="en-US" sz="1600" dirty="0"/>
          </a:p>
          <a:p>
            <a:r>
              <a:rPr lang="en-US" sz="1600" dirty="0" smtClean="0"/>
              <a:t>private </a:t>
            </a:r>
            <a:r>
              <a:rPr lang="en-US" sz="1600" dirty="0"/>
              <a:t>static final </a:t>
            </a:r>
            <a:r>
              <a:rPr lang="en-US" sz="1600" dirty="0" err="1"/>
              <a:t>int</a:t>
            </a:r>
            <a:r>
              <a:rPr lang="en-US" sz="1600" dirty="0"/>
              <a:t> </a:t>
            </a:r>
            <a:r>
              <a:rPr lang="en-US" sz="1600" dirty="0" err="1"/>
              <a:t>minOffset</a:t>
            </a:r>
            <a:r>
              <a:rPr lang="en-US" sz="1600" dirty="0"/>
              <a:t> = 2;</a:t>
            </a:r>
          </a:p>
          <a:p>
            <a:r>
              <a:rPr lang="en-US" sz="1600" dirty="0" smtClean="0"/>
              <a:t>private </a:t>
            </a:r>
            <a:r>
              <a:rPr lang="en-US" sz="1600" dirty="0"/>
              <a:t>static final </a:t>
            </a:r>
            <a:r>
              <a:rPr lang="en-US" sz="1600" dirty="0" err="1"/>
              <a:t>int</a:t>
            </a:r>
            <a:r>
              <a:rPr lang="en-US" sz="1600" dirty="0"/>
              <a:t> </a:t>
            </a:r>
            <a:r>
              <a:rPr lang="en-US" sz="1600" dirty="0" err="1"/>
              <a:t>maxOffset</a:t>
            </a:r>
            <a:r>
              <a:rPr lang="en-US" sz="1600" dirty="0"/>
              <a:t> = 1700;</a:t>
            </a:r>
          </a:p>
          <a:p>
            <a:r>
              <a:rPr lang="en-US" sz="1600" dirty="0" smtClean="0"/>
              <a:t>private </a:t>
            </a:r>
            <a:r>
              <a:rPr lang="en-US" sz="1600" dirty="0"/>
              <a:t>static final </a:t>
            </a:r>
            <a:r>
              <a:rPr lang="en-US" sz="1600" dirty="0" err="1"/>
              <a:t>int</a:t>
            </a:r>
            <a:r>
              <a:rPr lang="en-US" sz="1600" dirty="0"/>
              <a:t> increment = 1;</a:t>
            </a:r>
          </a:p>
          <a:p>
            <a:endParaRPr lang="en-US" sz="1600" dirty="0"/>
          </a:p>
          <a:p>
            <a:r>
              <a:rPr lang="en-US" sz="1600" dirty="0" smtClean="0"/>
              <a:t>protected </a:t>
            </a:r>
            <a:r>
              <a:rPr lang="en-US" sz="1600" dirty="0" err="1"/>
              <a:t>RecommenderKernel</a:t>
            </a:r>
            <a:r>
              <a:rPr lang="en-US" sz="1600" dirty="0"/>
              <a:t>(</a:t>
            </a:r>
            <a:r>
              <a:rPr lang="en-US" sz="1600" dirty="0" err="1"/>
              <a:t>KernelParameters</a:t>
            </a:r>
            <a:r>
              <a:rPr lang="en-US" sz="1600" dirty="0"/>
              <a:t> parameters) {</a:t>
            </a:r>
          </a:p>
          <a:p>
            <a:r>
              <a:rPr lang="en-US" sz="1600" dirty="0"/>
              <a:t>	</a:t>
            </a:r>
            <a:r>
              <a:rPr lang="en-US" sz="1600" dirty="0" smtClean="0"/>
              <a:t>super(parameters</a:t>
            </a:r>
            <a:r>
              <a:rPr lang="en-US" sz="1600" dirty="0"/>
              <a:t>);</a:t>
            </a:r>
          </a:p>
          <a:p>
            <a:endParaRPr lang="en-US" sz="1600" dirty="0"/>
          </a:p>
          <a:p>
            <a:r>
              <a:rPr lang="en-US" sz="1600" dirty="0"/>
              <a:t>	</a:t>
            </a:r>
            <a:r>
              <a:rPr lang="en-US" sz="1600" dirty="0" err="1" smtClean="0"/>
              <a:t>DFEType</a:t>
            </a:r>
            <a:r>
              <a:rPr lang="en-US" sz="1600" dirty="0" smtClean="0"/>
              <a:t> </a:t>
            </a:r>
            <a:r>
              <a:rPr lang="en-US" sz="1600" dirty="0"/>
              <a:t>type = </a:t>
            </a:r>
            <a:r>
              <a:rPr lang="en-US" sz="1600" dirty="0" err="1"/>
              <a:t>float_t</a:t>
            </a:r>
            <a:r>
              <a:rPr lang="en-US" sz="1600" dirty="0"/>
              <a:t>;</a:t>
            </a:r>
          </a:p>
          <a:p>
            <a:r>
              <a:rPr lang="en-US" sz="1600" dirty="0"/>
              <a:t>	</a:t>
            </a:r>
            <a:r>
              <a:rPr lang="en-US" sz="1600" dirty="0" smtClean="0"/>
              <a:t>//</a:t>
            </a:r>
            <a:r>
              <a:rPr lang="en-US" sz="1600" dirty="0"/>
              <a:t>changeable offset, equal to number of items</a:t>
            </a:r>
          </a:p>
          <a:p>
            <a:r>
              <a:rPr lang="en-US" sz="1600" dirty="0"/>
              <a:t>		</a:t>
            </a:r>
            <a:r>
              <a:rPr lang="en-US" sz="1600" dirty="0" err="1"/>
              <a:t>OffsetExpr</a:t>
            </a:r>
            <a:r>
              <a:rPr lang="en-US" sz="1600" dirty="0"/>
              <a:t> </a:t>
            </a:r>
            <a:r>
              <a:rPr lang="en-US" sz="1600" dirty="0" err="1"/>
              <a:t>Noffset</a:t>
            </a:r>
            <a:r>
              <a:rPr lang="en-US" sz="1600" dirty="0"/>
              <a:t> = </a:t>
            </a:r>
            <a:r>
              <a:rPr lang="en-US" sz="1600" dirty="0" err="1"/>
              <a:t>stream.makeOffsetParam</a:t>
            </a:r>
            <a:r>
              <a:rPr lang="en-US" sz="1600" dirty="0"/>
              <a:t>("</a:t>
            </a:r>
            <a:r>
              <a:rPr lang="en-US" sz="1600" dirty="0" err="1"/>
              <a:t>Noffset</a:t>
            </a:r>
            <a:r>
              <a:rPr lang="en-US" sz="1600" dirty="0"/>
              <a:t>", </a:t>
            </a:r>
            <a:r>
              <a:rPr lang="en-US" sz="1600" dirty="0" err="1" smtClean="0"/>
              <a:t>minOffset,maxOffset</a:t>
            </a:r>
            <a:r>
              <a:rPr lang="en-US" sz="1600" dirty="0"/>
              <a:t>);</a:t>
            </a:r>
          </a:p>
          <a:p>
            <a:r>
              <a:rPr lang="en-US" sz="1600" dirty="0" err="1" smtClean="0"/>
              <a:t>OffsetExpr</a:t>
            </a:r>
            <a:r>
              <a:rPr lang="en-US" sz="1600" dirty="0" smtClean="0"/>
              <a:t> </a:t>
            </a:r>
            <a:r>
              <a:rPr lang="en-US" sz="1600" dirty="0" err="1"/>
              <a:t>loopLength</a:t>
            </a:r>
            <a:r>
              <a:rPr lang="en-US" sz="1600" dirty="0"/>
              <a:t> </a:t>
            </a:r>
            <a:r>
              <a:rPr lang="en-US" sz="1600" dirty="0" smtClean="0"/>
              <a:t>= </a:t>
            </a:r>
            <a:r>
              <a:rPr lang="en-US" sz="1600" dirty="0" err="1" smtClean="0"/>
              <a:t>stream.makeOffsetAutoLoop</a:t>
            </a:r>
            <a:r>
              <a:rPr lang="en-US" sz="1600" dirty="0"/>
              <a:t>("</a:t>
            </a:r>
            <a:r>
              <a:rPr lang="en-US" sz="1600" dirty="0" err="1"/>
              <a:t>loopLength</a:t>
            </a:r>
            <a:r>
              <a:rPr lang="en-US" sz="1600" dirty="0"/>
              <a:t>");</a:t>
            </a:r>
          </a:p>
          <a:p>
            <a:r>
              <a:rPr lang="en-US" sz="1600" dirty="0" err="1" smtClean="0"/>
              <a:t>DFEVar</a:t>
            </a:r>
            <a:r>
              <a:rPr lang="en-US" sz="1600" dirty="0" smtClean="0"/>
              <a:t> </a:t>
            </a:r>
            <a:r>
              <a:rPr lang="en-US" sz="1600" dirty="0" err="1"/>
              <a:t>loopLengthVal</a:t>
            </a:r>
            <a:r>
              <a:rPr lang="en-US" sz="1600" dirty="0"/>
              <a:t> = </a:t>
            </a:r>
            <a:r>
              <a:rPr lang="en-US" sz="1600" dirty="0" err="1"/>
              <a:t>loopLength.getDFEVar</a:t>
            </a:r>
            <a:r>
              <a:rPr lang="en-US" sz="1600" dirty="0"/>
              <a:t>(this, </a:t>
            </a:r>
            <a:r>
              <a:rPr lang="en-US" sz="1600" dirty="0" err="1"/>
              <a:t>dfeUInt</a:t>
            </a:r>
            <a:r>
              <a:rPr lang="en-US" sz="1600" dirty="0"/>
              <a:t>(8));</a:t>
            </a:r>
          </a:p>
          <a:p>
            <a:r>
              <a:rPr lang="en-US" sz="1600" dirty="0"/>
              <a:t>		</a:t>
            </a:r>
          </a:p>
          <a:p>
            <a:r>
              <a:rPr lang="en-US" sz="1600" dirty="0" smtClean="0"/>
              <a:t>// </a:t>
            </a:r>
            <a:r>
              <a:rPr lang="en-US" sz="1600" dirty="0"/>
              <a:t>number of users</a:t>
            </a:r>
          </a:p>
          <a:p>
            <a:r>
              <a:rPr lang="en-US" sz="1600" dirty="0" err="1" smtClean="0"/>
              <a:t>DFEVar</a:t>
            </a:r>
            <a:r>
              <a:rPr lang="en-US" sz="1600" dirty="0" smtClean="0"/>
              <a:t> </a:t>
            </a:r>
            <a:r>
              <a:rPr lang="en-US" sz="1600" dirty="0"/>
              <a:t>N = </a:t>
            </a:r>
            <a:r>
              <a:rPr lang="en-US" sz="1600" dirty="0" err="1"/>
              <a:t>io.scalarInput</a:t>
            </a:r>
            <a:r>
              <a:rPr lang="en-US" sz="1600" dirty="0"/>
              <a:t>("N", </a:t>
            </a:r>
            <a:r>
              <a:rPr lang="en-US" sz="1600" dirty="0" err="1"/>
              <a:t>uint_t</a:t>
            </a:r>
            <a:r>
              <a:rPr lang="en-US" sz="1600" dirty="0"/>
              <a:t>);</a:t>
            </a:r>
          </a:p>
          <a:p>
            <a:r>
              <a:rPr lang="en-US" sz="1600" dirty="0" smtClean="0"/>
              <a:t>//</a:t>
            </a:r>
            <a:r>
              <a:rPr lang="en-US" sz="1600" dirty="0"/>
              <a:t>number of items</a:t>
            </a:r>
          </a:p>
          <a:p>
            <a:r>
              <a:rPr lang="en-US" sz="1600" dirty="0" err="1" smtClean="0"/>
              <a:t>DFEVar</a:t>
            </a:r>
            <a:r>
              <a:rPr lang="en-US" sz="1600" dirty="0" smtClean="0"/>
              <a:t> </a:t>
            </a:r>
            <a:r>
              <a:rPr lang="en-US" sz="1600" dirty="0"/>
              <a:t>M = </a:t>
            </a:r>
            <a:r>
              <a:rPr lang="en-US" sz="1600" dirty="0" err="1"/>
              <a:t>io.scalarInput</a:t>
            </a:r>
            <a:r>
              <a:rPr lang="en-US" sz="1600" dirty="0"/>
              <a:t>("M", </a:t>
            </a:r>
            <a:r>
              <a:rPr lang="en-US" sz="1600" dirty="0" err="1"/>
              <a:t>uint_t</a:t>
            </a:r>
            <a:r>
              <a:rPr lang="en-US" sz="1600" dirty="0"/>
              <a:t>);</a:t>
            </a:r>
          </a:p>
          <a:p>
            <a:r>
              <a:rPr lang="en-US" sz="1600" dirty="0" smtClean="0"/>
              <a:t> </a:t>
            </a:r>
            <a:r>
              <a:rPr lang="en-US" sz="1600" dirty="0" err="1"/>
              <a:t>CounterChain</a:t>
            </a:r>
            <a:r>
              <a:rPr lang="en-US" sz="1600" dirty="0"/>
              <a:t> chain = </a:t>
            </a:r>
            <a:r>
              <a:rPr lang="en-US" sz="1600" dirty="0" err="1"/>
              <a:t>control.count.makeCounterChain</a:t>
            </a:r>
            <a:r>
              <a:rPr lang="en-US" sz="1600" dirty="0"/>
              <a:t>();</a:t>
            </a:r>
          </a:p>
          <a:p>
            <a:r>
              <a:rPr lang="en-US" sz="1600" dirty="0" err="1" smtClean="0"/>
              <a:t>DFEVar</a:t>
            </a:r>
            <a:r>
              <a:rPr lang="en-US" sz="1600" dirty="0" smtClean="0"/>
              <a:t> </a:t>
            </a:r>
            <a:r>
              <a:rPr lang="en-US" sz="1600" dirty="0" err="1"/>
              <a:t>i</a:t>
            </a:r>
            <a:r>
              <a:rPr lang="en-US" sz="1600" dirty="0"/>
              <a:t> = </a:t>
            </a:r>
            <a:r>
              <a:rPr lang="en-US" sz="1600" dirty="0" err="1"/>
              <a:t>chain.addCounter</a:t>
            </a:r>
            <a:r>
              <a:rPr lang="en-US" sz="1600" dirty="0"/>
              <a:t>(N, increment);</a:t>
            </a:r>
          </a:p>
          <a:p>
            <a:r>
              <a:rPr lang="en-US" sz="1600" dirty="0" err="1" smtClean="0"/>
              <a:t>DFEVar</a:t>
            </a:r>
            <a:r>
              <a:rPr lang="en-US" sz="1600" dirty="0" smtClean="0"/>
              <a:t> </a:t>
            </a:r>
            <a:r>
              <a:rPr lang="en-US" sz="1600" dirty="0"/>
              <a:t>j = </a:t>
            </a:r>
            <a:r>
              <a:rPr lang="en-US" sz="1600" dirty="0" err="1"/>
              <a:t>chain.addCounter</a:t>
            </a:r>
            <a:r>
              <a:rPr lang="en-US" sz="1600" dirty="0"/>
              <a:t>(M, increment);</a:t>
            </a:r>
          </a:p>
          <a:p>
            <a:r>
              <a:rPr lang="en-US" sz="1600" dirty="0" err="1" smtClean="0"/>
              <a:t>DFEVar</a:t>
            </a:r>
            <a:r>
              <a:rPr lang="en-US" sz="1600" dirty="0" smtClean="0"/>
              <a:t> </a:t>
            </a:r>
            <a:r>
              <a:rPr lang="en-US" sz="1600" dirty="0" err="1"/>
              <a:t>loopCounter</a:t>
            </a:r>
            <a:r>
              <a:rPr lang="en-US" sz="1600" dirty="0"/>
              <a:t> = </a:t>
            </a:r>
            <a:r>
              <a:rPr lang="en-US" sz="1600" dirty="0" err="1"/>
              <a:t>chain.addCounter</a:t>
            </a:r>
            <a:r>
              <a:rPr lang="en-US" sz="1600" dirty="0"/>
              <a:t>(</a:t>
            </a:r>
            <a:r>
              <a:rPr lang="en-US" sz="1600" dirty="0" err="1"/>
              <a:t>loopLengthVal</a:t>
            </a:r>
            <a:r>
              <a:rPr lang="en-US" sz="1600" dirty="0"/>
              <a:t>, 1); </a:t>
            </a:r>
            <a:r>
              <a:rPr lang="en-US" sz="1600" dirty="0" smtClean="0"/>
              <a:t>	</a:t>
            </a:r>
          </a:p>
          <a:p>
            <a:r>
              <a:rPr lang="en-US" sz="1600" dirty="0"/>
              <a:t>		</a:t>
            </a:r>
          </a:p>
        </p:txBody>
      </p:sp>
    </p:spTree>
    <p:extLst>
      <p:ext uri="{BB962C8B-B14F-4D97-AF65-F5344CB8AC3E}">
        <p14:creationId xmlns:p14="http://schemas.microsoft.com/office/powerpoint/2010/main" val="27174284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Implementacija</a:t>
            </a:r>
            <a:r>
              <a:rPr lang="en-US" dirty="0" smtClean="0"/>
              <a:t> DFE - kernel</a:t>
            </a:r>
            <a:endParaRPr lang="en-US" dirty="0"/>
          </a:p>
        </p:txBody>
      </p:sp>
      <p:sp>
        <p:nvSpPr>
          <p:cNvPr id="3" name="Content Placeholder 2"/>
          <p:cNvSpPr>
            <a:spLocks noGrp="1"/>
          </p:cNvSpPr>
          <p:nvPr>
            <p:ph idx="1"/>
          </p:nvPr>
        </p:nvSpPr>
        <p:spPr/>
        <p:txBody>
          <a:bodyPr/>
          <a:lstStyle/>
          <a:p>
            <a:r>
              <a:rPr lang="sr-Latn-RS" dirty="0" smtClean="0"/>
              <a:t/>
            </a:r>
            <a:br>
              <a:rPr lang="sr-Latn-RS" dirty="0" smtClean="0"/>
            </a:br>
            <a:endParaRPr lang="en-US" dirty="0"/>
          </a:p>
        </p:txBody>
      </p:sp>
      <p:sp>
        <p:nvSpPr>
          <p:cNvPr id="4" name="Slide Number Placeholder 3"/>
          <p:cNvSpPr>
            <a:spLocks noGrp="1"/>
          </p:cNvSpPr>
          <p:nvPr>
            <p:ph type="sldNum" sz="quarter" idx="12"/>
          </p:nvPr>
        </p:nvSpPr>
        <p:spPr/>
        <p:txBody>
          <a:bodyPr/>
          <a:lstStyle/>
          <a:p>
            <a:fld id="{1A91FF65-C93D-4857-A0D8-DD1B548DCA18}" type="slidenum">
              <a:rPr lang="en-US" smtClean="0"/>
              <a:pPr/>
              <a:t>12</a:t>
            </a:fld>
            <a:r>
              <a:rPr lang="sr-Latn-RS" smtClean="0"/>
              <a:t>/13</a:t>
            </a:r>
            <a:endParaRPr lang="sr-Latn-RS" dirty="0" smtClean="0"/>
          </a:p>
        </p:txBody>
      </p:sp>
      <p:sp>
        <p:nvSpPr>
          <p:cNvPr id="5" name="TextBox 4"/>
          <p:cNvSpPr txBox="1"/>
          <p:nvPr/>
        </p:nvSpPr>
        <p:spPr>
          <a:xfrm>
            <a:off x="1097280" y="1845734"/>
            <a:ext cx="10300523" cy="5047536"/>
          </a:xfrm>
          <a:prstGeom prst="rect">
            <a:avLst/>
          </a:prstGeom>
          <a:noFill/>
        </p:spPr>
        <p:txBody>
          <a:bodyPr wrap="square" numCol="2" rtlCol="0">
            <a:spAutoFit/>
          </a:bodyPr>
          <a:lstStyle/>
          <a:p>
            <a:r>
              <a:rPr lang="en-US" sz="1600" dirty="0" smtClean="0"/>
              <a:t>// </a:t>
            </a:r>
            <a:r>
              <a:rPr lang="en-US" sz="1600" dirty="0" err="1"/>
              <a:t>ulazni</a:t>
            </a:r>
            <a:r>
              <a:rPr lang="en-US" sz="1600" dirty="0"/>
              <a:t> element </a:t>
            </a:r>
            <a:r>
              <a:rPr lang="en-US" sz="1600" dirty="0" err="1"/>
              <a:t>matrice</a:t>
            </a:r>
            <a:endParaRPr lang="en-US" sz="1600" dirty="0"/>
          </a:p>
          <a:p>
            <a:r>
              <a:rPr lang="en-US" sz="1600" dirty="0" err="1" smtClean="0"/>
              <a:t>DFEVar</a:t>
            </a:r>
            <a:r>
              <a:rPr lang="en-US" sz="1600" dirty="0" smtClean="0"/>
              <a:t> </a:t>
            </a:r>
            <a:r>
              <a:rPr lang="en-US" sz="1600" dirty="0"/>
              <a:t>x = </a:t>
            </a:r>
            <a:r>
              <a:rPr lang="en-US" sz="1600" dirty="0" err="1"/>
              <a:t>io.input</a:t>
            </a:r>
            <a:r>
              <a:rPr lang="en-US" sz="1600" dirty="0"/>
              <a:t>("x", type);</a:t>
            </a:r>
          </a:p>
          <a:p>
            <a:r>
              <a:rPr lang="en-US" sz="1600" dirty="0" smtClean="0"/>
              <a:t>//</a:t>
            </a:r>
            <a:r>
              <a:rPr lang="en-US" sz="1600" dirty="0"/>
              <a:t>final size in bytes</a:t>
            </a:r>
          </a:p>
          <a:p>
            <a:r>
              <a:rPr lang="en-US" sz="1600" dirty="0" err="1" smtClean="0"/>
              <a:t>DFEVar</a:t>
            </a:r>
            <a:r>
              <a:rPr lang="en-US" sz="1600" dirty="0" smtClean="0"/>
              <a:t> </a:t>
            </a:r>
            <a:r>
              <a:rPr lang="en-US" sz="1600" dirty="0" err="1"/>
              <a:t>finalSize</a:t>
            </a:r>
            <a:r>
              <a:rPr lang="en-US" sz="1600" dirty="0"/>
              <a:t> = </a:t>
            </a:r>
            <a:r>
              <a:rPr lang="en-US" sz="1600" dirty="0" err="1"/>
              <a:t>io.scalarInput</a:t>
            </a:r>
            <a:r>
              <a:rPr lang="en-US" sz="1600" dirty="0"/>
              <a:t>("</a:t>
            </a:r>
            <a:r>
              <a:rPr lang="en-US" sz="1600" dirty="0" err="1"/>
              <a:t>finalSize</a:t>
            </a:r>
            <a:r>
              <a:rPr lang="en-US" sz="1600" dirty="0"/>
              <a:t>", </a:t>
            </a:r>
            <a:r>
              <a:rPr lang="en-US" sz="1600" dirty="0" err="1"/>
              <a:t>uint_t</a:t>
            </a:r>
            <a:r>
              <a:rPr lang="en-US" sz="1600" dirty="0"/>
              <a:t>);</a:t>
            </a:r>
          </a:p>
          <a:p>
            <a:endParaRPr lang="en-US" sz="1600" dirty="0"/>
          </a:p>
          <a:p>
            <a:r>
              <a:rPr lang="en-US" sz="1600" dirty="0" err="1" smtClean="0"/>
              <a:t>DFEVar</a:t>
            </a:r>
            <a:r>
              <a:rPr lang="en-US" sz="1600" dirty="0" smtClean="0"/>
              <a:t> </a:t>
            </a:r>
            <a:r>
              <a:rPr lang="en-US" sz="1600" dirty="0" err="1"/>
              <a:t>CarriedSum</a:t>
            </a:r>
            <a:r>
              <a:rPr lang="en-US" sz="1600" dirty="0"/>
              <a:t> = </a:t>
            </a:r>
            <a:r>
              <a:rPr lang="en-US" sz="1600" dirty="0" err="1"/>
              <a:t>float_t.newInstance</a:t>
            </a:r>
            <a:r>
              <a:rPr lang="en-US" sz="1600" dirty="0"/>
              <a:t>(this);</a:t>
            </a:r>
          </a:p>
          <a:p>
            <a:r>
              <a:rPr lang="en-US" sz="1600" dirty="0" smtClean="0"/>
              <a:t>// </a:t>
            </a:r>
            <a:r>
              <a:rPr lang="en-US" sz="1600" dirty="0" err="1"/>
              <a:t>sourceless</a:t>
            </a:r>
            <a:r>
              <a:rPr lang="en-US" sz="1600" dirty="0"/>
              <a:t>, connected later</a:t>
            </a:r>
          </a:p>
          <a:p>
            <a:r>
              <a:rPr lang="en-US" sz="1600" dirty="0" err="1" smtClean="0"/>
              <a:t>DFEVar</a:t>
            </a:r>
            <a:r>
              <a:rPr lang="en-US" sz="1600" dirty="0" smtClean="0"/>
              <a:t> </a:t>
            </a:r>
            <a:r>
              <a:rPr lang="en-US" sz="1600" dirty="0" err="1"/>
              <a:t>newSimilarity</a:t>
            </a:r>
            <a:r>
              <a:rPr lang="en-US" sz="1600" dirty="0"/>
              <a:t> = j === 0 ? 0.0 : </a:t>
            </a:r>
            <a:r>
              <a:rPr lang="en-US" sz="1600" dirty="0" err="1"/>
              <a:t>CarriedSum</a:t>
            </a:r>
            <a:r>
              <a:rPr lang="en-US" sz="1600" dirty="0"/>
              <a:t>;</a:t>
            </a:r>
          </a:p>
          <a:p>
            <a:endParaRPr lang="en-US" sz="1600" dirty="0"/>
          </a:p>
          <a:p>
            <a:r>
              <a:rPr lang="en-US" sz="1600" dirty="0" smtClean="0"/>
              <a:t>for </a:t>
            </a:r>
            <a:r>
              <a:rPr lang="en-US" sz="1600" dirty="0"/>
              <a:t>(</a:t>
            </a:r>
            <a:r>
              <a:rPr lang="en-US" sz="1600" dirty="0" err="1"/>
              <a:t>int</a:t>
            </a:r>
            <a:r>
              <a:rPr lang="en-US" sz="1600" dirty="0"/>
              <a:t> k = 0; k &lt; </a:t>
            </a:r>
            <a:r>
              <a:rPr lang="en-US" sz="1600" dirty="0" err="1"/>
              <a:t>maxOffset</a:t>
            </a:r>
            <a:r>
              <a:rPr lang="en-US" sz="1600" dirty="0"/>
              <a:t>; k++) {</a:t>
            </a:r>
          </a:p>
          <a:p>
            <a:r>
              <a:rPr lang="en-US" sz="1600" dirty="0" smtClean="0"/>
              <a:t>	if </a:t>
            </a:r>
            <a:r>
              <a:rPr lang="en-US" sz="1600" dirty="0"/>
              <a:t>(</a:t>
            </a:r>
            <a:r>
              <a:rPr lang="en-US" sz="1600" dirty="0" err="1"/>
              <a:t>i.equals</a:t>
            </a:r>
            <a:r>
              <a:rPr lang="en-US" sz="1600" dirty="0"/>
              <a:t>(k)){// || </a:t>
            </a:r>
            <a:r>
              <a:rPr lang="en-US" sz="1600" dirty="0" err="1"/>
              <a:t>i.equals</a:t>
            </a:r>
            <a:r>
              <a:rPr lang="en-US" sz="1600" dirty="0"/>
              <a:t>(0)|| !</a:t>
            </a:r>
            <a:r>
              <a:rPr lang="en-US" sz="1600" dirty="0" err="1"/>
              <a:t>N.equals</a:t>
            </a:r>
            <a:r>
              <a:rPr lang="en-US" sz="1600" dirty="0"/>
              <a:t>(j + 1</a:t>
            </a:r>
            <a:r>
              <a:rPr lang="en-US" sz="1600" dirty="0" smtClean="0"/>
              <a:t>)){</a:t>
            </a:r>
            <a:endParaRPr lang="en-US" sz="1600" dirty="0"/>
          </a:p>
          <a:p>
            <a:r>
              <a:rPr lang="en-US" sz="1600" dirty="0" smtClean="0"/>
              <a:t>	</a:t>
            </a:r>
            <a:r>
              <a:rPr lang="en-US" sz="1600" dirty="0" err="1" smtClean="0"/>
              <a:t>DFEVar</a:t>
            </a:r>
            <a:r>
              <a:rPr lang="en-US" sz="1600" dirty="0" smtClean="0"/>
              <a:t> </a:t>
            </a:r>
            <a:r>
              <a:rPr lang="en-US" sz="1600" dirty="0" err="1"/>
              <a:t>dist</a:t>
            </a:r>
            <a:r>
              <a:rPr lang="en-US" sz="1600" dirty="0"/>
              <a:t> = x - </a:t>
            </a:r>
            <a:r>
              <a:rPr lang="en-US" sz="1600" dirty="0" err="1"/>
              <a:t>stream.offset</a:t>
            </a:r>
            <a:r>
              <a:rPr lang="en-US" sz="1600" dirty="0"/>
              <a:t>(x, - k*</a:t>
            </a:r>
            <a:r>
              <a:rPr lang="en-US" sz="1600" dirty="0" err="1"/>
              <a:t>Noffset</a:t>
            </a:r>
            <a:r>
              <a:rPr lang="en-US" sz="1600" dirty="0"/>
              <a:t>);</a:t>
            </a:r>
          </a:p>
          <a:p>
            <a:r>
              <a:rPr lang="en-US" sz="1600" dirty="0"/>
              <a:t>	</a:t>
            </a:r>
            <a:r>
              <a:rPr lang="en-US" sz="1600" dirty="0" err="1" smtClean="0"/>
              <a:t>newSimilarity</a:t>
            </a:r>
            <a:r>
              <a:rPr lang="en-US" sz="1600" dirty="0" smtClean="0"/>
              <a:t> </a:t>
            </a:r>
            <a:r>
              <a:rPr lang="en-US" sz="1600" dirty="0"/>
              <a:t>+= </a:t>
            </a:r>
            <a:r>
              <a:rPr lang="en-US" sz="1600" dirty="0" err="1"/>
              <a:t>dist.cast</a:t>
            </a:r>
            <a:r>
              <a:rPr lang="en-US" sz="1600" dirty="0"/>
              <a:t>(</a:t>
            </a:r>
            <a:r>
              <a:rPr lang="en-US" sz="1600" dirty="0" err="1"/>
              <a:t>float_t</a:t>
            </a:r>
            <a:r>
              <a:rPr lang="en-US" sz="1600" dirty="0"/>
              <a:t>) </a:t>
            </a:r>
            <a:r>
              <a:rPr lang="en-US" sz="1600" dirty="0" smtClean="0"/>
              <a:t>* </a:t>
            </a:r>
            <a:r>
              <a:rPr lang="en-US" sz="1600" dirty="0" err="1" smtClean="0"/>
              <a:t>dist.cast</a:t>
            </a:r>
            <a:r>
              <a:rPr lang="en-US" sz="1600" dirty="0" smtClean="0"/>
              <a:t>(</a:t>
            </a:r>
            <a:r>
              <a:rPr lang="en-US" sz="1600" dirty="0" err="1" smtClean="0"/>
              <a:t>float_t</a:t>
            </a:r>
            <a:r>
              <a:rPr lang="en-US" sz="1600" dirty="0"/>
              <a:t>);</a:t>
            </a:r>
          </a:p>
          <a:p>
            <a:r>
              <a:rPr lang="en-US" sz="1600" dirty="0" smtClean="0"/>
              <a:t>}</a:t>
            </a:r>
            <a:endParaRPr lang="en-US" sz="1600" dirty="0"/>
          </a:p>
          <a:p>
            <a:r>
              <a:rPr lang="en-US" sz="1600" dirty="0" smtClean="0"/>
              <a:t>}</a:t>
            </a:r>
          </a:p>
          <a:p>
            <a:r>
              <a:rPr lang="en-US" sz="1600" dirty="0" err="1" smtClean="0"/>
              <a:t>CarriedSum</a:t>
            </a:r>
            <a:r>
              <a:rPr lang="en-US" sz="1600" dirty="0" smtClean="0"/>
              <a:t> </a:t>
            </a:r>
            <a:r>
              <a:rPr lang="en-US" sz="1600" dirty="0"/>
              <a:t>&lt;== </a:t>
            </a:r>
            <a:r>
              <a:rPr lang="en-US" sz="1600" dirty="0" err="1"/>
              <a:t>stream.offset</a:t>
            </a:r>
            <a:r>
              <a:rPr lang="en-US" sz="1600" dirty="0"/>
              <a:t>(</a:t>
            </a:r>
            <a:r>
              <a:rPr lang="en-US" sz="1600" dirty="0" err="1"/>
              <a:t>newSimilarity</a:t>
            </a:r>
            <a:r>
              <a:rPr lang="en-US" sz="1600" dirty="0"/>
              <a:t>, -</a:t>
            </a:r>
            <a:r>
              <a:rPr lang="en-US" sz="1600" dirty="0" err="1"/>
              <a:t>loopLength</a:t>
            </a:r>
            <a:r>
              <a:rPr lang="en-US" sz="1600" dirty="0"/>
              <a:t>);</a:t>
            </a:r>
          </a:p>
          <a:p>
            <a:endParaRPr lang="en-US" sz="1600" dirty="0" smtClean="0"/>
          </a:p>
          <a:p>
            <a:endParaRPr lang="en-US" sz="1600" dirty="0"/>
          </a:p>
          <a:p>
            <a:endParaRPr lang="en-US" sz="1600" dirty="0" smtClean="0"/>
          </a:p>
          <a:p>
            <a:r>
              <a:rPr lang="en-US" sz="1600" dirty="0" err="1" smtClean="0"/>
              <a:t>newSimilarity.simWatch</a:t>
            </a:r>
            <a:r>
              <a:rPr lang="en-US" sz="1600" dirty="0"/>
              <a:t>("</a:t>
            </a:r>
            <a:r>
              <a:rPr lang="en-US" sz="1600" dirty="0" err="1"/>
              <a:t>newSimilarity</a:t>
            </a:r>
            <a:r>
              <a:rPr lang="en-US" sz="1600" dirty="0"/>
              <a:t>");</a:t>
            </a:r>
          </a:p>
          <a:p>
            <a:r>
              <a:rPr lang="en-US" sz="1600" dirty="0"/>
              <a:t>		</a:t>
            </a:r>
            <a:r>
              <a:rPr lang="en-US" sz="1600" dirty="0" err="1"/>
              <a:t>io.output</a:t>
            </a:r>
            <a:r>
              <a:rPr lang="en-US" sz="1600" dirty="0"/>
              <a:t>("y", //</a:t>
            </a:r>
            <a:r>
              <a:rPr lang="en-US" sz="1600" dirty="0" err="1"/>
              <a:t>j.eq</a:t>
            </a:r>
            <a:r>
              <a:rPr lang="en-US" sz="1600" dirty="0"/>
              <a:t>(0</a:t>
            </a:r>
            <a:r>
              <a:rPr lang="en-US" sz="1600" dirty="0" smtClean="0"/>
              <a:t>)</a:t>
            </a:r>
            <a:r>
              <a:rPr lang="en-US" sz="1600" dirty="0"/>
              <a:t>				(</a:t>
            </a:r>
            <a:r>
              <a:rPr lang="en-US" sz="1600" dirty="0" err="1"/>
              <a:t>N.eq</a:t>
            </a:r>
            <a:r>
              <a:rPr lang="en-US" sz="1600" dirty="0"/>
              <a:t>(j + 1) &amp; ~</a:t>
            </a:r>
            <a:r>
              <a:rPr lang="en-US" sz="1600" dirty="0" err="1"/>
              <a:t>i.eq</a:t>
            </a:r>
            <a:r>
              <a:rPr lang="en-US" sz="1600" dirty="0"/>
              <a:t>(0)) ? (1 / (1 + </a:t>
            </a:r>
            <a:r>
              <a:rPr lang="en-US" sz="1600" dirty="0" err="1"/>
              <a:t>newSimilarity</a:t>
            </a:r>
            <a:r>
              <a:rPr lang="en-US" sz="1600" dirty="0"/>
              <a:t>)) : </a:t>
            </a:r>
            <a:r>
              <a:rPr lang="en-US" sz="1600" dirty="0" err="1"/>
              <a:t>constant.var</a:t>
            </a:r>
            <a:r>
              <a:rPr lang="en-US" sz="1600" dirty="0"/>
              <a:t>(type, 0),</a:t>
            </a:r>
          </a:p>
          <a:p>
            <a:r>
              <a:rPr lang="en-US" sz="1600" dirty="0"/>
              <a:t>				type);</a:t>
            </a:r>
          </a:p>
          <a:p>
            <a:r>
              <a:rPr lang="en-US" sz="1600" dirty="0" smtClean="0"/>
              <a:t>}</a:t>
            </a:r>
            <a:endParaRPr lang="en-US" sz="1600" dirty="0"/>
          </a:p>
          <a:p>
            <a:r>
              <a:rPr lang="en-US" sz="1600" dirty="0"/>
              <a:t>}</a:t>
            </a:r>
          </a:p>
        </p:txBody>
      </p:sp>
    </p:spTree>
    <p:extLst>
      <p:ext uri="{BB962C8B-B14F-4D97-AF65-F5344CB8AC3E}">
        <p14:creationId xmlns:p14="http://schemas.microsoft.com/office/powerpoint/2010/main" val="35344162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Implementacija</a:t>
            </a:r>
            <a:r>
              <a:rPr lang="en-US" dirty="0" smtClean="0"/>
              <a:t> DFE – </a:t>
            </a:r>
            <a:br>
              <a:rPr lang="en-US" dirty="0" smtClean="0"/>
            </a:br>
            <a:r>
              <a:rPr lang="en-US" dirty="0" err="1" smtClean="0"/>
              <a:t>graf</a:t>
            </a:r>
            <a:r>
              <a:rPr lang="en-US" dirty="0" smtClean="0"/>
              <a:t> </a:t>
            </a:r>
            <a:r>
              <a:rPr lang="en-US" dirty="0" err="1" smtClean="0"/>
              <a:t>kernela</a:t>
            </a:r>
            <a:endParaRPr lang="en-US" dirty="0"/>
          </a:p>
        </p:txBody>
      </p:sp>
      <p:sp>
        <p:nvSpPr>
          <p:cNvPr id="3" name="Content Placeholder 2"/>
          <p:cNvSpPr>
            <a:spLocks noGrp="1"/>
          </p:cNvSpPr>
          <p:nvPr>
            <p:ph idx="1"/>
          </p:nvPr>
        </p:nvSpPr>
        <p:spPr/>
        <p:txBody>
          <a:bodyPr/>
          <a:lstStyle/>
          <a:p>
            <a:r>
              <a:rPr lang="sr-Latn-RS" dirty="0" smtClean="0"/>
              <a:t/>
            </a:r>
            <a:br>
              <a:rPr lang="sr-Latn-RS" dirty="0" smtClean="0"/>
            </a:br>
            <a:endParaRPr lang="en-US" dirty="0"/>
          </a:p>
        </p:txBody>
      </p:sp>
      <p:sp>
        <p:nvSpPr>
          <p:cNvPr id="4" name="Slide Number Placeholder 3"/>
          <p:cNvSpPr>
            <a:spLocks noGrp="1"/>
          </p:cNvSpPr>
          <p:nvPr>
            <p:ph type="sldNum" sz="quarter" idx="12"/>
          </p:nvPr>
        </p:nvSpPr>
        <p:spPr/>
        <p:txBody>
          <a:bodyPr/>
          <a:lstStyle/>
          <a:p>
            <a:fld id="{1A91FF65-C93D-4857-A0D8-DD1B548DCA18}" type="slidenum">
              <a:rPr lang="en-US" smtClean="0"/>
              <a:pPr/>
              <a:t>13</a:t>
            </a:fld>
            <a:r>
              <a:rPr lang="sr-Latn-RS" smtClean="0"/>
              <a:t>/13</a:t>
            </a:r>
            <a:endParaRPr lang="sr-Latn-RS" dirty="0" smtClean="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2784" y="286603"/>
            <a:ext cx="2295160" cy="6355220"/>
          </a:xfrm>
          <a:prstGeom prst="rect">
            <a:avLst/>
          </a:prstGeom>
        </p:spPr>
      </p:pic>
    </p:spTree>
    <p:extLst>
      <p:ext uri="{BB962C8B-B14F-4D97-AF65-F5344CB8AC3E}">
        <p14:creationId xmlns:p14="http://schemas.microsoft.com/office/powerpoint/2010/main" val="3716080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Algoritam</a:t>
            </a:r>
            <a:endParaRPr lang="en-US" dirty="0"/>
          </a:p>
        </p:txBody>
      </p:sp>
      <p:sp>
        <p:nvSpPr>
          <p:cNvPr id="3" name="Content Placeholder 2"/>
          <p:cNvSpPr>
            <a:spLocks noGrp="1"/>
          </p:cNvSpPr>
          <p:nvPr>
            <p:ph idx="1"/>
          </p:nvPr>
        </p:nvSpPr>
        <p:spPr/>
        <p:txBody>
          <a:bodyPr>
            <a:normAutofit fontScale="92500" lnSpcReduction="10000"/>
          </a:bodyPr>
          <a:lstStyle/>
          <a:p>
            <a:r>
              <a:rPr lang="sr-Latn-RS" sz="1900" dirty="0" smtClean="0"/>
              <a:t>Računanje preporuka za jednog korisnika</a:t>
            </a:r>
          </a:p>
          <a:p>
            <a:r>
              <a:rPr lang="sr-Latn-RS" sz="1800" dirty="0" smtClean="0"/>
              <a:t>Prolazi se kroz sve filmove koje korisnik nije ocenio. Za svaki film se prolazi kroz sličnosti sa korisnicima koji ga jesu ocenili i formiraju sledeće sume:</a:t>
            </a:r>
          </a:p>
          <a:p>
            <a:pPr>
              <a:spcBef>
                <a:spcPts val="0"/>
              </a:spcBef>
              <a:spcAft>
                <a:spcPts val="0"/>
              </a:spcAft>
            </a:pPr>
            <a:r>
              <a:rPr lang="en-US" sz="1600" dirty="0" smtClean="0">
                <a:latin typeface="+mj-lt"/>
              </a:rPr>
              <a:t>total </a:t>
            </a:r>
            <a:r>
              <a:rPr lang="en-US" sz="1600" dirty="0">
                <a:latin typeface="+mj-lt"/>
              </a:rPr>
              <a:t>+= similarity * </a:t>
            </a:r>
            <a:r>
              <a:rPr lang="en-US" sz="1600" dirty="0" err="1">
                <a:latin typeface="+mj-lt"/>
              </a:rPr>
              <a:t>similarityRate</a:t>
            </a:r>
            <a:r>
              <a:rPr lang="en-US" sz="1600" dirty="0">
                <a:latin typeface="+mj-lt"/>
              </a:rPr>
              <a:t>;</a:t>
            </a:r>
          </a:p>
          <a:p>
            <a:pPr>
              <a:spcBef>
                <a:spcPts val="0"/>
              </a:spcBef>
              <a:spcAft>
                <a:spcPts val="0"/>
              </a:spcAft>
            </a:pPr>
            <a:r>
              <a:rPr lang="en-US" sz="1600" dirty="0" err="1" smtClean="0">
                <a:latin typeface="+mj-lt"/>
              </a:rPr>
              <a:t>similaritySum</a:t>
            </a:r>
            <a:r>
              <a:rPr lang="en-US" sz="1600" dirty="0" smtClean="0">
                <a:latin typeface="+mj-lt"/>
              </a:rPr>
              <a:t> </a:t>
            </a:r>
            <a:r>
              <a:rPr lang="en-US" sz="1600" dirty="0">
                <a:latin typeface="+mj-lt"/>
              </a:rPr>
              <a:t>+= similarity</a:t>
            </a:r>
            <a:r>
              <a:rPr lang="en-US" sz="1600" dirty="0" smtClean="0">
                <a:latin typeface="+mj-lt"/>
              </a:rPr>
              <a:t>;</a:t>
            </a:r>
            <a:endParaRPr lang="sr-Latn-RS" sz="1600" dirty="0" smtClean="0">
              <a:latin typeface="+mj-lt"/>
            </a:endParaRPr>
          </a:p>
          <a:p>
            <a:pPr>
              <a:spcBef>
                <a:spcPts val="0"/>
              </a:spcBef>
              <a:spcAft>
                <a:spcPts val="0"/>
              </a:spcAft>
            </a:pPr>
            <a:endParaRPr lang="sr-Latn-RS" sz="1600" dirty="0" smtClean="0">
              <a:latin typeface="+mj-lt"/>
            </a:endParaRPr>
          </a:p>
          <a:p>
            <a:pPr>
              <a:spcBef>
                <a:spcPts val="0"/>
              </a:spcBef>
              <a:spcAft>
                <a:spcPts val="0"/>
              </a:spcAft>
            </a:pPr>
            <a:r>
              <a:rPr lang="sr-Latn-RS" sz="1900" dirty="0" smtClean="0"/>
              <a:t>Po obilasku svih korisnika za taj film, ubacuje se preporuka u listu za tog korisnika, ako je validna.</a:t>
            </a:r>
            <a:endParaRPr lang="sr-Latn-RS" sz="1900" dirty="0"/>
          </a:p>
          <a:p>
            <a:pPr>
              <a:spcBef>
                <a:spcPts val="0"/>
              </a:spcBef>
              <a:spcAft>
                <a:spcPts val="0"/>
              </a:spcAft>
            </a:pPr>
            <a:r>
              <a:rPr lang="en-US" sz="1600" dirty="0">
                <a:latin typeface="+mj-lt"/>
              </a:rPr>
              <a:t>double score = 0;</a:t>
            </a:r>
          </a:p>
          <a:p>
            <a:pPr marL="0" indent="0">
              <a:spcBef>
                <a:spcPts val="0"/>
              </a:spcBef>
              <a:spcAft>
                <a:spcPts val="0"/>
              </a:spcAft>
              <a:buNone/>
            </a:pPr>
            <a:r>
              <a:rPr lang="sr-Latn-RS" sz="1600" dirty="0">
                <a:latin typeface="+mj-lt"/>
              </a:rPr>
              <a:t> </a:t>
            </a:r>
            <a:r>
              <a:rPr lang="sr-Latn-RS" sz="1600" dirty="0" smtClean="0">
                <a:latin typeface="+mj-lt"/>
              </a:rPr>
              <a:t> </a:t>
            </a:r>
            <a:r>
              <a:rPr lang="en-US" sz="1600" dirty="0" smtClean="0">
                <a:latin typeface="+mj-lt"/>
              </a:rPr>
              <a:t>if </a:t>
            </a:r>
            <a:r>
              <a:rPr lang="en-US" sz="1600" dirty="0">
                <a:latin typeface="+mj-lt"/>
              </a:rPr>
              <a:t>(n &gt; 0) </a:t>
            </a:r>
            <a:endParaRPr lang="sr-Latn-RS" sz="1600" dirty="0" smtClean="0">
              <a:latin typeface="+mj-lt"/>
            </a:endParaRPr>
          </a:p>
          <a:p>
            <a:pPr>
              <a:spcBef>
                <a:spcPts val="0"/>
              </a:spcBef>
              <a:spcAft>
                <a:spcPts val="0"/>
              </a:spcAft>
            </a:pPr>
            <a:r>
              <a:rPr lang="sr-Latn-RS" sz="1600" dirty="0" smtClean="0">
                <a:latin typeface="+mj-lt"/>
              </a:rPr>
              <a:t>  </a:t>
            </a:r>
            <a:r>
              <a:rPr lang="sr-Latn-RS" sz="1600" dirty="0" err="1" smtClean="0">
                <a:latin typeface="+mj-lt"/>
              </a:rPr>
              <a:t>Begin</a:t>
            </a:r>
            <a:endParaRPr lang="en-US" sz="1600" dirty="0">
              <a:latin typeface="+mj-lt"/>
            </a:endParaRPr>
          </a:p>
          <a:p>
            <a:pPr>
              <a:spcBef>
                <a:spcPts val="0"/>
              </a:spcBef>
              <a:spcAft>
                <a:spcPts val="0"/>
              </a:spcAft>
            </a:pPr>
            <a:r>
              <a:rPr lang="sr-Latn-RS" sz="1600" dirty="0" smtClean="0">
                <a:latin typeface="+mj-lt"/>
              </a:rPr>
              <a:t>       </a:t>
            </a:r>
            <a:r>
              <a:rPr lang="en-US" sz="1600" dirty="0" smtClean="0">
                <a:latin typeface="+mj-lt"/>
              </a:rPr>
              <a:t>score </a:t>
            </a:r>
            <a:r>
              <a:rPr lang="en-US" sz="1600" dirty="0">
                <a:latin typeface="+mj-lt"/>
              </a:rPr>
              <a:t>= total / </a:t>
            </a:r>
            <a:r>
              <a:rPr lang="en-US" sz="1600" dirty="0" err="1">
                <a:latin typeface="+mj-lt"/>
              </a:rPr>
              <a:t>similaritySum</a:t>
            </a:r>
            <a:r>
              <a:rPr lang="en-US" sz="1600" dirty="0">
                <a:latin typeface="+mj-lt"/>
              </a:rPr>
              <a:t>;</a:t>
            </a:r>
          </a:p>
          <a:p>
            <a:pPr>
              <a:spcBef>
                <a:spcPts val="0"/>
              </a:spcBef>
              <a:spcAft>
                <a:spcPts val="0"/>
              </a:spcAft>
            </a:pPr>
            <a:r>
              <a:rPr lang="sr-Latn-RS" sz="1600" dirty="0" smtClean="0">
                <a:latin typeface="+mj-lt"/>
              </a:rPr>
              <a:t>  </a:t>
            </a:r>
            <a:r>
              <a:rPr lang="sr-Latn-RS" sz="1600" dirty="0" err="1" smtClean="0">
                <a:latin typeface="+mj-lt"/>
              </a:rPr>
              <a:t>End</a:t>
            </a:r>
            <a:endParaRPr lang="sr-Latn-RS" sz="1600" dirty="0" smtClean="0">
              <a:latin typeface="+mj-lt"/>
            </a:endParaRPr>
          </a:p>
          <a:p>
            <a:pPr>
              <a:spcBef>
                <a:spcPts val="0"/>
              </a:spcBef>
              <a:spcAft>
                <a:spcPts val="0"/>
              </a:spcAft>
            </a:pPr>
            <a:r>
              <a:rPr lang="sr-Latn-RS" sz="1600" dirty="0" err="1">
                <a:latin typeface="+mj-lt"/>
              </a:rPr>
              <a:t>if</a:t>
            </a:r>
            <a:r>
              <a:rPr lang="sr-Latn-RS" sz="1600" dirty="0">
                <a:latin typeface="+mj-lt"/>
              </a:rPr>
              <a:t> (</a:t>
            </a:r>
            <a:r>
              <a:rPr lang="sr-Latn-RS" sz="1600" dirty="0" err="1">
                <a:latin typeface="+mj-lt"/>
              </a:rPr>
              <a:t>score</a:t>
            </a:r>
            <a:r>
              <a:rPr lang="sr-Latn-RS" sz="1600" dirty="0">
                <a:latin typeface="+mj-lt"/>
              </a:rPr>
              <a:t> &gt; 0</a:t>
            </a:r>
            <a:r>
              <a:rPr lang="sr-Latn-RS" sz="1600" dirty="0" smtClean="0">
                <a:latin typeface="+mj-lt"/>
              </a:rPr>
              <a:t>)</a:t>
            </a:r>
            <a:br>
              <a:rPr lang="sr-Latn-RS" sz="1600" dirty="0" smtClean="0">
                <a:latin typeface="+mj-lt"/>
              </a:rPr>
            </a:br>
            <a:r>
              <a:rPr lang="sr-Latn-RS" sz="1600" dirty="0">
                <a:latin typeface="+mj-lt"/>
              </a:rPr>
              <a:t> </a:t>
            </a:r>
            <a:r>
              <a:rPr lang="sr-Latn-RS" sz="1600" dirty="0" err="1">
                <a:latin typeface="+mj-lt"/>
              </a:rPr>
              <a:t>recommendations.add</a:t>
            </a:r>
            <a:r>
              <a:rPr lang="sr-Latn-RS" sz="1600" dirty="0">
                <a:latin typeface="+mj-lt"/>
              </a:rPr>
              <a:t>(</a:t>
            </a:r>
            <a:r>
              <a:rPr lang="sr-Latn-RS" sz="1600" dirty="0" err="1">
                <a:latin typeface="+mj-lt"/>
              </a:rPr>
              <a:t>new</a:t>
            </a:r>
            <a:r>
              <a:rPr lang="sr-Latn-RS" sz="1600" dirty="0">
                <a:latin typeface="+mj-lt"/>
              </a:rPr>
              <a:t> </a:t>
            </a:r>
            <a:r>
              <a:rPr lang="sr-Latn-RS" sz="1600" dirty="0" err="1">
                <a:latin typeface="+mj-lt"/>
              </a:rPr>
              <a:t>Recommendation</a:t>
            </a:r>
            <a:r>
              <a:rPr lang="sr-Latn-RS" sz="1600" dirty="0">
                <a:latin typeface="+mj-lt"/>
              </a:rPr>
              <a:t>(</a:t>
            </a:r>
            <a:r>
              <a:rPr lang="sr-Latn-RS" sz="1600" dirty="0" err="1">
                <a:latin typeface="+mj-lt"/>
              </a:rPr>
              <a:t>user</a:t>
            </a:r>
            <a:r>
              <a:rPr lang="sr-Latn-RS" sz="1600" dirty="0">
                <a:latin typeface="+mj-lt"/>
              </a:rPr>
              <a:t>, </a:t>
            </a:r>
            <a:r>
              <a:rPr lang="sr-Latn-RS" sz="1600" dirty="0" err="1">
                <a:latin typeface="+mj-lt"/>
              </a:rPr>
              <a:t>item</a:t>
            </a:r>
            <a:r>
              <a:rPr lang="sr-Latn-RS" sz="1600" dirty="0">
                <a:latin typeface="+mj-lt"/>
              </a:rPr>
              <a:t>, </a:t>
            </a:r>
            <a:r>
              <a:rPr lang="sr-Latn-RS" sz="1600" dirty="0" err="1">
                <a:latin typeface="+mj-lt"/>
              </a:rPr>
              <a:t>score</a:t>
            </a:r>
            <a:r>
              <a:rPr lang="sr-Latn-RS" sz="1600" dirty="0">
                <a:latin typeface="+mj-lt"/>
              </a:rPr>
              <a:t>)); </a:t>
            </a:r>
            <a:endParaRPr lang="sr-Latn-RS" sz="1600" dirty="0" smtClean="0">
              <a:latin typeface="+mj-lt"/>
            </a:endParaRPr>
          </a:p>
          <a:p>
            <a:pPr>
              <a:spcBef>
                <a:spcPts val="0"/>
              </a:spcBef>
              <a:spcAft>
                <a:spcPts val="0"/>
              </a:spcAft>
            </a:pPr>
            <a:endParaRPr lang="sr-Latn-RS" sz="1600" dirty="0">
              <a:latin typeface="+mj-lt"/>
            </a:endParaRPr>
          </a:p>
          <a:p>
            <a:pPr>
              <a:spcBef>
                <a:spcPts val="0"/>
              </a:spcBef>
              <a:spcAft>
                <a:spcPts val="0"/>
              </a:spcAft>
            </a:pPr>
            <a:r>
              <a:rPr lang="sr-Latn-RS" sz="1900" dirty="0" smtClean="0"/>
              <a:t>Izlazni fajl je po formatu:</a:t>
            </a:r>
          </a:p>
          <a:p>
            <a:pPr>
              <a:spcBef>
                <a:spcPts val="0"/>
              </a:spcBef>
              <a:spcAft>
                <a:spcPts val="0"/>
              </a:spcAft>
            </a:pPr>
            <a:r>
              <a:rPr lang="sr-Latn-RS" sz="1900" dirty="0" smtClean="0"/>
              <a:t>(</a:t>
            </a:r>
            <a:r>
              <a:rPr lang="sr-Latn-RS" sz="1900" dirty="0" err="1" smtClean="0"/>
              <a:t>user</a:t>
            </a:r>
            <a:r>
              <a:rPr lang="sr-Latn-RS" sz="1900" dirty="0" smtClean="0"/>
              <a:t> </a:t>
            </a:r>
            <a:r>
              <a:rPr lang="sr-Latn-RS" sz="1900" dirty="0" err="1" smtClean="0"/>
              <a:t>id,movie</a:t>
            </a:r>
            <a:r>
              <a:rPr lang="sr-Latn-RS" sz="1900" dirty="0" smtClean="0"/>
              <a:t> </a:t>
            </a:r>
            <a:r>
              <a:rPr lang="sr-Latn-RS" sz="1900" dirty="0" err="1" smtClean="0"/>
              <a:t>id|predicted</a:t>
            </a:r>
            <a:r>
              <a:rPr lang="sr-Latn-RS" sz="1900" dirty="0" smtClean="0"/>
              <a:t> </a:t>
            </a:r>
            <a:r>
              <a:rPr lang="sr-Latn-RS" sz="1900" dirty="0" err="1" smtClean="0"/>
              <a:t>rating</a:t>
            </a:r>
            <a:r>
              <a:rPr lang="sr-Latn-RS" sz="1900" dirty="0" smtClean="0"/>
              <a:t>),</a:t>
            </a:r>
            <a:br>
              <a:rPr lang="sr-Latn-RS" sz="1900" dirty="0" smtClean="0"/>
            </a:br>
            <a:r>
              <a:rPr lang="sr-Latn-RS" sz="1900" dirty="0" smtClean="0"/>
              <a:t>sa onoliko filmova po korisniku koliko smo unapred definisali.</a:t>
            </a:r>
          </a:p>
        </p:txBody>
      </p:sp>
      <p:sp>
        <p:nvSpPr>
          <p:cNvPr id="6" name="Slide Number Placeholder 5"/>
          <p:cNvSpPr>
            <a:spLocks noGrp="1"/>
          </p:cNvSpPr>
          <p:nvPr>
            <p:ph type="sldNum" sz="quarter" idx="12"/>
          </p:nvPr>
        </p:nvSpPr>
        <p:spPr/>
        <p:txBody>
          <a:bodyPr/>
          <a:lstStyle/>
          <a:p>
            <a:fld id="{1A91FF65-C93D-4857-A0D8-DD1B548DCA18}" type="slidenum">
              <a:rPr lang="en-US" smtClean="0"/>
              <a:pPr/>
              <a:t>14</a:t>
            </a:fld>
            <a:r>
              <a:rPr lang="sr-Latn-RS" smtClean="0"/>
              <a:t>/13</a:t>
            </a:r>
            <a:endParaRPr lang="sr-Latn-RS" dirty="0" smtClean="0"/>
          </a:p>
        </p:txBody>
      </p:sp>
    </p:spTree>
    <p:extLst>
      <p:ext uri="{BB962C8B-B14F-4D97-AF65-F5344CB8AC3E}">
        <p14:creationId xmlns:p14="http://schemas.microsoft.com/office/powerpoint/2010/main" val="29647169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Implementacija</a:t>
            </a:r>
            <a:r>
              <a:rPr lang="en-US" dirty="0" smtClean="0"/>
              <a:t> DFE – CPU </a:t>
            </a:r>
            <a:r>
              <a:rPr lang="en-US" dirty="0" err="1" smtClean="0"/>
              <a:t>kod</a:t>
            </a:r>
            <a:endParaRPr lang="en-US" dirty="0"/>
          </a:p>
        </p:txBody>
      </p:sp>
      <p:sp>
        <p:nvSpPr>
          <p:cNvPr id="3" name="Content Placeholder 2"/>
          <p:cNvSpPr>
            <a:spLocks noGrp="1"/>
          </p:cNvSpPr>
          <p:nvPr>
            <p:ph idx="1"/>
          </p:nvPr>
        </p:nvSpPr>
        <p:spPr>
          <a:xfrm>
            <a:off x="1097279" y="1845734"/>
            <a:ext cx="10210801" cy="4349004"/>
          </a:xfrm>
        </p:spPr>
        <p:txBody>
          <a:bodyPr numCol="2">
            <a:noAutofit/>
          </a:bodyPr>
          <a:lstStyle/>
          <a:p>
            <a:pPr>
              <a:spcBef>
                <a:spcPts val="0"/>
              </a:spcBef>
              <a:spcAft>
                <a:spcPts val="0"/>
              </a:spcAft>
            </a:pPr>
            <a:r>
              <a:rPr lang="sr-Latn-RS" sz="1600" dirty="0" err="1"/>
              <a:t>char</a:t>
            </a:r>
            <a:r>
              <a:rPr lang="sr-Latn-RS" sz="1600" dirty="0"/>
              <a:t>** </a:t>
            </a:r>
            <a:r>
              <a:rPr lang="sr-Latn-RS" sz="1600" dirty="0" err="1"/>
              <a:t>str_split</a:t>
            </a:r>
            <a:r>
              <a:rPr lang="sr-Latn-RS" sz="1600" dirty="0"/>
              <a:t>(</a:t>
            </a:r>
            <a:r>
              <a:rPr lang="sr-Latn-RS" sz="1600" dirty="0" err="1"/>
              <a:t>char</a:t>
            </a:r>
            <a:r>
              <a:rPr lang="sr-Latn-RS" sz="1600" dirty="0"/>
              <a:t>* </a:t>
            </a:r>
            <a:r>
              <a:rPr lang="sr-Latn-RS" sz="1600" dirty="0" err="1"/>
              <a:t>a_str</a:t>
            </a:r>
            <a:r>
              <a:rPr lang="sr-Latn-RS" sz="1600" dirty="0"/>
              <a:t>, </a:t>
            </a:r>
            <a:r>
              <a:rPr lang="sr-Latn-RS" sz="1600" dirty="0" err="1"/>
              <a:t>const</a:t>
            </a:r>
            <a:r>
              <a:rPr lang="sr-Latn-RS" sz="1600" dirty="0"/>
              <a:t> </a:t>
            </a:r>
            <a:r>
              <a:rPr lang="sr-Latn-RS" sz="1600" dirty="0" err="1"/>
              <a:t>char</a:t>
            </a:r>
            <a:r>
              <a:rPr lang="sr-Latn-RS" sz="1600" dirty="0"/>
              <a:t> </a:t>
            </a:r>
            <a:r>
              <a:rPr lang="sr-Latn-RS" sz="1600" dirty="0" err="1"/>
              <a:t>a_delim</a:t>
            </a:r>
            <a:r>
              <a:rPr lang="sr-Latn-RS" sz="1600" dirty="0"/>
              <a:t>) {</a:t>
            </a:r>
          </a:p>
          <a:p>
            <a:pPr>
              <a:spcBef>
                <a:spcPts val="0"/>
              </a:spcBef>
              <a:spcAft>
                <a:spcPts val="0"/>
              </a:spcAft>
            </a:pPr>
            <a:r>
              <a:rPr lang="sr-Latn-RS" sz="1600" dirty="0"/>
              <a:t>	</a:t>
            </a:r>
            <a:r>
              <a:rPr lang="sr-Latn-RS" sz="1600" dirty="0" err="1"/>
              <a:t>char</a:t>
            </a:r>
            <a:r>
              <a:rPr lang="sr-Latn-RS" sz="1600" dirty="0"/>
              <a:t>** </a:t>
            </a:r>
            <a:r>
              <a:rPr lang="sr-Latn-RS" sz="1600" dirty="0" err="1"/>
              <a:t>result</a:t>
            </a:r>
            <a:r>
              <a:rPr lang="sr-Latn-RS" sz="1600" dirty="0"/>
              <a:t> = 0;</a:t>
            </a:r>
          </a:p>
          <a:p>
            <a:pPr>
              <a:spcBef>
                <a:spcPts val="0"/>
              </a:spcBef>
              <a:spcAft>
                <a:spcPts val="0"/>
              </a:spcAft>
            </a:pPr>
            <a:r>
              <a:rPr lang="sr-Latn-RS" sz="1600" dirty="0"/>
              <a:t>	</a:t>
            </a:r>
            <a:r>
              <a:rPr lang="sr-Latn-RS" sz="1600" dirty="0" err="1"/>
              <a:t>size_t</a:t>
            </a:r>
            <a:r>
              <a:rPr lang="sr-Latn-RS" sz="1600" dirty="0"/>
              <a:t> </a:t>
            </a:r>
            <a:r>
              <a:rPr lang="sr-Latn-RS" sz="1600" dirty="0" err="1"/>
              <a:t>count</a:t>
            </a:r>
            <a:r>
              <a:rPr lang="sr-Latn-RS" sz="1600" dirty="0"/>
              <a:t> = 0;</a:t>
            </a:r>
          </a:p>
          <a:p>
            <a:pPr>
              <a:spcBef>
                <a:spcPts val="0"/>
              </a:spcBef>
              <a:spcAft>
                <a:spcPts val="0"/>
              </a:spcAft>
            </a:pPr>
            <a:r>
              <a:rPr lang="sr-Latn-RS" sz="1600" dirty="0"/>
              <a:t>	</a:t>
            </a:r>
            <a:r>
              <a:rPr lang="sr-Latn-RS" sz="1600" dirty="0" err="1"/>
              <a:t>char</a:t>
            </a:r>
            <a:r>
              <a:rPr lang="sr-Latn-RS" sz="1600" dirty="0"/>
              <a:t>* </a:t>
            </a:r>
            <a:r>
              <a:rPr lang="sr-Latn-RS" sz="1600" dirty="0" err="1"/>
              <a:t>tmp</a:t>
            </a:r>
            <a:r>
              <a:rPr lang="sr-Latn-RS" sz="1600" dirty="0"/>
              <a:t> = </a:t>
            </a:r>
            <a:r>
              <a:rPr lang="sr-Latn-RS" sz="1600" dirty="0" err="1"/>
              <a:t>a_str</a:t>
            </a:r>
            <a:r>
              <a:rPr lang="sr-Latn-RS" sz="1600" dirty="0"/>
              <a:t>;</a:t>
            </a:r>
          </a:p>
          <a:p>
            <a:pPr>
              <a:spcBef>
                <a:spcPts val="0"/>
              </a:spcBef>
              <a:spcAft>
                <a:spcPts val="0"/>
              </a:spcAft>
            </a:pPr>
            <a:r>
              <a:rPr lang="sr-Latn-RS" sz="1600" dirty="0"/>
              <a:t>	</a:t>
            </a:r>
            <a:r>
              <a:rPr lang="sr-Latn-RS" sz="1600" dirty="0" err="1"/>
              <a:t>char</a:t>
            </a:r>
            <a:r>
              <a:rPr lang="sr-Latn-RS" sz="1600" dirty="0"/>
              <a:t>* </a:t>
            </a:r>
            <a:r>
              <a:rPr lang="sr-Latn-RS" sz="1600" dirty="0" err="1"/>
              <a:t>last_comma</a:t>
            </a:r>
            <a:r>
              <a:rPr lang="sr-Latn-RS" sz="1600" dirty="0"/>
              <a:t> = 0;</a:t>
            </a:r>
          </a:p>
          <a:p>
            <a:pPr>
              <a:spcBef>
                <a:spcPts val="0"/>
              </a:spcBef>
              <a:spcAft>
                <a:spcPts val="0"/>
              </a:spcAft>
            </a:pPr>
            <a:r>
              <a:rPr lang="sr-Latn-RS" sz="1600" dirty="0"/>
              <a:t>	</a:t>
            </a:r>
            <a:r>
              <a:rPr lang="sr-Latn-RS" sz="1600" dirty="0" err="1"/>
              <a:t>char</a:t>
            </a:r>
            <a:r>
              <a:rPr lang="sr-Latn-RS" sz="1600" dirty="0"/>
              <a:t> delim[2];</a:t>
            </a:r>
          </a:p>
          <a:p>
            <a:pPr>
              <a:spcBef>
                <a:spcPts val="0"/>
              </a:spcBef>
              <a:spcAft>
                <a:spcPts val="0"/>
              </a:spcAft>
            </a:pPr>
            <a:r>
              <a:rPr lang="sr-Latn-RS" sz="1600" dirty="0"/>
              <a:t>	delim[0] = </a:t>
            </a:r>
            <a:r>
              <a:rPr lang="sr-Latn-RS" sz="1600" dirty="0" err="1"/>
              <a:t>a_delim</a:t>
            </a:r>
            <a:r>
              <a:rPr lang="sr-Latn-RS" sz="1600" dirty="0"/>
              <a:t>;</a:t>
            </a:r>
          </a:p>
          <a:p>
            <a:pPr>
              <a:spcBef>
                <a:spcPts val="0"/>
              </a:spcBef>
              <a:spcAft>
                <a:spcPts val="0"/>
              </a:spcAft>
            </a:pPr>
            <a:r>
              <a:rPr lang="sr-Latn-RS" sz="1600" dirty="0"/>
              <a:t>	delim[1] = 0</a:t>
            </a:r>
            <a:r>
              <a:rPr lang="sr-Latn-RS" sz="1600" dirty="0" smtClean="0"/>
              <a:t>;</a:t>
            </a:r>
            <a:endParaRPr lang="sr-Latn-RS" sz="1600" dirty="0"/>
          </a:p>
          <a:p>
            <a:pPr>
              <a:spcBef>
                <a:spcPts val="0"/>
              </a:spcBef>
              <a:spcAft>
                <a:spcPts val="0"/>
              </a:spcAft>
            </a:pPr>
            <a:r>
              <a:rPr lang="sr-Latn-RS" sz="1600" dirty="0"/>
              <a:t>	/* </a:t>
            </a:r>
            <a:r>
              <a:rPr lang="sr-Latn-RS" sz="1600" dirty="0" err="1"/>
              <a:t>Count</a:t>
            </a:r>
            <a:r>
              <a:rPr lang="sr-Latn-RS" sz="1600" dirty="0"/>
              <a:t> </a:t>
            </a:r>
            <a:r>
              <a:rPr lang="sr-Latn-RS" sz="1600" dirty="0" err="1"/>
              <a:t>how</a:t>
            </a:r>
            <a:r>
              <a:rPr lang="sr-Latn-RS" sz="1600" dirty="0"/>
              <a:t> </a:t>
            </a:r>
            <a:r>
              <a:rPr lang="sr-Latn-RS" sz="1600" dirty="0" err="1"/>
              <a:t>many</a:t>
            </a:r>
            <a:r>
              <a:rPr lang="sr-Latn-RS" sz="1600" dirty="0"/>
              <a:t> </a:t>
            </a:r>
            <a:r>
              <a:rPr lang="sr-Latn-RS" sz="1600" dirty="0" err="1"/>
              <a:t>elements</a:t>
            </a:r>
            <a:r>
              <a:rPr lang="sr-Latn-RS" sz="1600" dirty="0"/>
              <a:t> </a:t>
            </a:r>
            <a:r>
              <a:rPr lang="sr-Latn-RS" sz="1600" dirty="0" err="1"/>
              <a:t>will</a:t>
            </a:r>
            <a:r>
              <a:rPr lang="sr-Latn-RS" sz="1600" dirty="0"/>
              <a:t> be </a:t>
            </a:r>
            <a:r>
              <a:rPr lang="sr-Latn-RS" sz="1600" dirty="0" err="1"/>
              <a:t>extracted</a:t>
            </a:r>
            <a:r>
              <a:rPr lang="sr-Latn-RS" sz="1600" dirty="0"/>
              <a:t>. */</a:t>
            </a:r>
          </a:p>
          <a:p>
            <a:pPr>
              <a:spcBef>
                <a:spcPts val="0"/>
              </a:spcBef>
              <a:spcAft>
                <a:spcPts val="0"/>
              </a:spcAft>
            </a:pPr>
            <a:r>
              <a:rPr lang="sr-Latn-RS" sz="1600" dirty="0"/>
              <a:t>	</a:t>
            </a:r>
            <a:r>
              <a:rPr lang="sr-Latn-RS" sz="1600" dirty="0" err="1"/>
              <a:t>while</a:t>
            </a:r>
            <a:r>
              <a:rPr lang="sr-Latn-RS" sz="1600" dirty="0"/>
              <a:t> (*</a:t>
            </a:r>
            <a:r>
              <a:rPr lang="sr-Latn-RS" sz="1600" dirty="0" err="1"/>
              <a:t>tmp</a:t>
            </a:r>
            <a:r>
              <a:rPr lang="sr-Latn-RS" sz="1600" dirty="0"/>
              <a:t>) {</a:t>
            </a:r>
          </a:p>
          <a:p>
            <a:pPr>
              <a:spcBef>
                <a:spcPts val="0"/>
              </a:spcBef>
              <a:spcAft>
                <a:spcPts val="0"/>
              </a:spcAft>
            </a:pPr>
            <a:r>
              <a:rPr lang="sr-Latn-RS" sz="1600" dirty="0"/>
              <a:t>		</a:t>
            </a:r>
            <a:r>
              <a:rPr lang="sr-Latn-RS" sz="1600" dirty="0" err="1"/>
              <a:t>if</a:t>
            </a:r>
            <a:r>
              <a:rPr lang="sr-Latn-RS" sz="1600" dirty="0"/>
              <a:t> (</a:t>
            </a:r>
            <a:r>
              <a:rPr lang="sr-Latn-RS" sz="1600" dirty="0" err="1"/>
              <a:t>a_delim</a:t>
            </a:r>
            <a:r>
              <a:rPr lang="sr-Latn-RS" sz="1600" dirty="0"/>
              <a:t> == *</a:t>
            </a:r>
            <a:r>
              <a:rPr lang="sr-Latn-RS" sz="1600" dirty="0" err="1"/>
              <a:t>tmp</a:t>
            </a:r>
            <a:r>
              <a:rPr lang="sr-Latn-RS" sz="1600" dirty="0"/>
              <a:t>) {</a:t>
            </a:r>
          </a:p>
          <a:p>
            <a:pPr>
              <a:spcBef>
                <a:spcPts val="0"/>
              </a:spcBef>
              <a:spcAft>
                <a:spcPts val="0"/>
              </a:spcAft>
            </a:pPr>
            <a:r>
              <a:rPr lang="sr-Latn-RS" sz="1600" dirty="0"/>
              <a:t>			</a:t>
            </a:r>
            <a:r>
              <a:rPr lang="sr-Latn-RS" sz="1600" dirty="0" err="1"/>
              <a:t>count</a:t>
            </a:r>
            <a:r>
              <a:rPr lang="sr-Latn-RS" sz="1600" dirty="0"/>
              <a:t>++;</a:t>
            </a:r>
          </a:p>
          <a:p>
            <a:pPr>
              <a:spcBef>
                <a:spcPts val="0"/>
              </a:spcBef>
              <a:spcAft>
                <a:spcPts val="0"/>
              </a:spcAft>
            </a:pPr>
            <a:r>
              <a:rPr lang="sr-Latn-RS" sz="1600" dirty="0"/>
              <a:t>			</a:t>
            </a:r>
            <a:r>
              <a:rPr lang="sr-Latn-RS" sz="1600" dirty="0" err="1"/>
              <a:t>last_comma</a:t>
            </a:r>
            <a:r>
              <a:rPr lang="sr-Latn-RS" sz="1600" dirty="0"/>
              <a:t> = </a:t>
            </a:r>
            <a:r>
              <a:rPr lang="sr-Latn-RS" sz="1600" dirty="0" err="1"/>
              <a:t>tmp</a:t>
            </a:r>
            <a:r>
              <a:rPr lang="sr-Latn-RS" sz="1600" dirty="0"/>
              <a:t>;</a:t>
            </a:r>
          </a:p>
          <a:p>
            <a:pPr>
              <a:spcBef>
                <a:spcPts val="0"/>
              </a:spcBef>
              <a:spcAft>
                <a:spcPts val="0"/>
              </a:spcAft>
            </a:pPr>
            <a:r>
              <a:rPr lang="sr-Latn-RS" sz="1600" dirty="0"/>
              <a:t>		}</a:t>
            </a:r>
          </a:p>
          <a:p>
            <a:pPr>
              <a:spcBef>
                <a:spcPts val="0"/>
              </a:spcBef>
              <a:spcAft>
                <a:spcPts val="0"/>
              </a:spcAft>
            </a:pPr>
            <a:r>
              <a:rPr lang="sr-Latn-RS" sz="1600" dirty="0"/>
              <a:t>		</a:t>
            </a:r>
            <a:r>
              <a:rPr lang="sr-Latn-RS" sz="1600" dirty="0" err="1"/>
              <a:t>tmp</a:t>
            </a:r>
            <a:r>
              <a:rPr lang="sr-Latn-RS" sz="1600" dirty="0"/>
              <a:t>++;</a:t>
            </a:r>
          </a:p>
          <a:p>
            <a:pPr>
              <a:spcBef>
                <a:spcPts val="0"/>
              </a:spcBef>
              <a:spcAft>
                <a:spcPts val="0"/>
              </a:spcAft>
            </a:pPr>
            <a:r>
              <a:rPr lang="sr-Latn-RS" sz="1600" dirty="0"/>
              <a:t>	}</a:t>
            </a:r>
          </a:p>
          <a:p>
            <a:pPr>
              <a:spcBef>
                <a:spcPts val="0"/>
              </a:spcBef>
              <a:spcAft>
                <a:spcPts val="0"/>
              </a:spcAft>
            </a:pPr>
            <a:endParaRPr lang="sr-Latn-RS" sz="1600" dirty="0"/>
          </a:p>
          <a:p>
            <a:pPr>
              <a:spcBef>
                <a:spcPts val="0"/>
              </a:spcBef>
              <a:spcAft>
                <a:spcPts val="0"/>
              </a:spcAft>
            </a:pPr>
            <a:r>
              <a:rPr lang="sr-Latn-RS" sz="1600" dirty="0"/>
              <a:t>	/* </a:t>
            </a:r>
            <a:r>
              <a:rPr lang="sr-Latn-RS" sz="1600" dirty="0" err="1"/>
              <a:t>Add</a:t>
            </a:r>
            <a:r>
              <a:rPr lang="sr-Latn-RS" sz="1600" dirty="0"/>
              <a:t> </a:t>
            </a:r>
            <a:r>
              <a:rPr lang="sr-Latn-RS" sz="1600" dirty="0" err="1"/>
              <a:t>space</a:t>
            </a:r>
            <a:r>
              <a:rPr lang="sr-Latn-RS" sz="1600" dirty="0"/>
              <a:t> </a:t>
            </a:r>
            <a:r>
              <a:rPr lang="sr-Latn-RS" sz="1600" dirty="0" err="1"/>
              <a:t>for</a:t>
            </a:r>
            <a:r>
              <a:rPr lang="sr-Latn-RS" sz="1600" dirty="0"/>
              <a:t> </a:t>
            </a:r>
            <a:r>
              <a:rPr lang="sr-Latn-RS" sz="1600" dirty="0" err="1"/>
              <a:t>trailing</a:t>
            </a:r>
            <a:r>
              <a:rPr lang="sr-Latn-RS" sz="1600" dirty="0"/>
              <a:t> </a:t>
            </a:r>
            <a:r>
              <a:rPr lang="sr-Latn-RS" sz="1600" dirty="0" err="1"/>
              <a:t>token</a:t>
            </a:r>
            <a:r>
              <a:rPr lang="sr-Latn-RS" sz="1600" dirty="0"/>
              <a:t>. */</a:t>
            </a:r>
          </a:p>
          <a:p>
            <a:pPr>
              <a:spcBef>
                <a:spcPts val="0"/>
              </a:spcBef>
              <a:spcAft>
                <a:spcPts val="0"/>
              </a:spcAft>
            </a:pPr>
            <a:r>
              <a:rPr lang="sr-Latn-RS" sz="1600" dirty="0"/>
              <a:t>	</a:t>
            </a:r>
            <a:r>
              <a:rPr lang="sr-Latn-RS" sz="1600" dirty="0" err="1"/>
              <a:t>count</a:t>
            </a:r>
            <a:r>
              <a:rPr lang="sr-Latn-RS" sz="1600" dirty="0"/>
              <a:t> += </a:t>
            </a:r>
            <a:r>
              <a:rPr lang="sr-Latn-RS" sz="1600" dirty="0" err="1"/>
              <a:t>last_comma</a:t>
            </a:r>
            <a:r>
              <a:rPr lang="sr-Latn-RS" sz="1600" dirty="0"/>
              <a:t> &lt; (</a:t>
            </a:r>
            <a:r>
              <a:rPr lang="sr-Latn-RS" sz="1600" dirty="0" err="1"/>
              <a:t>a_str</a:t>
            </a:r>
            <a:r>
              <a:rPr lang="sr-Latn-RS" sz="1600" dirty="0"/>
              <a:t> + </a:t>
            </a:r>
            <a:r>
              <a:rPr lang="sr-Latn-RS" sz="1600" dirty="0" err="1"/>
              <a:t>strlen</a:t>
            </a:r>
            <a:r>
              <a:rPr lang="sr-Latn-RS" sz="1600" dirty="0"/>
              <a:t>(</a:t>
            </a:r>
            <a:r>
              <a:rPr lang="sr-Latn-RS" sz="1600" dirty="0" err="1"/>
              <a:t>a_str</a:t>
            </a:r>
            <a:r>
              <a:rPr lang="sr-Latn-RS" sz="1600" dirty="0"/>
              <a:t>) - 1);</a:t>
            </a:r>
          </a:p>
          <a:p>
            <a:pPr>
              <a:spcBef>
                <a:spcPts val="0"/>
              </a:spcBef>
              <a:spcAft>
                <a:spcPts val="0"/>
              </a:spcAft>
            </a:pPr>
            <a:endParaRPr lang="sr-Latn-RS" sz="1600" dirty="0"/>
          </a:p>
          <a:p>
            <a:pPr>
              <a:spcBef>
                <a:spcPts val="0"/>
              </a:spcBef>
              <a:spcAft>
                <a:spcPts val="0"/>
              </a:spcAft>
            </a:pPr>
            <a:r>
              <a:rPr lang="sr-Latn-RS" sz="1600" dirty="0"/>
              <a:t>	</a:t>
            </a:r>
            <a:endParaRPr lang="en-US" sz="1600" dirty="0" smtClean="0"/>
          </a:p>
          <a:p>
            <a:pPr>
              <a:spcBef>
                <a:spcPts val="0"/>
              </a:spcBef>
              <a:spcAft>
                <a:spcPts val="0"/>
              </a:spcAft>
            </a:pPr>
            <a:endParaRPr lang="en-US" sz="1600" dirty="0"/>
          </a:p>
          <a:p>
            <a:pPr>
              <a:spcBef>
                <a:spcPts val="0"/>
              </a:spcBef>
              <a:spcAft>
                <a:spcPts val="0"/>
              </a:spcAft>
            </a:pPr>
            <a:endParaRPr lang="en-US" sz="1600" dirty="0" smtClean="0"/>
          </a:p>
          <a:p>
            <a:pPr>
              <a:spcBef>
                <a:spcPts val="0"/>
              </a:spcBef>
              <a:spcAft>
                <a:spcPts val="0"/>
              </a:spcAft>
            </a:pPr>
            <a:endParaRPr lang="en-US" sz="1600" dirty="0"/>
          </a:p>
          <a:p>
            <a:pPr>
              <a:spcBef>
                <a:spcPts val="0"/>
              </a:spcBef>
              <a:spcAft>
                <a:spcPts val="0"/>
              </a:spcAft>
            </a:pPr>
            <a:endParaRPr lang="en-US" sz="1600" dirty="0" smtClean="0"/>
          </a:p>
          <a:p>
            <a:pPr>
              <a:spcBef>
                <a:spcPts val="0"/>
              </a:spcBef>
              <a:spcAft>
                <a:spcPts val="0"/>
              </a:spcAft>
            </a:pPr>
            <a:r>
              <a:rPr lang="sr-Latn-RS" sz="1600" dirty="0" smtClean="0"/>
              <a:t>/* </a:t>
            </a:r>
            <a:r>
              <a:rPr lang="sr-Latn-RS" sz="1600" dirty="0" err="1"/>
              <a:t>Add</a:t>
            </a:r>
            <a:r>
              <a:rPr lang="sr-Latn-RS" sz="1600" dirty="0"/>
              <a:t> </a:t>
            </a:r>
            <a:r>
              <a:rPr lang="sr-Latn-RS" sz="1600" dirty="0" err="1"/>
              <a:t>space</a:t>
            </a:r>
            <a:r>
              <a:rPr lang="sr-Latn-RS" sz="1600" dirty="0"/>
              <a:t> </a:t>
            </a:r>
            <a:r>
              <a:rPr lang="sr-Latn-RS" sz="1600" dirty="0" err="1"/>
              <a:t>for</a:t>
            </a:r>
            <a:r>
              <a:rPr lang="sr-Latn-RS" sz="1600" dirty="0"/>
              <a:t> </a:t>
            </a:r>
            <a:r>
              <a:rPr lang="sr-Latn-RS" sz="1600" dirty="0" err="1"/>
              <a:t>terminating</a:t>
            </a:r>
            <a:r>
              <a:rPr lang="sr-Latn-RS" sz="1600" dirty="0"/>
              <a:t> </a:t>
            </a:r>
            <a:r>
              <a:rPr lang="sr-Latn-RS" sz="1600" dirty="0" err="1"/>
              <a:t>null</a:t>
            </a:r>
            <a:r>
              <a:rPr lang="sr-Latn-RS" sz="1600" dirty="0"/>
              <a:t> string so </a:t>
            </a:r>
            <a:r>
              <a:rPr lang="sr-Latn-RS" sz="1600" dirty="0" err="1"/>
              <a:t>caller</a:t>
            </a:r>
            <a:endParaRPr lang="sr-Latn-RS" sz="1600" dirty="0"/>
          </a:p>
          <a:p>
            <a:pPr>
              <a:spcBef>
                <a:spcPts val="0"/>
              </a:spcBef>
              <a:spcAft>
                <a:spcPts val="0"/>
              </a:spcAft>
            </a:pPr>
            <a:r>
              <a:rPr lang="sr-Latn-RS" sz="1600" dirty="0"/>
              <a:t>	 </a:t>
            </a:r>
            <a:r>
              <a:rPr lang="sr-Latn-RS" sz="1600" dirty="0" err="1"/>
              <a:t>knows</a:t>
            </a:r>
            <a:r>
              <a:rPr lang="sr-Latn-RS" sz="1600" dirty="0"/>
              <a:t> </a:t>
            </a:r>
            <a:r>
              <a:rPr lang="sr-Latn-RS" sz="1600" dirty="0" err="1"/>
              <a:t>where</a:t>
            </a:r>
            <a:r>
              <a:rPr lang="sr-Latn-RS" sz="1600" dirty="0"/>
              <a:t> </a:t>
            </a:r>
            <a:r>
              <a:rPr lang="sr-Latn-RS" sz="1600" dirty="0" err="1"/>
              <a:t>the</a:t>
            </a:r>
            <a:r>
              <a:rPr lang="sr-Latn-RS" sz="1600" dirty="0"/>
              <a:t> list </a:t>
            </a:r>
            <a:r>
              <a:rPr lang="sr-Latn-RS" sz="1600" dirty="0" err="1"/>
              <a:t>of</a:t>
            </a:r>
            <a:r>
              <a:rPr lang="sr-Latn-RS" sz="1600" dirty="0"/>
              <a:t> </a:t>
            </a:r>
            <a:r>
              <a:rPr lang="sr-Latn-RS" sz="1600" dirty="0" err="1"/>
              <a:t>returned</a:t>
            </a:r>
            <a:r>
              <a:rPr lang="sr-Latn-RS" sz="1600" dirty="0"/>
              <a:t> </a:t>
            </a:r>
            <a:r>
              <a:rPr lang="sr-Latn-RS" sz="1600" dirty="0" err="1"/>
              <a:t>strings</a:t>
            </a:r>
            <a:r>
              <a:rPr lang="sr-Latn-RS" sz="1600" dirty="0"/>
              <a:t> </a:t>
            </a:r>
            <a:r>
              <a:rPr lang="sr-Latn-RS" sz="1600" dirty="0" err="1"/>
              <a:t>ends</a:t>
            </a:r>
            <a:r>
              <a:rPr lang="sr-Latn-RS" sz="1600" dirty="0"/>
              <a:t>. */</a:t>
            </a:r>
          </a:p>
          <a:p>
            <a:pPr>
              <a:spcBef>
                <a:spcPts val="0"/>
              </a:spcBef>
              <a:spcAft>
                <a:spcPts val="0"/>
              </a:spcAft>
            </a:pPr>
            <a:r>
              <a:rPr lang="sr-Latn-RS" sz="1600" dirty="0"/>
              <a:t>	</a:t>
            </a:r>
            <a:r>
              <a:rPr lang="sr-Latn-RS" sz="1600" dirty="0" err="1"/>
              <a:t>count</a:t>
            </a:r>
            <a:r>
              <a:rPr lang="sr-Latn-RS" sz="1600" dirty="0" smtClean="0"/>
              <a:t>++;</a:t>
            </a:r>
            <a:r>
              <a:rPr lang="sr-Latn-RS" sz="1600" dirty="0"/>
              <a:t> </a:t>
            </a:r>
            <a:r>
              <a:rPr lang="sr-Latn-RS" sz="1600" dirty="0" err="1"/>
              <a:t>result</a:t>
            </a:r>
            <a:r>
              <a:rPr lang="sr-Latn-RS" sz="1600" dirty="0"/>
              <a:t> = </a:t>
            </a:r>
            <a:r>
              <a:rPr lang="sr-Latn-RS" sz="1600" dirty="0" err="1"/>
              <a:t>malloc</a:t>
            </a:r>
            <a:r>
              <a:rPr lang="sr-Latn-RS" sz="1600" dirty="0"/>
              <a:t>(</a:t>
            </a:r>
            <a:r>
              <a:rPr lang="sr-Latn-RS" sz="1600" dirty="0" err="1"/>
              <a:t>sizeof</a:t>
            </a:r>
            <a:r>
              <a:rPr lang="sr-Latn-RS" sz="1600" dirty="0"/>
              <a:t>(</a:t>
            </a:r>
            <a:r>
              <a:rPr lang="sr-Latn-RS" sz="1600" dirty="0" err="1"/>
              <a:t>char</a:t>
            </a:r>
            <a:r>
              <a:rPr lang="sr-Latn-RS" sz="1600" dirty="0"/>
              <a:t>*) * </a:t>
            </a:r>
            <a:r>
              <a:rPr lang="sr-Latn-RS" sz="1600" dirty="0" err="1"/>
              <a:t>count</a:t>
            </a:r>
            <a:r>
              <a:rPr lang="sr-Latn-RS" sz="1600" dirty="0"/>
              <a:t>);</a:t>
            </a:r>
          </a:p>
          <a:p>
            <a:pPr>
              <a:spcBef>
                <a:spcPts val="0"/>
              </a:spcBef>
              <a:spcAft>
                <a:spcPts val="0"/>
              </a:spcAft>
            </a:pPr>
            <a:endParaRPr lang="sr-Latn-RS" sz="1600" dirty="0"/>
          </a:p>
          <a:p>
            <a:pPr>
              <a:spcBef>
                <a:spcPts val="0"/>
              </a:spcBef>
              <a:spcAft>
                <a:spcPts val="0"/>
              </a:spcAft>
            </a:pPr>
            <a:r>
              <a:rPr lang="sr-Latn-RS" sz="1600" dirty="0"/>
              <a:t>	</a:t>
            </a:r>
            <a:r>
              <a:rPr lang="sr-Latn-RS" sz="1600" dirty="0" err="1"/>
              <a:t>if</a:t>
            </a:r>
            <a:r>
              <a:rPr lang="sr-Latn-RS" sz="1600" dirty="0"/>
              <a:t> (</a:t>
            </a:r>
            <a:r>
              <a:rPr lang="sr-Latn-RS" sz="1600" dirty="0" err="1"/>
              <a:t>result</a:t>
            </a:r>
            <a:r>
              <a:rPr lang="sr-Latn-RS" sz="1600" dirty="0"/>
              <a:t>) {</a:t>
            </a:r>
          </a:p>
          <a:p>
            <a:pPr>
              <a:spcBef>
                <a:spcPts val="0"/>
              </a:spcBef>
              <a:spcAft>
                <a:spcPts val="0"/>
              </a:spcAft>
            </a:pPr>
            <a:r>
              <a:rPr lang="sr-Latn-RS" sz="1600" dirty="0"/>
              <a:t>		</a:t>
            </a:r>
            <a:r>
              <a:rPr lang="sr-Latn-RS" sz="1600" dirty="0" err="1"/>
              <a:t>size_t</a:t>
            </a:r>
            <a:r>
              <a:rPr lang="sr-Latn-RS" sz="1600" dirty="0"/>
              <a:t> </a:t>
            </a:r>
            <a:r>
              <a:rPr lang="sr-Latn-RS" sz="1600" dirty="0" err="1"/>
              <a:t>idx</a:t>
            </a:r>
            <a:r>
              <a:rPr lang="sr-Latn-RS" sz="1600" dirty="0"/>
              <a:t> = 0;</a:t>
            </a:r>
          </a:p>
          <a:p>
            <a:pPr>
              <a:spcBef>
                <a:spcPts val="0"/>
              </a:spcBef>
              <a:spcAft>
                <a:spcPts val="0"/>
              </a:spcAft>
            </a:pPr>
            <a:r>
              <a:rPr lang="sr-Latn-RS" sz="1600" dirty="0"/>
              <a:t>		</a:t>
            </a:r>
            <a:r>
              <a:rPr lang="sr-Latn-RS" sz="1600" dirty="0" err="1"/>
              <a:t>char</a:t>
            </a:r>
            <a:r>
              <a:rPr lang="sr-Latn-RS" sz="1600" dirty="0"/>
              <a:t>* </a:t>
            </a:r>
            <a:r>
              <a:rPr lang="sr-Latn-RS" sz="1600" dirty="0" err="1"/>
              <a:t>token</a:t>
            </a:r>
            <a:r>
              <a:rPr lang="sr-Latn-RS" sz="1600" dirty="0"/>
              <a:t> = </a:t>
            </a:r>
            <a:r>
              <a:rPr lang="sr-Latn-RS" sz="1600" dirty="0" err="1"/>
              <a:t>strtok</a:t>
            </a:r>
            <a:r>
              <a:rPr lang="sr-Latn-RS" sz="1600" dirty="0"/>
              <a:t>(</a:t>
            </a:r>
            <a:r>
              <a:rPr lang="sr-Latn-RS" sz="1600" dirty="0" err="1"/>
              <a:t>a_str</a:t>
            </a:r>
            <a:r>
              <a:rPr lang="sr-Latn-RS" sz="1600" dirty="0"/>
              <a:t>, delim);</a:t>
            </a:r>
          </a:p>
          <a:p>
            <a:pPr>
              <a:spcBef>
                <a:spcPts val="0"/>
              </a:spcBef>
              <a:spcAft>
                <a:spcPts val="0"/>
              </a:spcAft>
            </a:pPr>
            <a:endParaRPr lang="sr-Latn-RS" sz="1600" dirty="0"/>
          </a:p>
          <a:p>
            <a:pPr>
              <a:spcBef>
                <a:spcPts val="0"/>
              </a:spcBef>
              <a:spcAft>
                <a:spcPts val="0"/>
              </a:spcAft>
            </a:pPr>
            <a:r>
              <a:rPr lang="sr-Latn-RS" sz="1600" dirty="0"/>
              <a:t>		</a:t>
            </a:r>
            <a:r>
              <a:rPr lang="sr-Latn-RS" sz="1600" dirty="0" err="1"/>
              <a:t>while</a:t>
            </a:r>
            <a:r>
              <a:rPr lang="sr-Latn-RS" sz="1600" dirty="0"/>
              <a:t> (</a:t>
            </a:r>
            <a:r>
              <a:rPr lang="sr-Latn-RS" sz="1600" dirty="0" err="1"/>
              <a:t>token</a:t>
            </a:r>
            <a:r>
              <a:rPr lang="sr-Latn-RS" sz="1600" dirty="0"/>
              <a:t>) {</a:t>
            </a:r>
          </a:p>
          <a:p>
            <a:pPr>
              <a:spcBef>
                <a:spcPts val="0"/>
              </a:spcBef>
              <a:spcAft>
                <a:spcPts val="0"/>
              </a:spcAft>
            </a:pPr>
            <a:r>
              <a:rPr lang="sr-Latn-RS" sz="1600" dirty="0"/>
              <a:t>			</a:t>
            </a:r>
            <a:r>
              <a:rPr lang="sr-Latn-RS" sz="1600" dirty="0" err="1"/>
              <a:t>assert</a:t>
            </a:r>
            <a:r>
              <a:rPr lang="sr-Latn-RS" sz="1600" dirty="0"/>
              <a:t>(</a:t>
            </a:r>
            <a:r>
              <a:rPr lang="sr-Latn-RS" sz="1600" dirty="0" err="1"/>
              <a:t>idx</a:t>
            </a:r>
            <a:r>
              <a:rPr lang="sr-Latn-RS" sz="1600" dirty="0"/>
              <a:t> &lt; </a:t>
            </a:r>
            <a:r>
              <a:rPr lang="sr-Latn-RS" sz="1600" dirty="0" err="1"/>
              <a:t>count</a:t>
            </a:r>
            <a:r>
              <a:rPr lang="sr-Latn-RS" sz="1600" dirty="0"/>
              <a:t>);</a:t>
            </a:r>
          </a:p>
          <a:p>
            <a:pPr>
              <a:spcBef>
                <a:spcPts val="0"/>
              </a:spcBef>
              <a:spcAft>
                <a:spcPts val="0"/>
              </a:spcAft>
            </a:pPr>
            <a:r>
              <a:rPr lang="sr-Latn-RS" sz="1600" dirty="0"/>
              <a:t>			*(</a:t>
            </a:r>
            <a:r>
              <a:rPr lang="sr-Latn-RS" sz="1600" dirty="0" err="1"/>
              <a:t>result</a:t>
            </a:r>
            <a:r>
              <a:rPr lang="sr-Latn-RS" sz="1600" dirty="0"/>
              <a:t> + </a:t>
            </a:r>
            <a:r>
              <a:rPr lang="sr-Latn-RS" sz="1600" dirty="0" err="1"/>
              <a:t>idx</a:t>
            </a:r>
            <a:r>
              <a:rPr lang="sr-Latn-RS" sz="1600" dirty="0"/>
              <a:t>++) = </a:t>
            </a:r>
            <a:r>
              <a:rPr lang="sr-Latn-RS" sz="1600" dirty="0" err="1"/>
              <a:t>strdup</a:t>
            </a:r>
            <a:r>
              <a:rPr lang="sr-Latn-RS" sz="1600" dirty="0"/>
              <a:t>(</a:t>
            </a:r>
            <a:r>
              <a:rPr lang="sr-Latn-RS" sz="1600" dirty="0" err="1"/>
              <a:t>token</a:t>
            </a:r>
            <a:r>
              <a:rPr lang="sr-Latn-RS" sz="1600" dirty="0"/>
              <a:t>);</a:t>
            </a:r>
          </a:p>
          <a:p>
            <a:pPr>
              <a:spcBef>
                <a:spcPts val="0"/>
              </a:spcBef>
              <a:spcAft>
                <a:spcPts val="0"/>
              </a:spcAft>
            </a:pPr>
            <a:r>
              <a:rPr lang="sr-Latn-RS" sz="1600" dirty="0"/>
              <a:t>			</a:t>
            </a:r>
            <a:r>
              <a:rPr lang="sr-Latn-RS" sz="1600" dirty="0" err="1"/>
              <a:t>token</a:t>
            </a:r>
            <a:r>
              <a:rPr lang="sr-Latn-RS" sz="1600" dirty="0"/>
              <a:t> = </a:t>
            </a:r>
            <a:r>
              <a:rPr lang="sr-Latn-RS" sz="1600" dirty="0" err="1"/>
              <a:t>strtok</a:t>
            </a:r>
            <a:r>
              <a:rPr lang="sr-Latn-RS" sz="1600" dirty="0"/>
              <a:t>(0, delim);</a:t>
            </a:r>
          </a:p>
          <a:p>
            <a:pPr>
              <a:spcBef>
                <a:spcPts val="0"/>
              </a:spcBef>
              <a:spcAft>
                <a:spcPts val="0"/>
              </a:spcAft>
            </a:pPr>
            <a:r>
              <a:rPr lang="sr-Latn-RS" sz="1600" dirty="0"/>
              <a:t>		}</a:t>
            </a:r>
          </a:p>
          <a:p>
            <a:pPr>
              <a:spcBef>
                <a:spcPts val="0"/>
              </a:spcBef>
              <a:spcAft>
                <a:spcPts val="0"/>
              </a:spcAft>
            </a:pPr>
            <a:r>
              <a:rPr lang="sr-Latn-RS" sz="1600" dirty="0"/>
              <a:t>		//</a:t>
            </a:r>
            <a:r>
              <a:rPr lang="sr-Latn-RS" sz="1600" dirty="0" err="1"/>
              <a:t>assert</a:t>
            </a:r>
            <a:r>
              <a:rPr lang="sr-Latn-RS" sz="1600" dirty="0"/>
              <a:t>(</a:t>
            </a:r>
            <a:r>
              <a:rPr lang="sr-Latn-RS" sz="1600" dirty="0" err="1"/>
              <a:t>idx</a:t>
            </a:r>
            <a:r>
              <a:rPr lang="sr-Latn-RS" sz="1600" dirty="0"/>
              <a:t> == </a:t>
            </a:r>
            <a:r>
              <a:rPr lang="sr-Latn-RS" sz="1600" dirty="0" err="1"/>
              <a:t>count</a:t>
            </a:r>
            <a:r>
              <a:rPr lang="sr-Latn-RS" sz="1600" dirty="0"/>
              <a:t> - 1); //</a:t>
            </a:r>
            <a:r>
              <a:rPr lang="sr-Latn-RS" sz="1600" dirty="0" err="1"/>
              <a:t>removed</a:t>
            </a:r>
            <a:r>
              <a:rPr lang="sr-Latn-RS" sz="1600" dirty="0"/>
              <a:t> </a:t>
            </a:r>
            <a:r>
              <a:rPr lang="sr-Latn-RS" sz="1600" dirty="0" err="1"/>
              <a:t>because</a:t>
            </a:r>
            <a:r>
              <a:rPr lang="sr-Latn-RS" sz="1600" dirty="0"/>
              <a:t> </a:t>
            </a:r>
            <a:r>
              <a:rPr lang="sr-Latn-RS" sz="1600" dirty="0" err="1"/>
              <a:t>of</a:t>
            </a:r>
            <a:r>
              <a:rPr lang="sr-Latn-RS" sz="1600" dirty="0"/>
              <a:t> </a:t>
            </a:r>
            <a:r>
              <a:rPr lang="sr-Latn-RS" sz="1600" dirty="0" err="1"/>
              <a:t>edge</a:t>
            </a:r>
            <a:r>
              <a:rPr lang="sr-Latn-RS" sz="1600" dirty="0"/>
              <a:t> </a:t>
            </a:r>
            <a:r>
              <a:rPr lang="sr-Latn-RS" sz="1600" dirty="0" err="1"/>
              <a:t>case</a:t>
            </a:r>
            <a:r>
              <a:rPr lang="sr-Latn-RS" sz="1600" dirty="0"/>
              <a:t> ||</a:t>
            </a:r>
          </a:p>
          <a:p>
            <a:pPr>
              <a:spcBef>
                <a:spcPts val="0"/>
              </a:spcBef>
              <a:spcAft>
                <a:spcPts val="0"/>
              </a:spcAft>
            </a:pPr>
            <a:r>
              <a:rPr lang="sr-Latn-RS" sz="1600" dirty="0"/>
              <a:t>		*(</a:t>
            </a:r>
            <a:r>
              <a:rPr lang="sr-Latn-RS" sz="1600" dirty="0" err="1"/>
              <a:t>result</a:t>
            </a:r>
            <a:r>
              <a:rPr lang="sr-Latn-RS" sz="1600" dirty="0"/>
              <a:t> + </a:t>
            </a:r>
            <a:r>
              <a:rPr lang="sr-Latn-RS" sz="1600" dirty="0" err="1"/>
              <a:t>idx</a:t>
            </a:r>
            <a:r>
              <a:rPr lang="sr-Latn-RS" sz="1600" dirty="0"/>
              <a:t>) = 0;</a:t>
            </a:r>
          </a:p>
          <a:p>
            <a:pPr>
              <a:spcBef>
                <a:spcPts val="0"/>
              </a:spcBef>
              <a:spcAft>
                <a:spcPts val="0"/>
              </a:spcAft>
            </a:pPr>
            <a:r>
              <a:rPr lang="sr-Latn-RS" sz="1600" dirty="0"/>
              <a:t>	}</a:t>
            </a:r>
          </a:p>
          <a:p>
            <a:pPr>
              <a:spcBef>
                <a:spcPts val="0"/>
              </a:spcBef>
              <a:spcAft>
                <a:spcPts val="0"/>
              </a:spcAft>
            </a:pPr>
            <a:endParaRPr lang="sr-Latn-RS" sz="1600" dirty="0"/>
          </a:p>
          <a:p>
            <a:pPr>
              <a:spcBef>
                <a:spcPts val="0"/>
              </a:spcBef>
              <a:spcAft>
                <a:spcPts val="0"/>
              </a:spcAft>
            </a:pPr>
            <a:r>
              <a:rPr lang="sr-Latn-RS" sz="1600" dirty="0"/>
              <a:t>	</a:t>
            </a:r>
            <a:r>
              <a:rPr lang="sr-Latn-RS" sz="1600" dirty="0" err="1"/>
              <a:t>return</a:t>
            </a:r>
            <a:r>
              <a:rPr lang="sr-Latn-RS" sz="1600" dirty="0"/>
              <a:t> </a:t>
            </a:r>
            <a:r>
              <a:rPr lang="sr-Latn-RS" sz="1600" dirty="0" err="1"/>
              <a:t>result</a:t>
            </a:r>
            <a:r>
              <a:rPr lang="sr-Latn-RS" sz="1600" dirty="0"/>
              <a:t>;</a:t>
            </a:r>
          </a:p>
          <a:p>
            <a:pPr>
              <a:spcBef>
                <a:spcPts val="0"/>
              </a:spcBef>
              <a:spcAft>
                <a:spcPts val="0"/>
              </a:spcAft>
            </a:pPr>
            <a:r>
              <a:rPr lang="sr-Latn-RS" sz="1600" dirty="0"/>
              <a:t>}</a:t>
            </a:r>
            <a:endParaRPr lang="en-US" sz="1600" dirty="0"/>
          </a:p>
          <a:p>
            <a:pPr>
              <a:spcBef>
                <a:spcPts val="0"/>
              </a:spcBef>
              <a:spcAft>
                <a:spcPts val="0"/>
              </a:spcAft>
            </a:pPr>
            <a:endParaRPr lang="sr-Latn-RS" sz="1600" dirty="0"/>
          </a:p>
          <a:p>
            <a:pPr>
              <a:spcBef>
                <a:spcPts val="0"/>
              </a:spcBef>
              <a:spcAft>
                <a:spcPts val="0"/>
              </a:spcAft>
            </a:pPr>
            <a:endParaRPr lang="sr-Latn-RS" sz="1600" dirty="0"/>
          </a:p>
          <a:p>
            <a:pPr>
              <a:spcBef>
                <a:spcPts val="0"/>
              </a:spcBef>
              <a:spcAft>
                <a:spcPts val="0"/>
              </a:spcAft>
            </a:pPr>
            <a:r>
              <a:rPr lang="sr-Latn-RS" sz="1600" dirty="0"/>
              <a:t>	</a:t>
            </a:r>
            <a:r>
              <a:rPr lang="sr-Latn-RS" sz="1600" dirty="0" smtClean="0"/>
              <a:t/>
            </a:r>
            <a:br>
              <a:rPr lang="sr-Latn-RS" sz="1600" dirty="0" smtClean="0"/>
            </a:br>
            <a:endParaRPr lang="en-US" sz="1600" dirty="0"/>
          </a:p>
        </p:txBody>
      </p:sp>
      <p:sp>
        <p:nvSpPr>
          <p:cNvPr id="4" name="Slide Number Placeholder 3"/>
          <p:cNvSpPr>
            <a:spLocks noGrp="1"/>
          </p:cNvSpPr>
          <p:nvPr>
            <p:ph type="sldNum" sz="quarter" idx="12"/>
          </p:nvPr>
        </p:nvSpPr>
        <p:spPr/>
        <p:txBody>
          <a:bodyPr/>
          <a:lstStyle/>
          <a:p>
            <a:fld id="{1A91FF65-C93D-4857-A0D8-DD1B548DCA18}" type="slidenum">
              <a:rPr lang="en-US" smtClean="0"/>
              <a:pPr/>
              <a:t>15</a:t>
            </a:fld>
            <a:r>
              <a:rPr lang="sr-Latn-RS" smtClean="0"/>
              <a:t>/13</a:t>
            </a:r>
            <a:endParaRPr lang="sr-Latn-RS" dirty="0" smtClean="0"/>
          </a:p>
        </p:txBody>
      </p:sp>
      <p:sp>
        <p:nvSpPr>
          <p:cNvPr id="5" name="Content Placeholder 2"/>
          <p:cNvSpPr txBox="1">
            <a:spLocks/>
          </p:cNvSpPr>
          <p:nvPr/>
        </p:nvSpPr>
        <p:spPr>
          <a:xfrm>
            <a:off x="1249680" y="1998134"/>
            <a:ext cx="10058400" cy="4196604"/>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endParaRPr lang="sr-Latn-RS" sz="1900" dirty="0" smtClean="0"/>
          </a:p>
        </p:txBody>
      </p:sp>
    </p:spTree>
    <p:extLst>
      <p:ext uri="{BB962C8B-B14F-4D97-AF65-F5344CB8AC3E}">
        <p14:creationId xmlns:p14="http://schemas.microsoft.com/office/powerpoint/2010/main" val="17892992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Implementacija</a:t>
            </a:r>
            <a:r>
              <a:rPr lang="en-US" dirty="0" smtClean="0"/>
              <a:t> DFE – CPU </a:t>
            </a:r>
            <a:r>
              <a:rPr lang="en-US" dirty="0" err="1" smtClean="0"/>
              <a:t>kod</a:t>
            </a:r>
            <a:endParaRPr lang="en-US" dirty="0"/>
          </a:p>
        </p:txBody>
      </p:sp>
      <p:sp>
        <p:nvSpPr>
          <p:cNvPr id="3" name="Content Placeholder 2"/>
          <p:cNvSpPr>
            <a:spLocks noGrp="1"/>
          </p:cNvSpPr>
          <p:nvPr>
            <p:ph idx="1"/>
          </p:nvPr>
        </p:nvSpPr>
        <p:spPr>
          <a:xfrm>
            <a:off x="1097279" y="1845734"/>
            <a:ext cx="10210801" cy="4023360"/>
          </a:xfrm>
        </p:spPr>
        <p:txBody>
          <a:bodyPr numCol="2">
            <a:noAutofit/>
          </a:bodyPr>
          <a:lstStyle/>
          <a:p>
            <a:pPr>
              <a:spcBef>
                <a:spcPts val="0"/>
              </a:spcBef>
              <a:spcAft>
                <a:spcPts val="0"/>
              </a:spcAft>
            </a:pPr>
            <a:r>
              <a:rPr lang="en-US" sz="1600" dirty="0" err="1"/>
              <a:t>int</a:t>
            </a:r>
            <a:r>
              <a:rPr lang="en-US" sz="1600" dirty="0"/>
              <a:t> main(void) {</a:t>
            </a:r>
          </a:p>
          <a:p>
            <a:pPr>
              <a:spcBef>
                <a:spcPts val="0"/>
              </a:spcBef>
              <a:spcAft>
                <a:spcPts val="0"/>
              </a:spcAft>
            </a:pPr>
            <a:r>
              <a:rPr lang="en-US" sz="1600" dirty="0"/>
              <a:t>	</a:t>
            </a:r>
            <a:r>
              <a:rPr lang="en-US" sz="1600" dirty="0" err="1"/>
              <a:t>const</a:t>
            </a:r>
            <a:r>
              <a:rPr lang="en-US" sz="1600" dirty="0"/>
              <a:t> char* </a:t>
            </a:r>
            <a:r>
              <a:rPr lang="en-US" sz="1600" dirty="0" err="1"/>
              <a:t>filename_info</a:t>
            </a:r>
            <a:r>
              <a:rPr lang="en-US" sz="1600" dirty="0"/>
              <a:t> = "u.info";</a:t>
            </a:r>
          </a:p>
          <a:p>
            <a:pPr>
              <a:spcBef>
                <a:spcPts val="0"/>
              </a:spcBef>
              <a:spcAft>
                <a:spcPts val="0"/>
              </a:spcAft>
            </a:pPr>
            <a:r>
              <a:rPr lang="en-US" sz="1600" dirty="0"/>
              <a:t>	</a:t>
            </a:r>
            <a:r>
              <a:rPr lang="en-US" sz="1600" dirty="0" err="1"/>
              <a:t>const</a:t>
            </a:r>
            <a:r>
              <a:rPr lang="en-US" sz="1600" dirty="0"/>
              <a:t> char* </a:t>
            </a:r>
            <a:r>
              <a:rPr lang="en-US" sz="1600" dirty="0" err="1"/>
              <a:t>filename_users</a:t>
            </a:r>
            <a:r>
              <a:rPr lang="en-US" sz="1600" dirty="0"/>
              <a:t> = "</a:t>
            </a:r>
            <a:r>
              <a:rPr lang="en-US" sz="1600" dirty="0" err="1"/>
              <a:t>u.user</a:t>
            </a:r>
            <a:r>
              <a:rPr lang="en-US" sz="1600" dirty="0"/>
              <a:t>";</a:t>
            </a:r>
          </a:p>
          <a:p>
            <a:pPr>
              <a:spcBef>
                <a:spcPts val="0"/>
              </a:spcBef>
              <a:spcAft>
                <a:spcPts val="0"/>
              </a:spcAft>
            </a:pPr>
            <a:r>
              <a:rPr lang="en-US" sz="1600" dirty="0"/>
              <a:t>	</a:t>
            </a:r>
            <a:r>
              <a:rPr lang="en-US" sz="1600" dirty="0" err="1"/>
              <a:t>const</a:t>
            </a:r>
            <a:r>
              <a:rPr lang="en-US" sz="1600" dirty="0"/>
              <a:t> char* </a:t>
            </a:r>
            <a:r>
              <a:rPr lang="en-US" sz="1600" dirty="0" err="1"/>
              <a:t>filename_items</a:t>
            </a:r>
            <a:r>
              <a:rPr lang="en-US" sz="1600" dirty="0"/>
              <a:t> = "</a:t>
            </a:r>
            <a:r>
              <a:rPr lang="en-US" sz="1600" dirty="0" err="1"/>
              <a:t>u.item</a:t>
            </a:r>
            <a:r>
              <a:rPr lang="en-US" sz="1600" dirty="0"/>
              <a:t>";</a:t>
            </a:r>
          </a:p>
          <a:p>
            <a:pPr>
              <a:spcBef>
                <a:spcPts val="0"/>
              </a:spcBef>
              <a:spcAft>
                <a:spcPts val="0"/>
              </a:spcAft>
            </a:pPr>
            <a:r>
              <a:rPr lang="en-US" sz="1600" dirty="0"/>
              <a:t>	</a:t>
            </a:r>
            <a:r>
              <a:rPr lang="en-US" sz="1600" dirty="0" err="1"/>
              <a:t>const</a:t>
            </a:r>
            <a:r>
              <a:rPr lang="en-US" sz="1600" dirty="0"/>
              <a:t> char* </a:t>
            </a:r>
            <a:r>
              <a:rPr lang="en-US" sz="1600" dirty="0" err="1"/>
              <a:t>filename_data</a:t>
            </a:r>
            <a:r>
              <a:rPr lang="en-US" sz="1600" dirty="0"/>
              <a:t> = "</a:t>
            </a:r>
            <a:r>
              <a:rPr lang="en-US" sz="1600" dirty="0" err="1"/>
              <a:t>u.data</a:t>
            </a:r>
            <a:r>
              <a:rPr lang="en-US" sz="1600" dirty="0"/>
              <a:t>";</a:t>
            </a:r>
          </a:p>
          <a:p>
            <a:pPr>
              <a:spcBef>
                <a:spcPts val="0"/>
              </a:spcBef>
              <a:spcAft>
                <a:spcPts val="0"/>
              </a:spcAft>
            </a:pPr>
            <a:r>
              <a:rPr lang="en-US" sz="1600" dirty="0"/>
              <a:t>	</a:t>
            </a:r>
            <a:r>
              <a:rPr lang="en-US" sz="1600" dirty="0" err="1"/>
              <a:t>const</a:t>
            </a:r>
            <a:r>
              <a:rPr lang="en-US" sz="1600" dirty="0"/>
              <a:t> char* </a:t>
            </a:r>
            <a:r>
              <a:rPr lang="en-US" sz="1600" dirty="0" err="1"/>
              <a:t>file_name_computed</a:t>
            </a:r>
            <a:r>
              <a:rPr lang="en-US" sz="1600" dirty="0"/>
              <a:t> = "computed.txt";</a:t>
            </a:r>
          </a:p>
          <a:p>
            <a:pPr>
              <a:spcBef>
                <a:spcPts val="0"/>
              </a:spcBef>
              <a:spcAft>
                <a:spcPts val="0"/>
              </a:spcAft>
            </a:pPr>
            <a:r>
              <a:rPr lang="en-US" sz="1600" dirty="0"/>
              <a:t>	</a:t>
            </a:r>
            <a:r>
              <a:rPr lang="en-US" sz="1600" dirty="0" err="1"/>
              <a:t>const</a:t>
            </a:r>
            <a:r>
              <a:rPr lang="en-US" sz="1600" dirty="0"/>
              <a:t> </a:t>
            </a:r>
            <a:r>
              <a:rPr lang="en-US" sz="1600" dirty="0" err="1"/>
              <a:t>int</a:t>
            </a:r>
            <a:r>
              <a:rPr lang="en-US" sz="1600" dirty="0"/>
              <a:t> MAX_RECOMMENDATIONS = 10;</a:t>
            </a:r>
          </a:p>
          <a:p>
            <a:pPr>
              <a:spcBef>
                <a:spcPts val="0"/>
              </a:spcBef>
              <a:spcAft>
                <a:spcPts val="0"/>
              </a:spcAft>
            </a:pPr>
            <a:r>
              <a:rPr lang="en-US" sz="1600" dirty="0"/>
              <a:t>	</a:t>
            </a:r>
            <a:r>
              <a:rPr lang="en-US" sz="1600" dirty="0" err="1"/>
              <a:t>const</a:t>
            </a:r>
            <a:r>
              <a:rPr lang="en-US" sz="1600" dirty="0"/>
              <a:t> </a:t>
            </a:r>
            <a:r>
              <a:rPr lang="en-US" sz="1600" dirty="0" err="1"/>
              <a:t>int</a:t>
            </a:r>
            <a:r>
              <a:rPr lang="en-US" sz="1600" dirty="0"/>
              <a:t> MAX_LEN = 256;</a:t>
            </a:r>
          </a:p>
          <a:p>
            <a:pPr>
              <a:spcBef>
                <a:spcPts val="0"/>
              </a:spcBef>
              <a:spcAft>
                <a:spcPts val="0"/>
              </a:spcAft>
            </a:pPr>
            <a:endParaRPr lang="en-US" sz="1600" dirty="0"/>
          </a:p>
          <a:p>
            <a:pPr>
              <a:spcBef>
                <a:spcPts val="0"/>
              </a:spcBef>
              <a:spcAft>
                <a:spcPts val="0"/>
              </a:spcAft>
            </a:pPr>
            <a:r>
              <a:rPr lang="en-US" sz="1600" dirty="0"/>
              <a:t>	FILE *</a:t>
            </a:r>
            <a:r>
              <a:rPr lang="en-US" sz="1600" dirty="0" err="1"/>
              <a:t>in_info</a:t>
            </a:r>
            <a:r>
              <a:rPr lang="en-US" sz="1600" dirty="0"/>
              <a:t> = </a:t>
            </a:r>
            <a:r>
              <a:rPr lang="en-US" sz="1600" dirty="0" err="1"/>
              <a:t>fopen</a:t>
            </a:r>
            <a:r>
              <a:rPr lang="en-US" sz="1600" dirty="0"/>
              <a:t>(</a:t>
            </a:r>
            <a:r>
              <a:rPr lang="en-US" sz="1600" dirty="0" err="1"/>
              <a:t>filename_info</a:t>
            </a:r>
            <a:r>
              <a:rPr lang="en-US" sz="1600" dirty="0"/>
              <a:t>, "r");</a:t>
            </a:r>
          </a:p>
          <a:p>
            <a:pPr>
              <a:spcBef>
                <a:spcPts val="0"/>
              </a:spcBef>
              <a:spcAft>
                <a:spcPts val="0"/>
              </a:spcAft>
            </a:pPr>
            <a:r>
              <a:rPr lang="en-US" sz="1600" dirty="0"/>
              <a:t>	FILE *</a:t>
            </a:r>
            <a:r>
              <a:rPr lang="en-US" sz="1600" dirty="0" err="1"/>
              <a:t>in_users</a:t>
            </a:r>
            <a:r>
              <a:rPr lang="en-US" sz="1600" dirty="0"/>
              <a:t> = </a:t>
            </a:r>
            <a:r>
              <a:rPr lang="en-US" sz="1600" dirty="0" err="1"/>
              <a:t>fopen</a:t>
            </a:r>
            <a:r>
              <a:rPr lang="en-US" sz="1600" dirty="0"/>
              <a:t>(</a:t>
            </a:r>
            <a:r>
              <a:rPr lang="en-US" sz="1600" dirty="0" err="1"/>
              <a:t>filename_users</a:t>
            </a:r>
            <a:r>
              <a:rPr lang="en-US" sz="1600" dirty="0"/>
              <a:t>, "r");</a:t>
            </a:r>
          </a:p>
          <a:p>
            <a:pPr>
              <a:spcBef>
                <a:spcPts val="0"/>
              </a:spcBef>
              <a:spcAft>
                <a:spcPts val="0"/>
              </a:spcAft>
            </a:pPr>
            <a:r>
              <a:rPr lang="en-US" sz="1600" dirty="0"/>
              <a:t>	FILE *</a:t>
            </a:r>
            <a:r>
              <a:rPr lang="en-US" sz="1600" dirty="0" err="1"/>
              <a:t>in_items</a:t>
            </a:r>
            <a:r>
              <a:rPr lang="en-US" sz="1600" dirty="0"/>
              <a:t> = </a:t>
            </a:r>
            <a:r>
              <a:rPr lang="en-US" sz="1600" dirty="0" err="1"/>
              <a:t>fopen</a:t>
            </a:r>
            <a:r>
              <a:rPr lang="en-US" sz="1600" dirty="0"/>
              <a:t>(</a:t>
            </a:r>
            <a:r>
              <a:rPr lang="en-US" sz="1600" dirty="0" err="1"/>
              <a:t>filename_items</a:t>
            </a:r>
            <a:r>
              <a:rPr lang="en-US" sz="1600" dirty="0"/>
              <a:t>, "r");</a:t>
            </a:r>
          </a:p>
          <a:p>
            <a:pPr>
              <a:spcBef>
                <a:spcPts val="0"/>
              </a:spcBef>
              <a:spcAft>
                <a:spcPts val="0"/>
              </a:spcAft>
            </a:pPr>
            <a:r>
              <a:rPr lang="en-US" sz="1600" dirty="0"/>
              <a:t>	FILE *</a:t>
            </a:r>
            <a:r>
              <a:rPr lang="en-US" sz="1600" dirty="0" err="1"/>
              <a:t>in_data</a:t>
            </a:r>
            <a:r>
              <a:rPr lang="en-US" sz="1600" dirty="0"/>
              <a:t> = </a:t>
            </a:r>
            <a:r>
              <a:rPr lang="en-US" sz="1600" dirty="0" err="1"/>
              <a:t>fopen</a:t>
            </a:r>
            <a:r>
              <a:rPr lang="en-US" sz="1600" dirty="0"/>
              <a:t>(</a:t>
            </a:r>
            <a:r>
              <a:rPr lang="en-US" sz="1600" dirty="0" err="1"/>
              <a:t>filename_data</a:t>
            </a:r>
            <a:r>
              <a:rPr lang="en-US" sz="1600" dirty="0"/>
              <a:t>, "r");</a:t>
            </a:r>
          </a:p>
          <a:p>
            <a:pPr>
              <a:spcBef>
                <a:spcPts val="0"/>
              </a:spcBef>
              <a:spcAft>
                <a:spcPts val="0"/>
              </a:spcAft>
            </a:pPr>
            <a:r>
              <a:rPr lang="en-US" sz="1600" dirty="0"/>
              <a:t>	FILE *</a:t>
            </a:r>
            <a:r>
              <a:rPr lang="en-US" sz="1600" dirty="0" err="1"/>
              <a:t>computed_file</a:t>
            </a:r>
            <a:r>
              <a:rPr lang="en-US" sz="1600" dirty="0"/>
              <a:t> = </a:t>
            </a:r>
            <a:r>
              <a:rPr lang="en-US" sz="1600" dirty="0" err="1"/>
              <a:t>fopen</a:t>
            </a:r>
            <a:r>
              <a:rPr lang="en-US" sz="1600" dirty="0"/>
              <a:t>(</a:t>
            </a:r>
            <a:r>
              <a:rPr lang="en-US" sz="1600" dirty="0" err="1"/>
              <a:t>file_name_computed</a:t>
            </a:r>
            <a:r>
              <a:rPr lang="en-US" sz="1600" dirty="0"/>
              <a:t>, "w");</a:t>
            </a:r>
          </a:p>
          <a:p>
            <a:pPr>
              <a:spcBef>
                <a:spcPts val="0"/>
              </a:spcBef>
              <a:spcAft>
                <a:spcPts val="0"/>
              </a:spcAft>
            </a:pPr>
            <a:endParaRPr lang="en-US" sz="1600" dirty="0"/>
          </a:p>
          <a:p>
            <a:pPr>
              <a:spcBef>
                <a:spcPts val="0"/>
              </a:spcBef>
              <a:spcAft>
                <a:spcPts val="0"/>
              </a:spcAft>
            </a:pPr>
            <a:r>
              <a:rPr lang="en-US" sz="1600" dirty="0"/>
              <a:t>	if (!</a:t>
            </a:r>
            <a:r>
              <a:rPr lang="en-US" sz="1600" dirty="0" err="1"/>
              <a:t>in_info</a:t>
            </a:r>
            <a:r>
              <a:rPr lang="en-US" sz="1600" dirty="0"/>
              <a:t> || !</a:t>
            </a:r>
            <a:r>
              <a:rPr lang="en-US" sz="1600" dirty="0" err="1"/>
              <a:t>in_users</a:t>
            </a:r>
            <a:r>
              <a:rPr lang="en-US" sz="1600" dirty="0"/>
              <a:t> || !</a:t>
            </a:r>
            <a:r>
              <a:rPr lang="en-US" sz="1600" dirty="0" err="1"/>
              <a:t>in_items</a:t>
            </a:r>
            <a:r>
              <a:rPr lang="en-US" sz="1600" dirty="0"/>
              <a:t> || !</a:t>
            </a:r>
            <a:r>
              <a:rPr lang="en-US" sz="1600" dirty="0" err="1"/>
              <a:t>in_data</a:t>
            </a:r>
            <a:r>
              <a:rPr lang="en-US" sz="1600" dirty="0"/>
              <a:t>) {</a:t>
            </a:r>
          </a:p>
          <a:p>
            <a:pPr>
              <a:spcBef>
                <a:spcPts val="0"/>
              </a:spcBef>
              <a:spcAft>
                <a:spcPts val="0"/>
              </a:spcAft>
            </a:pPr>
            <a:r>
              <a:rPr lang="en-US" sz="1600" dirty="0"/>
              <a:t>		// file does not exist under that name</a:t>
            </a:r>
          </a:p>
          <a:p>
            <a:pPr>
              <a:spcBef>
                <a:spcPts val="0"/>
              </a:spcBef>
              <a:spcAft>
                <a:spcPts val="0"/>
              </a:spcAft>
            </a:pPr>
            <a:r>
              <a:rPr lang="en-US" sz="1600" dirty="0"/>
              <a:t>		</a:t>
            </a:r>
            <a:r>
              <a:rPr lang="en-US" sz="1600" dirty="0" err="1"/>
              <a:t>printf</a:t>
            </a:r>
            <a:r>
              <a:rPr lang="en-US" sz="1600" dirty="0"/>
              <a:t>("ERROR: One of the input  could not be found!\n");</a:t>
            </a:r>
          </a:p>
          <a:p>
            <a:pPr>
              <a:spcBef>
                <a:spcPts val="0"/>
              </a:spcBef>
              <a:spcAft>
                <a:spcPts val="0"/>
              </a:spcAft>
            </a:pPr>
            <a:r>
              <a:rPr lang="en-US" sz="1600" dirty="0"/>
              <a:t>		return 1;</a:t>
            </a:r>
          </a:p>
          <a:p>
            <a:pPr>
              <a:spcBef>
                <a:spcPts val="0"/>
              </a:spcBef>
              <a:spcAft>
                <a:spcPts val="0"/>
              </a:spcAft>
            </a:pPr>
            <a:r>
              <a:rPr lang="en-US" sz="1600" dirty="0"/>
              <a:t>	}</a:t>
            </a:r>
          </a:p>
          <a:p>
            <a:pPr>
              <a:spcBef>
                <a:spcPts val="0"/>
              </a:spcBef>
              <a:spcAft>
                <a:spcPts val="0"/>
              </a:spcAft>
            </a:pPr>
            <a:r>
              <a:rPr lang="en-US" sz="1600" dirty="0"/>
              <a:t>	</a:t>
            </a:r>
            <a:r>
              <a:rPr lang="en-US" sz="1600" dirty="0" err="1"/>
              <a:t>int</a:t>
            </a:r>
            <a:r>
              <a:rPr lang="en-US" sz="1600" dirty="0"/>
              <a:t> </a:t>
            </a:r>
            <a:r>
              <a:rPr lang="en-US" sz="1600" dirty="0" err="1"/>
              <a:t>numUsers</a:t>
            </a:r>
            <a:r>
              <a:rPr lang="en-US" sz="1600" dirty="0"/>
              <a:t>, </a:t>
            </a:r>
            <a:r>
              <a:rPr lang="en-US" sz="1600" dirty="0" err="1"/>
              <a:t>numItems</a:t>
            </a:r>
            <a:r>
              <a:rPr lang="en-US" sz="1600" dirty="0"/>
              <a:t>, </a:t>
            </a:r>
            <a:r>
              <a:rPr lang="en-US" sz="1600" dirty="0" err="1"/>
              <a:t>numRatings</a:t>
            </a:r>
            <a:r>
              <a:rPr lang="en-US" sz="1600" dirty="0"/>
              <a:t>;</a:t>
            </a:r>
          </a:p>
          <a:p>
            <a:pPr>
              <a:spcBef>
                <a:spcPts val="0"/>
              </a:spcBef>
              <a:spcAft>
                <a:spcPts val="0"/>
              </a:spcAft>
            </a:pPr>
            <a:r>
              <a:rPr lang="en-US" sz="1600" dirty="0"/>
              <a:t>	char dummy[30];</a:t>
            </a:r>
          </a:p>
          <a:p>
            <a:pPr>
              <a:spcBef>
                <a:spcPts val="0"/>
              </a:spcBef>
              <a:spcAft>
                <a:spcPts val="0"/>
              </a:spcAft>
            </a:pPr>
            <a:r>
              <a:rPr lang="en-US" sz="1600" dirty="0"/>
              <a:t>	</a:t>
            </a:r>
            <a:r>
              <a:rPr lang="en-US" sz="1600" dirty="0" err="1"/>
              <a:t>fscanf</a:t>
            </a:r>
            <a:r>
              <a:rPr lang="en-US" sz="1600" dirty="0"/>
              <a:t>(</a:t>
            </a:r>
            <a:r>
              <a:rPr lang="en-US" sz="1600" dirty="0" err="1"/>
              <a:t>in_info</a:t>
            </a:r>
            <a:r>
              <a:rPr lang="en-US" sz="1600" dirty="0"/>
              <a:t>, "%d %s", &amp;</a:t>
            </a:r>
            <a:r>
              <a:rPr lang="en-US" sz="1600" dirty="0" err="1"/>
              <a:t>numUsers</a:t>
            </a:r>
            <a:r>
              <a:rPr lang="en-US" sz="1600" dirty="0"/>
              <a:t>, dummy);</a:t>
            </a:r>
          </a:p>
          <a:p>
            <a:pPr>
              <a:spcBef>
                <a:spcPts val="0"/>
              </a:spcBef>
              <a:spcAft>
                <a:spcPts val="0"/>
              </a:spcAft>
            </a:pPr>
            <a:r>
              <a:rPr lang="en-US" sz="1600" dirty="0"/>
              <a:t>	</a:t>
            </a:r>
            <a:r>
              <a:rPr lang="en-US" sz="1600" dirty="0" err="1"/>
              <a:t>fscanf</a:t>
            </a:r>
            <a:r>
              <a:rPr lang="en-US" sz="1600" dirty="0"/>
              <a:t>(</a:t>
            </a:r>
            <a:r>
              <a:rPr lang="en-US" sz="1600" dirty="0" err="1"/>
              <a:t>in_info</a:t>
            </a:r>
            <a:r>
              <a:rPr lang="en-US" sz="1600" dirty="0"/>
              <a:t>, "%d %s", &amp;</a:t>
            </a:r>
            <a:r>
              <a:rPr lang="en-US" sz="1600" dirty="0" err="1"/>
              <a:t>numItems</a:t>
            </a:r>
            <a:r>
              <a:rPr lang="en-US" sz="1600" dirty="0"/>
              <a:t>, dummy);</a:t>
            </a:r>
          </a:p>
          <a:p>
            <a:pPr>
              <a:spcBef>
                <a:spcPts val="0"/>
              </a:spcBef>
              <a:spcAft>
                <a:spcPts val="0"/>
              </a:spcAft>
            </a:pPr>
            <a:r>
              <a:rPr lang="en-US" sz="1600" dirty="0"/>
              <a:t>	</a:t>
            </a:r>
            <a:r>
              <a:rPr lang="en-US" sz="1600" dirty="0" err="1"/>
              <a:t>fscanf</a:t>
            </a:r>
            <a:r>
              <a:rPr lang="en-US" sz="1600" dirty="0"/>
              <a:t>(</a:t>
            </a:r>
            <a:r>
              <a:rPr lang="en-US" sz="1600" dirty="0" err="1"/>
              <a:t>in_info</a:t>
            </a:r>
            <a:r>
              <a:rPr lang="en-US" sz="1600" dirty="0"/>
              <a:t>, "%d %s", &amp;</a:t>
            </a:r>
            <a:r>
              <a:rPr lang="en-US" sz="1600" dirty="0" err="1"/>
              <a:t>numRatings</a:t>
            </a:r>
            <a:r>
              <a:rPr lang="en-US" sz="1600" dirty="0"/>
              <a:t>, dummy);</a:t>
            </a:r>
          </a:p>
          <a:p>
            <a:pPr>
              <a:spcBef>
                <a:spcPts val="0"/>
              </a:spcBef>
              <a:spcAft>
                <a:spcPts val="0"/>
              </a:spcAft>
            </a:pPr>
            <a:r>
              <a:rPr lang="en-US" sz="1600" dirty="0"/>
              <a:t>	//Users</a:t>
            </a:r>
          </a:p>
          <a:p>
            <a:pPr>
              <a:spcBef>
                <a:spcPts val="0"/>
              </a:spcBef>
              <a:spcAft>
                <a:spcPts val="0"/>
              </a:spcAft>
            </a:pPr>
            <a:r>
              <a:rPr lang="en-US" sz="1600" dirty="0"/>
              <a:t>	</a:t>
            </a:r>
            <a:r>
              <a:rPr lang="en-US" sz="1600" dirty="0" err="1"/>
              <a:t>int</a:t>
            </a:r>
            <a:r>
              <a:rPr lang="en-US" sz="1600" dirty="0"/>
              <a:t> </a:t>
            </a:r>
            <a:r>
              <a:rPr lang="en-US" sz="1600" dirty="0" err="1"/>
              <a:t>usersFinalSizeBytes</a:t>
            </a:r>
            <a:r>
              <a:rPr lang="en-US" sz="1600" dirty="0"/>
              <a:t> = </a:t>
            </a:r>
            <a:r>
              <a:rPr lang="en-US" sz="1600" dirty="0" err="1"/>
              <a:t>numUsers</a:t>
            </a:r>
            <a:r>
              <a:rPr lang="en-US" sz="1600" dirty="0"/>
              <a:t> * </a:t>
            </a:r>
            <a:r>
              <a:rPr lang="en-US" sz="1600" dirty="0" err="1"/>
              <a:t>sizeof</a:t>
            </a:r>
            <a:r>
              <a:rPr lang="en-US" sz="1600" dirty="0"/>
              <a:t>(</a:t>
            </a:r>
            <a:r>
              <a:rPr lang="en-US" sz="1600" dirty="0" err="1"/>
              <a:t>int</a:t>
            </a:r>
            <a:r>
              <a:rPr lang="en-US" sz="1600" dirty="0"/>
              <a:t>);</a:t>
            </a:r>
          </a:p>
          <a:p>
            <a:pPr>
              <a:spcBef>
                <a:spcPts val="0"/>
              </a:spcBef>
              <a:spcAft>
                <a:spcPts val="0"/>
              </a:spcAft>
            </a:pPr>
            <a:r>
              <a:rPr lang="en-US" sz="1600" dirty="0"/>
              <a:t>	if (</a:t>
            </a:r>
            <a:r>
              <a:rPr lang="en-US" sz="1600" dirty="0" err="1"/>
              <a:t>usersFinalSizeBytes</a:t>
            </a:r>
            <a:r>
              <a:rPr lang="en-US" sz="1600" dirty="0"/>
              <a:t> % 16 != 0) {</a:t>
            </a:r>
          </a:p>
          <a:p>
            <a:pPr>
              <a:spcBef>
                <a:spcPts val="0"/>
              </a:spcBef>
              <a:spcAft>
                <a:spcPts val="0"/>
              </a:spcAft>
            </a:pPr>
            <a:r>
              <a:rPr lang="en-US" sz="1600" dirty="0"/>
              <a:t>		</a:t>
            </a:r>
            <a:r>
              <a:rPr lang="en-US" sz="1600" dirty="0" err="1"/>
              <a:t>int</a:t>
            </a:r>
            <a:r>
              <a:rPr lang="en-US" sz="1600" dirty="0"/>
              <a:t> p = </a:t>
            </a:r>
            <a:r>
              <a:rPr lang="en-US" sz="1600" dirty="0" err="1"/>
              <a:t>usersFinalSizeBytes</a:t>
            </a:r>
            <a:r>
              <a:rPr lang="en-US" sz="1600" dirty="0"/>
              <a:t> / 16;</a:t>
            </a:r>
          </a:p>
          <a:p>
            <a:pPr>
              <a:spcBef>
                <a:spcPts val="0"/>
              </a:spcBef>
              <a:spcAft>
                <a:spcPts val="0"/>
              </a:spcAft>
            </a:pPr>
            <a:r>
              <a:rPr lang="en-US" sz="1600" dirty="0"/>
              <a:t>		</a:t>
            </a:r>
            <a:r>
              <a:rPr lang="en-US" sz="1600" dirty="0" err="1"/>
              <a:t>usersFinalSizeBytes</a:t>
            </a:r>
            <a:r>
              <a:rPr lang="en-US" sz="1600" dirty="0"/>
              <a:t> = (p + 1) * 16;</a:t>
            </a:r>
          </a:p>
          <a:p>
            <a:pPr>
              <a:spcBef>
                <a:spcPts val="0"/>
              </a:spcBef>
              <a:spcAft>
                <a:spcPts val="0"/>
              </a:spcAft>
            </a:pPr>
            <a:r>
              <a:rPr lang="en-US" sz="1600" dirty="0"/>
              <a:t>	}</a:t>
            </a:r>
          </a:p>
          <a:p>
            <a:pPr>
              <a:spcBef>
                <a:spcPts val="0"/>
              </a:spcBef>
              <a:spcAft>
                <a:spcPts val="0"/>
              </a:spcAft>
            </a:pPr>
            <a:r>
              <a:rPr lang="en-US" sz="1600" dirty="0"/>
              <a:t>	</a:t>
            </a:r>
            <a:r>
              <a:rPr lang="en-US" sz="1600" dirty="0" err="1"/>
              <a:t>int</a:t>
            </a:r>
            <a:r>
              <a:rPr lang="en-US" sz="1600" dirty="0"/>
              <a:t>* users = </a:t>
            </a:r>
            <a:r>
              <a:rPr lang="en-US" sz="1600" dirty="0" err="1"/>
              <a:t>malloc</a:t>
            </a:r>
            <a:r>
              <a:rPr lang="en-US" sz="1600" dirty="0"/>
              <a:t>(</a:t>
            </a:r>
            <a:r>
              <a:rPr lang="en-US" sz="1600" dirty="0" err="1"/>
              <a:t>usersFinalSizeBytes</a:t>
            </a:r>
            <a:r>
              <a:rPr lang="en-US" sz="1600" dirty="0"/>
              <a:t>);</a:t>
            </a:r>
          </a:p>
          <a:p>
            <a:pPr>
              <a:spcBef>
                <a:spcPts val="0"/>
              </a:spcBef>
              <a:spcAft>
                <a:spcPts val="0"/>
              </a:spcAft>
            </a:pPr>
            <a:r>
              <a:rPr lang="en-US" sz="1600" dirty="0"/>
              <a:t>	char* line = NULL;</a:t>
            </a:r>
          </a:p>
          <a:p>
            <a:pPr>
              <a:spcBef>
                <a:spcPts val="0"/>
              </a:spcBef>
              <a:spcAft>
                <a:spcPts val="0"/>
              </a:spcAft>
            </a:pPr>
            <a:r>
              <a:rPr lang="en-US" sz="1600" dirty="0"/>
              <a:t>	//</a:t>
            </a:r>
            <a:r>
              <a:rPr lang="en-US" sz="1600" dirty="0" err="1"/>
              <a:t>size_t</a:t>
            </a:r>
            <a:r>
              <a:rPr lang="en-US" sz="1600" dirty="0"/>
              <a:t> </a:t>
            </a:r>
            <a:r>
              <a:rPr lang="en-US" sz="1600" dirty="0" err="1"/>
              <a:t>len</a:t>
            </a:r>
            <a:r>
              <a:rPr lang="en-US" sz="1600" dirty="0"/>
              <a:t> = 0;</a:t>
            </a:r>
          </a:p>
          <a:p>
            <a:pPr>
              <a:spcBef>
                <a:spcPts val="0"/>
              </a:spcBef>
              <a:spcAft>
                <a:spcPts val="0"/>
              </a:spcAft>
            </a:pPr>
            <a:r>
              <a:rPr lang="en-US" sz="1600" dirty="0"/>
              <a:t>	//</a:t>
            </a:r>
            <a:r>
              <a:rPr lang="en-US" sz="1600" dirty="0" err="1"/>
              <a:t>ssize_t</a:t>
            </a:r>
            <a:r>
              <a:rPr lang="en-US" sz="1600" dirty="0"/>
              <a:t> read;</a:t>
            </a:r>
          </a:p>
          <a:p>
            <a:pPr>
              <a:spcBef>
                <a:spcPts val="0"/>
              </a:spcBef>
              <a:spcAft>
                <a:spcPts val="0"/>
              </a:spcAft>
            </a:pPr>
            <a:r>
              <a:rPr lang="en-US" sz="1600" dirty="0"/>
              <a:t>	</a:t>
            </a:r>
            <a:r>
              <a:rPr lang="en-US" sz="1600" dirty="0" err="1"/>
              <a:t>int</a:t>
            </a:r>
            <a:r>
              <a:rPr lang="en-US" sz="1600" dirty="0"/>
              <a:t> </a:t>
            </a:r>
            <a:r>
              <a:rPr lang="en-US" sz="1600" dirty="0" err="1"/>
              <a:t>i</a:t>
            </a:r>
            <a:r>
              <a:rPr lang="en-US" sz="1600" dirty="0"/>
              <a:t> = 0;</a:t>
            </a:r>
          </a:p>
          <a:p>
            <a:pPr>
              <a:spcBef>
                <a:spcPts val="0"/>
              </a:spcBef>
              <a:spcAft>
                <a:spcPts val="0"/>
              </a:spcAft>
            </a:pPr>
            <a:r>
              <a:rPr lang="en-US" sz="1600" dirty="0"/>
              <a:t>	while (</a:t>
            </a:r>
            <a:r>
              <a:rPr lang="en-US" sz="1600" dirty="0" err="1"/>
              <a:t>fgets</a:t>
            </a:r>
            <a:r>
              <a:rPr lang="en-US" sz="1600" dirty="0"/>
              <a:t>(line, MAX_LEN, </a:t>
            </a:r>
            <a:r>
              <a:rPr lang="en-US" sz="1600" dirty="0" err="1"/>
              <a:t>in_users</a:t>
            </a:r>
            <a:r>
              <a:rPr lang="en-US" sz="1600" dirty="0"/>
              <a:t>) != NULL) {</a:t>
            </a:r>
          </a:p>
          <a:p>
            <a:pPr>
              <a:spcBef>
                <a:spcPts val="0"/>
              </a:spcBef>
              <a:spcAft>
                <a:spcPts val="0"/>
              </a:spcAft>
            </a:pPr>
            <a:r>
              <a:rPr lang="en-US" sz="1600" dirty="0"/>
              <a:t>		char** columns = </a:t>
            </a:r>
            <a:r>
              <a:rPr lang="en-US" sz="1600" dirty="0" err="1"/>
              <a:t>str_split</a:t>
            </a:r>
            <a:r>
              <a:rPr lang="en-US" sz="1600" dirty="0"/>
              <a:t>(line, '|');</a:t>
            </a:r>
          </a:p>
          <a:p>
            <a:pPr>
              <a:spcBef>
                <a:spcPts val="0"/>
              </a:spcBef>
              <a:spcAft>
                <a:spcPts val="0"/>
              </a:spcAft>
            </a:pPr>
            <a:r>
              <a:rPr lang="en-US" sz="1600" dirty="0"/>
              <a:t>		users[</a:t>
            </a:r>
            <a:r>
              <a:rPr lang="en-US" sz="1600" dirty="0" err="1"/>
              <a:t>i</a:t>
            </a:r>
            <a:r>
              <a:rPr lang="en-US" sz="1600" dirty="0"/>
              <a:t>++] = </a:t>
            </a:r>
            <a:r>
              <a:rPr lang="en-US" sz="1600" dirty="0" err="1"/>
              <a:t>atoi</a:t>
            </a:r>
            <a:r>
              <a:rPr lang="en-US" sz="1600" dirty="0"/>
              <a:t>(columns[0]);</a:t>
            </a:r>
          </a:p>
          <a:p>
            <a:pPr>
              <a:spcBef>
                <a:spcPts val="0"/>
              </a:spcBef>
              <a:spcAft>
                <a:spcPts val="0"/>
              </a:spcAft>
            </a:pPr>
            <a:r>
              <a:rPr lang="en-US" sz="1600" dirty="0"/>
              <a:t>	}</a:t>
            </a:r>
            <a:endParaRPr lang="en-US" sz="1600" dirty="0"/>
          </a:p>
        </p:txBody>
      </p:sp>
      <p:sp>
        <p:nvSpPr>
          <p:cNvPr id="4" name="Slide Number Placeholder 3"/>
          <p:cNvSpPr>
            <a:spLocks noGrp="1"/>
          </p:cNvSpPr>
          <p:nvPr>
            <p:ph type="sldNum" sz="quarter" idx="12"/>
          </p:nvPr>
        </p:nvSpPr>
        <p:spPr/>
        <p:txBody>
          <a:bodyPr/>
          <a:lstStyle/>
          <a:p>
            <a:fld id="{1A91FF65-C93D-4857-A0D8-DD1B548DCA18}" type="slidenum">
              <a:rPr lang="en-US" smtClean="0"/>
              <a:pPr/>
              <a:t>16</a:t>
            </a:fld>
            <a:r>
              <a:rPr lang="sr-Latn-RS" dirty="0" smtClean="0"/>
              <a:t>/13</a:t>
            </a:r>
          </a:p>
        </p:txBody>
      </p:sp>
      <p:sp>
        <p:nvSpPr>
          <p:cNvPr id="5" name="Content Placeholder 2"/>
          <p:cNvSpPr txBox="1">
            <a:spLocks/>
          </p:cNvSpPr>
          <p:nvPr/>
        </p:nvSpPr>
        <p:spPr>
          <a:xfrm>
            <a:off x="1249680" y="1998134"/>
            <a:ext cx="10058400" cy="4196604"/>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endParaRPr lang="sr-Latn-RS" sz="1900" dirty="0" smtClean="0"/>
          </a:p>
        </p:txBody>
      </p:sp>
    </p:spTree>
    <p:extLst>
      <p:ext uri="{BB962C8B-B14F-4D97-AF65-F5344CB8AC3E}">
        <p14:creationId xmlns:p14="http://schemas.microsoft.com/office/powerpoint/2010/main" val="2934585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Implementacija</a:t>
            </a:r>
            <a:r>
              <a:rPr lang="en-US" dirty="0" smtClean="0"/>
              <a:t> DFE – CPU </a:t>
            </a:r>
            <a:r>
              <a:rPr lang="en-US" dirty="0" err="1" smtClean="0"/>
              <a:t>kod</a:t>
            </a:r>
            <a:endParaRPr lang="en-US" dirty="0"/>
          </a:p>
        </p:txBody>
      </p:sp>
      <p:sp>
        <p:nvSpPr>
          <p:cNvPr id="3" name="Content Placeholder 2"/>
          <p:cNvSpPr>
            <a:spLocks noGrp="1"/>
          </p:cNvSpPr>
          <p:nvPr>
            <p:ph idx="1"/>
          </p:nvPr>
        </p:nvSpPr>
        <p:spPr>
          <a:xfrm>
            <a:off x="1097279" y="1845734"/>
            <a:ext cx="10210801" cy="4023360"/>
          </a:xfrm>
        </p:spPr>
        <p:txBody>
          <a:bodyPr numCol="2">
            <a:noAutofit/>
          </a:bodyPr>
          <a:lstStyle/>
          <a:p>
            <a:pPr>
              <a:spcBef>
                <a:spcPts val="0"/>
              </a:spcBef>
              <a:spcAft>
                <a:spcPts val="0"/>
              </a:spcAft>
            </a:pPr>
            <a:r>
              <a:rPr lang="sr-Latn-RS" sz="1600" dirty="0" smtClean="0"/>
              <a:t>//</a:t>
            </a:r>
            <a:r>
              <a:rPr lang="sr-Latn-RS" sz="1600" dirty="0" err="1"/>
              <a:t>Items</a:t>
            </a:r>
            <a:endParaRPr lang="sr-Latn-RS" sz="1600" dirty="0"/>
          </a:p>
          <a:p>
            <a:pPr>
              <a:spcBef>
                <a:spcPts val="0"/>
              </a:spcBef>
              <a:spcAft>
                <a:spcPts val="0"/>
              </a:spcAft>
            </a:pPr>
            <a:r>
              <a:rPr lang="sr-Latn-RS" sz="1600" dirty="0" smtClean="0"/>
              <a:t>i </a:t>
            </a:r>
            <a:r>
              <a:rPr lang="sr-Latn-RS" sz="1600" dirty="0"/>
              <a:t>= 0;</a:t>
            </a:r>
          </a:p>
          <a:p>
            <a:pPr>
              <a:spcBef>
                <a:spcPts val="0"/>
              </a:spcBef>
              <a:spcAft>
                <a:spcPts val="0"/>
              </a:spcAft>
            </a:pPr>
            <a:r>
              <a:rPr lang="sr-Latn-RS" sz="1600" dirty="0" err="1" smtClean="0"/>
              <a:t>int</a:t>
            </a:r>
            <a:r>
              <a:rPr lang="sr-Latn-RS" sz="1600" dirty="0" smtClean="0"/>
              <a:t> </a:t>
            </a:r>
            <a:r>
              <a:rPr lang="sr-Latn-RS" sz="1600" dirty="0" err="1"/>
              <a:t>itemsFinalSizeBytes</a:t>
            </a:r>
            <a:r>
              <a:rPr lang="sr-Latn-RS" sz="1600" dirty="0"/>
              <a:t> = </a:t>
            </a:r>
            <a:r>
              <a:rPr lang="sr-Latn-RS" sz="1600" dirty="0" err="1"/>
              <a:t>numItems</a:t>
            </a:r>
            <a:r>
              <a:rPr lang="sr-Latn-RS" sz="1600" dirty="0"/>
              <a:t> * </a:t>
            </a:r>
            <a:r>
              <a:rPr lang="sr-Latn-RS" sz="1600" dirty="0" err="1"/>
              <a:t>sizeof</a:t>
            </a:r>
            <a:r>
              <a:rPr lang="sr-Latn-RS" sz="1600" dirty="0"/>
              <a:t>(</a:t>
            </a:r>
            <a:r>
              <a:rPr lang="sr-Latn-RS" sz="1600" dirty="0" err="1"/>
              <a:t>int</a:t>
            </a:r>
            <a:r>
              <a:rPr lang="sr-Latn-RS" sz="1600" dirty="0"/>
              <a:t>);</a:t>
            </a:r>
          </a:p>
          <a:p>
            <a:pPr>
              <a:spcBef>
                <a:spcPts val="0"/>
              </a:spcBef>
              <a:spcAft>
                <a:spcPts val="0"/>
              </a:spcAft>
            </a:pPr>
            <a:r>
              <a:rPr lang="sr-Latn-RS" sz="1600" dirty="0" err="1" smtClean="0"/>
              <a:t>if</a:t>
            </a:r>
            <a:r>
              <a:rPr lang="sr-Latn-RS" sz="1600" dirty="0" smtClean="0"/>
              <a:t> </a:t>
            </a:r>
            <a:r>
              <a:rPr lang="sr-Latn-RS" sz="1600" dirty="0"/>
              <a:t>(</a:t>
            </a:r>
            <a:r>
              <a:rPr lang="sr-Latn-RS" sz="1600" dirty="0" err="1"/>
              <a:t>itemsFinalSizeBytes</a:t>
            </a:r>
            <a:r>
              <a:rPr lang="sr-Latn-RS" sz="1600" dirty="0"/>
              <a:t> % 16 != 0) {</a:t>
            </a:r>
          </a:p>
          <a:p>
            <a:pPr>
              <a:spcBef>
                <a:spcPts val="0"/>
              </a:spcBef>
              <a:spcAft>
                <a:spcPts val="0"/>
              </a:spcAft>
            </a:pPr>
            <a:r>
              <a:rPr lang="sr-Latn-RS" sz="1600" dirty="0"/>
              <a:t>	</a:t>
            </a:r>
            <a:r>
              <a:rPr lang="sr-Latn-RS" sz="1600" dirty="0" err="1" smtClean="0"/>
              <a:t>int</a:t>
            </a:r>
            <a:r>
              <a:rPr lang="sr-Latn-RS" sz="1600" dirty="0" smtClean="0"/>
              <a:t> </a:t>
            </a:r>
            <a:r>
              <a:rPr lang="sr-Latn-RS" sz="1600" dirty="0"/>
              <a:t>p = </a:t>
            </a:r>
            <a:r>
              <a:rPr lang="sr-Latn-RS" sz="1600" dirty="0" err="1"/>
              <a:t>itemsFinalSizeBytes</a:t>
            </a:r>
            <a:r>
              <a:rPr lang="sr-Latn-RS" sz="1600" dirty="0"/>
              <a:t> / 16;</a:t>
            </a:r>
          </a:p>
          <a:p>
            <a:pPr>
              <a:spcBef>
                <a:spcPts val="0"/>
              </a:spcBef>
              <a:spcAft>
                <a:spcPts val="0"/>
              </a:spcAft>
            </a:pPr>
            <a:r>
              <a:rPr lang="sr-Latn-RS" sz="1600" dirty="0"/>
              <a:t>		</a:t>
            </a:r>
            <a:r>
              <a:rPr lang="sr-Latn-RS" sz="1600" dirty="0" err="1" smtClean="0"/>
              <a:t>temsFinalSizeBytes</a:t>
            </a:r>
            <a:r>
              <a:rPr lang="sr-Latn-RS" sz="1600" dirty="0" smtClean="0"/>
              <a:t> </a:t>
            </a:r>
            <a:r>
              <a:rPr lang="sr-Latn-RS" sz="1600" dirty="0"/>
              <a:t>= (p + 1) * 16;</a:t>
            </a:r>
          </a:p>
          <a:p>
            <a:pPr>
              <a:spcBef>
                <a:spcPts val="0"/>
              </a:spcBef>
              <a:spcAft>
                <a:spcPts val="0"/>
              </a:spcAft>
            </a:pPr>
            <a:r>
              <a:rPr lang="sr-Latn-RS" sz="1600" dirty="0" smtClean="0"/>
              <a:t>}</a:t>
            </a:r>
            <a:endParaRPr lang="sr-Latn-RS" sz="1600" dirty="0"/>
          </a:p>
          <a:p>
            <a:pPr>
              <a:spcBef>
                <a:spcPts val="0"/>
              </a:spcBef>
              <a:spcAft>
                <a:spcPts val="0"/>
              </a:spcAft>
            </a:pPr>
            <a:r>
              <a:rPr lang="sr-Latn-RS" sz="1600" dirty="0" err="1" smtClean="0"/>
              <a:t>int</a:t>
            </a:r>
            <a:r>
              <a:rPr lang="sr-Latn-RS" sz="1600" dirty="0"/>
              <a:t>* </a:t>
            </a:r>
            <a:r>
              <a:rPr lang="sr-Latn-RS" sz="1600" dirty="0" err="1"/>
              <a:t>items</a:t>
            </a:r>
            <a:r>
              <a:rPr lang="sr-Latn-RS" sz="1600" dirty="0"/>
              <a:t> = </a:t>
            </a:r>
            <a:r>
              <a:rPr lang="sr-Latn-RS" sz="1600" dirty="0" err="1"/>
              <a:t>malloc</a:t>
            </a:r>
            <a:r>
              <a:rPr lang="sr-Latn-RS" sz="1600" dirty="0"/>
              <a:t>(</a:t>
            </a:r>
            <a:r>
              <a:rPr lang="sr-Latn-RS" sz="1600" dirty="0" err="1"/>
              <a:t>itemsFinalSizeBytes</a:t>
            </a:r>
            <a:r>
              <a:rPr lang="sr-Latn-RS" sz="1600" dirty="0"/>
              <a:t>);</a:t>
            </a:r>
          </a:p>
          <a:p>
            <a:pPr>
              <a:spcBef>
                <a:spcPts val="0"/>
              </a:spcBef>
              <a:spcAft>
                <a:spcPts val="0"/>
              </a:spcAft>
            </a:pPr>
            <a:r>
              <a:rPr lang="sr-Latn-RS" sz="1600" dirty="0" err="1" smtClean="0"/>
              <a:t>while</a:t>
            </a:r>
            <a:r>
              <a:rPr lang="sr-Latn-RS" sz="1600" dirty="0" smtClean="0"/>
              <a:t> </a:t>
            </a:r>
            <a:r>
              <a:rPr lang="sr-Latn-RS" sz="1600" dirty="0"/>
              <a:t>(</a:t>
            </a:r>
            <a:r>
              <a:rPr lang="sr-Latn-RS" sz="1600" dirty="0" err="1"/>
              <a:t>fgets</a:t>
            </a:r>
            <a:r>
              <a:rPr lang="sr-Latn-RS" sz="1600" dirty="0"/>
              <a:t>(line, MAX_LEN, </a:t>
            </a:r>
            <a:r>
              <a:rPr lang="sr-Latn-RS" sz="1600" dirty="0" err="1"/>
              <a:t>in_items</a:t>
            </a:r>
            <a:r>
              <a:rPr lang="sr-Latn-RS" sz="1600" dirty="0"/>
              <a:t>) != NULL) {</a:t>
            </a:r>
          </a:p>
          <a:p>
            <a:pPr>
              <a:spcBef>
                <a:spcPts val="0"/>
              </a:spcBef>
              <a:spcAft>
                <a:spcPts val="0"/>
              </a:spcAft>
            </a:pPr>
            <a:r>
              <a:rPr lang="sr-Latn-RS" sz="1600" dirty="0" smtClean="0"/>
              <a:t>	</a:t>
            </a:r>
            <a:r>
              <a:rPr lang="sr-Latn-RS" sz="1600" dirty="0" err="1" smtClean="0"/>
              <a:t>char</a:t>
            </a:r>
            <a:r>
              <a:rPr lang="sr-Latn-RS" sz="1600" dirty="0"/>
              <a:t>** </a:t>
            </a:r>
            <a:r>
              <a:rPr lang="sr-Latn-RS" sz="1600" dirty="0" err="1"/>
              <a:t>columns</a:t>
            </a:r>
            <a:r>
              <a:rPr lang="sr-Latn-RS" sz="1600" dirty="0"/>
              <a:t> = </a:t>
            </a:r>
            <a:r>
              <a:rPr lang="sr-Latn-RS" sz="1600" dirty="0" err="1"/>
              <a:t>str_split</a:t>
            </a:r>
            <a:r>
              <a:rPr lang="sr-Latn-RS" sz="1600" dirty="0"/>
              <a:t>(line, '|');</a:t>
            </a:r>
          </a:p>
          <a:p>
            <a:pPr>
              <a:spcBef>
                <a:spcPts val="0"/>
              </a:spcBef>
              <a:spcAft>
                <a:spcPts val="0"/>
              </a:spcAft>
            </a:pPr>
            <a:r>
              <a:rPr lang="sr-Latn-RS" sz="1600" dirty="0" smtClean="0"/>
              <a:t>	</a:t>
            </a:r>
            <a:r>
              <a:rPr lang="sr-Latn-RS" sz="1600" dirty="0" err="1" smtClean="0"/>
              <a:t>items</a:t>
            </a:r>
            <a:r>
              <a:rPr lang="sr-Latn-RS" sz="1600" dirty="0" smtClean="0"/>
              <a:t>[i</a:t>
            </a:r>
            <a:r>
              <a:rPr lang="sr-Latn-RS" sz="1600" dirty="0"/>
              <a:t>++] = </a:t>
            </a:r>
            <a:r>
              <a:rPr lang="sr-Latn-RS" sz="1600" dirty="0" err="1"/>
              <a:t>atoi</a:t>
            </a:r>
            <a:r>
              <a:rPr lang="sr-Latn-RS" sz="1600" dirty="0"/>
              <a:t>(</a:t>
            </a:r>
            <a:r>
              <a:rPr lang="sr-Latn-RS" sz="1600" dirty="0" err="1"/>
              <a:t>columns</a:t>
            </a:r>
            <a:r>
              <a:rPr lang="sr-Latn-RS" sz="1600" dirty="0"/>
              <a:t>[0]);</a:t>
            </a:r>
          </a:p>
          <a:p>
            <a:pPr>
              <a:spcBef>
                <a:spcPts val="0"/>
              </a:spcBef>
              <a:spcAft>
                <a:spcPts val="0"/>
              </a:spcAft>
            </a:pPr>
            <a:r>
              <a:rPr lang="sr-Latn-RS" sz="1600" dirty="0" smtClean="0"/>
              <a:t>}</a:t>
            </a:r>
            <a:endParaRPr lang="sr-Latn-RS" sz="1600" dirty="0"/>
          </a:p>
          <a:p>
            <a:pPr>
              <a:spcBef>
                <a:spcPts val="0"/>
              </a:spcBef>
              <a:spcAft>
                <a:spcPts val="0"/>
              </a:spcAft>
            </a:pPr>
            <a:r>
              <a:rPr lang="sr-Latn-RS" sz="1600" dirty="0"/>
              <a:t>	//</a:t>
            </a:r>
            <a:r>
              <a:rPr lang="sr-Latn-RS" sz="1600" dirty="0" err="1"/>
              <a:t>Ratings</a:t>
            </a:r>
            <a:endParaRPr lang="sr-Latn-RS" sz="1600" dirty="0"/>
          </a:p>
          <a:p>
            <a:pPr>
              <a:spcBef>
                <a:spcPts val="0"/>
              </a:spcBef>
              <a:spcAft>
                <a:spcPts val="0"/>
              </a:spcAft>
            </a:pPr>
            <a:r>
              <a:rPr lang="sr-Latn-RS" sz="1600" dirty="0"/>
              <a:t>	//</a:t>
            </a:r>
            <a:r>
              <a:rPr lang="sr-Latn-RS" sz="1600" dirty="0" err="1"/>
              <a:t>size</a:t>
            </a:r>
            <a:r>
              <a:rPr lang="sr-Latn-RS" sz="1600" dirty="0"/>
              <a:t> </a:t>
            </a:r>
            <a:r>
              <a:rPr lang="sr-Latn-RS" sz="1600" dirty="0" err="1"/>
              <a:t>of</a:t>
            </a:r>
            <a:r>
              <a:rPr lang="sr-Latn-RS" sz="1600" dirty="0"/>
              <a:t> </a:t>
            </a:r>
            <a:r>
              <a:rPr lang="sr-Latn-RS" sz="1600" dirty="0" err="1"/>
              <a:t>the</a:t>
            </a:r>
            <a:r>
              <a:rPr lang="sr-Latn-RS" sz="1600" dirty="0"/>
              <a:t> </a:t>
            </a:r>
            <a:r>
              <a:rPr lang="sr-Latn-RS" sz="1600" dirty="0" err="1"/>
              <a:t>array</a:t>
            </a:r>
            <a:r>
              <a:rPr lang="sr-Latn-RS" sz="1600" dirty="0"/>
              <a:t> to/from DFE </a:t>
            </a:r>
            <a:r>
              <a:rPr lang="sr-Latn-RS" sz="1600" dirty="0" err="1"/>
              <a:t>must</a:t>
            </a:r>
            <a:r>
              <a:rPr lang="sr-Latn-RS" sz="1600" dirty="0"/>
              <a:t> be a multiple </a:t>
            </a:r>
            <a:r>
              <a:rPr lang="sr-Latn-RS" sz="1600" dirty="0" err="1"/>
              <a:t>of</a:t>
            </a:r>
            <a:r>
              <a:rPr lang="sr-Latn-RS" sz="1600" dirty="0"/>
              <a:t> 16 </a:t>
            </a:r>
            <a:r>
              <a:rPr lang="sr-Latn-RS" sz="1600" dirty="0" err="1"/>
              <a:t>bytes</a:t>
            </a:r>
            <a:endParaRPr lang="sr-Latn-RS" sz="1600" dirty="0"/>
          </a:p>
          <a:p>
            <a:pPr>
              <a:spcBef>
                <a:spcPts val="0"/>
              </a:spcBef>
              <a:spcAft>
                <a:spcPts val="0"/>
              </a:spcAft>
            </a:pPr>
            <a:r>
              <a:rPr lang="sr-Latn-RS" sz="1600" dirty="0" err="1" smtClean="0"/>
              <a:t>int</a:t>
            </a:r>
            <a:r>
              <a:rPr lang="sr-Latn-RS" sz="1600" dirty="0" smtClean="0"/>
              <a:t> </a:t>
            </a:r>
            <a:r>
              <a:rPr lang="sr-Latn-RS" sz="1600" dirty="0" err="1"/>
              <a:t>maxNumRatings</a:t>
            </a:r>
            <a:r>
              <a:rPr lang="sr-Latn-RS" sz="1600" dirty="0"/>
              <a:t> = </a:t>
            </a:r>
            <a:r>
              <a:rPr lang="sr-Latn-RS" sz="1600" dirty="0" err="1"/>
              <a:t>numUsers</a:t>
            </a:r>
            <a:r>
              <a:rPr lang="sr-Latn-RS" sz="1600" dirty="0"/>
              <a:t> * </a:t>
            </a:r>
            <a:r>
              <a:rPr lang="sr-Latn-RS" sz="1600" dirty="0" err="1"/>
              <a:t>numItems</a:t>
            </a:r>
            <a:r>
              <a:rPr lang="sr-Latn-RS" sz="1600" dirty="0"/>
              <a:t>;</a:t>
            </a:r>
          </a:p>
          <a:p>
            <a:pPr>
              <a:spcBef>
                <a:spcPts val="0"/>
              </a:spcBef>
              <a:spcAft>
                <a:spcPts val="0"/>
              </a:spcAft>
            </a:pPr>
            <a:r>
              <a:rPr lang="sr-Latn-RS" sz="1600" dirty="0" err="1" smtClean="0"/>
              <a:t>int</a:t>
            </a:r>
            <a:r>
              <a:rPr lang="sr-Latn-RS" sz="1600" dirty="0" smtClean="0"/>
              <a:t> </a:t>
            </a:r>
            <a:r>
              <a:rPr lang="sr-Latn-RS" sz="1600" dirty="0" err="1"/>
              <a:t>ratingsFinalSizeBytes</a:t>
            </a:r>
            <a:r>
              <a:rPr lang="sr-Latn-RS" sz="1600" dirty="0"/>
              <a:t> = </a:t>
            </a:r>
            <a:r>
              <a:rPr lang="sr-Latn-RS" sz="1600" dirty="0" err="1"/>
              <a:t>maxNumRatings</a:t>
            </a:r>
            <a:r>
              <a:rPr lang="sr-Latn-RS" sz="1600" dirty="0"/>
              <a:t> * </a:t>
            </a:r>
            <a:r>
              <a:rPr lang="sr-Latn-RS" sz="1600" dirty="0" err="1"/>
              <a:t>sizeof</a:t>
            </a:r>
            <a:r>
              <a:rPr lang="sr-Latn-RS" sz="1600" dirty="0"/>
              <a:t>(</a:t>
            </a:r>
            <a:r>
              <a:rPr lang="sr-Latn-RS" sz="1600" dirty="0" err="1"/>
              <a:t>int</a:t>
            </a:r>
            <a:r>
              <a:rPr lang="sr-Latn-RS" sz="1600" dirty="0"/>
              <a:t>);</a:t>
            </a:r>
          </a:p>
          <a:p>
            <a:pPr>
              <a:spcBef>
                <a:spcPts val="0"/>
              </a:spcBef>
              <a:spcAft>
                <a:spcPts val="0"/>
              </a:spcAft>
            </a:pPr>
            <a:r>
              <a:rPr lang="sr-Latn-RS" sz="1600" dirty="0" err="1" smtClean="0"/>
              <a:t>if</a:t>
            </a:r>
            <a:r>
              <a:rPr lang="sr-Latn-RS" sz="1600" dirty="0" smtClean="0"/>
              <a:t> </a:t>
            </a:r>
            <a:r>
              <a:rPr lang="sr-Latn-RS" sz="1600" dirty="0"/>
              <a:t>(</a:t>
            </a:r>
            <a:r>
              <a:rPr lang="sr-Latn-RS" sz="1600" dirty="0" err="1"/>
              <a:t>ratingsFinalSizeBytes</a:t>
            </a:r>
            <a:r>
              <a:rPr lang="sr-Latn-RS" sz="1600" dirty="0"/>
              <a:t> % 16 != 0) {</a:t>
            </a:r>
          </a:p>
          <a:p>
            <a:pPr>
              <a:spcBef>
                <a:spcPts val="0"/>
              </a:spcBef>
              <a:spcAft>
                <a:spcPts val="0"/>
              </a:spcAft>
            </a:pPr>
            <a:r>
              <a:rPr lang="sr-Latn-RS" sz="1600" dirty="0"/>
              <a:t>	</a:t>
            </a:r>
            <a:r>
              <a:rPr lang="sr-Latn-RS" sz="1600" dirty="0" err="1" smtClean="0"/>
              <a:t>int</a:t>
            </a:r>
            <a:r>
              <a:rPr lang="sr-Latn-RS" sz="1600" dirty="0" smtClean="0"/>
              <a:t> </a:t>
            </a:r>
            <a:r>
              <a:rPr lang="sr-Latn-RS" sz="1600" dirty="0"/>
              <a:t>p = </a:t>
            </a:r>
            <a:r>
              <a:rPr lang="sr-Latn-RS" sz="1600" dirty="0" err="1"/>
              <a:t>ratingsFinalSizeBytes</a:t>
            </a:r>
            <a:r>
              <a:rPr lang="sr-Latn-RS" sz="1600" dirty="0"/>
              <a:t> / 16;</a:t>
            </a:r>
          </a:p>
          <a:p>
            <a:pPr>
              <a:spcBef>
                <a:spcPts val="0"/>
              </a:spcBef>
              <a:spcAft>
                <a:spcPts val="0"/>
              </a:spcAft>
            </a:pPr>
            <a:r>
              <a:rPr lang="sr-Latn-RS" sz="1600" dirty="0"/>
              <a:t>	</a:t>
            </a:r>
            <a:r>
              <a:rPr lang="sr-Latn-RS" sz="1600" dirty="0" err="1" smtClean="0"/>
              <a:t>ratingsFinalSizeBytes</a:t>
            </a:r>
            <a:r>
              <a:rPr lang="sr-Latn-RS" sz="1600" dirty="0" smtClean="0"/>
              <a:t> </a:t>
            </a:r>
            <a:r>
              <a:rPr lang="sr-Latn-RS" sz="1600" dirty="0"/>
              <a:t>= (p + 1) * 16;</a:t>
            </a:r>
          </a:p>
          <a:p>
            <a:pPr>
              <a:spcBef>
                <a:spcPts val="0"/>
              </a:spcBef>
              <a:spcAft>
                <a:spcPts val="0"/>
              </a:spcAft>
            </a:pPr>
            <a:r>
              <a:rPr lang="sr-Latn-RS" sz="1600" dirty="0" smtClean="0"/>
              <a:t>}</a:t>
            </a:r>
            <a:endParaRPr lang="sr-Latn-RS" sz="1600" dirty="0"/>
          </a:p>
          <a:p>
            <a:pPr>
              <a:spcBef>
                <a:spcPts val="0"/>
              </a:spcBef>
              <a:spcAft>
                <a:spcPts val="0"/>
              </a:spcAft>
            </a:pPr>
            <a:r>
              <a:rPr lang="sr-Latn-RS" sz="1600" dirty="0" err="1" smtClean="0"/>
              <a:t>int</a:t>
            </a:r>
            <a:r>
              <a:rPr lang="sr-Latn-RS" sz="1600" dirty="0"/>
              <a:t>* ratings1D = (</a:t>
            </a:r>
            <a:r>
              <a:rPr lang="sr-Latn-RS" sz="1600" dirty="0" err="1"/>
              <a:t>int</a:t>
            </a:r>
            <a:r>
              <a:rPr lang="sr-Latn-RS" sz="1600" dirty="0"/>
              <a:t>*) </a:t>
            </a:r>
            <a:r>
              <a:rPr lang="sr-Latn-RS" sz="1600" dirty="0" err="1"/>
              <a:t>calloc</a:t>
            </a:r>
            <a:r>
              <a:rPr lang="sr-Latn-RS" sz="1600" dirty="0"/>
              <a:t>(</a:t>
            </a:r>
            <a:r>
              <a:rPr lang="sr-Latn-RS" sz="1600" dirty="0" err="1"/>
              <a:t>ratingsFinalSizeBytes</a:t>
            </a:r>
            <a:r>
              <a:rPr lang="sr-Latn-RS" sz="1600" dirty="0"/>
              <a:t> / </a:t>
            </a:r>
            <a:r>
              <a:rPr lang="sr-Latn-RS" sz="1600" dirty="0" err="1" smtClean="0"/>
              <a:t>maxNumRating</a:t>
            </a:r>
            <a:r>
              <a:rPr lang="en-US" sz="1600" dirty="0" smtClean="0"/>
              <a:t>, </a:t>
            </a:r>
            <a:r>
              <a:rPr lang="sr-Latn-RS" sz="1600" dirty="0" err="1" smtClean="0"/>
              <a:t>sizeof</a:t>
            </a:r>
            <a:r>
              <a:rPr lang="sr-Latn-RS" sz="1600" dirty="0" smtClean="0"/>
              <a:t>(</a:t>
            </a:r>
            <a:r>
              <a:rPr lang="sr-Latn-RS" sz="1600" dirty="0" err="1" smtClean="0"/>
              <a:t>int</a:t>
            </a:r>
            <a:r>
              <a:rPr lang="sr-Latn-RS" sz="1600" dirty="0"/>
              <a:t>));</a:t>
            </a:r>
          </a:p>
          <a:p>
            <a:pPr>
              <a:spcBef>
                <a:spcPts val="0"/>
              </a:spcBef>
              <a:spcAft>
                <a:spcPts val="0"/>
              </a:spcAft>
            </a:pPr>
            <a:r>
              <a:rPr lang="sr-Latn-RS" sz="1600" dirty="0" err="1" smtClean="0"/>
              <a:t>int</a:t>
            </a:r>
            <a:r>
              <a:rPr lang="sr-Latn-RS" sz="1600" dirty="0" smtClean="0"/>
              <a:t> </a:t>
            </a:r>
            <a:r>
              <a:rPr lang="sr-Latn-RS" sz="1600" dirty="0"/>
              <a:t>**</a:t>
            </a:r>
            <a:r>
              <a:rPr lang="sr-Latn-RS" sz="1600" dirty="0" err="1"/>
              <a:t>ratings</a:t>
            </a:r>
            <a:r>
              <a:rPr lang="sr-Latn-RS" sz="1600" dirty="0"/>
              <a:t> = (</a:t>
            </a:r>
            <a:r>
              <a:rPr lang="sr-Latn-RS" sz="1600" dirty="0" err="1"/>
              <a:t>int</a:t>
            </a:r>
            <a:r>
              <a:rPr lang="sr-Latn-RS" sz="1600" dirty="0"/>
              <a:t> **) </a:t>
            </a:r>
            <a:r>
              <a:rPr lang="sr-Latn-RS" sz="1600" dirty="0" err="1"/>
              <a:t>malloc</a:t>
            </a:r>
            <a:r>
              <a:rPr lang="sr-Latn-RS" sz="1600" dirty="0"/>
              <a:t>(</a:t>
            </a:r>
            <a:r>
              <a:rPr lang="sr-Latn-RS" sz="1600" dirty="0" err="1"/>
              <a:t>numUsers</a:t>
            </a:r>
            <a:r>
              <a:rPr lang="sr-Latn-RS" sz="1600" dirty="0"/>
              <a:t> * </a:t>
            </a:r>
            <a:r>
              <a:rPr lang="sr-Latn-RS" sz="1600" dirty="0" err="1"/>
              <a:t>sizeof</a:t>
            </a:r>
            <a:r>
              <a:rPr lang="sr-Latn-RS" sz="1600" dirty="0"/>
              <a:t>(</a:t>
            </a:r>
            <a:r>
              <a:rPr lang="sr-Latn-RS" sz="1600" dirty="0" err="1"/>
              <a:t>int</a:t>
            </a:r>
            <a:r>
              <a:rPr lang="sr-Latn-RS" sz="1600" dirty="0"/>
              <a:t> *));</a:t>
            </a:r>
          </a:p>
          <a:p>
            <a:pPr>
              <a:spcBef>
                <a:spcPts val="0"/>
              </a:spcBef>
              <a:spcAft>
                <a:spcPts val="0"/>
              </a:spcAft>
            </a:pPr>
            <a:r>
              <a:rPr lang="sr-Latn-RS" sz="1600" dirty="0"/>
              <a:t>	</a:t>
            </a:r>
            <a:r>
              <a:rPr lang="sr-Latn-RS" sz="1600" dirty="0" err="1"/>
              <a:t>for</a:t>
            </a:r>
            <a:r>
              <a:rPr lang="sr-Latn-RS" sz="1600" dirty="0"/>
              <a:t> (</a:t>
            </a:r>
            <a:r>
              <a:rPr lang="sr-Latn-RS" sz="1600" dirty="0" err="1"/>
              <a:t>int</a:t>
            </a:r>
            <a:r>
              <a:rPr lang="sr-Latn-RS" sz="1600" dirty="0"/>
              <a:t> i = 0; i &lt; </a:t>
            </a:r>
            <a:r>
              <a:rPr lang="sr-Latn-RS" sz="1600" dirty="0" err="1"/>
              <a:t>numUsers</a:t>
            </a:r>
            <a:r>
              <a:rPr lang="sr-Latn-RS" sz="1600" dirty="0"/>
              <a:t>; i++) {</a:t>
            </a:r>
          </a:p>
          <a:p>
            <a:pPr>
              <a:spcBef>
                <a:spcPts val="0"/>
              </a:spcBef>
              <a:spcAft>
                <a:spcPts val="0"/>
              </a:spcAft>
            </a:pPr>
            <a:r>
              <a:rPr lang="sr-Latn-RS" sz="1600" dirty="0"/>
              <a:t>		</a:t>
            </a:r>
            <a:r>
              <a:rPr lang="sr-Latn-RS" sz="1600" dirty="0" err="1"/>
              <a:t>ratings</a:t>
            </a:r>
            <a:r>
              <a:rPr lang="sr-Latn-RS" sz="1600" dirty="0"/>
              <a:t>[i] = (</a:t>
            </a:r>
            <a:r>
              <a:rPr lang="sr-Latn-RS" sz="1600" dirty="0" err="1"/>
              <a:t>int</a:t>
            </a:r>
            <a:r>
              <a:rPr lang="sr-Latn-RS" sz="1600" dirty="0"/>
              <a:t> *) </a:t>
            </a:r>
            <a:r>
              <a:rPr lang="sr-Latn-RS" sz="1600" dirty="0" err="1"/>
              <a:t>calloc</a:t>
            </a:r>
            <a:r>
              <a:rPr lang="sr-Latn-RS" sz="1600" dirty="0"/>
              <a:t>(</a:t>
            </a:r>
            <a:r>
              <a:rPr lang="sr-Latn-RS" sz="1600" dirty="0" err="1"/>
              <a:t>numItems</a:t>
            </a:r>
            <a:r>
              <a:rPr lang="sr-Latn-RS" sz="1600" dirty="0"/>
              <a:t>, </a:t>
            </a:r>
            <a:r>
              <a:rPr lang="sr-Latn-RS" sz="1600" dirty="0" err="1"/>
              <a:t>sizeof</a:t>
            </a:r>
            <a:r>
              <a:rPr lang="sr-Latn-RS" sz="1600" dirty="0"/>
              <a:t>(</a:t>
            </a:r>
            <a:r>
              <a:rPr lang="sr-Latn-RS" sz="1600" dirty="0" err="1"/>
              <a:t>int</a:t>
            </a:r>
            <a:r>
              <a:rPr lang="sr-Latn-RS" sz="1600" dirty="0"/>
              <a:t>));</a:t>
            </a:r>
          </a:p>
          <a:p>
            <a:pPr>
              <a:spcBef>
                <a:spcPts val="0"/>
              </a:spcBef>
              <a:spcAft>
                <a:spcPts val="0"/>
              </a:spcAft>
            </a:pPr>
            <a:r>
              <a:rPr lang="sr-Latn-RS" sz="1600" dirty="0"/>
              <a:t>	}</a:t>
            </a:r>
          </a:p>
          <a:p>
            <a:pPr>
              <a:spcBef>
                <a:spcPts val="0"/>
              </a:spcBef>
              <a:spcAft>
                <a:spcPts val="0"/>
              </a:spcAft>
            </a:pPr>
            <a:r>
              <a:rPr lang="sr-Latn-RS" sz="1600" dirty="0" err="1" smtClean="0"/>
              <a:t>int</a:t>
            </a:r>
            <a:r>
              <a:rPr lang="sr-Latn-RS" sz="1600" dirty="0" smtClean="0"/>
              <a:t> </a:t>
            </a:r>
            <a:r>
              <a:rPr lang="sr-Latn-RS" sz="1600" dirty="0" err="1"/>
              <a:t>pp</a:t>
            </a:r>
            <a:r>
              <a:rPr lang="sr-Latn-RS" sz="1600" dirty="0"/>
              <a:t> = 0;</a:t>
            </a:r>
          </a:p>
          <a:p>
            <a:pPr>
              <a:spcBef>
                <a:spcPts val="0"/>
              </a:spcBef>
              <a:spcAft>
                <a:spcPts val="0"/>
              </a:spcAft>
            </a:pPr>
            <a:r>
              <a:rPr lang="sr-Latn-RS" sz="1600" dirty="0" err="1" smtClean="0"/>
              <a:t>while</a:t>
            </a:r>
            <a:r>
              <a:rPr lang="sr-Latn-RS" sz="1600" dirty="0" smtClean="0"/>
              <a:t> </a:t>
            </a:r>
            <a:r>
              <a:rPr lang="sr-Latn-RS" sz="1600" dirty="0"/>
              <a:t>(</a:t>
            </a:r>
            <a:r>
              <a:rPr lang="sr-Latn-RS" sz="1600" dirty="0" err="1"/>
              <a:t>fgets</a:t>
            </a:r>
            <a:r>
              <a:rPr lang="sr-Latn-RS" sz="1600" dirty="0"/>
              <a:t>(line, MAX_LEN, </a:t>
            </a:r>
            <a:r>
              <a:rPr lang="sr-Latn-RS" sz="1600" dirty="0" err="1"/>
              <a:t>in_data</a:t>
            </a:r>
            <a:r>
              <a:rPr lang="sr-Latn-RS" sz="1600" dirty="0"/>
              <a:t>) != NULL) {</a:t>
            </a:r>
          </a:p>
          <a:p>
            <a:pPr>
              <a:spcBef>
                <a:spcPts val="0"/>
              </a:spcBef>
              <a:spcAft>
                <a:spcPts val="0"/>
              </a:spcAft>
            </a:pPr>
            <a:r>
              <a:rPr lang="sr-Latn-RS" sz="1600" dirty="0"/>
              <a:t>	</a:t>
            </a:r>
            <a:r>
              <a:rPr lang="sr-Latn-RS" sz="1600" dirty="0" err="1" smtClean="0"/>
              <a:t>char</a:t>
            </a:r>
            <a:r>
              <a:rPr lang="sr-Latn-RS" sz="1600" dirty="0"/>
              <a:t>** </a:t>
            </a:r>
            <a:r>
              <a:rPr lang="sr-Latn-RS" sz="1600" dirty="0" err="1"/>
              <a:t>columns</a:t>
            </a:r>
            <a:r>
              <a:rPr lang="sr-Latn-RS" sz="1600" dirty="0"/>
              <a:t> = </a:t>
            </a:r>
            <a:r>
              <a:rPr lang="sr-Latn-RS" sz="1600" dirty="0" err="1"/>
              <a:t>str_split</a:t>
            </a:r>
            <a:r>
              <a:rPr lang="sr-Latn-RS" sz="1600" dirty="0"/>
              <a:t>(line, '\t');</a:t>
            </a:r>
          </a:p>
          <a:p>
            <a:pPr>
              <a:spcBef>
                <a:spcPts val="0"/>
              </a:spcBef>
              <a:spcAft>
                <a:spcPts val="0"/>
              </a:spcAft>
            </a:pPr>
            <a:r>
              <a:rPr lang="sr-Latn-RS" sz="1600" dirty="0"/>
              <a:t>	</a:t>
            </a:r>
            <a:r>
              <a:rPr lang="sr-Latn-RS" sz="1600" dirty="0" err="1" smtClean="0"/>
              <a:t>int</a:t>
            </a:r>
            <a:r>
              <a:rPr lang="sr-Latn-RS" sz="1600" dirty="0" smtClean="0"/>
              <a:t> </a:t>
            </a:r>
            <a:r>
              <a:rPr lang="sr-Latn-RS" sz="1600" dirty="0" err="1"/>
              <a:t>user</a:t>
            </a:r>
            <a:r>
              <a:rPr lang="sr-Latn-RS" sz="1600" dirty="0"/>
              <a:t> = </a:t>
            </a:r>
            <a:r>
              <a:rPr lang="sr-Latn-RS" sz="1600" dirty="0" err="1"/>
              <a:t>atoi</a:t>
            </a:r>
            <a:r>
              <a:rPr lang="sr-Latn-RS" sz="1600" dirty="0"/>
              <a:t>(</a:t>
            </a:r>
            <a:r>
              <a:rPr lang="sr-Latn-RS" sz="1600" dirty="0" err="1"/>
              <a:t>columns</a:t>
            </a:r>
            <a:r>
              <a:rPr lang="sr-Latn-RS" sz="1600" dirty="0"/>
              <a:t>[0]) - 1;</a:t>
            </a:r>
          </a:p>
          <a:p>
            <a:pPr>
              <a:spcBef>
                <a:spcPts val="0"/>
              </a:spcBef>
              <a:spcAft>
                <a:spcPts val="0"/>
              </a:spcAft>
            </a:pPr>
            <a:r>
              <a:rPr lang="sr-Latn-RS" sz="1600" dirty="0"/>
              <a:t>	</a:t>
            </a:r>
            <a:r>
              <a:rPr lang="sr-Latn-RS" sz="1600" dirty="0" err="1" smtClean="0"/>
              <a:t>int</a:t>
            </a:r>
            <a:r>
              <a:rPr lang="sr-Latn-RS" sz="1600" dirty="0" smtClean="0"/>
              <a:t> </a:t>
            </a:r>
            <a:r>
              <a:rPr lang="sr-Latn-RS" sz="1600" dirty="0" err="1"/>
              <a:t>item</a:t>
            </a:r>
            <a:r>
              <a:rPr lang="sr-Latn-RS" sz="1600" dirty="0"/>
              <a:t> = </a:t>
            </a:r>
            <a:r>
              <a:rPr lang="sr-Latn-RS" sz="1600" dirty="0" err="1"/>
              <a:t>atoi</a:t>
            </a:r>
            <a:r>
              <a:rPr lang="sr-Latn-RS" sz="1600" dirty="0"/>
              <a:t>(</a:t>
            </a:r>
            <a:r>
              <a:rPr lang="sr-Latn-RS" sz="1600" dirty="0" err="1"/>
              <a:t>columns</a:t>
            </a:r>
            <a:r>
              <a:rPr lang="sr-Latn-RS" sz="1600" dirty="0"/>
              <a:t>[1]) - 1;</a:t>
            </a:r>
          </a:p>
          <a:p>
            <a:pPr>
              <a:spcBef>
                <a:spcPts val="0"/>
              </a:spcBef>
              <a:spcAft>
                <a:spcPts val="0"/>
              </a:spcAft>
            </a:pPr>
            <a:r>
              <a:rPr lang="sr-Latn-RS" sz="1600" dirty="0"/>
              <a:t>	</a:t>
            </a:r>
            <a:r>
              <a:rPr lang="sr-Latn-RS" sz="1600" dirty="0" err="1" smtClean="0"/>
              <a:t>int</a:t>
            </a:r>
            <a:r>
              <a:rPr lang="sr-Latn-RS" sz="1600" dirty="0" smtClean="0"/>
              <a:t> </a:t>
            </a:r>
            <a:r>
              <a:rPr lang="sr-Latn-RS" sz="1600" dirty="0" err="1"/>
              <a:t>rating</a:t>
            </a:r>
            <a:r>
              <a:rPr lang="sr-Latn-RS" sz="1600" dirty="0"/>
              <a:t> = </a:t>
            </a:r>
            <a:r>
              <a:rPr lang="sr-Latn-RS" sz="1600" dirty="0" err="1"/>
              <a:t>atoi</a:t>
            </a:r>
            <a:r>
              <a:rPr lang="sr-Latn-RS" sz="1600" dirty="0"/>
              <a:t>(</a:t>
            </a:r>
            <a:r>
              <a:rPr lang="sr-Latn-RS" sz="1600" dirty="0" err="1"/>
              <a:t>columns</a:t>
            </a:r>
            <a:r>
              <a:rPr lang="sr-Latn-RS" sz="1600" dirty="0"/>
              <a:t>[2]);</a:t>
            </a:r>
          </a:p>
          <a:p>
            <a:pPr>
              <a:spcBef>
                <a:spcPts val="0"/>
              </a:spcBef>
              <a:spcAft>
                <a:spcPts val="0"/>
              </a:spcAft>
            </a:pPr>
            <a:r>
              <a:rPr lang="sr-Latn-RS" sz="1600" dirty="0"/>
              <a:t>	</a:t>
            </a:r>
            <a:r>
              <a:rPr lang="sr-Latn-RS" sz="1600" dirty="0" err="1" smtClean="0"/>
              <a:t>ratings</a:t>
            </a:r>
            <a:r>
              <a:rPr lang="sr-Latn-RS" sz="1600" dirty="0" smtClean="0"/>
              <a:t>[</a:t>
            </a:r>
            <a:r>
              <a:rPr lang="sr-Latn-RS" sz="1600" dirty="0" err="1" smtClean="0"/>
              <a:t>user</a:t>
            </a:r>
            <a:r>
              <a:rPr lang="sr-Latn-RS" sz="1600" dirty="0"/>
              <a:t>][</a:t>
            </a:r>
            <a:r>
              <a:rPr lang="sr-Latn-RS" sz="1600" dirty="0" err="1"/>
              <a:t>item</a:t>
            </a:r>
            <a:r>
              <a:rPr lang="sr-Latn-RS" sz="1600" dirty="0"/>
              <a:t>] = </a:t>
            </a:r>
            <a:r>
              <a:rPr lang="sr-Latn-RS" sz="1600" dirty="0" err="1"/>
              <a:t>rating</a:t>
            </a:r>
            <a:r>
              <a:rPr lang="sr-Latn-RS" sz="1600" dirty="0"/>
              <a:t>;</a:t>
            </a:r>
          </a:p>
          <a:p>
            <a:pPr>
              <a:spcBef>
                <a:spcPts val="0"/>
              </a:spcBef>
              <a:spcAft>
                <a:spcPts val="0"/>
              </a:spcAft>
            </a:pPr>
            <a:r>
              <a:rPr lang="sr-Latn-RS" sz="1600" dirty="0"/>
              <a:t>	</a:t>
            </a:r>
            <a:r>
              <a:rPr lang="sr-Latn-RS" sz="1600" dirty="0" smtClean="0"/>
              <a:t>ratings1D[</a:t>
            </a:r>
            <a:r>
              <a:rPr lang="sr-Latn-RS" sz="1600" dirty="0" err="1" smtClean="0"/>
              <a:t>user</a:t>
            </a:r>
            <a:r>
              <a:rPr lang="sr-Latn-RS" sz="1600" dirty="0" smtClean="0"/>
              <a:t> </a:t>
            </a:r>
            <a:r>
              <a:rPr lang="sr-Latn-RS" sz="1600" dirty="0"/>
              <a:t>* </a:t>
            </a:r>
            <a:r>
              <a:rPr lang="sr-Latn-RS" sz="1600" dirty="0" err="1"/>
              <a:t>numItems</a:t>
            </a:r>
            <a:r>
              <a:rPr lang="sr-Latn-RS" sz="1600" dirty="0"/>
              <a:t> + </a:t>
            </a:r>
            <a:r>
              <a:rPr lang="sr-Latn-RS" sz="1600" dirty="0" err="1"/>
              <a:t>item</a:t>
            </a:r>
            <a:r>
              <a:rPr lang="sr-Latn-RS" sz="1600" dirty="0"/>
              <a:t>] = </a:t>
            </a:r>
            <a:r>
              <a:rPr lang="sr-Latn-RS" sz="1600" dirty="0" err="1"/>
              <a:t>rating</a:t>
            </a:r>
            <a:r>
              <a:rPr lang="sr-Latn-RS" sz="1600" dirty="0"/>
              <a:t>;</a:t>
            </a:r>
          </a:p>
          <a:p>
            <a:pPr>
              <a:spcBef>
                <a:spcPts val="0"/>
              </a:spcBef>
              <a:spcAft>
                <a:spcPts val="0"/>
              </a:spcAft>
            </a:pPr>
            <a:r>
              <a:rPr lang="sr-Latn-RS" sz="1600" dirty="0"/>
              <a:t>	</a:t>
            </a:r>
            <a:r>
              <a:rPr lang="sr-Latn-RS" sz="1600" dirty="0" err="1" smtClean="0"/>
              <a:t>pp</a:t>
            </a:r>
            <a:r>
              <a:rPr lang="sr-Latn-RS" sz="1600" dirty="0"/>
              <a:t>++;</a:t>
            </a:r>
          </a:p>
          <a:p>
            <a:pPr>
              <a:spcBef>
                <a:spcPts val="0"/>
              </a:spcBef>
              <a:spcAft>
                <a:spcPts val="0"/>
              </a:spcAft>
            </a:pPr>
            <a:r>
              <a:rPr lang="sr-Latn-RS" sz="1600" dirty="0" smtClean="0"/>
              <a:t>}</a:t>
            </a:r>
            <a:endParaRPr lang="en-US" sz="1600" dirty="0"/>
          </a:p>
        </p:txBody>
      </p:sp>
      <p:sp>
        <p:nvSpPr>
          <p:cNvPr id="4" name="Slide Number Placeholder 3"/>
          <p:cNvSpPr>
            <a:spLocks noGrp="1"/>
          </p:cNvSpPr>
          <p:nvPr>
            <p:ph type="sldNum" sz="quarter" idx="12"/>
          </p:nvPr>
        </p:nvSpPr>
        <p:spPr/>
        <p:txBody>
          <a:bodyPr/>
          <a:lstStyle/>
          <a:p>
            <a:fld id="{1A91FF65-C93D-4857-A0D8-DD1B548DCA18}" type="slidenum">
              <a:rPr lang="en-US" smtClean="0"/>
              <a:pPr/>
              <a:t>17</a:t>
            </a:fld>
            <a:r>
              <a:rPr lang="sr-Latn-RS" smtClean="0"/>
              <a:t>/13</a:t>
            </a:r>
            <a:endParaRPr lang="sr-Latn-RS" dirty="0" smtClean="0"/>
          </a:p>
        </p:txBody>
      </p:sp>
      <p:sp>
        <p:nvSpPr>
          <p:cNvPr id="5" name="Content Placeholder 2"/>
          <p:cNvSpPr txBox="1">
            <a:spLocks/>
          </p:cNvSpPr>
          <p:nvPr/>
        </p:nvSpPr>
        <p:spPr>
          <a:xfrm>
            <a:off x="1249680" y="1998134"/>
            <a:ext cx="10058400" cy="4196604"/>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endParaRPr lang="sr-Latn-RS" sz="1900" dirty="0" smtClean="0"/>
          </a:p>
        </p:txBody>
      </p:sp>
    </p:spTree>
    <p:extLst>
      <p:ext uri="{BB962C8B-B14F-4D97-AF65-F5344CB8AC3E}">
        <p14:creationId xmlns:p14="http://schemas.microsoft.com/office/powerpoint/2010/main" val="15067372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Implementacija</a:t>
            </a:r>
            <a:r>
              <a:rPr lang="en-US" dirty="0" smtClean="0"/>
              <a:t> DFE – CPU </a:t>
            </a:r>
            <a:r>
              <a:rPr lang="en-US" dirty="0" err="1" smtClean="0"/>
              <a:t>kod</a:t>
            </a:r>
            <a:endParaRPr lang="en-US" dirty="0"/>
          </a:p>
        </p:txBody>
      </p:sp>
      <p:sp>
        <p:nvSpPr>
          <p:cNvPr id="3" name="Content Placeholder 2"/>
          <p:cNvSpPr>
            <a:spLocks noGrp="1"/>
          </p:cNvSpPr>
          <p:nvPr>
            <p:ph idx="1"/>
          </p:nvPr>
        </p:nvSpPr>
        <p:spPr>
          <a:xfrm>
            <a:off x="1097279" y="1845734"/>
            <a:ext cx="10210801" cy="4023360"/>
          </a:xfrm>
        </p:spPr>
        <p:txBody>
          <a:bodyPr numCol="2">
            <a:noAutofit/>
          </a:bodyPr>
          <a:lstStyle/>
          <a:p>
            <a:pPr>
              <a:spcBef>
                <a:spcPts val="0"/>
              </a:spcBef>
              <a:spcAft>
                <a:spcPts val="0"/>
              </a:spcAft>
            </a:pPr>
            <a:r>
              <a:rPr lang="sr-Latn-RS" sz="1600" dirty="0"/>
              <a:t>//</a:t>
            </a:r>
            <a:r>
              <a:rPr lang="sr-Latn-RS" sz="1600" dirty="0" err="1"/>
              <a:t>Similarities</a:t>
            </a:r>
            <a:endParaRPr lang="sr-Latn-RS" sz="1600" dirty="0"/>
          </a:p>
          <a:p>
            <a:pPr>
              <a:spcBef>
                <a:spcPts val="0"/>
              </a:spcBef>
              <a:spcAft>
                <a:spcPts val="0"/>
              </a:spcAft>
            </a:pPr>
            <a:r>
              <a:rPr lang="sr-Latn-RS" sz="1600" dirty="0" err="1" smtClean="0"/>
              <a:t>int</a:t>
            </a:r>
            <a:r>
              <a:rPr lang="sr-Latn-RS" sz="1600" dirty="0" smtClean="0"/>
              <a:t> </a:t>
            </a:r>
            <a:r>
              <a:rPr lang="sr-Latn-RS" sz="1600" dirty="0" err="1"/>
              <a:t>numSimilarities</a:t>
            </a:r>
            <a:r>
              <a:rPr lang="sr-Latn-RS" sz="1600" dirty="0"/>
              <a:t> = </a:t>
            </a:r>
            <a:r>
              <a:rPr lang="sr-Latn-RS" sz="1600" dirty="0" err="1"/>
              <a:t>numUsers</a:t>
            </a:r>
            <a:r>
              <a:rPr lang="sr-Latn-RS" sz="1600" dirty="0"/>
              <a:t> * </a:t>
            </a:r>
            <a:r>
              <a:rPr lang="sr-Latn-RS" sz="1600" dirty="0" err="1"/>
              <a:t>numUsers</a:t>
            </a:r>
            <a:r>
              <a:rPr lang="sr-Latn-RS" sz="1600" dirty="0"/>
              <a:t>;// * </a:t>
            </a:r>
            <a:r>
              <a:rPr lang="sr-Latn-RS" sz="1600" dirty="0" err="1"/>
              <a:t>sizeof</a:t>
            </a:r>
            <a:r>
              <a:rPr lang="sr-Latn-RS" sz="1600" dirty="0"/>
              <a:t>(</a:t>
            </a:r>
            <a:r>
              <a:rPr lang="sr-Latn-RS" sz="1600" dirty="0" err="1"/>
              <a:t>int</a:t>
            </a:r>
            <a:r>
              <a:rPr lang="sr-Latn-RS" sz="1600" dirty="0"/>
              <a:t>)</a:t>
            </a:r>
          </a:p>
          <a:p>
            <a:pPr>
              <a:spcBef>
                <a:spcPts val="0"/>
              </a:spcBef>
              <a:spcAft>
                <a:spcPts val="0"/>
              </a:spcAft>
            </a:pPr>
            <a:r>
              <a:rPr lang="sr-Latn-RS" sz="1600" dirty="0" err="1" smtClean="0"/>
              <a:t>int</a:t>
            </a:r>
            <a:r>
              <a:rPr lang="sr-Latn-RS" sz="1600" dirty="0" smtClean="0"/>
              <a:t> </a:t>
            </a:r>
            <a:r>
              <a:rPr lang="sr-Latn-RS" sz="1600" dirty="0" err="1"/>
              <a:t>similaritiesPerUserFinalSizeBytes</a:t>
            </a:r>
            <a:r>
              <a:rPr lang="sr-Latn-RS" sz="1600" dirty="0"/>
              <a:t> = </a:t>
            </a:r>
            <a:r>
              <a:rPr lang="sr-Latn-RS" sz="1600" dirty="0" err="1"/>
              <a:t>numUsers</a:t>
            </a:r>
            <a:r>
              <a:rPr lang="sr-Latn-RS" sz="1600" dirty="0"/>
              <a:t> * </a:t>
            </a:r>
            <a:r>
              <a:rPr lang="sr-Latn-RS" sz="1600" dirty="0" err="1"/>
              <a:t>sizeof</a:t>
            </a:r>
            <a:r>
              <a:rPr lang="sr-Latn-RS" sz="1600" dirty="0"/>
              <a:t>(</a:t>
            </a:r>
            <a:r>
              <a:rPr lang="sr-Latn-RS" sz="1600" dirty="0" err="1"/>
              <a:t>int</a:t>
            </a:r>
            <a:r>
              <a:rPr lang="sr-Latn-RS" sz="1600" dirty="0"/>
              <a:t>);</a:t>
            </a:r>
          </a:p>
          <a:p>
            <a:pPr>
              <a:spcBef>
                <a:spcPts val="0"/>
              </a:spcBef>
              <a:spcAft>
                <a:spcPts val="0"/>
              </a:spcAft>
            </a:pPr>
            <a:r>
              <a:rPr lang="sr-Latn-RS" sz="1600" dirty="0" err="1" smtClean="0"/>
              <a:t>if</a:t>
            </a:r>
            <a:r>
              <a:rPr lang="sr-Latn-RS" sz="1600" dirty="0" smtClean="0"/>
              <a:t> </a:t>
            </a:r>
            <a:r>
              <a:rPr lang="sr-Latn-RS" sz="1600" dirty="0"/>
              <a:t>(</a:t>
            </a:r>
            <a:r>
              <a:rPr lang="sr-Latn-RS" sz="1600" dirty="0" err="1"/>
              <a:t>similaritiesPerUserFinalSizeBytes</a:t>
            </a:r>
            <a:r>
              <a:rPr lang="sr-Latn-RS" sz="1600" dirty="0"/>
              <a:t> % 16 != 0) {</a:t>
            </a:r>
          </a:p>
          <a:p>
            <a:pPr lvl="1">
              <a:spcBef>
                <a:spcPts val="0"/>
              </a:spcBef>
              <a:spcAft>
                <a:spcPts val="0"/>
              </a:spcAft>
            </a:pPr>
            <a:r>
              <a:rPr lang="sr-Latn-RS" sz="1400" dirty="0" err="1" smtClean="0"/>
              <a:t>int</a:t>
            </a:r>
            <a:r>
              <a:rPr lang="sr-Latn-RS" sz="1400" dirty="0" smtClean="0"/>
              <a:t> </a:t>
            </a:r>
            <a:r>
              <a:rPr lang="sr-Latn-RS" sz="1400" dirty="0"/>
              <a:t>p = </a:t>
            </a:r>
            <a:r>
              <a:rPr lang="sr-Latn-RS" sz="1400" dirty="0" err="1"/>
              <a:t>similaritiesPerUserFinalSizeBytes</a:t>
            </a:r>
            <a:r>
              <a:rPr lang="sr-Latn-RS" sz="1400" dirty="0"/>
              <a:t> / 16;</a:t>
            </a:r>
          </a:p>
          <a:p>
            <a:pPr lvl="1">
              <a:spcBef>
                <a:spcPts val="0"/>
              </a:spcBef>
              <a:spcAft>
                <a:spcPts val="0"/>
              </a:spcAft>
            </a:pPr>
            <a:r>
              <a:rPr lang="sr-Latn-RS" sz="1400" dirty="0" err="1" smtClean="0"/>
              <a:t>similaritiesPerUserFinalSizeBytes</a:t>
            </a:r>
            <a:r>
              <a:rPr lang="sr-Latn-RS" sz="1400" dirty="0" smtClean="0"/>
              <a:t> </a:t>
            </a:r>
            <a:r>
              <a:rPr lang="sr-Latn-RS" sz="1400" dirty="0"/>
              <a:t>= (p + 1) * 16;</a:t>
            </a:r>
          </a:p>
          <a:p>
            <a:pPr>
              <a:spcBef>
                <a:spcPts val="0"/>
              </a:spcBef>
              <a:spcAft>
                <a:spcPts val="0"/>
              </a:spcAft>
            </a:pPr>
            <a:r>
              <a:rPr lang="sr-Latn-RS" sz="1600" dirty="0" smtClean="0"/>
              <a:t>}</a:t>
            </a:r>
            <a:endParaRPr lang="sr-Latn-RS" sz="1600" dirty="0"/>
          </a:p>
          <a:p>
            <a:pPr>
              <a:spcBef>
                <a:spcPts val="0"/>
              </a:spcBef>
              <a:spcAft>
                <a:spcPts val="0"/>
              </a:spcAft>
            </a:pPr>
            <a:r>
              <a:rPr lang="sr-Latn-RS" sz="1600" dirty="0" err="1" smtClean="0"/>
              <a:t>float</a:t>
            </a:r>
            <a:r>
              <a:rPr lang="sr-Latn-RS" sz="1600" dirty="0"/>
              <a:t>* </a:t>
            </a:r>
            <a:r>
              <a:rPr lang="sr-Latn-RS" sz="1600" dirty="0" err="1"/>
              <a:t>similaritiesPerUser</a:t>
            </a:r>
            <a:r>
              <a:rPr lang="sr-Latn-RS" sz="1600" dirty="0"/>
              <a:t> = </a:t>
            </a:r>
            <a:r>
              <a:rPr lang="sr-Latn-RS" sz="1600" dirty="0" err="1"/>
              <a:t>calloc</a:t>
            </a:r>
            <a:r>
              <a:rPr lang="sr-Latn-RS" sz="1600" dirty="0"/>
              <a:t>(</a:t>
            </a:r>
            <a:r>
              <a:rPr lang="sr-Latn-RS" sz="1600" dirty="0" err="1"/>
              <a:t>similaritiesPerUserFinalSizeBytes</a:t>
            </a:r>
            <a:r>
              <a:rPr lang="sr-Latn-RS" sz="1600" dirty="0"/>
              <a:t>,</a:t>
            </a:r>
          </a:p>
          <a:p>
            <a:pPr>
              <a:spcBef>
                <a:spcPts val="0"/>
              </a:spcBef>
              <a:spcAft>
                <a:spcPts val="0"/>
              </a:spcAft>
            </a:pPr>
            <a:r>
              <a:rPr lang="sr-Latn-RS" sz="1600" dirty="0"/>
              <a:t>		</a:t>
            </a:r>
            <a:r>
              <a:rPr lang="sr-Latn-RS" sz="1600" dirty="0" err="1" smtClean="0"/>
              <a:t>sizeof</a:t>
            </a:r>
            <a:r>
              <a:rPr lang="sr-Latn-RS" sz="1600" dirty="0" smtClean="0"/>
              <a:t>(</a:t>
            </a:r>
            <a:r>
              <a:rPr lang="sr-Latn-RS" sz="1600" dirty="0" err="1" smtClean="0"/>
              <a:t>float</a:t>
            </a:r>
            <a:r>
              <a:rPr lang="sr-Latn-RS" sz="1600" dirty="0"/>
              <a:t>));</a:t>
            </a:r>
          </a:p>
          <a:p>
            <a:pPr>
              <a:spcBef>
                <a:spcPts val="0"/>
              </a:spcBef>
              <a:spcAft>
                <a:spcPts val="0"/>
              </a:spcAft>
            </a:pPr>
            <a:r>
              <a:rPr lang="sr-Latn-RS" sz="1600" dirty="0" err="1" smtClean="0"/>
              <a:t>float</a:t>
            </a:r>
            <a:r>
              <a:rPr lang="sr-Latn-RS" sz="1600" dirty="0"/>
              <a:t>* </a:t>
            </a:r>
            <a:r>
              <a:rPr lang="sr-Latn-RS" sz="1600" dirty="0" err="1"/>
              <a:t>similarities</a:t>
            </a:r>
            <a:r>
              <a:rPr lang="sr-Latn-RS" sz="1600" dirty="0"/>
              <a:t> = </a:t>
            </a:r>
            <a:r>
              <a:rPr lang="sr-Latn-RS" sz="1600" dirty="0" err="1"/>
              <a:t>calloc</a:t>
            </a:r>
            <a:r>
              <a:rPr lang="sr-Latn-RS" sz="1600" dirty="0"/>
              <a:t>(</a:t>
            </a:r>
            <a:r>
              <a:rPr lang="sr-Latn-RS" sz="1600" dirty="0" err="1"/>
              <a:t>numSimilarities</a:t>
            </a:r>
            <a:r>
              <a:rPr lang="sr-Latn-RS" sz="1600" dirty="0"/>
              <a:t>, </a:t>
            </a:r>
            <a:r>
              <a:rPr lang="sr-Latn-RS" sz="1600" dirty="0" err="1"/>
              <a:t>sizeof</a:t>
            </a:r>
            <a:r>
              <a:rPr lang="sr-Latn-RS" sz="1600" dirty="0"/>
              <a:t>(</a:t>
            </a:r>
            <a:r>
              <a:rPr lang="sr-Latn-RS" sz="1600" dirty="0" err="1"/>
              <a:t>float</a:t>
            </a:r>
            <a:r>
              <a:rPr lang="sr-Latn-RS" sz="1600" dirty="0"/>
              <a:t>));</a:t>
            </a:r>
          </a:p>
          <a:p>
            <a:pPr>
              <a:spcBef>
                <a:spcPts val="0"/>
              </a:spcBef>
              <a:spcAft>
                <a:spcPts val="0"/>
              </a:spcAft>
            </a:pPr>
            <a:r>
              <a:rPr lang="sr-Latn-RS" sz="1600" dirty="0" smtClean="0"/>
              <a:t>//</a:t>
            </a:r>
            <a:r>
              <a:rPr lang="sr-Latn-RS" sz="1600" dirty="0"/>
              <a:t>DFE</a:t>
            </a:r>
          </a:p>
          <a:p>
            <a:pPr>
              <a:spcBef>
                <a:spcPts val="0"/>
              </a:spcBef>
              <a:spcAft>
                <a:spcPts val="0"/>
              </a:spcAft>
            </a:pPr>
            <a:r>
              <a:rPr lang="sr-Latn-RS" sz="1600" dirty="0" smtClean="0"/>
              <a:t>//</a:t>
            </a:r>
            <a:r>
              <a:rPr lang="sr-Latn-RS" sz="1600" dirty="0"/>
              <a:t>N, M, </a:t>
            </a:r>
            <a:r>
              <a:rPr lang="sr-Latn-RS" sz="1600" dirty="0" err="1"/>
              <a:t>Noffset</a:t>
            </a:r>
            <a:r>
              <a:rPr lang="sr-Latn-RS" sz="1600" dirty="0"/>
              <a:t>, </a:t>
            </a:r>
            <a:r>
              <a:rPr lang="sr-Latn-RS" sz="1600" dirty="0" err="1"/>
              <a:t>finalSizeBytes</a:t>
            </a:r>
            <a:r>
              <a:rPr lang="sr-Latn-RS" sz="1600" dirty="0"/>
              <a:t>, x, y</a:t>
            </a:r>
          </a:p>
          <a:p>
            <a:pPr>
              <a:spcBef>
                <a:spcPts val="0"/>
              </a:spcBef>
              <a:spcAft>
                <a:spcPts val="0"/>
              </a:spcAft>
            </a:pPr>
            <a:r>
              <a:rPr lang="sr-Latn-RS" sz="1600" dirty="0" err="1" smtClean="0"/>
              <a:t>for</a:t>
            </a:r>
            <a:r>
              <a:rPr lang="sr-Latn-RS" sz="1600" dirty="0" smtClean="0"/>
              <a:t> </a:t>
            </a:r>
            <a:r>
              <a:rPr lang="sr-Latn-RS" sz="1600" dirty="0"/>
              <a:t>(</a:t>
            </a:r>
            <a:r>
              <a:rPr lang="sr-Latn-RS" sz="1600" dirty="0" err="1"/>
              <a:t>int</a:t>
            </a:r>
            <a:r>
              <a:rPr lang="sr-Latn-RS" sz="1600" dirty="0"/>
              <a:t> i = 0; i &lt; </a:t>
            </a:r>
            <a:r>
              <a:rPr lang="sr-Latn-RS" sz="1600" dirty="0" err="1"/>
              <a:t>numUsers</a:t>
            </a:r>
            <a:r>
              <a:rPr lang="sr-Latn-RS" sz="1600" dirty="0"/>
              <a:t>; i++) {</a:t>
            </a:r>
          </a:p>
          <a:p>
            <a:pPr>
              <a:spcBef>
                <a:spcPts val="0"/>
              </a:spcBef>
              <a:spcAft>
                <a:spcPts val="0"/>
              </a:spcAft>
            </a:pPr>
            <a:r>
              <a:rPr lang="sr-Latn-RS" sz="1600" dirty="0"/>
              <a:t>	</a:t>
            </a:r>
            <a:r>
              <a:rPr lang="sr-Latn-RS" sz="1600" dirty="0" err="1" smtClean="0"/>
              <a:t>int</a:t>
            </a:r>
            <a:r>
              <a:rPr lang="sr-Latn-RS" sz="1600" dirty="0" smtClean="0"/>
              <a:t> </a:t>
            </a:r>
            <a:r>
              <a:rPr lang="sr-Latn-RS" sz="1600" dirty="0" err="1"/>
              <a:t>numTicks</a:t>
            </a:r>
            <a:r>
              <a:rPr lang="sr-Latn-RS" sz="1600" dirty="0"/>
              <a:t> = </a:t>
            </a:r>
            <a:r>
              <a:rPr lang="sr-Latn-RS" sz="1600" dirty="0" err="1"/>
              <a:t>similaritiesPerUserFinalSizeBytes</a:t>
            </a:r>
            <a:r>
              <a:rPr lang="sr-Latn-RS" sz="1600" dirty="0"/>
              <a:t> / 4;</a:t>
            </a:r>
          </a:p>
          <a:p>
            <a:pPr>
              <a:spcBef>
                <a:spcPts val="0"/>
              </a:spcBef>
              <a:spcAft>
                <a:spcPts val="0"/>
              </a:spcAft>
            </a:pPr>
            <a:r>
              <a:rPr lang="sr-Latn-RS" sz="1600" dirty="0"/>
              <a:t>	</a:t>
            </a:r>
            <a:r>
              <a:rPr lang="sr-Latn-RS" sz="1600" dirty="0" err="1" smtClean="0"/>
              <a:t>Recommender</a:t>
            </a:r>
            <a:r>
              <a:rPr lang="sr-Latn-RS" sz="1600" dirty="0" smtClean="0"/>
              <a:t>(</a:t>
            </a:r>
            <a:r>
              <a:rPr lang="sr-Latn-RS" sz="1600" dirty="0" err="1" smtClean="0"/>
              <a:t>numUsers</a:t>
            </a:r>
            <a:r>
              <a:rPr lang="sr-Latn-RS" sz="1600" dirty="0" smtClean="0"/>
              <a:t> </a:t>
            </a:r>
            <a:r>
              <a:rPr lang="sr-Latn-RS" sz="1600" dirty="0"/>
              <a:t>- i, </a:t>
            </a:r>
            <a:r>
              <a:rPr lang="sr-Latn-RS" sz="1600" dirty="0" err="1"/>
              <a:t>numItems</a:t>
            </a:r>
            <a:r>
              <a:rPr lang="sr-Latn-RS" sz="1600" dirty="0"/>
              <a:t>, </a:t>
            </a:r>
            <a:r>
              <a:rPr lang="sr-Latn-RS" sz="1600" dirty="0" err="1"/>
              <a:t>similaritiesPerUserFinalSizeBytes</a:t>
            </a:r>
            <a:r>
              <a:rPr lang="sr-Latn-RS" sz="1600" dirty="0"/>
              <a:t>,</a:t>
            </a:r>
          </a:p>
          <a:p>
            <a:pPr>
              <a:spcBef>
                <a:spcPts val="0"/>
              </a:spcBef>
              <a:spcAft>
                <a:spcPts val="0"/>
              </a:spcAft>
            </a:pPr>
            <a:r>
              <a:rPr lang="sr-Latn-RS" sz="1600" dirty="0"/>
              <a:t>			</a:t>
            </a:r>
            <a:r>
              <a:rPr lang="sr-Latn-RS" sz="1600" dirty="0" err="1" smtClean="0"/>
              <a:t>numTicks</a:t>
            </a:r>
            <a:r>
              <a:rPr lang="sr-Latn-RS" sz="1600" dirty="0"/>
              <a:t>, ratings1D + </a:t>
            </a:r>
            <a:r>
              <a:rPr lang="sr-Latn-RS" sz="1600" dirty="0" err="1"/>
              <a:t>numItems</a:t>
            </a:r>
            <a:r>
              <a:rPr lang="sr-Latn-RS" sz="1600" dirty="0"/>
              <a:t> * i, </a:t>
            </a:r>
            <a:r>
              <a:rPr lang="sr-Latn-RS" sz="1600" dirty="0" err="1"/>
              <a:t>similaritiesPerUser</a:t>
            </a:r>
            <a:r>
              <a:rPr lang="sr-Latn-RS" sz="1600" dirty="0"/>
              <a:t>);</a:t>
            </a:r>
          </a:p>
          <a:p>
            <a:pPr>
              <a:spcBef>
                <a:spcPts val="0"/>
              </a:spcBef>
              <a:spcAft>
                <a:spcPts val="0"/>
              </a:spcAft>
            </a:pPr>
            <a:r>
              <a:rPr lang="sr-Latn-RS" sz="1600" dirty="0"/>
              <a:t>	</a:t>
            </a:r>
            <a:r>
              <a:rPr lang="sr-Latn-RS" sz="1600" dirty="0" err="1" smtClean="0"/>
              <a:t>for</a:t>
            </a:r>
            <a:r>
              <a:rPr lang="sr-Latn-RS" sz="1600" dirty="0" smtClean="0"/>
              <a:t> </a:t>
            </a:r>
            <a:r>
              <a:rPr lang="sr-Latn-RS" sz="1600" dirty="0"/>
              <a:t>(</a:t>
            </a:r>
            <a:r>
              <a:rPr lang="sr-Latn-RS" sz="1600" dirty="0" err="1"/>
              <a:t>int</a:t>
            </a:r>
            <a:r>
              <a:rPr lang="sr-Latn-RS" sz="1600" dirty="0"/>
              <a:t> j = i + 1; j &lt; </a:t>
            </a:r>
            <a:r>
              <a:rPr lang="sr-Latn-RS" sz="1600" dirty="0" err="1"/>
              <a:t>numUsers</a:t>
            </a:r>
            <a:r>
              <a:rPr lang="sr-Latn-RS" sz="1600" dirty="0"/>
              <a:t>; j++) {</a:t>
            </a:r>
          </a:p>
          <a:p>
            <a:pPr>
              <a:spcBef>
                <a:spcPts val="0"/>
              </a:spcBef>
              <a:spcAft>
                <a:spcPts val="0"/>
              </a:spcAft>
            </a:pPr>
            <a:r>
              <a:rPr lang="sr-Latn-RS" sz="1600" dirty="0"/>
              <a:t>		</a:t>
            </a:r>
            <a:r>
              <a:rPr lang="sr-Latn-RS" sz="1600" dirty="0" err="1" smtClean="0"/>
              <a:t>similarities</a:t>
            </a:r>
            <a:r>
              <a:rPr lang="sr-Latn-RS" sz="1600" dirty="0" smtClean="0"/>
              <a:t>[i </a:t>
            </a:r>
            <a:r>
              <a:rPr lang="sr-Latn-RS" sz="1600" dirty="0"/>
              <a:t>* </a:t>
            </a:r>
            <a:r>
              <a:rPr lang="sr-Latn-RS" sz="1600" dirty="0" err="1"/>
              <a:t>numUsers</a:t>
            </a:r>
            <a:r>
              <a:rPr lang="sr-Latn-RS" sz="1600" dirty="0"/>
              <a:t> + j] = </a:t>
            </a:r>
            <a:r>
              <a:rPr lang="sr-Latn-RS" sz="1600" dirty="0" err="1"/>
              <a:t>similaritiesPerUser</a:t>
            </a:r>
            <a:r>
              <a:rPr lang="sr-Latn-RS" sz="1600" dirty="0"/>
              <a:t>[j - i - 1];</a:t>
            </a:r>
          </a:p>
          <a:p>
            <a:pPr>
              <a:spcBef>
                <a:spcPts val="0"/>
              </a:spcBef>
              <a:spcAft>
                <a:spcPts val="0"/>
              </a:spcAft>
            </a:pPr>
            <a:r>
              <a:rPr lang="sr-Latn-RS" sz="1600" dirty="0"/>
              <a:t>		</a:t>
            </a:r>
            <a:r>
              <a:rPr lang="sr-Latn-RS" sz="1600" dirty="0" err="1" smtClean="0"/>
              <a:t>similarities</a:t>
            </a:r>
            <a:r>
              <a:rPr lang="sr-Latn-RS" sz="1600" dirty="0" smtClean="0"/>
              <a:t>[j </a:t>
            </a:r>
            <a:r>
              <a:rPr lang="sr-Latn-RS" sz="1600" dirty="0"/>
              <a:t>* </a:t>
            </a:r>
            <a:r>
              <a:rPr lang="sr-Latn-RS" sz="1600" dirty="0" err="1"/>
              <a:t>numUsers</a:t>
            </a:r>
            <a:r>
              <a:rPr lang="sr-Latn-RS" sz="1600" dirty="0"/>
              <a:t> + i] = </a:t>
            </a:r>
            <a:r>
              <a:rPr lang="sr-Latn-RS" sz="1600" dirty="0" err="1"/>
              <a:t>similaritiesPerUser</a:t>
            </a:r>
            <a:r>
              <a:rPr lang="sr-Latn-RS" sz="1600" dirty="0"/>
              <a:t>[j - i - 1];</a:t>
            </a:r>
          </a:p>
          <a:p>
            <a:pPr>
              <a:spcBef>
                <a:spcPts val="0"/>
              </a:spcBef>
              <a:spcAft>
                <a:spcPts val="0"/>
              </a:spcAft>
            </a:pPr>
            <a:r>
              <a:rPr lang="sr-Latn-RS" sz="1600" dirty="0"/>
              <a:t>	</a:t>
            </a:r>
            <a:r>
              <a:rPr lang="sr-Latn-RS" sz="1600" dirty="0" smtClean="0"/>
              <a:t>}</a:t>
            </a:r>
            <a:endParaRPr lang="sr-Latn-RS" sz="1600" dirty="0"/>
          </a:p>
          <a:p>
            <a:pPr>
              <a:spcBef>
                <a:spcPts val="0"/>
              </a:spcBef>
              <a:spcAft>
                <a:spcPts val="0"/>
              </a:spcAft>
            </a:pPr>
            <a:r>
              <a:rPr lang="sr-Latn-RS" sz="1600" dirty="0" smtClean="0"/>
              <a:t>}</a:t>
            </a:r>
            <a:endParaRPr lang="sr-Latn-RS" sz="1600" dirty="0"/>
          </a:p>
          <a:p>
            <a:pPr>
              <a:spcBef>
                <a:spcPts val="0"/>
              </a:spcBef>
              <a:spcAft>
                <a:spcPts val="0"/>
              </a:spcAft>
            </a:pPr>
            <a:r>
              <a:rPr lang="sr-Latn-RS" sz="1600" dirty="0" smtClean="0"/>
              <a:t>//</a:t>
            </a:r>
            <a:r>
              <a:rPr lang="sr-Latn-RS" sz="1600" dirty="0" err="1"/>
              <a:t>Recommendations</a:t>
            </a:r>
            <a:endParaRPr lang="sr-Latn-RS" sz="1600" dirty="0"/>
          </a:p>
          <a:p>
            <a:pPr>
              <a:spcBef>
                <a:spcPts val="0"/>
              </a:spcBef>
              <a:spcAft>
                <a:spcPts val="0"/>
              </a:spcAft>
            </a:pPr>
            <a:r>
              <a:rPr lang="sr-Latn-RS" sz="1600" dirty="0" err="1" smtClean="0"/>
              <a:t>int</a:t>
            </a:r>
            <a:r>
              <a:rPr lang="sr-Latn-RS" sz="1600" dirty="0" smtClean="0"/>
              <a:t> </a:t>
            </a:r>
            <a:r>
              <a:rPr lang="sr-Latn-RS" sz="1600" dirty="0" err="1"/>
              <a:t>numRecommendations</a:t>
            </a:r>
            <a:r>
              <a:rPr lang="sr-Latn-RS" sz="1600" dirty="0"/>
              <a:t> = </a:t>
            </a:r>
            <a:r>
              <a:rPr lang="sr-Latn-RS" sz="1600" dirty="0" err="1"/>
              <a:t>numUsers</a:t>
            </a:r>
            <a:r>
              <a:rPr lang="sr-Latn-RS" sz="1600" dirty="0"/>
              <a:t> </a:t>
            </a:r>
            <a:r>
              <a:rPr lang="sr-Latn-RS" sz="1600" dirty="0" smtClean="0"/>
              <a:t>*</a:t>
            </a:r>
            <a:r>
              <a:rPr lang="en-US" sz="1600" dirty="0" smtClean="0"/>
              <a:t> </a:t>
            </a:r>
            <a:r>
              <a:rPr lang="sr-Latn-RS" sz="1600" dirty="0" smtClean="0"/>
              <a:t>MAX_RECOMMENDATIONS</a:t>
            </a:r>
            <a:r>
              <a:rPr lang="sr-Latn-RS" sz="1600" dirty="0"/>
              <a:t>;</a:t>
            </a:r>
          </a:p>
          <a:p>
            <a:pPr>
              <a:spcBef>
                <a:spcPts val="0"/>
              </a:spcBef>
              <a:spcAft>
                <a:spcPts val="0"/>
              </a:spcAft>
            </a:pPr>
            <a:r>
              <a:rPr lang="sr-Latn-RS" sz="1600" dirty="0" err="1" smtClean="0"/>
              <a:t>float</a:t>
            </a:r>
            <a:r>
              <a:rPr lang="sr-Latn-RS" sz="1600" dirty="0" smtClean="0"/>
              <a:t> </a:t>
            </a:r>
            <a:r>
              <a:rPr lang="sr-Latn-RS" sz="1600" dirty="0"/>
              <a:t>**</a:t>
            </a:r>
            <a:r>
              <a:rPr lang="sr-Latn-RS" sz="1600" dirty="0" err="1"/>
              <a:t>recommendationScores</a:t>
            </a:r>
            <a:r>
              <a:rPr lang="sr-Latn-RS" sz="1600" dirty="0"/>
              <a:t> =</a:t>
            </a:r>
          </a:p>
          <a:p>
            <a:pPr>
              <a:spcBef>
                <a:spcPts val="0"/>
              </a:spcBef>
              <a:spcAft>
                <a:spcPts val="0"/>
              </a:spcAft>
            </a:pPr>
            <a:r>
              <a:rPr lang="sr-Latn-RS" sz="1600" dirty="0"/>
              <a:t>		</a:t>
            </a:r>
            <a:r>
              <a:rPr lang="sr-Latn-RS" sz="1600" dirty="0" smtClean="0"/>
              <a:t>(</a:t>
            </a:r>
            <a:r>
              <a:rPr lang="sr-Latn-RS" sz="1600" dirty="0" err="1"/>
              <a:t>float</a:t>
            </a:r>
            <a:r>
              <a:rPr lang="sr-Latn-RS" sz="1600" dirty="0"/>
              <a:t> **) </a:t>
            </a:r>
            <a:r>
              <a:rPr lang="sr-Latn-RS" sz="1600" dirty="0" err="1"/>
              <a:t>malloc</a:t>
            </a:r>
            <a:r>
              <a:rPr lang="sr-Latn-RS" sz="1600" dirty="0"/>
              <a:t>(</a:t>
            </a:r>
            <a:r>
              <a:rPr lang="sr-Latn-RS" sz="1600" dirty="0" err="1"/>
              <a:t>numUsers</a:t>
            </a:r>
            <a:r>
              <a:rPr lang="sr-Latn-RS" sz="1600" dirty="0"/>
              <a:t> * </a:t>
            </a:r>
            <a:r>
              <a:rPr lang="sr-Latn-RS" sz="1600" dirty="0" err="1"/>
              <a:t>sizeof</a:t>
            </a:r>
            <a:r>
              <a:rPr lang="sr-Latn-RS" sz="1600" dirty="0"/>
              <a:t>(</a:t>
            </a:r>
            <a:r>
              <a:rPr lang="sr-Latn-RS" sz="1600" dirty="0" err="1"/>
              <a:t>float</a:t>
            </a:r>
            <a:r>
              <a:rPr lang="sr-Latn-RS" sz="1600" dirty="0"/>
              <a:t> *));</a:t>
            </a:r>
          </a:p>
          <a:p>
            <a:pPr>
              <a:spcBef>
                <a:spcPts val="0"/>
              </a:spcBef>
              <a:spcAft>
                <a:spcPts val="0"/>
              </a:spcAft>
            </a:pPr>
            <a:r>
              <a:rPr lang="sr-Latn-RS" sz="1600" dirty="0" err="1" smtClean="0"/>
              <a:t>for</a:t>
            </a:r>
            <a:r>
              <a:rPr lang="sr-Latn-RS" sz="1600" dirty="0" smtClean="0"/>
              <a:t> </a:t>
            </a:r>
            <a:r>
              <a:rPr lang="sr-Latn-RS" sz="1600" dirty="0"/>
              <a:t>(</a:t>
            </a:r>
            <a:r>
              <a:rPr lang="sr-Latn-RS" sz="1600" dirty="0" err="1"/>
              <a:t>int</a:t>
            </a:r>
            <a:r>
              <a:rPr lang="sr-Latn-RS" sz="1600" dirty="0"/>
              <a:t> i = 0; i &lt; </a:t>
            </a:r>
            <a:r>
              <a:rPr lang="sr-Latn-RS" sz="1600" dirty="0" err="1"/>
              <a:t>numUsers</a:t>
            </a:r>
            <a:r>
              <a:rPr lang="sr-Latn-RS" sz="1600" dirty="0"/>
              <a:t>; i++) {</a:t>
            </a:r>
          </a:p>
          <a:p>
            <a:pPr>
              <a:spcBef>
                <a:spcPts val="0"/>
              </a:spcBef>
              <a:spcAft>
                <a:spcPts val="0"/>
              </a:spcAft>
            </a:pPr>
            <a:r>
              <a:rPr lang="sr-Latn-RS" sz="1600" dirty="0"/>
              <a:t>	</a:t>
            </a:r>
            <a:r>
              <a:rPr lang="sr-Latn-RS" sz="1600" dirty="0" err="1" smtClean="0"/>
              <a:t>recommendationScores</a:t>
            </a:r>
            <a:r>
              <a:rPr lang="sr-Latn-RS" sz="1600" dirty="0" smtClean="0"/>
              <a:t>[i</a:t>
            </a:r>
            <a:r>
              <a:rPr lang="sr-Latn-RS" sz="1600" dirty="0"/>
              <a:t>] = (</a:t>
            </a:r>
            <a:r>
              <a:rPr lang="sr-Latn-RS" sz="1600" dirty="0" err="1"/>
              <a:t>float</a:t>
            </a:r>
            <a:r>
              <a:rPr lang="sr-Latn-RS" sz="1600" dirty="0"/>
              <a:t> *) </a:t>
            </a:r>
            <a:r>
              <a:rPr lang="sr-Latn-RS" sz="1600" dirty="0" err="1" smtClean="0"/>
              <a:t>calloc</a:t>
            </a:r>
            <a:r>
              <a:rPr lang="sr-Latn-RS" sz="1600" dirty="0" smtClean="0"/>
              <a:t>(MAX_RECOMMENDATIONS,</a:t>
            </a:r>
            <a:r>
              <a:rPr lang="en-US" sz="1600" dirty="0" smtClean="0"/>
              <a:t> </a:t>
            </a:r>
            <a:r>
              <a:rPr lang="sr-Latn-RS" sz="1600" dirty="0" err="1" smtClean="0"/>
              <a:t>sizeof</a:t>
            </a:r>
            <a:r>
              <a:rPr lang="sr-Latn-RS" sz="1600" dirty="0" smtClean="0"/>
              <a:t>(</a:t>
            </a:r>
            <a:r>
              <a:rPr lang="sr-Latn-RS" sz="1600" dirty="0" err="1" smtClean="0"/>
              <a:t>float</a:t>
            </a:r>
            <a:r>
              <a:rPr lang="sr-Latn-RS" sz="1600" dirty="0"/>
              <a:t>));</a:t>
            </a:r>
          </a:p>
          <a:p>
            <a:pPr>
              <a:spcBef>
                <a:spcPts val="0"/>
              </a:spcBef>
              <a:spcAft>
                <a:spcPts val="0"/>
              </a:spcAft>
            </a:pPr>
            <a:r>
              <a:rPr lang="sr-Latn-RS" sz="1600" dirty="0" smtClean="0"/>
              <a:t>}</a:t>
            </a:r>
            <a:endParaRPr lang="sr-Latn-RS" sz="1600" dirty="0"/>
          </a:p>
          <a:p>
            <a:pPr>
              <a:spcBef>
                <a:spcPts val="0"/>
              </a:spcBef>
              <a:spcAft>
                <a:spcPts val="0"/>
              </a:spcAft>
            </a:pPr>
            <a:r>
              <a:rPr lang="sr-Latn-RS" sz="1600" dirty="0" err="1" smtClean="0"/>
              <a:t>int</a:t>
            </a:r>
            <a:r>
              <a:rPr lang="sr-Latn-RS" sz="1600" dirty="0" smtClean="0"/>
              <a:t> </a:t>
            </a:r>
            <a:r>
              <a:rPr lang="sr-Latn-RS" sz="1600" dirty="0"/>
              <a:t>**</a:t>
            </a:r>
            <a:r>
              <a:rPr lang="sr-Latn-RS" sz="1600" dirty="0" err="1"/>
              <a:t>recommendationItems</a:t>
            </a:r>
            <a:r>
              <a:rPr lang="sr-Latn-RS" sz="1600" dirty="0"/>
              <a:t> = (</a:t>
            </a:r>
            <a:r>
              <a:rPr lang="sr-Latn-RS" sz="1600" dirty="0" err="1"/>
              <a:t>int</a:t>
            </a:r>
            <a:r>
              <a:rPr lang="sr-Latn-RS" sz="1600" dirty="0"/>
              <a:t> **) </a:t>
            </a:r>
            <a:r>
              <a:rPr lang="sr-Latn-RS" sz="1600" dirty="0" err="1"/>
              <a:t>malloc</a:t>
            </a:r>
            <a:r>
              <a:rPr lang="sr-Latn-RS" sz="1600" dirty="0"/>
              <a:t>(</a:t>
            </a:r>
            <a:r>
              <a:rPr lang="sr-Latn-RS" sz="1600" dirty="0" err="1"/>
              <a:t>numUsers</a:t>
            </a:r>
            <a:r>
              <a:rPr lang="sr-Latn-RS" sz="1600" dirty="0"/>
              <a:t> * </a:t>
            </a:r>
            <a:r>
              <a:rPr lang="sr-Latn-RS" sz="1600" dirty="0" err="1"/>
              <a:t>sizeof</a:t>
            </a:r>
            <a:r>
              <a:rPr lang="sr-Latn-RS" sz="1600" dirty="0"/>
              <a:t>(</a:t>
            </a:r>
            <a:r>
              <a:rPr lang="sr-Latn-RS" sz="1600" dirty="0" err="1"/>
              <a:t>int</a:t>
            </a:r>
            <a:r>
              <a:rPr lang="sr-Latn-RS" sz="1600" dirty="0"/>
              <a:t> *));</a:t>
            </a:r>
          </a:p>
          <a:p>
            <a:pPr>
              <a:spcBef>
                <a:spcPts val="0"/>
              </a:spcBef>
              <a:spcAft>
                <a:spcPts val="0"/>
              </a:spcAft>
            </a:pPr>
            <a:r>
              <a:rPr lang="sr-Latn-RS" sz="1600" dirty="0" err="1" smtClean="0"/>
              <a:t>for</a:t>
            </a:r>
            <a:r>
              <a:rPr lang="sr-Latn-RS" sz="1600" dirty="0" smtClean="0"/>
              <a:t> </a:t>
            </a:r>
            <a:r>
              <a:rPr lang="sr-Latn-RS" sz="1600" dirty="0"/>
              <a:t>(</a:t>
            </a:r>
            <a:r>
              <a:rPr lang="sr-Latn-RS" sz="1600" dirty="0" err="1"/>
              <a:t>int</a:t>
            </a:r>
            <a:r>
              <a:rPr lang="sr-Latn-RS" sz="1600" dirty="0"/>
              <a:t> i = 0; i &lt; </a:t>
            </a:r>
            <a:r>
              <a:rPr lang="sr-Latn-RS" sz="1600" dirty="0" err="1"/>
              <a:t>numUsers</a:t>
            </a:r>
            <a:r>
              <a:rPr lang="sr-Latn-RS" sz="1600" dirty="0"/>
              <a:t>; i++) {</a:t>
            </a:r>
          </a:p>
          <a:p>
            <a:pPr>
              <a:spcBef>
                <a:spcPts val="0"/>
              </a:spcBef>
              <a:spcAft>
                <a:spcPts val="0"/>
              </a:spcAft>
            </a:pPr>
            <a:r>
              <a:rPr lang="sr-Latn-RS" sz="1600" dirty="0"/>
              <a:t>	</a:t>
            </a:r>
            <a:r>
              <a:rPr lang="sr-Latn-RS" sz="1600" dirty="0" err="1" smtClean="0"/>
              <a:t>recommendationItems</a:t>
            </a:r>
            <a:r>
              <a:rPr lang="sr-Latn-RS" sz="1600" dirty="0" smtClean="0"/>
              <a:t>[i</a:t>
            </a:r>
            <a:r>
              <a:rPr lang="sr-Latn-RS" sz="1600" dirty="0"/>
              <a:t>] = (</a:t>
            </a:r>
            <a:r>
              <a:rPr lang="sr-Latn-RS" sz="1600" dirty="0" err="1"/>
              <a:t>int</a:t>
            </a:r>
            <a:r>
              <a:rPr lang="sr-Latn-RS" sz="1600" dirty="0"/>
              <a:t> *) </a:t>
            </a:r>
            <a:r>
              <a:rPr lang="sr-Latn-RS" sz="1600" dirty="0" err="1" smtClean="0"/>
              <a:t>calloc</a:t>
            </a:r>
            <a:r>
              <a:rPr lang="sr-Latn-RS" sz="1600" dirty="0" smtClean="0"/>
              <a:t>(MAX_RECOMMENDATIONS,</a:t>
            </a:r>
            <a:r>
              <a:rPr lang="en-US" sz="1600" dirty="0" smtClean="0"/>
              <a:t> </a:t>
            </a:r>
            <a:r>
              <a:rPr lang="sr-Latn-RS" sz="1600" dirty="0" err="1" smtClean="0"/>
              <a:t>sizeof</a:t>
            </a:r>
            <a:r>
              <a:rPr lang="sr-Latn-RS" sz="1600" dirty="0" smtClean="0"/>
              <a:t>(</a:t>
            </a:r>
            <a:r>
              <a:rPr lang="sr-Latn-RS" sz="1600" dirty="0" err="1" smtClean="0"/>
              <a:t>int</a:t>
            </a:r>
            <a:r>
              <a:rPr lang="sr-Latn-RS" sz="1600" dirty="0" smtClean="0"/>
              <a:t>));</a:t>
            </a:r>
            <a:r>
              <a:rPr lang="sr-Latn-RS" sz="1600" dirty="0"/>
              <a:t>	</a:t>
            </a:r>
            <a:endParaRPr lang="en-US" sz="1600" dirty="0" smtClean="0"/>
          </a:p>
          <a:p>
            <a:pPr>
              <a:spcBef>
                <a:spcPts val="0"/>
              </a:spcBef>
              <a:spcAft>
                <a:spcPts val="0"/>
              </a:spcAft>
            </a:pPr>
            <a:r>
              <a:rPr lang="sr-Latn-RS" sz="1600" dirty="0" err="1" smtClean="0"/>
              <a:t>for</a:t>
            </a:r>
            <a:r>
              <a:rPr lang="sr-Latn-RS" sz="1600" dirty="0" smtClean="0"/>
              <a:t> </a:t>
            </a:r>
            <a:r>
              <a:rPr lang="sr-Latn-RS" sz="1600" dirty="0"/>
              <a:t>(</a:t>
            </a:r>
            <a:r>
              <a:rPr lang="sr-Latn-RS" sz="1600" dirty="0" err="1"/>
              <a:t>int</a:t>
            </a:r>
            <a:r>
              <a:rPr lang="sr-Latn-RS" sz="1600" dirty="0"/>
              <a:t> j = 0; j &lt; MAX_RECOMMENDATIONS; j</a:t>
            </a:r>
            <a:r>
              <a:rPr lang="sr-Latn-RS" sz="1600" dirty="0" smtClean="0"/>
              <a:t>++)</a:t>
            </a:r>
            <a:r>
              <a:rPr lang="sr-Latn-RS" sz="1600" dirty="0"/>
              <a:t>	</a:t>
            </a:r>
            <a:endParaRPr lang="en-US" sz="1600" dirty="0" smtClean="0"/>
          </a:p>
          <a:p>
            <a:pPr>
              <a:spcBef>
                <a:spcPts val="0"/>
              </a:spcBef>
              <a:spcAft>
                <a:spcPts val="0"/>
              </a:spcAft>
            </a:pPr>
            <a:r>
              <a:rPr lang="sr-Latn-RS" sz="1600" dirty="0" err="1" smtClean="0"/>
              <a:t>recommendationItems</a:t>
            </a:r>
            <a:r>
              <a:rPr lang="sr-Latn-RS" sz="1600" dirty="0" smtClean="0"/>
              <a:t>[i</a:t>
            </a:r>
            <a:r>
              <a:rPr lang="sr-Latn-RS" sz="1600" dirty="0"/>
              <a:t>][j] = -1</a:t>
            </a:r>
            <a:r>
              <a:rPr lang="sr-Latn-RS" sz="1600" dirty="0" smtClean="0"/>
              <a:t>;</a:t>
            </a:r>
            <a:r>
              <a:rPr lang="sr-Latn-RS" sz="1600" dirty="0"/>
              <a:t>	</a:t>
            </a:r>
            <a:endParaRPr lang="en-US" sz="1600" dirty="0" smtClean="0"/>
          </a:p>
          <a:p>
            <a:pPr>
              <a:spcBef>
                <a:spcPts val="0"/>
              </a:spcBef>
              <a:spcAft>
                <a:spcPts val="0"/>
              </a:spcAft>
            </a:pPr>
            <a:r>
              <a:rPr lang="sr-Latn-RS" sz="1600" dirty="0" smtClean="0"/>
              <a:t>}</a:t>
            </a:r>
            <a:endParaRPr lang="en-US" sz="1600" dirty="0"/>
          </a:p>
        </p:txBody>
      </p:sp>
      <p:sp>
        <p:nvSpPr>
          <p:cNvPr id="4" name="Slide Number Placeholder 3"/>
          <p:cNvSpPr>
            <a:spLocks noGrp="1"/>
          </p:cNvSpPr>
          <p:nvPr>
            <p:ph type="sldNum" sz="quarter" idx="12"/>
          </p:nvPr>
        </p:nvSpPr>
        <p:spPr/>
        <p:txBody>
          <a:bodyPr/>
          <a:lstStyle/>
          <a:p>
            <a:fld id="{1A91FF65-C93D-4857-A0D8-DD1B548DCA18}" type="slidenum">
              <a:rPr lang="en-US" smtClean="0"/>
              <a:pPr/>
              <a:t>18</a:t>
            </a:fld>
            <a:r>
              <a:rPr lang="sr-Latn-RS" smtClean="0"/>
              <a:t>/13</a:t>
            </a:r>
            <a:endParaRPr lang="sr-Latn-RS" dirty="0" smtClean="0"/>
          </a:p>
        </p:txBody>
      </p:sp>
      <p:sp>
        <p:nvSpPr>
          <p:cNvPr id="5" name="Content Placeholder 2"/>
          <p:cNvSpPr txBox="1">
            <a:spLocks/>
          </p:cNvSpPr>
          <p:nvPr/>
        </p:nvSpPr>
        <p:spPr>
          <a:xfrm>
            <a:off x="1249680" y="1998134"/>
            <a:ext cx="10058400" cy="4196604"/>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endParaRPr lang="sr-Latn-RS" sz="1900" dirty="0" smtClean="0"/>
          </a:p>
        </p:txBody>
      </p:sp>
    </p:spTree>
    <p:extLst>
      <p:ext uri="{BB962C8B-B14F-4D97-AF65-F5344CB8AC3E}">
        <p14:creationId xmlns:p14="http://schemas.microsoft.com/office/powerpoint/2010/main" val="26142745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Implementacija</a:t>
            </a:r>
            <a:r>
              <a:rPr lang="en-US" dirty="0" smtClean="0"/>
              <a:t> DFE – CPU </a:t>
            </a:r>
            <a:r>
              <a:rPr lang="en-US" dirty="0" err="1" smtClean="0"/>
              <a:t>kod</a:t>
            </a:r>
            <a:endParaRPr lang="en-US" dirty="0"/>
          </a:p>
        </p:txBody>
      </p:sp>
      <p:sp>
        <p:nvSpPr>
          <p:cNvPr id="3" name="Content Placeholder 2"/>
          <p:cNvSpPr>
            <a:spLocks noGrp="1"/>
          </p:cNvSpPr>
          <p:nvPr>
            <p:ph idx="1"/>
          </p:nvPr>
        </p:nvSpPr>
        <p:spPr>
          <a:xfrm>
            <a:off x="1097279" y="1845734"/>
            <a:ext cx="10210801" cy="4464914"/>
          </a:xfrm>
        </p:spPr>
        <p:txBody>
          <a:bodyPr numCol="2">
            <a:noAutofit/>
          </a:bodyPr>
          <a:lstStyle/>
          <a:p>
            <a:pPr marL="0" indent="0">
              <a:lnSpc>
                <a:spcPct val="100000"/>
              </a:lnSpc>
              <a:spcBef>
                <a:spcPts val="0"/>
              </a:spcBef>
              <a:spcAft>
                <a:spcPts val="0"/>
              </a:spcAft>
            </a:pPr>
            <a:r>
              <a:rPr lang="en-US" sz="1600" dirty="0"/>
              <a:t>//not DFE</a:t>
            </a:r>
          </a:p>
          <a:p>
            <a:pPr marL="0" indent="0">
              <a:lnSpc>
                <a:spcPct val="100000"/>
              </a:lnSpc>
              <a:spcBef>
                <a:spcPts val="0"/>
              </a:spcBef>
              <a:spcAft>
                <a:spcPts val="0"/>
              </a:spcAft>
            </a:pPr>
            <a:r>
              <a:rPr lang="en-US" sz="1600" dirty="0" smtClean="0"/>
              <a:t>for </a:t>
            </a:r>
            <a:r>
              <a:rPr lang="en-US" sz="1600" dirty="0"/>
              <a:t>(</a:t>
            </a:r>
            <a:r>
              <a:rPr lang="en-US" sz="1600" dirty="0" err="1"/>
              <a:t>int</a:t>
            </a:r>
            <a:r>
              <a:rPr lang="en-US" sz="1600" dirty="0"/>
              <a:t> </a:t>
            </a:r>
            <a:r>
              <a:rPr lang="en-US" sz="1600" dirty="0" err="1"/>
              <a:t>i</a:t>
            </a:r>
            <a:r>
              <a:rPr lang="en-US" sz="1600" dirty="0"/>
              <a:t> = 0; </a:t>
            </a:r>
            <a:r>
              <a:rPr lang="en-US" sz="1600" dirty="0" err="1"/>
              <a:t>i</a:t>
            </a:r>
            <a:r>
              <a:rPr lang="en-US" sz="1600" dirty="0"/>
              <a:t> &lt; </a:t>
            </a:r>
            <a:r>
              <a:rPr lang="en-US" sz="1600" dirty="0" err="1"/>
              <a:t>numUsers</a:t>
            </a:r>
            <a:r>
              <a:rPr lang="en-US" sz="1600" dirty="0"/>
              <a:t>; </a:t>
            </a:r>
            <a:r>
              <a:rPr lang="en-US" sz="1600" dirty="0" err="1"/>
              <a:t>i</a:t>
            </a:r>
            <a:r>
              <a:rPr lang="en-US" sz="1600" dirty="0"/>
              <a:t>++) {</a:t>
            </a:r>
          </a:p>
          <a:p>
            <a:pPr marL="0" indent="0">
              <a:lnSpc>
                <a:spcPct val="100000"/>
              </a:lnSpc>
              <a:spcBef>
                <a:spcPts val="0"/>
              </a:spcBef>
              <a:spcAft>
                <a:spcPts val="0"/>
              </a:spcAft>
            </a:pPr>
            <a:r>
              <a:rPr lang="en-US" sz="1600" dirty="0"/>
              <a:t>	</a:t>
            </a:r>
            <a:r>
              <a:rPr lang="en-US" sz="1600" dirty="0" smtClean="0"/>
              <a:t>for </a:t>
            </a:r>
            <a:r>
              <a:rPr lang="en-US" sz="1600" dirty="0"/>
              <a:t>(</a:t>
            </a:r>
            <a:r>
              <a:rPr lang="en-US" sz="1600" dirty="0" err="1"/>
              <a:t>int</a:t>
            </a:r>
            <a:r>
              <a:rPr lang="en-US" sz="1600" dirty="0"/>
              <a:t> j = 0; j &lt; </a:t>
            </a:r>
            <a:r>
              <a:rPr lang="en-US" sz="1600" dirty="0" err="1"/>
              <a:t>numItems</a:t>
            </a:r>
            <a:r>
              <a:rPr lang="en-US" sz="1600" dirty="0"/>
              <a:t>; </a:t>
            </a:r>
            <a:r>
              <a:rPr lang="en-US" sz="1600" dirty="0" err="1"/>
              <a:t>j++</a:t>
            </a:r>
            <a:r>
              <a:rPr lang="en-US" sz="1600" dirty="0"/>
              <a:t>) {</a:t>
            </a:r>
          </a:p>
          <a:p>
            <a:pPr marL="0" indent="0">
              <a:lnSpc>
                <a:spcPct val="100000"/>
              </a:lnSpc>
              <a:spcBef>
                <a:spcPts val="0"/>
              </a:spcBef>
              <a:spcAft>
                <a:spcPts val="0"/>
              </a:spcAft>
            </a:pPr>
            <a:r>
              <a:rPr lang="en-US" sz="1600" dirty="0"/>
              <a:t>		</a:t>
            </a:r>
            <a:r>
              <a:rPr lang="en-US" sz="1600" dirty="0" smtClean="0"/>
              <a:t>if </a:t>
            </a:r>
            <a:r>
              <a:rPr lang="en-US" sz="1600" dirty="0"/>
              <a:t>(ratings[</a:t>
            </a:r>
            <a:r>
              <a:rPr lang="en-US" sz="1600" dirty="0" err="1"/>
              <a:t>i</a:t>
            </a:r>
            <a:r>
              <a:rPr lang="en-US" sz="1600" dirty="0"/>
              <a:t>][j] == 0) {</a:t>
            </a:r>
          </a:p>
          <a:p>
            <a:pPr marL="0" indent="0">
              <a:lnSpc>
                <a:spcPct val="100000"/>
              </a:lnSpc>
              <a:spcBef>
                <a:spcPts val="0"/>
              </a:spcBef>
              <a:spcAft>
                <a:spcPts val="0"/>
              </a:spcAft>
            </a:pPr>
            <a:r>
              <a:rPr lang="en-US" sz="1600" dirty="0"/>
              <a:t>			</a:t>
            </a:r>
            <a:r>
              <a:rPr lang="en-US" sz="1600" dirty="0" err="1" smtClean="0"/>
              <a:t>int</a:t>
            </a:r>
            <a:r>
              <a:rPr lang="en-US" sz="1600" dirty="0" smtClean="0"/>
              <a:t> </a:t>
            </a:r>
            <a:r>
              <a:rPr lang="en-US" sz="1600" dirty="0"/>
              <a:t>n = 0;</a:t>
            </a:r>
          </a:p>
          <a:p>
            <a:pPr marL="0" indent="0">
              <a:lnSpc>
                <a:spcPct val="100000"/>
              </a:lnSpc>
              <a:spcBef>
                <a:spcPts val="0"/>
              </a:spcBef>
              <a:spcAft>
                <a:spcPts val="0"/>
              </a:spcAft>
            </a:pPr>
            <a:r>
              <a:rPr lang="en-US" sz="1600" dirty="0"/>
              <a:t>			</a:t>
            </a:r>
            <a:r>
              <a:rPr lang="en-US" sz="1600" dirty="0" smtClean="0"/>
              <a:t>double </a:t>
            </a:r>
            <a:r>
              <a:rPr lang="en-US" sz="1600" dirty="0"/>
              <a:t>total = 0;</a:t>
            </a:r>
          </a:p>
          <a:p>
            <a:pPr marL="0" indent="0">
              <a:lnSpc>
                <a:spcPct val="100000"/>
              </a:lnSpc>
              <a:spcBef>
                <a:spcPts val="0"/>
              </a:spcBef>
              <a:spcAft>
                <a:spcPts val="0"/>
              </a:spcAft>
            </a:pPr>
            <a:r>
              <a:rPr lang="en-US" sz="1600" dirty="0"/>
              <a:t>			</a:t>
            </a:r>
            <a:r>
              <a:rPr lang="en-US" sz="1600" dirty="0" smtClean="0"/>
              <a:t>double </a:t>
            </a:r>
            <a:r>
              <a:rPr lang="en-US" sz="1600" dirty="0" err="1"/>
              <a:t>similaritySum</a:t>
            </a:r>
            <a:r>
              <a:rPr lang="en-US" sz="1600" dirty="0"/>
              <a:t> = 0;</a:t>
            </a:r>
          </a:p>
          <a:p>
            <a:pPr marL="0" indent="0">
              <a:lnSpc>
                <a:spcPct val="100000"/>
              </a:lnSpc>
              <a:spcBef>
                <a:spcPts val="0"/>
              </a:spcBef>
              <a:spcAft>
                <a:spcPts val="0"/>
              </a:spcAft>
            </a:pPr>
            <a:r>
              <a:rPr lang="en-US" sz="1600" dirty="0"/>
              <a:t>			</a:t>
            </a:r>
            <a:r>
              <a:rPr lang="en-US" sz="1600" dirty="0" smtClean="0"/>
              <a:t>for </a:t>
            </a:r>
            <a:r>
              <a:rPr lang="en-US" sz="1600" dirty="0"/>
              <a:t>(</a:t>
            </a:r>
            <a:r>
              <a:rPr lang="en-US" sz="1600" dirty="0" err="1"/>
              <a:t>int</a:t>
            </a:r>
            <a:r>
              <a:rPr lang="en-US" sz="1600" dirty="0"/>
              <a:t> k = 0; k &lt; </a:t>
            </a:r>
            <a:r>
              <a:rPr lang="en-US" sz="1600" dirty="0" err="1"/>
              <a:t>numUsers</a:t>
            </a:r>
            <a:r>
              <a:rPr lang="en-US" sz="1600" dirty="0"/>
              <a:t>; k++) </a:t>
            </a:r>
            <a:r>
              <a:rPr lang="en-US" sz="1600" dirty="0" smtClean="0"/>
              <a:t>{</a:t>
            </a:r>
            <a:r>
              <a:rPr lang="en-US" sz="1600" dirty="0"/>
              <a:t>					double similarity = similarities[</a:t>
            </a:r>
            <a:r>
              <a:rPr lang="en-US" sz="1600" dirty="0" err="1"/>
              <a:t>i</a:t>
            </a:r>
            <a:r>
              <a:rPr lang="en-US" sz="1600" dirty="0"/>
              <a:t> * </a:t>
            </a:r>
            <a:r>
              <a:rPr lang="en-US" sz="1600" dirty="0" err="1"/>
              <a:t>numUsers</a:t>
            </a:r>
            <a:r>
              <a:rPr lang="en-US" sz="1600" dirty="0"/>
              <a:t> + k</a:t>
            </a:r>
            <a:r>
              <a:rPr lang="en-US" sz="1600" dirty="0" smtClean="0"/>
              <a:t>];</a:t>
            </a:r>
            <a:r>
              <a:rPr lang="en-US" sz="1600" dirty="0"/>
              <a:t>	double </a:t>
            </a:r>
            <a:r>
              <a:rPr lang="en-US" sz="1600" dirty="0" err="1"/>
              <a:t>similarityRate</a:t>
            </a:r>
            <a:r>
              <a:rPr lang="en-US" sz="1600" dirty="0"/>
              <a:t> = ratings[k][j];</a:t>
            </a:r>
          </a:p>
          <a:p>
            <a:pPr marL="0" indent="0">
              <a:lnSpc>
                <a:spcPct val="100000"/>
              </a:lnSpc>
              <a:spcBef>
                <a:spcPts val="0"/>
              </a:spcBef>
              <a:spcAft>
                <a:spcPts val="0"/>
              </a:spcAft>
            </a:pPr>
            <a:r>
              <a:rPr lang="en-US" sz="1600" dirty="0"/>
              <a:t>	</a:t>
            </a:r>
            <a:r>
              <a:rPr lang="en-US" sz="1600" dirty="0" smtClean="0"/>
              <a:t>n</a:t>
            </a:r>
            <a:r>
              <a:rPr lang="en-US" sz="1600" dirty="0"/>
              <a:t>++;</a:t>
            </a:r>
          </a:p>
          <a:p>
            <a:pPr marL="0" indent="0">
              <a:lnSpc>
                <a:spcPct val="100000"/>
              </a:lnSpc>
              <a:spcBef>
                <a:spcPts val="0"/>
              </a:spcBef>
              <a:spcAft>
                <a:spcPts val="0"/>
              </a:spcAft>
            </a:pPr>
            <a:r>
              <a:rPr lang="en-US" sz="1600" dirty="0"/>
              <a:t>	</a:t>
            </a:r>
            <a:r>
              <a:rPr lang="en-US" sz="1600" dirty="0" smtClean="0"/>
              <a:t>total </a:t>
            </a:r>
            <a:r>
              <a:rPr lang="en-US" sz="1600" dirty="0"/>
              <a:t>+= similarity * </a:t>
            </a:r>
            <a:r>
              <a:rPr lang="en-US" sz="1600" dirty="0" err="1"/>
              <a:t>similarityRate</a:t>
            </a:r>
            <a:r>
              <a:rPr lang="en-US" sz="1600" dirty="0" smtClean="0"/>
              <a:t>;</a:t>
            </a:r>
            <a:r>
              <a:rPr lang="en-US" sz="1600" dirty="0"/>
              <a:t>		</a:t>
            </a:r>
            <a:r>
              <a:rPr lang="en-US" sz="1600" dirty="0" err="1"/>
              <a:t>similaritySum</a:t>
            </a:r>
            <a:r>
              <a:rPr lang="en-US" sz="1600" dirty="0"/>
              <a:t> += similarity;</a:t>
            </a:r>
          </a:p>
          <a:p>
            <a:pPr marL="0" indent="0">
              <a:lnSpc>
                <a:spcPct val="100000"/>
              </a:lnSpc>
              <a:spcBef>
                <a:spcPts val="0"/>
              </a:spcBef>
              <a:spcAft>
                <a:spcPts val="0"/>
              </a:spcAft>
            </a:pPr>
            <a:r>
              <a:rPr lang="en-US" sz="1600" dirty="0" smtClean="0"/>
              <a:t>}</a:t>
            </a:r>
            <a:endParaRPr lang="en-US" sz="1600" dirty="0"/>
          </a:p>
          <a:p>
            <a:pPr marL="0" indent="0">
              <a:lnSpc>
                <a:spcPct val="100000"/>
              </a:lnSpc>
              <a:spcBef>
                <a:spcPts val="0"/>
              </a:spcBef>
              <a:spcAft>
                <a:spcPts val="0"/>
              </a:spcAft>
            </a:pPr>
            <a:r>
              <a:rPr lang="en-US" sz="1600" dirty="0" smtClean="0"/>
              <a:t>double </a:t>
            </a:r>
            <a:r>
              <a:rPr lang="en-US" sz="1600" dirty="0"/>
              <a:t>score = 0;</a:t>
            </a:r>
          </a:p>
          <a:p>
            <a:pPr marL="0" indent="0">
              <a:lnSpc>
                <a:spcPct val="100000"/>
              </a:lnSpc>
              <a:spcBef>
                <a:spcPts val="0"/>
              </a:spcBef>
              <a:spcAft>
                <a:spcPts val="0"/>
              </a:spcAft>
            </a:pPr>
            <a:r>
              <a:rPr lang="en-US" sz="1600" dirty="0" smtClean="0"/>
              <a:t>if </a:t>
            </a:r>
            <a:r>
              <a:rPr lang="en-US" sz="1600" dirty="0"/>
              <a:t>(n &gt; 0) {</a:t>
            </a:r>
          </a:p>
          <a:p>
            <a:pPr marL="0" indent="0">
              <a:lnSpc>
                <a:spcPct val="100000"/>
              </a:lnSpc>
              <a:spcBef>
                <a:spcPts val="0"/>
              </a:spcBef>
              <a:spcAft>
                <a:spcPts val="0"/>
              </a:spcAft>
            </a:pPr>
            <a:r>
              <a:rPr lang="en-US" sz="1600" dirty="0" smtClean="0"/>
              <a:t>	score </a:t>
            </a:r>
            <a:r>
              <a:rPr lang="en-US" sz="1600" dirty="0"/>
              <a:t>= total / </a:t>
            </a:r>
            <a:r>
              <a:rPr lang="en-US" sz="1600" dirty="0" err="1"/>
              <a:t>similaritySum</a:t>
            </a:r>
            <a:r>
              <a:rPr lang="en-US" sz="1600" dirty="0"/>
              <a:t>;</a:t>
            </a:r>
          </a:p>
          <a:p>
            <a:pPr marL="0" indent="0">
              <a:lnSpc>
                <a:spcPct val="100000"/>
              </a:lnSpc>
              <a:spcBef>
                <a:spcPts val="0"/>
              </a:spcBef>
              <a:spcAft>
                <a:spcPts val="0"/>
              </a:spcAft>
            </a:pPr>
            <a:r>
              <a:rPr lang="en-US" sz="1600" dirty="0" smtClean="0"/>
              <a:t>}</a:t>
            </a:r>
            <a:endParaRPr lang="en-US" sz="1600" dirty="0"/>
          </a:p>
          <a:p>
            <a:pPr marL="0" indent="0">
              <a:lnSpc>
                <a:spcPct val="100000"/>
              </a:lnSpc>
              <a:spcBef>
                <a:spcPts val="0"/>
              </a:spcBef>
              <a:spcAft>
                <a:spcPts val="0"/>
              </a:spcAft>
            </a:pPr>
            <a:r>
              <a:rPr lang="en-US" sz="1600" dirty="0" smtClean="0"/>
              <a:t>//</a:t>
            </a:r>
            <a:r>
              <a:rPr lang="en-US" sz="1600" dirty="0"/>
              <a:t>Insert recommendation for user </a:t>
            </a:r>
            <a:r>
              <a:rPr lang="en-US" sz="1600" dirty="0" err="1"/>
              <a:t>i</a:t>
            </a:r>
            <a:r>
              <a:rPr lang="en-US" sz="1600" dirty="0"/>
              <a:t>, item j</a:t>
            </a:r>
          </a:p>
          <a:p>
            <a:pPr marL="0" indent="0">
              <a:lnSpc>
                <a:spcPct val="100000"/>
              </a:lnSpc>
              <a:spcBef>
                <a:spcPts val="0"/>
              </a:spcBef>
              <a:spcAft>
                <a:spcPts val="0"/>
              </a:spcAft>
            </a:pPr>
            <a:r>
              <a:rPr lang="en-US" sz="1600" dirty="0" smtClean="0"/>
              <a:t>if </a:t>
            </a:r>
            <a:r>
              <a:rPr lang="en-US" sz="1600" dirty="0"/>
              <a:t>(score &gt; 0) {</a:t>
            </a:r>
          </a:p>
          <a:p>
            <a:pPr marL="0" indent="0">
              <a:lnSpc>
                <a:spcPct val="100000"/>
              </a:lnSpc>
              <a:spcBef>
                <a:spcPts val="0"/>
              </a:spcBef>
              <a:spcAft>
                <a:spcPts val="0"/>
              </a:spcAft>
            </a:pPr>
            <a:r>
              <a:rPr lang="en-US" sz="1600" dirty="0" smtClean="0"/>
              <a:t>	</a:t>
            </a:r>
            <a:r>
              <a:rPr lang="en-US" sz="1600" dirty="0" err="1" smtClean="0"/>
              <a:t>int</a:t>
            </a:r>
            <a:r>
              <a:rPr lang="en-US" sz="1600" dirty="0" smtClean="0"/>
              <a:t> </a:t>
            </a:r>
            <a:r>
              <a:rPr lang="en-US" sz="1600" dirty="0"/>
              <a:t>k = 0;</a:t>
            </a:r>
          </a:p>
          <a:p>
            <a:pPr marL="0" indent="0">
              <a:lnSpc>
                <a:spcPct val="100000"/>
              </a:lnSpc>
              <a:spcBef>
                <a:spcPts val="0"/>
              </a:spcBef>
              <a:spcAft>
                <a:spcPts val="0"/>
              </a:spcAft>
            </a:pPr>
            <a:r>
              <a:rPr lang="en-US" sz="1600" dirty="0"/>
              <a:t>	</a:t>
            </a:r>
            <a:r>
              <a:rPr lang="en-US" sz="1600" dirty="0" smtClean="0"/>
              <a:t>for </a:t>
            </a:r>
            <a:r>
              <a:rPr lang="en-US" sz="1600" dirty="0"/>
              <a:t>(; k &lt; MAX_RECOMMENDATIONS &amp;&amp; </a:t>
            </a:r>
            <a:r>
              <a:rPr lang="en-US" sz="1600" dirty="0" err="1" smtClean="0"/>
              <a:t>recommendationItems</a:t>
            </a:r>
            <a:r>
              <a:rPr lang="en-US" sz="1600" dirty="0" smtClean="0"/>
              <a:t>[</a:t>
            </a:r>
            <a:r>
              <a:rPr lang="en-US" sz="1600" dirty="0" err="1" smtClean="0"/>
              <a:t>i</a:t>
            </a:r>
            <a:r>
              <a:rPr lang="en-US" sz="1600" dirty="0"/>
              <a:t>][k</a:t>
            </a:r>
            <a:r>
              <a:rPr lang="en-US" sz="1600" dirty="0" smtClean="0"/>
              <a:t>]!= </a:t>
            </a:r>
            <a:r>
              <a:rPr lang="en-US" sz="1600" dirty="0"/>
              <a:t>-1; k</a:t>
            </a:r>
            <a:r>
              <a:rPr lang="en-US" sz="1600" dirty="0" smtClean="0"/>
              <a:t>++)</a:t>
            </a:r>
            <a:r>
              <a:rPr lang="en-US" sz="1600" dirty="0"/>
              <a:t>			if (k &lt; MAX_RECOMMENDATIONS) </a:t>
            </a:r>
            <a:r>
              <a:rPr lang="en-US" sz="1600" dirty="0" smtClean="0"/>
              <a:t>{			</a:t>
            </a:r>
            <a:r>
              <a:rPr lang="en-US" sz="1600" dirty="0" err="1" smtClean="0"/>
              <a:t>recommendationItems</a:t>
            </a:r>
            <a:r>
              <a:rPr lang="en-US" sz="1600" dirty="0" smtClean="0"/>
              <a:t>[</a:t>
            </a:r>
            <a:r>
              <a:rPr lang="en-US" sz="1600" dirty="0" err="1" smtClean="0"/>
              <a:t>i</a:t>
            </a:r>
            <a:r>
              <a:rPr lang="en-US" sz="1600" dirty="0" smtClean="0"/>
              <a:t>][k] = j;</a:t>
            </a:r>
            <a:r>
              <a:rPr lang="en-US" sz="1600" dirty="0"/>
              <a:t>			</a:t>
            </a:r>
            <a:r>
              <a:rPr lang="en-US" sz="1600" dirty="0" err="1"/>
              <a:t>recommendationScores</a:t>
            </a:r>
            <a:r>
              <a:rPr lang="en-US" sz="1600" dirty="0"/>
              <a:t>[</a:t>
            </a:r>
            <a:r>
              <a:rPr lang="en-US" sz="1600" dirty="0" err="1"/>
              <a:t>i</a:t>
            </a:r>
            <a:r>
              <a:rPr lang="en-US" sz="1600" dirty="0"/>
              <a:t>][k] = score</a:t>
            </a:r>
            <a:r>
              <a:rPr lang="en-US" sz="1600" dirty="0" smtClean="0"/>
              <a:t>;</a:t>
            </a:r>
            <a:r>
              <a:rPr lang="en-US" sz="1600" dirty="0"/>
              <a:t>						} else </a:t>
            </a:r>
            <a:r>
              <a:rPr lang="en-US" sz="1600" dirty="0" smtClean="0"/>
              <a:t>{</a:t>
            </a:r>
            <a:r>
              <a:rPr lang="en-US" sz="1600" dirty="0"/>
              <a:t>						</a:t>
            </a:r>
            <a:r>
              <a:rPr lang="en-US" sz="1600" dirty="0" err="1"/>
              <a:t>int</a:t>
            </a:r>
            <a:r>
              <a:rPr lang="en-US" sz="1600" dirty="0"/>
              <a:t> </a:t>
            </a:r>
            <a:r>
              <a:rPr lang="en-US" sz="1600" dirty="0" err="1"/>
              <a:t>minInd</a:t>
            </a:r>
            <a:r>
              <a:rPr lang="en-US" sz="1600" dirty="0"/>
              <a:t> = 0</a:t>
            </a:r>
            <a:r>
              <a:rPr lang="en-US" sz="1600" dirty="0" smtClean="0"/>
              <a:t>;</a:t>
            </a:r>
            <a:r>
              <a:rPr lang="en-US" sz="1600" dirty="0"/>
              <a:t>				for (k = 0; k &lt; </a:t>
            </a:r>
            <a:r>
              <a:rPr lang="en-US" sz="1600" dirty="0" smtClean="0"/>
              <a:t>MAX_RECOMMENDATIONS &amp;&amp; </a:t>
            </a:r>
            <a:r>
              <a:rPr lang="en-US" sz="1600" dirty="0" err="1"/>
              <a:t>recommendationItems</a:t>
            </a:r>
            <a:r>
              <a:rPr lang="en-US" sz="1600" dirty="0"/>
              <a:t>[</a:t>
            </a:r>
            <a:r>
              <a:rPr lang="en-US" sz="1600" dirty="0" err="1"/>
              <a:t>i</a:t>
            </a:r>
            <a:r>
              <a:rPr lang="en-US" sz="1600" dirty="0"/>
              <a:t>][k] != -1; k</a:t>
            </a:r>
            <a:r>
              <a:rPr lang="en-US" sz="1600" dirty="0" smtClean="0"/>
              <a:t>++)</a:t>
            </a:r>
            <a:r>
              <a:rPr lang="en-US" sz="1600" dirty="0"/>
              <a:t>						if (</a:t>
            </a:r>
            <a:r>
              <a:rPr lang="en-US" sz="1600" dirty="0" err="1"/>
              <a:t>recommendationScores</a:t>
            </a:r>
            <a:r>
              <a:rPr lang="en-US" sz="1600" dirty="0"/>
              <a:t>[</a:t>
            </a:r>
            <a:r>
              <a:rPr lang="en-US" sz="1600" dirty="0" err="1"/>
              <a:t>i</a:t>
            </a:r>
            <a:r>
              <a:rPr lang="en-US" sz="1600" dirty="0"/>
              <a:t>][k</a:t>
            </a:r>
            <a:r>
              <a:rPr lang="en-US" sz="1600" dirty="0" smtClean="0"/>
              <a:t>]</a:t>
            </a:r>
            <a:r>
              <a:rPr lang="en-US" sz="1600" dirty="0"/>
              <a:t>	&lt; </a:t>
            </a:r>
            <a:r>
              <a:rPr lang="en-US" sz="1600" dirty="0" err="1" smtClean="0"/>
              <a:t>recommendationScores</a:t>
            </a:r>
            <a:r>
              <a:rPr lang="en-US" sz="1600" dirty="0" smtClean="0"/>
              <a:t>[</a:t>
            </a:r>
            <a:r>
              <a:rPr lang="en-US" sz="1600" dirty="0" err="1" smtClean="0"/>
              <a:t>i</a:t>
            </a:r>
            <a:r>
              <a:rPr lang="en-US" sz="1600" dirty="0"/>
              <a:t>][</a:t>
            </a:r>
            <a:r>
              <a:rPr lang="en-US" sz="1600" dirty="0" err="1"/>
              <a:t>minInd</a:t>
            </a:r>
            <a:r>
              <a:rPr lang="en-US" sz="1600" dirty="0" smtClean="0"/>
              <a:t>])</a:t>
            </a:r>
            <a:r>
              <a:rPr lang="en-US" sz="1600" dirty="0"/>
              <a:t>				</a:t>
            </a:r>
            <a:r>
              <a:rPr lang="en-US" sz="1600" dirty="0" err="1"/>
              <a:t>minInd</a:t>
            </a:r>
            <a:r>
              <a:rPr lang="en-US" sz="1600" dirty="0"/>
              <a:t> = k</a:t>
            </a:r>
            <a:r>
              <a:rPr lang="en-US" sz="1600" dirty="0" smtClean="0"/>
              <a:t>;</a:t>
            </a:r>
            <a:r>
              <a:rPr lang="en-US" sz="1600" dirty="0"/>
              <a:t>				</a:t>
            </a:r>
            <a:r>
              <a:rPr lang="en-US" sz="1600" dirty="0" err="1"/>
              <a:t>recommendationItems</a:t>
            </a:r>
            <a:r>
              <a:rPr lang="en-US" sz="1600" dirty="0"/>
              <a:t>[</a:t>
            </a:r>
            <a:r>
              <a:rPr lang="en-US" sz="1600" dirty="0" err="1"/>
              <a:t>i</a:t>
            </a:r>
            <a:r>
              <a:rPr lang="en-US" sz="1600" dirty="0"/>
              <a:t>][</a:t>
            </a:r>
            <a:r>
              <a:rPr lang="en-US" sz="1600" dirty="0" err="1"/>
              <a:t>minInd</a:t>
            </a:r>
            <a:r>
              <a:rPr lang="en-US" sz="1600" dirty="0"/>
              <a:t>] = j</a:t>
            </a:r>
            <a:r>
              <a:rPr lang="en-US" sz="1600" dirty="0" smtClean="0"/>
              <a:t>;</a:t>
            </a:r>
            <a:r>
              <a:rPr lang="en-US" sz="1600" dirty="0"/>
              <a:t>		</a:t>
            </a:r>
            <a:r>
              <a:rPr lang="en-US" sz="1600" dirty="0" err="1"/>
              <a:t>recommendationScores</a:t>
            </a:r>
            <a:r>
              <a:rPr lang="en-US" sz="1600" dirty="0"/>
              <a:t>[</a:t>
            </a:r>
            <a:r>
              <a:rPr lang="en-US" sz="1600" dirty="0" err="1"/>
              <a:t>i</a:t>
            </a:r>
            <a:r>
              <a:rPr lang="en-US" sz="1600" dirty="0"/>
              <a:t>][</a:t>
            </a:r>
            <a:r>
              <a:rPr lang="en-US" sz="1600" dirty="0" err="1"/>
              <a:t>minInd</a:t>
            </a:r>
            <a:r>
              <a:rPr lang="en-US" sz="1600" dirty="0"/>
              <a:t>] = score</a:t>
            </a:r>
            <a:r>
              <a:rPr lang="en-US" sz="1600" dirty="0" smtClean="0"/>
              <a:t>;</a:t>
            </a:r>
            <a:r>
              <a:rPr lang="en-US" sz="1600" dirty="0"/>
              <a:t>					</a:t>
            </a:r>
            <a:endParaRPr lang="en-US" sz="1600" dirty="0" smtClean="0"/>
          </a:p>
          <a:p>
            <a:pPr marL="0" indent="0">
              <a:lnSpc>
                <a:spcPct val="100000"/>
              </a:lnSpc>
              <a:spcBef>
                <a:spcPts val="0"/>
              </a:spcBef>
              <a:spcAft>
                <a:spcPts val="0"/>
              </a:spcAft>
            </a:pPr>
            <a:r>
              <a:rPr lang="en-US" sz="1600" dirty="0" smtClean="0"/>
              <a:t>}</a:t>
            </a:r>
            <a:endParaRPr lang="en-US" sz="1600" dirty="0"/>
          </a:p>
          <a:p>
            <a:pPr marL="0" indent="0">
              <a:lnSpc>
                <a:spcPct val="100000"/>
              </a:lnSpc>
              <a:spcBef>
                <a:spcPts val="0"/>
              </a:spcBef>
              <a:spcAft>
                <a:spcPts val="0"/>
              </a:spcAft>
            </a:pPr>
            <a:r>
              <a:rPr lang="en-US" sz="1600" dirty="0"/>
              <a:t>			</a:t>
            </a:r>
            <a:r>
              <a:rPr lang="en-US" sz="1600" dirty="0" smtClean="0"/>
              <a:t>}</a:t>
            </a:r>
            <a:endParaRPr lang="en-US" sz="1600" dirty="0"/>
          </a:p>
          <a:p>
            <a:pPr marL="0" indent="0">
              <a:lnSpc>
                <a:spcPct val="100000"/>
              </a:lnSpc>
              <a:spcBef>
                <a:spcPts val="0"/>
              </a:spcBef>
              <a:spcAft>
                <a:spcPts val="0"/>
              </a:spcAft>
            </a:pPr>
            <a:r>
              <a:rPr lang="en-US" sz="1600" dirty="0"/>
              <a:t>		</a:t>
            </a:r>
            <a:r>
              <a:rPr lang="en-US" sz="1600" dirty="0" smtClean="0"/>
              <a:t>}</a:t>
            </a:r>
            <a:endParaRPr lang="en-US" sz="1600" dirty="0"/>
          </a:p>
          <a:p>
            <a:pPr marL="0" indent="0">
              <a:lnSpc>
                <a:spcPct val="100000"/>
              </a:lnSpc>
              <a:spcBef>
                <a:spcPts val="0"/>
              </a:spcBef>
              <a:spcAft>
                <a:spcPts val="0"/>
              </a:spcAft>
            </a:pPr>
            <a:r>
              <a:rPr lang="en-US" sz="1600" dirty="0"/>
              <a:t>	</a:t>
            </a:r>
            <a:r>
              <a:rPr lang="en-US" sz="1600" dirty="0" smtClean="0"/>
              <a:t>}</a:t>
            </a:r>
            <a:endParaRPr lang="en-US" sz="1600" dirty="0"/>
          </a:p>
          <a:p>
            <a:pPr marL="0" indent="0">
              <a:lnSpc>
                <a:spcPct val="100000"/>
              </a:lnSpc>
              <a:spcBef>
                <a:spcPts val="0"/>
              </a:spcBef>
              <a:spcAft>
                <a:spcPts val="0"/>
              </a:spcAft>
            </a:pPr>
            <a:r>
              <a:rPr lang="en-US" sz="1600" dirty="0" smtClean="0"/>
              <a:t>}</a:t>
            </a:r>
            <a:endParaRPr lang="en-US" sz="1600" dirty="0"/>
          </a:p>
        </p:txBody>
      </p:sp>
      <p:sp>
        <p:nvSpPr>
          <p:cNvPr id="4" name="Slide Number Placeholder 3"/>
          <p:cNvSpPr>
            <a:spLocks noGrp="1"/>
          </p:cNvSpPr>
          <p:nvPr>
            <p:ph type="sldNum" sz="quarter" idx="12"/>
          </p:nvPr>
        </p:nvSpPr>
        <p:spPr/>
        <p:txBody>
          <a:bodyPr/>
          <a:lstStyle/>
          <a:p>
            <a:fld id="{1A91FF65-C93D-4857-A0D8-DD1B548DCA18}" type="slidenum">
              <a:rPr lang="en-US" smtClean="0"/>
              <a:pPr/>
              <a:t>19</a:t>
            </a:fld>
            <a:r>
              <a:rPr lang="sr-Latn-RS" smtClean="0"/>
              <a:t>/13</a:t>
            </a:r>
            <a:endParaRPr lang="sr-Latn-RS" dirty="0" smtClean="0"/>
          </a:p>
        </p:txBody>
      </p:sp>
      <p:sp>
        <p:nvSpPr>
          <p:cNvPr id="5" name="Content Placeholder 2"/>
          <p:cNvSpPr txBox="1">
            <a:spLocks/>
          </p:cNvSpPr>
          <p:nvPr/>
        </p:nvSpPr>
        <p:spPr>
          <a:xfrm>
            <a:off x="1249680" y="1998134"/>
            <a:ext cx="10058400" cy="4196604"/>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endParaRPr lang="sr-Latn-RS" sz="1900" dirty="0" smtClean="0"/>
          </a:p>
        </p:txBody>
      </p:sp>
    </p:spTree>
    <p:extLst>
      <p:ext uri="{BB962C8B-B14F-4D97-AF65-F5344CB8AC3E}">
        <p14:creationId xmlns:p14="http://schemas.microsoft.com/office/powerpoint/2010/main" val="2829879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777922"/>
            <a:ext cx="10058400" cy="959438"/>
          </a:xfrm>
        </p:spPr>
        <p:txBody>
          <a:bodyPr>
            <a:normAutofit/>
          </a:bodyPr>
          <a:lstStyle/>
          <a:p>
            <a:r>
              <a:rPr lang="sr-Latn-RS" sz="3600" dirty="0" smtClean="0"/>
              <a:t>Primena</a:t>
            </a:r>
            <a:r>
              <a:rPr lang="en-US" sz="3600" dirty="0" smtClean="0"/>
              <a:t> </a:t>
            </a:r>
            <a:r>
              <a:rPr lang="sr-Latn-RS" sz="3600" dirty="0" smtClean="0"/>
              <a:t>s</a:t>
            </a:r>
            <a:r>
              <a:rPr lang="en-US" sz="3600" dirty="0" err="1" smtClean="0"/>
              <a:t>istema</a:t>
            </a:r>
            <a:r>
              <a:rPr lang="en-US" sz="3600" dirty="0" smtClean="0"/>
              <a:t> </a:t>
            </a:r>
            <a:r>
              <a:rPr lang="en-US" sz="3600" dirty="0" err="1" smtClean="0"/>
              <a:t>za</a:t>
            </a:r>
            <a:r>
              <a:rPr lang="en-US" sz="3600" dirty="0" smtClean="0"/>
              <a:t> </a:t>
            </a:r>
            <a:r>
              <a:rPr lang="en-US" sz="3600" dirty="0" err="1" smtClean="0"/>
              <a:t>preporu</a:t>
            </a:r>
            <a:r>
              <a:rPr lang="sr-Latn-RS" sz="3600" dirty="0" err="1" smtClean="0"/>
              <a:t>čivanje</a:t>
            </a:r>
            <a:endParaRPr lang="en-US" sz="3600"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sr-Latn-RS" sz="1800" dirty="0" smtClean="0"/>
              <a:t>Kupovina proizvoda: Možda najinteresantnija upotreba su </a:t>
            </a:r>
            <a:r>
              <a:rPr lang="sr-Latn-RS" sz="1800" dirty="0" err="1" smtClean="0"/>
              <a:t>online</a:t>
            </a:r>
            <a:r>
              <a:rPr lang="sr-Latn-RS" sz="1800" dirty="0" smtClean="0"/>
              <a:t> prodavnice. Primećeno je kako Amazon, </a:t>
            </a:r>
            <a:r>
              <a:rPr lang="sr-Latn-RS" sz="1800" dirty="0" err="1" smtClean="0"/>
              <a:t>Aliexpress</a:t>
            </a:r>
            <a:r>
              <a:rPr lang="sr-Latn-RS" sz="1800" dirty="0" smtClean="0"/>
              <a:t> i drugi </a:t>
            </a:r>
            <a:r>
              <a:rPr lang="sr-Latn-RS" sz="1800" dirty="0" err="1" smtClean="0"/>
              <a:t>online</a:t>
            </a:r>
            <a:r>
              <a:rPr lang="sr-Latn-RS" sz="1800" dirty="0" smtClean="0"/>
              <a:t> prodavci teže da zadrže kupce dajući im predloge šta bi možda želeli da kupe. Ovi predlozi nisu slučajni, već su zasnovani na odlukama kupovina donetim od strane sličnih mušterija ili na drugim tehnikama</a:t>
            </a:r>
            <a:r>
              <a:rPr lang="sr-Latn-RS" sz="1800" dirty="0" smtClean="0"/>
              <a:t>.</a:t>
            </a:r>
            <a:endParaRPr lang="sr-Latn-RS" sz="1800" dirty="0"/>
          </a:p>
        </p:txBody>
      </p:sp>
      <p:sp>
        <p:nvSpPr>
          <p:cNvPr id="6" name="Slide Number Placeholder 5"/>
          <p:cNvSpPr>
            <a:spLocks noGrp="1"/>
          </p:cNvSpPr>
          <p:nvPr>
            <p:ph type="sldNum" sz="quarter" idx="12"/>
          </p:nvPr>
        </p:nvSpPr>
        <p:spPr/>
        <p:txBody>
          <a:bodyPr/>
          <a:lstStyle/>
          <a:p>
            <a:fld id="{1A91FF65-C93D-4857-A0D8-DD1B548DCA18}" type="slidenum">
              <a:rPr lang="en-US" smtClean="0"/>
              <a:pPr/>
              <a:t>2</a:t>
            </a:fld>
            <a:r>
              <a:rPr lang="sr-Latn-RS" smtClean="0"/>
              <a:t>/13</a:t>
            </a:r>
            <a:endParaRPr lang="sr-Latn-RS" dirty="0" smtClean="0"/>
          </a:p>
        </p:txBody>
      </p:sp>
    </p:spTree>
    <p:extLst>
      <p:ext uri="{BB962C8B-B14F-4D97-AF65-F5344CB8AC3E}">
        <p14:creationId xmlns:p14="http://schemas.microsoft.com/office/powerpoint/2010/main" val="25571131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Implementacija</a:t>
            </a:r>
            <a:r>
              <a:rPr lang="en-US" dirty="0" smtClean="0"/>
              <a:t> DFE – CPU </a:t>
            </a:r>
            <a:r>
              <a:rPr lang="en-US" dirty="0" err="1" smtClean="0"/>
              <a:t>kod</a:t>
            </a:r>
            <a:endParaRPr lang="en-US" dirty="0"/>
          </a:p>
        </p:txBody>
      </p:sp>
      <p:sp>
        <p:nvSpPr>
          <p:cNvPr id="3" name="Content Placeholder 2"/>
          <p:cNvSpPr>
            <a:spLocks noGrp="1"/>
          </p:cNvSpPr>
          <p:nvPr>
            <p:ph idx="1"/>
          </p:nvPr>
        </p:nvSpPr>
        <p:spPr>
          <a:xfrm>
            <a:off x="1097279" y="1845734"/>
            <a:ext cx="10210801" cy="4023360"/>
          </a:xfrm>
        </p:spPr>
        <p:txBody>
          <a:bodyPr/>
          <a:lstStyle/>
          <a:p>
            <a:r>
              <a:rPr lang="sr-Latn-RS" dirty="0" smtClean="0"/>
              <a:t/>
            </a:r>
            <a:br>
              <a:rPr lang="sr-Latn-RS" dirty="0" smtClean="0"/>
            </a:br>
            <a:endParaRPr lang="en-US" dirty="0"/>
          </a:p>
        </p:txBody>
      </p:sp>
      <p:sp>
        <p:nvSpPr>
          <p:cNvPr id="4" name="Slide Number Placeholder 3"/>
          <p:cNvSpPr>
            <a:spLocks noGrp="1"/>
          </p:cNvSpPr>
          <p:nvPr>
            <p:ph type="sldNum" sz="quarter" idx="12"/>
          </p:nvPr>
        </p:nvSpPr>
        <p:spPr/>
        <p:txBody>
          <a:bodyPr/>
          <a:lstStyle/>
          <a:p>
            <a:fld id="{1A91FF65-C93D-4857-A0D8-DD1B548DCA18}" type="slidenum">
              <a:rPr lang="en-US" smtClean="0"/>
              <a:pPr/>
              <a:t>20</a:t>
            </a:fld>
            <a:r>
              <a:rPr lang="sr-Latn-RS" smtClean="0"/>
              <a:t>/13</a:t>
            </a:r>
            <a:endParaRPr lang="sr-Latn-RS" dirty="0" smtClean="0"/>
          </a:p>
        </p:txBody>
      </p:sp>
      <p:sp>
        <p:nvSpPr>
          <p:cNvPr id="5" name="Content Placeholder 2"/>
          <p:cNvSpPr txBox="1">
            <a:spLocks/>
          </p:cNvSpPr>
          <p:nvPr/>
        </p:nvSpPr>
        <p:spPr>
          <a:xfrm>
            <a:off x="1249680" y="1998133"/>
            <a:ext cx="10058400" cy="4145089"/>
          </a:xfrm>
          <a:prstGeom prst="rect">
            <a:avLst/>
          </a:prstGeom>
        </p:spPr>
        <p:txBody>
          <a:bodyPr vert="horz" lIns="0" tIns="45720" rIns="0" bIns="45720" numCol="2"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spcBef>
                <a:spcPts val="0"/>
              </a:spcBef>
              <a:spcAft>
                <a:spcPts val="0"/>
              </a:spcAft>
            </a:pPr>
            <a:r>
              <a:rPr lang="sr-Latn-RS" sz="1600" dirty="0" err="1"/>
              <a:t>for</a:t>
            </a:r>
            <a:r>
              <a:rPr lang="sr-Latn-RS" sz="1600" dirty="0"/>
              <a:t> (</a:t>
            </a:r>
            <a:r>
              <a:rPr lang="sr-Latn-RS" sz="1600" dirty="0" err="1"/>
              <a:t>int</a:t>
            </a:r>
            <a:r>
              <a:rPr lang="sr-Latn-RS" sz="1600" dirty="0"/>
              <a:t> i = 0; i &lt; </a:t>
            </a:r>
            <a:r>
              <a:rPr lang="sr-Latn-RS" sz="1600" dirty="0" err="1"/>
              <a:t>numUsers</a:t>
            </a:r>
            <a:r>
              <a:rPr lang="sr-Latn-RS" sz="1600" dirty="0"/>
              <a:t>; i++)</a:t>
            </a:r>
          </a:p>
          <a:p>
            <a:pPr algn="just">
              <a:spcBef>
                <a:spcPts val="0"/>
              </a:spcBef>
              <a:spcAft>
                <a:spcPts val="0"/>
              </a:spcAft>
            </a:pPr>
            <a:r>
              <a:rPr lang="sr-Latn-RS" sz="1600" dirty="0"/>
              <a:t>		</a:t>
            </a:r>
            <a:r>
              <a:rPr lang="sr-Latn-RS" sz="1600" dirty="0" err="1"/>
              <a:t>for</a:t>
            </a:r>
            <a:r>
              <a:rPr lang="sr-Latn-RS" sz="1600" dirty="0"/>
              <a:t> (</a:t>
            </a:r>
            <a:r>
              <a:rPr lang="sr-Latn-RS" sz="1600" dirty="0" err="1"/>
              <a:t>int</a:t>
            </a:r>
            <a:r>
              <a:rPr lang="sr-Latn-RS" sz="1600" dirty="0"/>
              <a:t> j = 0; j &lt; MAX_RECOMMENDATIONS &amp;&amp; j != -1; j++)</a:t>
            </a:r>
          </a:p>
          <a:p>
            <a:pPr algn="just">
              <a:spcBef>
                <a:spcPts val="0"/>
              </a:spcBef>
              <a:spcAft>
                <a:spcPts val="0"/>
              </a:spcAft>
            </a:pPr>
            <a:r>
              <a:rPr lang="sr-Latn-RS" sz="1600" dirty="0"/>
              <a:t>			</a:t>
            </a:r>
            <a:r>
              <a:rPr lang="sr-Latn-RS" sz="1600" dirty="0" err="1"/>
              <a:t>fprintf</a:t>
            </a:r>
            <a:r>
              <a:rPr lang="sr-Latn-RS" sz="1600" dirty="0"/>
              <a:t>(</a:t>
            </a:r>
            <a:r>
              <a:rPr lang="sr-Latn-RS" sz="1600" dirty="0" err="1"/>
              <a:t>computed_file</a:t>
            </a:r>
            <a:r>
              <a:rPr lang="sr-Latn-RS" sz="1600" dirty="0"/>
              <a:t>, "%d|%d|%f\n", i, </a:t>
            </a:r>
            <a:r>
              <a:rPr lang="sr-Latn-RS" sz="1600" dirty="0" err="1"/>
              <a:t>recommendationItems</a:t>
            </a:r>
            <a:r>
              <a:rPr lang="sr-Latn-RS" sz="1600" dirty="0"/>
              <a:t>[i][j],</a:t>
            </a:r>
          </a:p>
          <a:p>
            <a:pPr algn="just">
              <a:spcBef>
                <a:spcPts val="0"/>
              </a:spcBef>
              <a:spcAft>
                <a:spcPts val="0"/>
              </a:spcAft>
            </a:pPr>
            <a:r>
              <a:rPr lang="sr-Latn-RS" sz="1600" dirty="0"/>
              <a:t>					</a:t>
            </a:r>
            <a:r>
              <a:rPr lang="sr-Latn-RS" sz="1600" dirty="0" err="1"/>
              <a:t>recommendationScores</a:t>
            </a:r>
            <a:r>
              <a:rPr lang="sr-Latn-RS" sz="1600" dirty="0"/>
              <a:t>[i][j]);</a:t>
            </a:r>
          </a:p>
          <a:p>
            <a:pPr algn="just">
              <a:spcBef>
                <a:spcPts val="0"/>
              </a:spcBef>
              <a:spcAft>
                <a:spcPts val="0"/>
              </a:spcAft>
            </a:pPr>
            <a:endParaRPr lang="sr-Latn-RS" sz="1600" dirty="0"/>
          </a:p>
          <a:p>
            <a:pPr algn="just">
              <a:spcBef>
                <a:spcPts val="0"/>
              </a:spcBef>
              <a:spcAft>
                <a:spcPts val="0"/>
              </a:spcAft>
            </a:pPr>
            <a:r>
              <a:rPr lang="sr-Latn-RS" sz="1600" dirty="0"/>
              <a:t>	</a:t>
            </a:r>
            <a:r>
              <a:rPr lang="sr-Latn-RS" sz="1600" dirty="0" err="1"/>
              <a:t>fprintf</a:t>
            </a:r>
            <a:r>
              <a:rPr lang="sr-Latn-RS" sz="1600" dirty="0"/>
              <a:t>(</a:t>
            </a:r>
            <a:r>
              <a:rPr lang="sr-Latn-RS" sz="1600" dirty="0" err="1"/>
              <a:t>computed_file</a:t>
            </a:r>
            <a:r>
              <a:rPr lang="sr-Latn-RS" sz="1600" dirty="0"/>
              <a:t>, "</a:t>
            </a:r>
            <a:r>
              <a:rPr lang="sr-Latn-RS" sz="1600" dirty="0" err="1"/>
              <a:t>Success</a:t>
            </a:r>
            <a:r>
              <a:rPr lang="sr-Latn-RS" sz="1600" dirty="0"/>
              <a:t>!");</a:t>
            </a:r>
          </a:p>
          <a:p>
            <a:pPr algn="just">
              <a:spcBef>
                <a:spcPts val="0"/>
              </a:spcBef>
              <a:spcAft>
                <a:spcPts val="0"/>
              </a:spcAft>
            </a:pPr>
            <a:r>
              <a:rPr lang="sr-Latn-RS" sz="1600" dirty="0"/>
              <a:t>	</a:t>
            </a:r>
            <a:r>
              <a:rPr lang="sr-Latn-RS" sz="1600" dirty="0" err="1"/>
              <a:t>fclose</a:t>
            </a:r>
            <a:r>
              <a:rPr lang="sr-Latn-RS" sz="1600" dirty="0"/>
              <a:t>(</a:t>
            </a:r>
            <a:r>
              <a:rPr lang="sr-Latn-RS" sz="1600" dirty="0" err="1"/>
              <a:t>in_info</a:t>
            </a:r>
            <a:r>
              <a:rPr lang="sr-Latn-RS" sz="1600" dirty="0"/>
              <a:t>);</a:t>
            </a:r>
          </a:p>
          <a:p>
            <a:pPr algn="just">
              <a:spcBef>
                <a:spcPts val="0"/>
              </a:spcBef>
              <a:spcAft>
                <a:spcPts val="0"/>
              </a:spcAft>
            </a:pPr>
            <a:r>
              <a:rPr lang="sr-Latn-RS" sz="1600" dirty="0"/>
              <a:t>	</a:t>
            </a:r>
            <a:r>
              <a:rPr lang="sr-Latn-RS" sz="1600" dirty="0" err="1"/>
              <a:t>fclose</a:t>
            </a:r>
            <a:r>
              <a:rPr lang="sr-Latn-RS" sz="1600" dirty="0"/>
              <a:t>(</a:t>
            </a:r>
            <a:r>
              <a:rPr lang="sr-Latn-RS" sz="1600" dirty="0" err="1"/>
              <a:t>in_users</a:t>
            </a:r>
            <a:r>
              <a:rPr lang="sr-Latn-RS" sz="1600" dirty="0"/>
              <a:t>);</a:t>
            </a:r>
          </a:p>
          <a:p>
            <a:pPr algn="just">
              <a:spcBef>
                <a:spcPts val="0"/>
              </a:spcBef>
              <a:spcAft>
                <a:spcPts val="0"/>
              </a:spcAft>
            </a:pPr>
            <a:r>
              <a:rPr lang="sr-Latn-RS" sz="1600" dirty="0"/>
              <a:t>	</a:t>
            </a:r>
            <a:r>
              <a:rPr lang="sr-Latn-RS" sz="1600" dirty="0" err="1"/>
              <a:t>fclose</a:t>
            </a:r>
            <a:r>
              <a:rPr lang="sr-Latn-RS" sz="1600" dirty="0"/>
              <a:t>(</a:t>
            </a:r>
            <a:r>
              <a:rPr lang="sr-Latn-RS" sz="1600" dirty="0" err="1"/>
              <a:t>in_items</a:t>
            </a:r>
            <a:r>
              <a:rPr lang="sr-Latn-RS" sz="1600" dirty="0"/>
              <a:t>);</a:t>
            </a:r>
          </a:p>
          <a:p>
            <a:pPr algn="just">
              <a:spcBef>
                <a:spcPts val="0"/>
              </a:spcBef>
              <a:spcAft>
                <a:spcPts val="0"/>
              </a:spcAft>
            </a:pPr>
            <a:r>
              <a:rPr lang="sr-Latn-RS" sz="1600" dirty="0"/>
              <a:t>	</a:t>
            </a:r>
            <a:r>
              <a:rPr lang="sr-Latn-RS" sz="1600" dirty="0" err="1"/>
              <a:t>fclose</a:t>
            </a:r>
            <a:r>
              <a:rPr lang="sr-Latn-RS" sz="1600" dirty="0"/>
              <a:t>(</a:t>
            </a:r>
            <a:r>
              <a:rPr lang="sr-Latn-RS" sz="1600" dirty="0" err="1"/>
              <a:t>in_data</a:t>
            </a:r>
            <a:r>
              <a:rPr lang="sr-Latn-RS" sz="1600" dirty="0"/>
              <a:t>);</a:t>
            </a:r>
          </a:p>
          <a:p>
            <a:pPr algn="just">
              <a:spcBef>
                <a:spcPts val="0"/>
              </a:spcBef>
              <a:spcAft>
                <a:spcPts val="0"/>
              </a:spcAft>
            </a:pPr>
            <a:r>
              <a:rPr lang="sr-Latn-RS" sz="1600" dirty="0"/>
              <a:t>	</a:t>
            </a:r>
            <a:r>
              <a:rPr lang="sr-Latn-RS" sz="1600" dirty="0" err="1"/>
              <a:t>fclose</a:t>
            </a:r>
            <a:r>
              <a:rPr lang="sr-Latn-RS" sz="1600" dirty="0"/>
              <a:t>(</a:t>
            </a:r>
            <a:r>
              <a:rPr lang="sr-Latn-RS" sz="1600" dirty="0" err="1"/>
              <a:t>computed_file</a:t>
            </a:r>
            <a:r>
              <a:rPr lang="sr-Latn-RS" sz="1600" dirty="0"/>
              <a:t>);</a:t>
            </a:r>
          </a:p>
          <a:p>
            <a:pPr algn="just">
              <a:spcBef>
                <a:spcPts val="0"/>
              </a:spcBef>
              <a:spcAft>
                <a:spcPts val="0"/>
              </a:spcAft>
            </a:pPr>
            <a:endParaRPr lang="sr-Latn-RS" sz="1600" dirty="0"/>
          </a:p>
          <a:p>
            <a:pPr algn="just">
              <a:spcBef>
                <a:spcPts val="0"/>
              </a:spcBef>
              <a:spcAft>
                <a:spcPts val="0"/>
              </a:spcAft>
            </a:pPr>
            <a:r>
              <a:rPr lang="sr-Latn-RS" sz="1600" dirty="0"/>
              <a:t>	</a:t>
            </a:r>
            <a:r>
              <a:rPr lang="sr-Latn-RS" sz="1600" dirty="0" err="1"/>
              <a:t>printf</a:t>
            </a:r>
            <a:r>
              <a:rPr lang="sr-Latn-RS" sz="1600" dirty="0"/>
              <a:t>(</a:t>
            </a:r>
          </a:p>
          <a:p>
            <a:pPr algn="just">
              <a:spcBef>
                <a:spcPts val="0"/>
              </a:spcBef>
              <a:spcAft>
                <a:spcPts val="0"/>
              </a:spcAft>
            </a:pPr>
            <a:r>
              <a:rPr lang="sr-Latn-RS" sz="1600" dirty="0"/>
              <a:t>			"</a:t>
            </a:r>
            <a:r>
              <a:rPr lang="sr-Latn-RS" sz="1600" dirty="0" err="1"/>
              <a:t>Computation</a:t>
            </a:r>
            <a:r>
              <a:rPr lang="sr-Latn-RS" sz="1600" dirty="0"/>
              <a:t> </a:t>
            </a:r>
            <a:r>
              <a:rPr lang="sr-Latn-RS" sz="1600" dirty="0" err="1"/>
              <a:t>successful</a:t>
            </a:r>
            <a:r>
              <a:rPr lang="sr-Latn-RS" sz="1600" dirty="0"/>
              <a:t>! </a:t>
            </a:r>
            <a:r>
              <a:rPr lang="sr-Latn-RS" sz="1600" dirty="0" err="1"/>
              <a:t>Check</a:t>
            </a:r>
            <a:r>
              <a:rPr lang="sr-Latn-RS" sz="1600" dirty="0"/>
              <a:t> computed.txt file in </a:t>
            </a:r>
            <a:r>
              <a:rPr lang="sr-Latn-RS" sz="1600" dirty="0" err="1"/>
              <a:t>CPUCode</a:t>
            </a:r>
            <a:r>
              <a:rPr lang="sr-Latn-RS" sz="1600" dirty="0"/>
              <a:t> folder </a:t>
            </a:r>
            <a:r>
              <a:rPr lang="sr-Latn-RS" sz="1600" dirty="0" err="1"/>
              <a:t>for</a:t>
            </a:r>
            <a:r>
              <a:rPr lang="sr-Latn-RS" sz="1600" dirty="0"/>
              <a:t> </a:t>
            </a:r>
            <a:r>
              <a:rPr lang="sr-Latn-RS" sz="1600" dirty="0" err="1"/>
              <a:t>recommendations</a:t>
            </a:r>
            <a:r>
              <a:rPr lang="sr-Latn-RS" sz="1600" dirty="0"/>
              <a:t>.\n");</a:t>
            </a:r>
          </a:p>
          <a:p>
            <a:pPr algn="just">
              <a:spcBef>
                <a:spcPts val="0"/>
              </a:spcBef>
              <a:spcAft>
                <a:spcPts val="0"/>
              </a:spcAft>
            </a:pPr>
            <a:endParaRPr lang="sr-Latn-RS" sz="1600" dirty="0"/>
          </a:p>
          <a:p>
            <a:pPr algn="just">
              <a:spcBef>
                <a:spcPts val="0"/>
              </a:spcBef>
              <a:spcAft>
                <a:spcPts val="0"/>
              </a:spcAft>
            </a:pPr>
            <a:r>
              <a:rPr lang="sr-Latn-RS" sz="1600" dirty="0"/>
              <a:t>	</a:t>
            </a:r>
            <a:r>
              <a:rPr lang="sr-Latn-RS" sz="1600" dirty="0" err="1"/>
              <a:t>free</a:t>
            </a:r>
            <a:r>
              <a:rPr lang="sr-Latn-RS" sz="1600" dirty="0"/>
              <a:t>(</a:t>
            </a:r>
            <a:r>
              <a:rPr lang="sr-Latn-RS" sz="1600" dirty="0" err="1"/>
              <a:t>users</a:t>
            </a:r>
            <a:r>
              <a:rPr lang="sr-Latn-RS" sz="1600" dirty="0"/>
              <a:t>);</a:t>
            </a:r>
          </a:p>
          <a:p>
            <a:pPr algn="just">
              <a:spcBef>
                <a:spcPts val="0"/>
              </a:spcBef>
              <a:spcAft>
                <a:spcPts val="0"/>
              </a:spcAft>
            </a:pPr>
            <a:r>
              <a:rPr lang="sr-Latn-RS" sz="1600" dirty="0"/>
              <a:t>	</a:t>
            </a:r>
            <a:r>
              <a:rPr lang="sr-Latn-RS" sz="1600" dirty="0" err="1"/>
              <a:t>free</a:t>
            </a:r>
            <a:r>
              <a:rPr lang="sr-Latn-RS" sz="1600" dirty="0"/>
              <a:t>(</a:t>
            </a:r>
            <a:r>
              <a:rPr lang="sr-Latn-RS" sz="1600" dirty="0" err="1"/>
              <a:t>items</a:t>
            </a:r>
            <a:r>
              <a:rPr lang="sr-Latn-RS" sz="1600" dirty="0"/>
              <a:t>);</a:t>
            </a:r>
          </a:p>
          <a:p>
            <a:pPr algn="just">
              <a:spcBef>
                <a:spcPts val="0"/>
              </a:spcBef>
              <a:spcAft>
                <a:spcPts val="0"/>
              </a:spcAft>
            </a:pPr>
            <a:r>
              <a:rPr lang="sr-Latn-RS" sz="1600" dirty="0"/>
              <a:t>	</a:t>
            </a:r>
            <a:r>
              <a:rPr lang="sr-Latn-RS" sz="1600" dirty="0" err="1"/>
              <a:t>for</a:t>
            </a:r>
            <a:r>
              <a:rPr lang="sr-Latn-RS" sz="1600" dirty="0"/>
              <a:t> (</a:t>
            </a:r>
            <a:r>
              <a:rPr lang="sr-Latn-RS" sz="1600" dirty="0" err="1"/>
              <a:t>int</a:t>
            </a:r>
            <a:r>
              <a:rPr lang="sr-Latn-RS" sz="1600" dirty="0"/>
              <a:t> i = 0; i &lt; </a:t>
            </a:r>
            <a:r>
              <a:rPr lang="sr-Latn-RS" sz="1600" dirty="0" err="1"/>
              <a:t>numUsers</a:t>
            </a:r>
            <a:r>
              <a:rPr lang="sr-Latn-RS" sz="1600" dirty="0"/>
              <a:t>; i++) {</a:t>
            </a:r>
          </a:p>
          <a:p>
            <a:pPr algn="just">
              <a:spcBef>
                <a:spcPts val="0"/>
              </a:spcBef>
              <a:spcAft>
                <a:spcPts val="0"/>
              </a:spcAft>
            </a:pPr>
            <a:r>
              <a:rPr lang="sr-Latn-RS" sz="1600" dirty="0"/>
              <a:t>		</a:t>
            </a:r>
            <a:r>
              <a:rPr lang="sr-Latn-RS" sz="1600" dirty="0" err="1"/>
              <a:t>free</a:t>
            </a:r>
            <a:r>
              <a:rPr lang="sr-Latn-RS" sz="1600" dirty="0"/>
              <a:t>(</a:t>
            </a:r>
            <a:r>
              <a:rPr lang="sr-Latn-RS" sz="1600" dirty="0" err="1"/>
              <a:t>ratings</a:t>
            </a:r>
            <a:r>
              <a:rPr lang="sr-Latn-RS" sz="1600" dirty="0"/>
              <a:t>[i]);</a:t>
            </a:r>
          </a:p>
          <a:p>
            <a:pPr algn="just">
              <a:spcBef>
                <a:spcPts val="0"/>
              </a:spcBef>
              <a:spcAft>
                <a:spcPts val="0"/>
              </a:spcAft>
            </a:pPr>
            <a:r>
              <a:rPr lang="sr-Latn-RS" sz="1600" dirty="0"/>
              <a:t>		</a:t>
            </a:r>
            <a:r>
              <a:rPr lang="sr-Latn-RS" sz="1600" dirty="0" err="1"/>
              <a:t>free</a:t>
            </a:r>
            <a:r>
              <a:rPr lang="sr-Latn-RS" sz="1600" dirty="0"/>
              <a:t>(</a:t>
            </a:r>
            <a:r>
              <a:rPr lang="sr-Latn-RS" sz="1600" dirty="0" err="1"/>
              <a:t>recommendationScores</a:t>
            </a:r>
            <a:r>
              <a:rPr lang="sr-Latn-RS" sz="1600" dirty="0"/>
              <a:t>[i]);</a:t>
            </a:r>
          </a:p>
          <a:p>
            <a:pPr algn="just">
              <a:spcBef>
                <a:spcPts val="0"/>
              </a:spcBef>
              <a:spcAft>
                <a:spcPts val="0"/>
              </a:spcAft>
            </a:pPr>
            <a:r>
              <a:rPr lang="sr-Latn-RS" sz="1600" dirty="0"/>
              <a:t>		</a:t>
            </a:r>
            <a:r>
              <a:rPr lang="sr-Latn-RS" sz="1600" dirty="0" err="1"/>
              <a:t>free</a:t>
            </a:r>
            <a:r>
              <a:rPr lang="sr-Latn-RS" sz="1600" dirty="0"/>
              <a:t>(</a:t>
            </a:r>
            <a:r>
              <a:rPr lang="sr-Latn-RS" sz="1600" dirty="0" err="1"/>
              <a:t>recommendationItems</a:t>
            </a:r>
            <a:r>
              <a:rPr lang="sr-Latn-RS" sz="1600" dirty="0"/>
              <a:t>[i]);</a:t>
            </a:r>
          </a:p>
          <a:p>
            <a:pPr algn="just">
              <a:spcBef>
                <a:spcPts val="0"/>
              </a:spcBef>
              <a:spcAft>
                <a:spcPts val="0"/>
              </a:spcAft>
            </a:pPr>
            <a:r>
              <a:rPr lang="sr-Latn-RS" sz="1600" dirty="0"/>
              <a:t>	}</a:t>
            </a:r>
          </a:p>
          <a:p>
            <a:pPr algn="just">
              <a:spcBef>
                <a:spcPts val="0"/>
              </a:spcBef>
              <a:spcAft>
                <a:spcPts val="0"/>
              </a:spcAft>
            </a:pPr>
            <a:r>
              <a:rPr lang="sr-Latn-RS" sz="1600" dirty="0"/>
              <a:t>	</a:t>
            </a:r>
            <a:r>
              <a:rPr lang="sr-Latn-RS" sz="1600" dirty="0" err="1"/>
              <a:t>free</a:t>
            </a:r>
            <a:r>
              <a:rPr lang="sr-Latn-RS" sz="1600" dirty="0"/>
              <a:t>(</a:t>
            </a:r>
            <a:r>
              <a:rPr lang="sr-Latn-RS" sz="1600" dirty="0" err="1"/>
              <a:t>ratings</a:t>
            </a:r>
            <a:r>
              <a:rPr lang="sr-Latn-RS" sz="1600" dirty="0"/>
              <a:t>);</a:t>
            </a:r>
          </a:p>
          <a:p>
            <a:pPr algn="just">
              <a:spcBef>
                <a:spcPts val="0"/>
              </a:spcBef>
              <a:spcAft>
                <a:spcPts val="0"/>
              </a:spcAft>
            </a:pPr>
            <a:r>
              <a:rPr lang="sr-Latn-RS" sz="1600" dirty="0"/>
              <a:t>	</a:t>
            </a:r>
            <a:r>
              <a:rPr lang="sr-Latn-RS" sz="1600" dirty="0" err="1"/>
              <a:t>free</a:t>
            </a:r>
            <a:r>
              <a:rPr lang="sr-Latn-RS" sz="1600" dirty="0"/>
              <a:t>(</a:t>
            </a:r>
            <a:r>
              <a:rPr lang="sr-Latn-RS" sz="1600" dirty="0" err="1"/>
              <a:t>recommendationScores</a:t>
            </a:r>
            <a:r>
              <a:rPr lang="sr-Latn-RS" sz="1600" dirty="0"/>
              <a:t>);</a:t>
            </a:r>
          </a:p>
          <a:p>
            <a:pPr algn="just">
              <a:spcBef>
                <a:spcPts val="0"/>
              </a:spcBef>
              <a:spcAft>
                <a:spcPts val="0"/>
              </a:spcAft>
            </a:pPr>
            <a:r>
              <a:rPr lang="sr-Latn-RS" sz="1600" dirty="0"/>
              <a:t>	</a:t>
            </a:r>
            <a:r>
              <a:rPr lang="sr-Latn-RS" sz="1600" dirty="0" err="1"/>
              <a:t>free</a:t>
            </a:r>
            <a:r>
              <a:rPr lang="sr-Latn-RS" sz="1600" dirty="0"/>
              <a:t>(</a:t>
            </a:r>
            <a:r>
              <a:rPr lang="sr-Latn-RS" sz="1600" dirty="0" err="1"/>
              <a:t>recommendationItems</a:t>
            </a:r>
            <a:r>
              <a:rPr lang="sr-Latn-RS" sz="1600" dirty="0"/>
              <a:t>);</a:t>
            </a:r>
          </a:p>
          <a:p>
            <a:pPr algn="just">
              <a:spcBef>
                <a:spcPts val="0"/>
              </a:spcBef>
              <a:spcAft>
                <a:spcPts val="0"/>
              </a:spcAft>
            </a:pPr>
            <a:r>
              <a:rPr lang="sr-Latn-RS" sz="1600" dirty="0"/>
              <a:t>	</a:t>
            </a:r>
            <a:r>
              <a:rPr lang="sr-Latn-RS" sz="1600" dirty="0" err="1"/>
              <a:t>return</a:t>
            </a:r>
            <a:r>
              <a:rPr lang="sr-Latn-RS" sz="1600" dirty="0"/>
              <a:t> 0;</a:t>
            </a:r>
          </a:p>
          <a:p>
            <a:pPr algn="just">
              <a:spcBef>
                <a:spcPts val="0"/>
              </a:spcBef>
              <a:spcAft>
                <a:spcPts val="0"/>
              </a:spcAft>
            </a:pPr>
            <a:r>
              <a:rPr lang="sr-Latn-RS" sz="1600" dirty="0"/>
              <a:t>}</a:t>
            </a:r>
            <a:endParaRPr lang="sr-Latn-RS" sz="1600" dirty="0" smtClean="0"/>
          </a:p>
        </p:txBody>
      </p:sp>
    </p:spTree>
    <p:extLst>
      <p:ext uri="{BB962C8B-B14F-4D97-AF65-F5344CB8AC3E}">
        <p14:creationId xmlns:p14="http://schemas.microsoft.com/office/powerpoint/2010/main" val="32228539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Implementacija</a:t>
            </a:r>
            <a:r>
              <a:rPr lang="en-US" dirty="0" smtClean="0"/>
              <a:t> DFE – CPU </a:t>
            </a:r>
            <a:r>
              <a:rPr lang="en-US" dirty="0" err="1" smtClean="0"/>
              <a:t>kod</a:t>
            </a:r>
            <a:endParaRPr lang="en-US" dirty="0"/>
          </a:p>
        </p:txBody>
      </p:sp>
      <p:sp>
        <p:nvSpPr>
          <p:cNvPr id="3" name="Content Placeholder 2"/>
          <p:cNvSpPr>
            <a:spLocks noGrp="1"/>
          </p:cNvSpPr>
          <p:nvPr>
            <p:ph idx="1"/>
          </p:nvPr>
        </p:nvSpPr>
        <p:spPr>
          <a:xfrm>
            <a:off x="1097279" y="1845734"/>
            <a:ext cx="10210801" cy="4023360"/>
          </a:xfrm>
        </p:spPr>
        <p:txBody>
          <a:bodyPr/>
          <a:lstStyle/>
          <a:p>
            <a:r>
              <a:rPr lang="sr-Latn-RS" dirty="0" smtClean="0"/>
              <a:t/>
            </a:r>
            <a:br>
              <a:rPr lang="sr-Latn-RS" dirty="0" smtClean="0"/>
            </a:br>
            <a:endParaRPr lang="en-US" dirty="0"/>
          </a:p>
        </p:txBody>
      </p:sp>
      <p:sp>
        <p:nvSpPr>
          <p:cNvPr id="4" name="Slide Number Placeholder 3"/>
          <p:cNvSpPr>
            <a:spLocks noGrp="1"/>
          </p:cNvSpPr>
          <p:nvPr>
            <p:ph type="sldNum" sz="quarter" idx="12"/>
          </p:nvPr>
        </p:nvSpPr>
        <p:spPr/>
        <p:txBody>
          <a:bodyPr/>
          <a:lstStyle/>
          <a:p>
            <a:fld id="{1A91FF65-C93D-4857-A0D8-DD1B548DCA18}" type="slidenum">
              <a:rPr lang="en-US" smtClean="0"/>
              <a:pPr/>
              <a:t>21</a:t>
            </a:fld>
            <a:r>
              <a:rPr lang="sr-Latn-RS" smtClean="0"/>
              <a:t>/13</a:t>
            </a:r>
            <a:endParaRPr lang="sr-Latn-RS" dirty="0" smtClean="0"/>
          </a:p>
        </p:txBody>
      </p:sp>
      <p:sp>
        <p:nvSpPr>
          <p:cNvPr id="5" name="Content Placeholder 2"/>
          <p:cNvSpPr txBox="1">
            <a:spLocks/>
          </p:cNvSpPr>
          <p:nvPr/>
        </p:nvSpPr>
        <p:spPr>
          <a:xfrm>
            <a:off x="1249680" y="1998134"/>
            <a:ext cx="10058400" cy="402336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just"/>
            <a:r>
              <a:rPr lang="sr-Latn-RS" sz="1900" dirty="0" smtClean="0"/>
              <a:t>Ovaj deo algoritma je implementiran u .c kodu zbog nemogućnosti ubrzanja korišćenjem DFE-a. Naime, potrebno je stalno upoređivati </a:t>
            </a:r>
            <a:r>
              <a:rPr lang="sr-Latn-RS" sz="1900" dirty="0" err="1" smtClean="0"/>
              <a:t>međurezultate</a:t>
            </a:r>
            <a:r>
              <a:rPr lang="sr-Latn-RS" sz="1900" dirty="0" smtClean="0"/>
              <a:t> i čuvati 10 najboljih, što nije moguće u istom </a:t>
            </a:r>
            <a:r>
              <a:rPr lang="sr-Latn-RS" sz="1900" dirty="0" err="1" smtClean="0"/>
              <a:t>kernelu</a:t>
            </a:r>
            <a:r>
              <a:rPr lang="sr-Latn-RS" sz="1900" dirty="0" smtClean="0"/>
              <a:t> dok on izračunava nove rezultate.</a:t>
            </a:r>
            <a:endParaRPr lang="sr-Latn-RS" sz="1900" dirty="0" smtClean="0"/>
          </a:p>
        </p:txBody>
      </p:sp>
    </p:spTree>
    <p:extLst>
      <p:ext uri="{BB962C8B-B14F-4D97-AF65-F5344CB8AC3E}">
        <p14:creationId xmlns:p14="http://schemas.microsoft.com/office/powerpoint/2010/main" val="26920307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Primer </a:t>
            </a:r>
            <a:r>
              <a:rPr lang="sr-Latn-RS" dirty="0" err="1" smtClean="0"/>
              <a:t>output</a:t>
            </a:r>
            <a:r>
              <a:rPr lang="sr-Latn-RS" dirty="0" smtClean="0"/>
              <a:t> fajla</a:t>
            </a:r>
            <a:endParaRPr lang="en-US" dirty="0"/>
          </a:p>
        </p:txBody>
      </p:sp>
      <p:sp>
        <p:nvSpPr>
          <p:cNvPr id="3" name="Content Placeholder 2"/>
          <p:cNvSpPr>
            <a:spLocks noGrp="1"/>
          </p:cNvSpPr>
          <p:nvPr>
            <p:ph idx="1"/>
          </p:nvPr>
        </p:nvSpPr>
        <p:spPr/>
        <p:txBody>
          <a:bodyPr>
            <a:normAutofit/>
          </a:bodyPr>
          <a:lstStyle/>
          <a:p>
            <a:pPr>
              <a:spcBef>
                <a:spcPts val="0"/>
              </a:spcBef>
              <a:spcAft>
                <a:spcPts val="0"/>
              </a:spcAft>
            </a:pPr>
            <a:r>
              <a:rPr lang="en-US" dirty="0"/>
              <a:t>(1,285|5,000000</a:t>
            </a:r>
            <a:r>
              <a:rPr lang="en-US" dirty="0" smtClean="0"/>
              <a:t>),</a:t>
            </a:r>
            <a:endParaRPr lang="sr-Latn-RS" dirty="0" smtClean="0"/>
          </a:p>
          <a:p>
            <a:pPr>
              <a:spcBef>
                <a:spcPts val="0"/>
              </a:spcBef>
              <a:spcAft>
                <a:spcPts val="0"/>
              </a:spcAft>
            </a:pPr>
            <a:r>
              <a:rPr lang="en-US" dirty="0" smtClean="0"/>
              <a:t>(</a:t>
            </a:r>
            <a:r>
              <a:rPr lang="en-US" dirty="0"/>
              <a:t>1,492|5,000000</a:t>
            </a:r>
            <a:r>
              <a:rPr lang="en-US" dirty="0" smtClean="0"/>
              <a:t>),</a:t>
            </a:r>
            <a:endParaRPr lang="sr-Latn-RS" dirty="0" smtClean="0"/>
          </a:p>
          <a:p>
            <a:pPr>
              <a:spcBef>
                <a:spcPts val="0"/>
              </a:spcBef>
              <a:spcAft>
                <a:spcPts val="0"/>
              </a:spcAft>
            </a:pPr>
            <a:r>
              <a:rPr lang="en-US" dirty="0" smtClean="0"/>
              <a:t>(</a:t>
            </a:r>
            <a:r>
              <a:rPr lang="en-US" dirty="0"/>
              <a:t>1,522|5,000000</a:t>
            </a:r>
            <a:r>
              <a:rPr lang="en-US" dirty="0" smtClean="0"/>
              <a:t>),</a:t>
            </a:r>
            <a:endParaRPr lang="sr-Latn-RS" dirty="0" smtClean="0"/>
          </a:p>
          <a:p>
            <a:pPr>
              <a:spcBef>
                <a:spcPts val="0"/>
              </a:spcBef>
              <a:spcAft>
                <a:spcPts val="0"/>
              </a:spcAft>
            </a:pPr>
            <a:r>
              <a:rPr lang="en-US" dirty="0" smtClean="0"/>
              <a:t>(</a:t>
            </a:r>
            <a:r>
              <a:rPr lang="en-US" dirty="0"/>
              <a:t>1,602|5,000000</a:t>
            </a:r>
            <a:r>
              <a:rPr lang="en-US" dirty="0" smtClean="0"/>
              <a:t>),</a:t>
            </a:r>
            <a:endParaRPr lang="sr-Latn-RS" dirty="0" smtClean="0"/>
          </a:p>
          <a:p>
            <a:pPr>
              <a:spcBef>
                <a:spcPts val="0"/>
              </a:spcBef>
              <a:spcAft>
                <a:spcPts val="0"/>
              </a:spcAft>
            </a:pPr>
            <a:r>
              <a:rPr lang="en-US" dirty="0" smtClean="0"/>
              <a:t>(</a:t>
            </a:r>
            <a:r>
              <a:rPr lang="en-US" dirty="0"/>
              <a:t>1,644|5,000000</a:t>
            </a:r>
            <a:r>
              <a:rPr lang="en-US" dirty="0" smtClean="0"/>
              <a:t>),</a:t>
            </a:r>
            <a:endParaRPr lang="sr-Latn-RS" dirty="0" smtClean="0"/>
          </a:p>
          <a:p>
            <a:pPr>
              <a:spcBef>
                <a:spcPts val="0"/>
              </a:spcBef>
              <a:spcAft>
                <a:spcPts val="0"/>
              </a:spcAft>
            </a:pPr>
            <a:r>
              <a:rPr lang="en-US" dirty="0" smtClean="0"/>
              <a:t>(</a:t>
            </a:r>
            <a:r>
              <a:rPr lang="en-US" dirty="0"/>
              <a:t>1,641|5,000000</a:t>
            </a:r>
            <a:r>
              <a:rPr lang="en-US" dirty="0" smtClean="0"/>
              <a:t>),</a:t>
            </a:r>
            <a:endParaRPr lang="sr-Latn-RS" dirty="0" smtClean="0"/>
          </a:p>
          <a:p>
            <a:pPr>
              <a:spcBef>
                <a:spcPts val="0"/>
              </a:spcBef>
              <a:spcAft>
                <a:spcPts val="0"/>
              </a:spcAft>
            </a:pPr>
            <a:r>
              <a:rPr lang="en-US" dirty="0" smtClean="0"/>
              <a:t>(</a:t>
            </a:r>
            <a:r>
              <a:rPr lang="en-US" dirty="0"/>
              <a:t>1,661|5,000000</a:t>
            </a:r>
            <a:r>
              <a:rPr lang="en-US" dirty="0" smtClean="0"/>
              <a:t>),</a:t>
            </a:r>
            <a:endParaRPr lang="sr-Latn-RS" dirty="0" smtClean="0"/>
          </a:p>
          <a:p>
            <a:pPr>
              <a:spcBef>
                <a:spcPts val="0"/>
              </a:spcBef>
              <a:spcAft>
                <a:spcPts val="0"/>
              </a:spcAft>
            </a:pPr>
            <a:r>
              <a:rPr lang="en-US" dirty="0" smtClean="0"/>
              <a:t>(</a:t>
            </a:r>
            <a:r>
              <a:rPr lang="en-US" dirty="0"/>
              <a:t>1,855|5,000000</a:t>
            </a:r>
            <a:r>
              <a:rPr lang="en-US" dirty="0" smtClean="0"/>
              <a:t>),</a:t>
            </a:r>
            <a:endParaRPr lang="sr-Latn-RS" dirty="0" smtClean="0"/>
          </a:p>
          <a:p>
            <a:pPr>
              <a:spcBef>
                <a:spcPts val="0"/>
              </a:spcBef>
              <a:spcAft>
                <a:spcPts val="0"/>
              </a:spcAft>
            </a:pPr>
            <a:r>
              <a:rPr lang="en-US" dirty="0" smtClean="0"/>
              <a:t>(</a:t>
            </a:r>
            <a:r>
              <a:rPr lang="en-US" dirty="0"/>
              <a:t>1,853|5,000000</a:t>
            </a:r>
            <a:r>
              <a:rPr lang="en-US" dirty="0" smtClean="0"/>
              <a:t>),</a:t>
            </a:r>
            <a:endParaRPr lang="sr-Latn-RS" dirty="0" smtClean="0"/>
          </a:p>
          <a:p>
            <a:pPr>
              <a:spcBef>
                <a:spcPts val="0"/>
              </a:spcBef>
              <a:spcAft>
                <a:spcPts val="0"/>
              </a:spcAft>
            </a:pPr>
            <a:r>
              <a:rPr lang="en-US" dirty="0" smtClean="0"/>
              <a:t>(</a:t>
            </a:r>
            <a:r>
              <a:rPr lang="en-US" dirty="0"/>
              <a:t>1,1009|5,000000</a:t>
            </a:r>
            <a:r>
              <a:rPr lang="en-US" dirty="0" smtClean="0"/>
              <a:t>),</a:t>
            </a:r>
            <a:r>
              <a:rPr lang="sr-Latn-RS" dirty="0" smtClean="0"/>
              <a:t/>
            </a:r>
            <a:br>
              <a:rPr lang="sr-Latn-RS" dirty="0" smtClean="0"/>
            </a:br>
            <a:r>
              <a:rPr lang="sr-Latn-RS" dirty="0" smtClean="0"/>
              <a:t>…</a:t>
            </a:r>
          </a:p>
          <a:p>
            <a:pPr>
              <a:spcBef>
                <a:spcPts val="0"/>
              </a:spcBef>
              <a:spcAft>
                <a:spcPts val="0"/>
              </a:spcAft>
            </a:pPr>
            <a:endParaRPr lang="sr-Latn-RS" dirty="0"/>
          </a:p>
          <a:p>
            <a:pPr>
              <a:spcBef>
                <a:spcPts val="0"/>
              </a:spcBef>
              <a:spcAft>
                <a:spcPts val="0"/>
              </a:spcAft>
            </a:pPr>
            <a:r>
              <a:rPr lang="sr-Latn-RS" dirty="0"/>
              <a:t>Za </a:t>
            </a:r>
            <a:r>
              <a:rPr lang="sr-Latn-RS" dirty="0" smtClean="0"/>
              <a:t>korisnika:</a:t>
            </a:r>
            <a:br>
              <a:rPr lang="sr-Latn-RS" dirty="0" smtClean="0"/>
            </a:br>
            <a:r>
              <a:rPr lang="sr-Latn-RS" dirty="0" smtClean="0"/>
              <a:t>1|24|M|technician|85711</a:t>
            </a:r>
            <a:endParaRPr lang="en-US" dirty="0"/>
          </a:p>
        </p:txBody>
      </p:sp>
      <p:sp>
        <p:nvSpPr>
          <p:cNvPr id="5" name="Slide Number Placeholder 4"/>
          <p:cNvSpPr>
            <a:spLocks noGrp="1"/>
          </p:cNvSpPr>
          <p:nvPr>
            <p:ph type="sldNum" sz="quarter" idx="12"/>
          </p:nvPr>
        </p:nvSpPr>
        <p:spPr/>
        <p:txBody>
          <a:bodyPr/>
          <a:lstStyle/>
          <a:p>
            <a:fld id="{1A91FF65-C93D-4857-A0D8-DD1B548DCA18}" type="slidenum">
              <a:rPr lang="en-US" smtClean="0"/>
              <a:pPr/>
              <a:t>22</a:t>
            </a:fld>
            <a:r>
              <a:rPr lang="sr-Latn-RS" smtClean="0"/>
              <a:t>/13</a:t>
            </a:r>
            <a:endParaRPr lang="sr-Latn-RS" dirty="0" smtClean="0"/>
          </a:p>
        </p:txBody>
      </p:sp>
    </p:spTree>
    <p:extLst>
      <p:ext uri="{BB962C8B-B14F-4D97-AF65-F5344CB8AC3E}">
        <p14:creationId xmlns:p14="http://schemas.microsoft.com/office/powerpoint/2010/main" val="25592470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Dalji koraci</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sr-Latn-RS" dirty="0" smtClean="0"/>
              <a:t>Korišćenje većeg broja parametara, poput žanra npr. koji bi uticali na sličnost/preporuke.</a:t>
            </a:r>
          </a:p>
          <a:p>
            <a:pPr>
              <a:buFont typeface="Arial" panose="020B0604020202020204" pitchFamily="34" charset="0"/>
              <a:buChar char="•"/>
            </a:pPr>
            <a:r>
              <a:rPr lang="sr-Latn-RS" dirty="0" smtClean="0"/>
              <a:t>Promena načina računanja sličnosti, odnosno preporuke.</a:t>
            </a:r>
          </a:p>
          <a:p>
            <a:pPr>
              <a:buFont typeface="Arial" panose="020B0604020202020204" pitchFamily="34" charset="0"/>
              <a:buChar char="•"/>
            </a:pPr>
            <a:r>
              <a:rPr lang="sr-Latn-RS" dirty="0" smtClean="0"/>
              <a:t>Povezivanje sa bazom podataka radi lakše manipulacije podacima.</a:t>
            </a:r>
            <a:endParaRPr lang="en-US" dirty="0"/>
          </a:p>
        </p:txBody>
      </p:sp>
      <p:sp>
        <p:nvSpPr>
          <p:cNvPr id="6" name="Slide Number Placeholder 5"/>
          <p:cNvSpPr>
            <a:spLocks noGrp="1"/>
          </p:cNvSpPr>
          <p:nvPr>
            <p:ph type="sldNum" sz="quarter" idx="12"/>
          </p:nvPr>
        </p:nvSpPr>
        <p:spPr/>
        <p:txBody>
          <a:bodyPr/>
          <a:lstStyle/>
          <a:p>
            <a:fld id="{1A91FF65-C93D-4857-A0D8-DD1B548DCA18}" type="slidenum">
              <a:rPr lang="en-US" smtClean="0"/>
              <a:pPr/>
              <a:t>23</a:t>
            </a:fld>
            <a:r>
              <a:rPr lang="sr-Latn-RS" smtClean="0"/>
              <a:t>/13</a:t>
            </a:r>
            <a:endParaRPr lang="sr-Latn-RS" dirty="0" smtClean="0"/>
          </a:p>
        </p:txBody>
      </p:sp>
    </p:spTree>
    <p:extLst>
      <p:ext uri="{BB962C8B-B14F-4D97-AF65-F5344CB8AC3E}">
        <p14:creationId xmlns:p14="http://schemas.microsoft.com/office/powerpoint/2010/main" val="15911555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Reference</a:t>
            </a:r>
            <a:r>
              <a:rPr lang="en-US" dirty="0"/>
              <a:t/>
            </a:r>
            <a:br>
              <a:rPr lang="en-US" dirty="0"/>
            </a:br>
            <a:endParaRPr lang="en-US" dirty="0"/>
          </a:p>
        </p:txBody>
      </p:sp>
      <p:sp>
        <p:nvSpPr>
          <p:cNvPr id="3" name="Content Placeholder 2"/>
          <p:cNvSpPr>
            <a:spLocks noGrp="1"/>
          </p:cNvSpPr>
          <p:nvPr>
            <p:ph idx="1"/>
          </p:nvPr>
        </p:nvSpPr>
        <p:spPr/>
        <p:txBody>
          <a:bodyPr/>
          <a:lstStyle/>
          <a:p>
            <a:r>
              <a:rPr lang="sr-Latn-RS" dirty="0" smtClean="0">
                <a:solidFill>
                  <a:schemeClr val="tx1"/>
                </a:solidFill>
                <a:hlinkClick r:id="rId2"/>
              </a:rPr>
              <a:t>Internet:</a:t>
            </a:r>
          </a:p>
          <a:p>
            <a:r>
              <a:rPr lang="en-US" dirty="0" smtClean="0">
                <a:hlinkClick r:id="rId2"/>
              </a:rPr>
              <a:t>http://infolab.stanford.edu/~ullman/mmds/ch9.pdf</a:t>
            </a:r>
            <a:endParaRPr lang="sr-Latn-RS" dirty="0" smtClean="0"/>
          </a:p>
          <a:p>
            <a:r>
              <a:rPr lang="en-US" dirty="0" smtClean="0">
                <a:hlinkClick r:id="rId3"/>
              </a:rPr>
              <a:t>http</a:t>
            </a:r>
            <a:r>
              <a:rPr lang="en-US" dirty="0">
                <a:hlinkClick r:id="rId3"/>
              </a:rPr>
              <a:t>://grouplens.org/datasets/movielens</a:t>
            </a:r>
            <a:r>
              <a:rPr lang="en-US" dirty="0" smtClean="0">
                <a:hlinkClick r:id="rId3"/>
              </a:rPr>
              <a:t>/</a:t>
            </a:r>
            <a:r>
              <a:rPr lang="sr-Latn-RS" dirty="0" smtClean="0"/>
              <a:t> </a:t>
            </a:r>
            <a:endParaRPr lang="en-US" dirty="0"/>
          </a:p>
        </p:txBody>
      </p:sp>
      <p:sp>
        <p:nvSpPr>
          <p:cNvPr id="6" name="Slide Number Placeholder 5"/>
          <p:cNvSpPr>
            <a:spLocks noGrp="1"/>
          </p:cNvSpPr>
          <p:nvPr>
            <p:ph type="sldNum" sz="quarter" idx="12"/>
          </p:nvPr>
        </p:nvSpPr>
        <p:spPr/>
        <p:txBody>
          <a:bodyPr/>
          <a:lstStyle/>
          <a:p>
            <a:fld id="{1A91FF65-C93D-4857-A0D8-DD1B548DCA18}" type="slidenum">
              <a:rPr lang="en-US" smtClean="0"/>
              <a:pPr/>
              <a:t>24</a:t>
            </a:fld>
            <a:r>
              <a:rPr lang="sr-Latn-RS" smtClean="0"/>
              <a:t>/13</a:t>
            </a:r>
            <a:endParaRPr lang="sr-Latn-RS" dirty="0" smtClean="0"/>
          </a:p>
        </p:txBody>
      </p:sp>
    </p:spTree>
    <p:extLst>
      <p:ext uri="{BB962C8B-B14F-4D97-AF65-F5344CB8AC3E}">
        <p14:creationId xmlns:p14="http://schemas.microsoft.com/office/powerpoint/2010/main" val="16162560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083" y="225057"/>
            <a:ext cx="10058400" cy="1450757"/>
          </a:xfrm>
        </p:spPr>
        <p:txBody>
          <a:bodyPr/>
          <a:lstStyle/>
          <a:p>
            <a:pPr algn="ctr"/>
            <a:r>
              <a:rPr lang="sr-Latn-RS" dirty="0" smtClean="0"/>
              <a:t>Hvala na pažnji!</a:t>
            </a:r>
            <a:endParaRPr lang="en-US" dirty="0"/>
          </a:p>
        </p:txBody>
      </p:sp>
      <p:sp>
        <p:nvSpPr>
          <p:cNvPr id="5" name="Slide Number Placeholder 4"/>
          <p:cNvSpPr>
            <a:spLocks noGrp="1"/>
          </p:cNvSpPr>
          <p:nvPr>
            <p:ph type="sldNum" sz="quarter" idx="12"/>
          </p:nvPr>
        </p:nvSpPr>
        <p:spPr/>
        <p:txBody>
          <a:bodyPr/>
          <a:lstStyle/>
          <a:p>
            <a:fld id="{1A91FF65-C93D-4857-A0D8-DD1B548DCA18}" type="slidenum">
              <a:rPr lang="en-US" smtClean="0"/>
              <a:pPr/>
              <a:t>25</a:t>
            </a:fld>
            <a:r>
              <a:rPr lang="sr-Latn-RS" smtClean="0"/>
              <a:t>/13</a:t>
            </a:r>
            <a:endParaRPr lang="sr-Latn-RS" dirty="0" smtClean="0"/>
          </a:p>
        </p:txBody>
      </p:sp>
    </p:spTree>
    <p:extLst>
      <p:ext uri="{BB962C8B-B14F-4D97-AF65-F5344CB8AC3E}">
        <p14:creationId xmlns:p14="http://schemas.microsoft.com/office/powerpoint/2010/main" val="3132208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777922"/>
            <a:ext cx="10058400" cy="959438"/>
          </a:xfrm>
        </p:spPr>
        <p:txBody>
          <a:bodyPr>
            <a:normAutofit/>
          </a:bodyPr>
          <a:lstStyle/>
          <a:p>
            <a:r>
              <a:rPr lang="sr-Latn-RS" sz="3600" dirty="0" smtClean="0"/>
              <a:t>Primena</a:t>
            </a:r>
            <a:r>
              <a:rPr lang="en-US" sz="3600" dirty="0" smtClean="0"/>
              <a:t> </a:t>
            </a:r>
            <a:r>
              <a:rPr lang="sr-Latn-RS" sz="3600" dirty="0" smtClean="0"/>
              <a:t>s</a:t>
            </a:r>
            <a:r>
              <a:rPr lang="en-US" sz="3600" dirty="0" err="1" smtClean="0"/>
              <a:t>istema</a:t>
            </a:r>
            <a:r>
              <a:rPr lang="en-US" sz="3600" dirty="0" smtClean="0"/>
              <a:t> </a:t>
            </a:r>
            <a:r>
              <a:rPr lang="en-US" sz="3600" dirty="0" err="1" smtClean="0"/>
              <a:t>za</a:t>
            </a:r>
            <a:r>
              <a:rPr lang="en-US" sz="3600" dirty="0" smtClean="0"/>
              <a:t> </a:t>
            </a:r>
            <a:r>
              <a:rPr lang="en-US" sz="3600" dirty="0" err="1" smtClean="0"/>
              <a:t>preporu</a:t>
            </a:r>
            <a:r>
              <a:rPr lang="sr-Latn-RS" sz="3600" dirty="0" err="1" smtClean="0"/>
              <a:t>čivanje</a:t>
            </a:r>
            <a:endParaRPr lang="en-US" sz="3600"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sr-Latn-RS" sz="1800" dirty="0" smtClean="0"/>
              <a:t>Filmovi</a:t>
            </a:r>
            <a:r>
              <a:rPr lang="sr-Latn-RS" sz="1800" dirty="0"/>
              <a:t>: </a:t>
            </a:r>
            <a:r>
              <a:rPr lang="sr-Latn-RS" sz="1800" dirty="0" err="1" smtClean="0"/>
              <a:t>Netflix</a:t>
            </a:r>
            <a:r>
              <a:rPr lang="sr-Latn-RS" sz="1800" dirty="0" smtClean="0"/>
              <a:t> </a:t>
            </a:r>
            <a:r>
              <a:rPr lang="sr-Latn-RS" sz="1800" dirty="0"/>
              <a:t>nudi klijentima preporuke za filmove koji bi m se možda svideli. Ove preporuke su zasnovane na rejtinzima drugih korisnika. Važnost preciznog predviđanja rejtinga je toliko velika, da je </a:t>
            </a:r>
            <a:r>
              <a:rPr lang="sr-Latn-RS" sz="1800" dirty="0" err="1"/>
              <a:t>Netflix</a:t>
            </a:r>
            <a:r>
              <a:rPr lang="sr-Latn-RS" sz="1800" dirty="0"/>
              <a:t> ponudio nagradu od milion dolara za prvi algoritam koji pobedi postojeći za 10%. Nagrada je konačno osvojena 2009, a u pitanju je tim </a:t>
            </a:r>
            <a:r>
              <a:rPr lang="sr-Latn-RS" sz="1800" dirty="0" smtClean="0"/>
              <a:t>istraživača </a:t>
            </a:r>
            <a:r>
              <a:rPr lang="sr-Latn-RS" sz="1800" dirty="0"/>
              <a:t>sa nazivom </a:t>
            </a:r>
            <a:r>
              <a:rPr lang="en-US" sz="1800" dirty="0" err="1"/>
              <a:t>Bellkor’s</a:t>
            </a:r>
            <a:r>
              <a:rPr lang="en-US" sz="1800" dirty="0"/>
              <a:t> Pragmatic Chaos</a:t>
            </a:r>
            <a:r>
              <a:rPr lang="sr-Latn-RS" sz="1800" dirty="0"/>
              <a:t>, posle više od 3 godine takmičenja.</a:t>
            </a:r>
            <a:endParaRPr lang="en-US" sz="1800" dirty="0"/>
          </a:p>
          <a:p>
            <a:pPr>
              <a:buFont typeface="Arial" panose="020B0604020202020204" pitchFamily="34" charset="0"/>
              <a:buChar char="•"/>
            </a:pPr>
            <a:endParaRPr lang="sr-Latn-RS" sz="1800" dirty="0" smtClean="0"/>
          </a:p>
        </p:txBody>
      </p:sp>
      <p:sp>
        <p:nvSpPr>
          <p:cNvPr id="6" name="Slide Number Placeholder 5"/>
          <p:cNvSpPr>
            <a:spLocks noGrp="1"/>
          </p:cNvSpPr>
          <p:nvPr>
            <p:ph type="sldNum" sz="quarter" idx="12"/>
          </p:nvPr>
        </p:nvSpPr>
        <p:spPr/>
        <p:txBody>
          <a:bodyPr/>
          <a:lstStyle/>
          <a:p>
            <a:fld id="{1A91FF65-C93D-4857-A0D8-DD1B548DCA18}" type="slidenum">
              <a:rPr lang="en-US" smtClean="0"/>
              <a:pPr/>
              <a:t>3</a:t>
            </a:fld>
            <a:r>
              <a:rPr lang="sr-Latn-RS" smtClean="0"/>
              <a:t>/13</a:t>
            </a:r>
            <a:endParaRPr lang="sr-Latn-RS" dirty="0" smtClean="0"/>
          </a:p>
        </p:txBody>
      </p:sp>
    </p:spTree>
    <p:extLst>
      <p:ext uri="{BB962C8B-B14F-4D97-AF65-F5344CB8AC3E}">
        <p14:creationId xmlns:p14="http://schemas.microsoft.com/office/powerpoint/2010/main" val="19488201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777922"/>
            <a:ext cx="10058400" cy="959438"/>
          </a:xfrm>
        </p:spPr>
        <p:txBody>
          <a:bodyPr>
            <a:normAutofit/>
          </a:bodyPr>
          <a:lstStyle/>
          <a:p>
            <a:r>
              <a:rPr lang="sr-Latn-RS" sz="3600" dirty="0" smtClean="0"/>
              <a:t>Primena</a:t>
            </a:r>
            <a:r>
              <a:rPr lang="en-US" sz="3600" dirty="0" smtClean="0"/>
              <a:t> </a:t>
            </a:r>
            <a:r>
              <a:rPr lang="sr-Latn-RS" sz="3600" dirty="0" smtClean="0"/>
              <a:t>s</a:t>
            </a:r>
            <a:r>
              <a:rPr lang="en-US" sz="3600" dirty="0" err="1" smtClean="0"/>
              <a:t>istema</a:t>
            </a:r>
            <a:r>
              <a:rPr lang="en-US" sz="3600" dirty="0" smtClean="0"/>
              <a:t> </a:t>
            </a:r>
            <a:r>
              <a:rPr lang="en-US" sz="3600" dirty="0" err="1" smtClean="0"/>
              <a:t>za</a:t>
            </a:r>
            <a:r>
              <a:rPr lang="en-US" sz="3600" dirty="0" smtClean="0"/>
              <a:t> </a:t>
            </a:r>
            <a:r>
              <a:rPr lang="en-US" sz="3600" dirty="0" err="1" smtClean="0"/>
              <a:t>preporu</a:t>
            </a:r>
            <a:r>
              <a:rPr lang="sr-Latn-RS" sz="3600" dirty="0" err="1" smtClean="0"/>
              <a:t>čivanje</a:t>
            </a:r>
            <a:endParaRPr lang="en-US" sz="3600"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sr-Latn-RS" sz="1800" dirty="0" smtClean="0"/>
              <a:t>Novinski </a:t>
            </a:r>
            <a:r>
              <a:rPr lang="sr-Latn-RS" sz="1800" dirty="0" smtClean="0"/>
              <a:t>članci: Službe za vesti su pokušale da identifikuju članke koji su interesantni čitaocima, zasnovano na onome što su čitali u prošlosti. Sličnost može biti zasnovana na važnosti reči u dokumentima, ili na člancima koje su čitali ljudi sa sličnim ukusom. Isti principi se primenjuju na preporučivanje blogova od miliona dostupnih blogova, videa na </a:t>
            </a:r>
            <a:r>
              <a:rPr lang="sr-Latn-RS" sz="1800" dirty="0" err="1" smtClean="0"/>
              <a:t>Youtube</a:t>
            </a:r>
            <a:r>
              <a:rPr lang="sr-Latn-RS" sz="1800" dirty="0" smtClean="0"/>
              <a:t>-u, ili drugih sajtova gde se sadržaj redovno dostavlja.</a:t>
            </a:r>
          </a:p>
        </p:txBody>
      </p:sp>
      <p:sp>
        <p:nvSpPr>
          <p:cNvPr id="6" name="Slide Number Placeholder 5"/>
          <p:cNvSpPr>
            <a:spLocks noGrp="1"/>
          </p:cNvSpPr>
          <p:nvPr>
            <p:ph type="sldNum" sz="quarter" idx="12"/>
          </p:nvPr>
        </p:nvSpPr>
        <p:spPr/>
        <p:txBody>
          <a:bodyPr/>
          <a:lstStyle/>
          <a:p>
            <a:fld id="{1A91FF65-C93D-4857-A0D8-DD1B548DCA18}" type="slidenum">
              <a:rPr lang="en-US" smtClean="0"/>
              <a:pPr/>
              <a:t>4</a:t>
            </a:fld>
            <a:r>
              <a:rPr lang="sr-Latn-RS" smtClean="0"/>
              <a:t>/13</a:t>
            </a:r>
            <a:endParaRPr lang="sr-Latn-RS" dirty="0" smtClean="0"/>
          </a:p>
        </p:txBody>
      </p:sp>
    </p:spTree>
    <p:extLst>
      <p:ext uri="{BB962C8B-B14F-4D97-AF65-F5344CB8AC3E}">
        <p14:creationId xmlns:p14="http://schemas.microsoft.com/office/powerpoint/2010/main" val="29474832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xtBox 47"/>
          <p:cNvSpPr txBox="1"/>
          <p:nvPr/>
        </p:nvSpPr>
        <p:spPr>
          <a:xfrm>
            <a:off x="1300365" y="435634"/>
            <a:ext cx="8305800" cy="1200329"/>
          </a:xfrm>
          <a:prstGeom prst="rect">
            <a:avLst/>
          </a:prstGeom>
          <a:noFill/>
        </p:spPr>
        <p:txBody>
          <a:bodyPr wrap="square" rtlCol="0">
            <a:spAutoFit/>
          </a:bodyPr>
          <a:lstStyle/>
          <a:p>
            <a:r>
              <a:rPr lang="x-none" sz="3600" dirty="0" smtClean="0"/>
              <a:t>Korisnik ocenjuje film sa određenim br</a:t>
            </a:r>
            <a:r>
              <a:rPr lang="sr-Latn-RS" sz="3600" dirty="0" err="1" smtClean="0"/>
              <a:t>ojem</a:t>
            </a:r>
            <a:r>
              <a:rPr lang="x-none" sz="3600" dirty="0" smtClean="0"/>
              <a:t> zvezdica</a:t>
            </a:r>
            <a:r>
              <a:rPr lang="sr-Latn-RS" sz="3600" dirty="0" smtClean="0"/>
              <a:t> - rejtingom</a:t>
            </a:r>
            <a:endParaRPr lang="en-US" sz="3600" dirty="0" smtClean="0"/>
          </a:p>
        </p:txBody>
      </p:sp>
      <p:sp>
        <p:nvSpPr>
          <p:cNvPr id="60" name="Rectangle 59"/>
          <p:cNvSpPr/>
          <p:nvPr/>
        </p:nvSpPr>
        <p:spPr>
          <a:xfrm>
            <a:off x="2040103" y="2922645"/>
            <a:ext cx="1706446" cy="167662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5-Point Star 60"/>
          <p:cNvSpPr/>
          <p:nvPr/>
        </p:nvSpPr>
        <p:spPr>
          <a:xfrm>
            <a:off x="2147489" y="3031753"/>
            <a:ext cx="226001" cy="236319"/>
          </a:xfrm>
          <a:prstGeom prst="star5">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5-Point Star 61"/>
          <p:cNvSpPr/>
          <p:nvPr/>
        </p:nvSpPr>
        <p:spPr>
          <a:xfrm>
            <a:off x="2458314" y="3031753"/>
            <a:ext cx="226001" cy="236319"/>
          </a:xfrm>
          <a:prstGeom prst="star5">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5-Point Star 62"/>
          <p:cNvSpPr/>
          <p:nvPr/>
        </p:nvSpPr>
        <p:spPr>
          <a:xfrm>
            <a:off x="2769403" y="3031753"/>
            <a:ext cx="226001" cy="236319"/>
          </a:xfrm>
          <a:prstGeom prst="star5">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5-Point Star 63"/>
          <p:cNvSpPr/>
          <p:nvPr/>
        </p:nvSpPr>
        <p:spPr>
          <a:xfrm>
            <a:off x="3076814" y="3031753"/>
            <a:ext cx="226001" cy="236319"/>
          </a:xfrm>
          <a:prstGeom prst="star5">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5-Point Star 64"/>
          <p:cNvSpPr/>
          <p:nvPr/>
        </p:nvSpPr>
        <p:spPr>
          <a:xfrm>
            <a:off x="3387903" y="3031753"/>
            <a:ext cx="226001" cy="236319"/>
          </a:xfrm>
          <a:prstGeom prst="star5">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5-Point Star 65"/>
          <p:cNvSpPr/>
          <p:nvPr/>
        </p:nvSpPr>
        <p:spPr>
          <a:xfrm>
            <a:off x="2147489" y="3335986"/>
            <a:ext cx="226001" cy="236319"/>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5-Point Star 66"/>
          <p:cNvSpPr/>
          <p:nvPr/>
        </p:nvSpPr>
        <p:spPr>
          <a:xfrm>
            <a:off x="2458314" y="3335986"/>
            <a:ext cx="226001" cy="236319"/>
          </a:xfrm>
          <a:prstGeom prst="star5">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5-Point Star 67"/>
          <p:cNvSpPr/>
          <p:nvPr/>
        </p:nvSpPr>
        <p:spPr>
          <a:xfrm>
            <a:off x="2769403" y="3335986"/>
            <a:ext cx="226001" cy="236319"/>
          </a:xfrm>
          <a:prstGeom prst="star5">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5-Point Star 68"/>
          <p:cNvSpPr/>
          <p:nvPr/>
        </p:nvSpPr>
        <p:spPr>
          <a:xfrm>
            <a:off x="3076814" y="3335986"/>
            <a:ext cx="226001" cy="236319"/>
          </a:xfrm>
          <a:prstGeom prst="star5">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5-Point Star 69"/>
          <p:cNvSpPr/>
          <p:nvPr/>
        </p:nvSpPr>
        <p:spPr>
          <a:xfrm>
            <a:off x="3387903" y="3335986"/>
            <a:ext cx="226001" cy="236319"/>
          </a:xfrm>
          <a:prstGeom prst="star5">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5-Point Star 70"/>
          <p:cNvSpPr/>
          <p:nvPr/>
        </p:nvSpPr>
        <p:spPr>
          <a:xfrm>
            <a:off x="2159591" y="3628455"/>
            <a:ext cx="226001" cy="236319"/>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5-Point Star 71"/>
          <p:cNvSpPr/>
          <p:nvPr/>
        </p:nvSpPr>
        <p:spPr>
          <a:xfrm>
            <a:off x="2470416" y="3628455"/>
            <a:ext cx="226001" cy="236319"/>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5-Point Star 72"/>
          <p:cNvSpPr/>
          <p:nvPr/>
        </p:nvSpPr>
        <p:spPr>
          <a:xfrm>
            <a:off x="2781505" y="3628455"/>
            <a:ext cx="226001" cy="236319"/>
          </a:xfrm>
          <a:prstGeom prst="star5">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5-Point Star 73"/>
          <p:cNvSpPr/>
          <p:nvPr/>
        </p:nvSpPr>
        <p:spPr>
          <a:xfrm>
            <a:off x="3088916" y="3628455"/>
            <a:ext cx="226001" cy="236319"/>
          </a:xfrm>
          <a:prstGeom prst="star5">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5-Point Star 74"/>
          <p:cNvSpPr/>
          <p:nvPr/>
        </p:nvSpPr>
        <p:spPr>
          <a:xfrm>
            <a:off x="3400005" y="3628455"/>
            <a:ext cx="226001" cy="236319"/>
          </a:xfrm>
          <a:prstGeom prst="star5">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5-Point Star 75"/>
          <p:cNvSpPr/>
          <p:nvPr/>
        </p:nvSpPr>
        <p:spPr>
          <a:xfrm>
            <a:off x="2159591" y="3929167"/>
            <a:ext cx="226001" cy="236319"/>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5-Point Star 76"/>
          <p:cNvSpPr/>
          <p:nvPr/>
        </p:nvSpPr>
        <p:spPr>
          <a:xfrm>
            <a:off x="2470416" y="3929167"/>
            <a:ext cx="226001" cy="236319"/>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5-Point Star 77"/>
          <p:cNvSpPr/>
          <p:nvPr/>
        </p:nvSpPr>
        <p:spPr>
          <a:xfrm>
            <a:off x="2781505" y="3929167"/>
            <a:ext cx="226001" cy="236319"/>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5-Point Star 78"/>
          <p:cNvSpPr/>
          <p:nvPr/>
        </p:nvSpPr>
        <p:spPr>
          <a:xfrm>
            <a:off x="3088916" y="3929167"/>
            <a:ext cx="226001" cy="236319"/>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5-Point Star 79"/>
          <p:cNvSpPr/>
          <p:nvPr/>
        </p:nvSpPr>
        <p:spPr>
          <a:xfrm>
            <a:off x="3400005" y="3929167"/>
            <a:ext cx="226001" cy="236319"/>
          </a:xfrm>
          <a:prstGeom prst="star5">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5-Point Star 80"/>
          <p:cNvSpPr/>
          <p:nvPr/>
        </p:nvSpPr>
        <p:spPr>
          <a:xfrm>
            <a:off x="2159591" y="4235563"/>
            <a:ext cx="226001" cy="236319"/>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5-Point Star 81"/>
          <p:cNvSpPr/>
          <p:nvPr/>
        </p:nvSpPr>
        <p:spPr>
          <a:xfrm>
            <a:off x="2470416" y="4235563"/>
            <a:ext cx="226001" cy="236319"/>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5-Point Star 82"/>
          <p:cNvSpPr/>
          <p:nvPr/>
        </p:nvSpPr>
        <p:spPr>
          <a:xfrm>
            <a:off x="2781505" y="4235563"/>
            <a:ext cx="226001" cy="236319"/>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5-Point Star 83"/>
          <p:cNvSpPr/>
          <p:nvPr/>
        </p:nvSpPr>
        <p:spPr>
          <a:xfrm>
            <a:off x="3088916" y="4235563"/>
            <a:ext cx="226001" cy="236319"/>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5-Point Star 84"/>
          <p:cNvSpPr/>
          <p:nvPr/>
        </p:nvSpPr>
        <p:spPr>
          <a:xfrm>
            <a:off x="3400005" y="4235563"/>
            <a:ext cx="226001" cy="236319"/>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5-Point Star 85"/>
          <p:cNvSpPr/>
          <p:nvPr/>
        </p:nvSpPr>
        <p:spPr>
          <a:xfrm>
            <a:off x="2781505" y="3625150"/>
            <a:ext cx="226001" cy="236319"/>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5-Point Star 86"/>
          <p:cNvSpPr/>
          <p:nvPr/>
        </p:nvSpPr>
        <p:spPr>
          <a:xfrm>
            <a:off x="2145005" y="3032993"/>
            <a:ext cx="226001" cy="236319"/>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5-Point Star 87"/>
          <p:cNvSpPr/>
          <p:nvPr/>
        </p:nvSpPr>
        <p:spPr>
          <a:xfrm>
            <a:off x="2456900" y="3337793"/>
            <a:ext cx="226001" cy="236319"/>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0" name="Picture 8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50898" y="1962447"/>
            <a:ext cx="5403288" cy="4169757"/>
          </a:xfrm>
          <a:prstGeom prst="rect">
            <a:avLst/>
          </a:prstGeom>
        </p:spPr>
      </p:pic>
      <p:sp>
        <p:nvSpPr>
          <p:cNvPr id="4" name="Slide Number Placeholder 3"/>
          <p:cNvSpPr>
            <a:spLocks noGrp="1"/>
          </p:cNvSpPr>
          <p:nvPr>
            <p:ph type="sldNum" sz="quarter" idx="12"/>
          </p:nvPr>
        </p:nvSpPr>
        <p:spPr/>
        <p:txBody>
          <a:bodyPr/>
          <a:lstStyle/>
          <a:p>
            <a:fld id="{1A91FF65-C93D-4857-A0D8-DD1B548DCA18}" type="slidenum">
              <a:rPr lang="en-US" smtClean="0"/>
              <a:pPr/>
              <a:t>5</a:t>
            </a:fld>
            <a:r>
              <a:rPr lang="sr-Latn-RS" smtClean="0"/>
              <a:t>/13</a:t>
            </a:r>
            <a:endParaRPr lang="sr-Latn-RS" dirty="0" smtClean="0"/>
          </a:p>
        </p:txBody>
      </p:sp>
    </p:spTree>
    <p:extLst>
      <p:ext uri="{BB962C8B-B14F-4D97-AF65-F5344CB8AC3E}">
        <p14:creationId xmlns:p14="http://schemas.microsoft.com/office/powerpoint/2010/main" val="21085561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Postavka problema</a:t>
            </a:r>
            <a:endParaRPr lang="en-US" dirty="0"/>
          </a:p>
        </p:txBody>
      </p:sp>
      <p:sp>
        <p:nvSpPr>
          <p:cNvPr id="3" name="Content Placeholder 2"/>
          <p:cNvSpPr>
            <a:spLocks noGrp="1"/>
          </p:cNvSpPr>
          <p:nvPr>
            <p:ph idx="1"/>
          </p:nvPr>
        </p:nvSpPr>
        <p:spPr>
          <a:xfrm>
            <a:off x="965396" y="1845734"/>
            <a:ext cx="10058400" cy="4023360"/>
          </a:xfrm>
        </p:spPr>
        <p:txBody>
          <a:bodyPr/>
          <a:lstStyle/>
          <a:p>
            <a:pPr marL="0" indent="0">
              <a:buNone/>
            </a:pPr>
            <a:r>
              <a:rPr lang="sr-Latn-RS" sz="1800" dirty="0" smtClean="0"/>
              <a:t>Na osnovu poznatih korisničkih podataka, podataka o filmovima i  o rejtingu pojedinačnih filmova od strane svakog korisnika napraviti predlog top 10 filmova za svakog korisnika.</a:t>
            </a:r>
            <a:r>
              <a:rPr lang="sr-Latn-RS" dirty="0" smtClean="0"/>
              <a:t/>
            </a:r>
            <a:br>
              <a:rPr lang="sr-Latn-RS" dirty="0" smtClean="0"/>
            </a:br>
            <a:endParaRPr lang="en-US" dirty="0"/>
          </a:p>
        </p:txBody>
      </p:sp>
      <p:sp>
        <p:nvSpPr>
          <p:cNvPr id="7" name="Slide Number Placeholder 6"/>
          <p:cNvSpPr>
            <a:spLocks noGrp="1"/>
          </p:cNvSpPr>
          <p:nvPr>
            <p:ph type="sldNum" sz="quarter" idx="12"/>
          </p:nvPr>
        </p:nvSpPr>
        <p:spPr/>
        <p:txBody>
          <a:bodyPr/>
          <a:lstStyle/>
          <a:p>
            <a:fld id="{1A91FF65-C93D-4857-A0D8-DD1B548DCA18}" type="slidenum">
              <a:rPr lang="en-US" smtClean="0"/>
              <a:pPr/>
              <a:t>6</a:t>
            </a:fld>
            <a:r>
              <a:rPr lang="sr-Latn-RS" smtClean="0"/>
              <a:t>/13</a:t>
            </a:r>
            <a:endParaRPr lang="sr-Latn-RS" dirty="0" smtClean="0"/>
          </a:p>
        </p:txBody>
      </p:sp>
    </p:spTree>
    <p:extLst>
      <p:ext uri="{BB962C8B-B14F-4D97-AF65-F5344CB8AC3E}">
        <p14:creationId xmlns:p14="http://schemas.microsoft.com/office/powerpoint/2010/main" val="774640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Ulazni podaci</a:t>
            </a:r>
            <a:endParaRPr lang="en-US" dirty="0"/>
          </a:p>
        </p:txBody>
      </p:sp>
      <p:sp>
        <p:nvSpPr>
          <p:cNvPr id="3" name="Content Placeholder 2"/>
          <p:cNvSpPr>
            <a:spLocks noGrp="1"/>
          </p:cNvSpPr>
          <p:nvPr>
            <p:ph idx="1"/>
          </p:nvPr>
        </p:nvSpPr>
        <p:spPr/>
        <p:txBody>
          <a:bodyPr>
            <a:normAutofit/>
          </a:bodyPr>
          <a:lstStyle/>
          <a:p>
            <a:pPr>
              <a:lnSpc>
                <a:spcPct val="100000"/>
              </a:lnSpc>
              <a:spcBef>
                <a:spcPts val="0"/>
              </a:spcBef>
              <a:spcAft>
                <a:spcPts val="0"/>
              </a:spcAft>
              <a:buFont typeface="Arial" panose="020B0604020202020204" pitchFamily="34" charset="0"/>
              <a:buChar char="•"/>
            </a:pPr>
            <a:r>
              <a:rPr lang="sr-Latn-RS" sz="1800" dirty="0" smtClean="0"/>
              <a:t>Fajl sa podacima o korisnicima sa linijama po formatu:</a:t>
            </a:r>
            <a:r>
              <a:rPr lang="sr-Latn-RS" sz="1800" dirty="0"/>
              <a:t/>
            </a:r>
            <a:br>
              <a:rPr lang="sr-Latn-RS" sz="1800" dirty="0"/>
            </a:br>
            <a:r>
              <a:rPr lang="sr-Latn-RS" sz="1800" dirty="0" err="1"/>
              <a:t>user</a:t>
            </a:r>
            <a:r>
              <a:rPr lang="sr-Latn-RS" sz="1800" dirty="0"/>
              <a:t> </a:t>
            </a:r>
            <a:r>
              <a:rPr lang="sr-Latn-RS" sz="1800" dirty="0" err="1"/>
              <a:t>id</a:t>
            </a:r>
            <a:r>
              <a:rPr lang="sr-Latn-RS" sz="1800" dirty="0"/>
              <a:t> | age | </a:t>
            </a:r>
            <a:r>
              <a:rPr lang="sr-Latn-RS" sz="1800" dirty="0" err="1"/>
              <a:t>gender</a:t>
            </a:r>
            <a:r>
              <a:rPr lang="sr-Latn-RS" sz="1800" dirty="0"/>
              <a:t> | </a:t>
            </a:r>
            <a:r>
              <a:rPr lang="sr-Latn-RS" sz="1800" dirty="0" err="1"/>
              <a:t>occupation</a:t>
            </a:r>
            <a:r>
              <a:rPr lang="sr-Latn-RS" sz="1800" dirty="0"/>
              <a:t> | zip </a:t>
            </a:r>
            <a:r>
              <a:rPr lang="sr-Latn-RS" sz="1800" dirty="0" err="1" smtClean="0"/>
              <a:t>code</a:t>
            </a:r>
            <a:endParaRPr lang="sr-Latn-RS" sz="1800" dirty="0" smtClean="0"/>
          </a:p>
          <a:p>
            <a:pPr>
              <a:lnSpc>
                <a:spcPct val="100000"/>
              </a:lnSpc>
              <a:spcBef>
                <a:spcPts val="0"/>
              </a:spcBef>
              <a:spcAft>
                <a:spcPts val="0"/>
              </a:spcAft>
              <a:buFont typeface="Arial" panose="020B0604020202020204" pitchFamily="34" charset="0"/>
              <a:buChar char="•"/>
            </a:pPr>
            <a:endParaRPr lang="sr-Latn-RS" sz="1800" dirty="0" smtClean="0"/>
          </a:p>
          <a:p>
            <a:pPr>
              <a:lnSpc>
                <a:spcPct val="100000"/>
              </a:lnSpc>
              <a:spcBef>
                <a:spcPts val="0"/>
              </a:spcBef>
              <a:spcAft>
                <a:spcPts val="0"/>
              </a:spcAft>
              <a:buFont typeface="Arial" panose="020B0604020202020204" pitchFamily="34" charset="0"/>
              <a:buChar char="•"/>
            </a:pPr>
            <a:r>
              <a:rPr lang="sr-Latn-RS" sz="1800" dirty="0" smtClean="0"/>
              <a:t>Fajl sa informacijama o filmovima sa linijama po formatu:</a:t>
            </a:r>
          </a:p>
          <a:p>
            <a:pPr marL="0" indent="0">
              <a:lnSpc>
                <a:spcPct val="100000"/>
              </a:lnSpc>
              <a:spcBef>
                <a:spcPts val="0"/>
              </a:spcBef>
              <a:spcAft>
                <a:spcPts val="0"/>
              </a:spcAft>
              <a:buNone/>
            </a:pPr>
            <a:r>
              <a:rPr lang="sr-Latn-RS" sz="1800" dirty="0" err="1" smtClean="0"/>
              <a:t>movie</a:t>
            </a:r>
            <a:r>
              <a:rPr lang="sr-Latn-RS" sz="1800" dirty="0" smtClean="0"/>
              <a:t> </a:t>
            </a:r>
            <a:r>
              <a:rPr lang="sr-Latn-RS" sz="1800" dirty="0" err="1"/>
              <a:t>id</a:t>
            </a:r>
            <a:r>
              <a:rPr lang="sr-Latn-RS" sz="1800" dirty="0"/>
              <a:t> | </a:t>
            </a:r>
            <a:r>
              <a:rPr lang="sr-Latn-RS" sz="1800" dirty="0" err="1"/>
              <a:t>movie</a:t>
            </a:r>
            <a:r>
              <a:rPr lang="sr-Latn-RS" sz="1800" dirty="0"/>
              <a:t> title | </a:t>
            </a:r>
            <a:r>
              <a:rPr lang="sr-Latn-RS" sz="1800" dirty="0" err="1"/>
              <a:t>release</a:t>
            </a:r>
            <a:r>
              <a:rPr lang="sr-Latn-RS" sz="1800" dirty="0"/>
              <a:t> date | video </a:t>
            </a:r>
            <a:r>
              <a:rPr lang="sr-Latn-RS" sz="1800" dirty="0" err="1"/>
              <a:t>release</a:t>
            </a:r>
            <a:r>
              <a:rPr lang="sr-Latn-RS" sz="1800" dirty="0"/>
              <a:t> date |              </a:t>
            </a:r>
            <a:r>
              <a:rPr lang="sr-Latn-RS" sz="1800" dirty="0" err="1"/>
              <a:t>IMDb</a:t>
            </a:r>
            <a:r>
              <a:rPr lang="sr-Latn-RS" sz="1800" dirty="0"/>
              <a:t> URL | </a:t>
            </a:r>
            <a:r>
              <a:rPr lang="sr-Latn-RS" sz="1800" dirty="0" err="1"/>
              <a:t>unknown</a:t>
            </a:r>
            <a:r>
              <a:rPr lang="sr-Latn-RS" sz="1800" dirty="0"/>
              <a:t> | </a:t>
            </a:r>
            <a:r>
              <a:rPr lang="sr-Latn-RS" sz="1800" dirty="0" err="1"/>
              <a:t>Action</a:t>
            </a:r>
            <a:r>
              <a:rPr lang="sr-Latn-RS" sz="1800" dirty="0"/>
              <a:t> | </a:t>
            </a:r>
            <a:r>
              <a:rPr lang="sr-Latn-RS" sz="1800" dirty="0" err="1"/>
              <a:t>Adventure</a:t>
            </a:r>
            <a:r>
              <a:rPr lang="sr-Latn-RS" sz="1800" dirty="0"/>
              <a:t> | </a:t>
            </a:r>
            <a:r>
              <a:rPr lang="sr-Latn-RS" sz="1800" dirty="0" err="1"/>
              <a:t>Animation</a:t>
            </a:r>
            <a:r>
              <a:rPr lang="sr-Latn-RS" sz="1800" dirty="0"/>
              <a:t> |              </a:t>
            </a:r>
            <a:r>
              <a:rPr lang="sr-Latn-RS" sz="1800" dirty="0" err="1"/>
              <a:t>Children's</a:t>
            </a:r>
            <a:r>
              <a:rPr lang="sr-Latn-RS" sz="1800" dirty="0"/>
              <a:t> | </a:t>
            </a:r>
            <a:r>
              <a:rPr lang="sr-Latn-RS" sz="1800" dirty="0" err="1"/>
              <a:t>Comedy</a:t>
            </a:r>
            <a:r>
              <a:rPr lang="sr-Latn-RS" sz="1800" dirty="0"/>
              <a:t> | </a:t>
            </a:r>
            <a:r>
              <a:rPr lang="sr-Latn-RS" sz="1800" dirty="0" err="1"/>
              <a:t>Crime</a:t>
            </a:r>
            <a:r>
              <a:rPr lang="sr-Latn-RS" sz="1800" dirty="0"/>
              <a:t> | </a:t>
            </a:r>
            <a:r>
              <a:rPr lang="sr-Latn-RS" sz="1800" dirty="0" err="1"/>
              <a:t>Documentary</a:t>
            </a:r>
            <a:r>
              <a:rPr lang="sr-Latn-RS" sz="1800" dirty="0"/>
              <a:t> | Drama | </a:t>
            </a:r>
            <a:r>
              <a:rPr lang="sr-Latn-RS" sz="1800" dirty="0" err="1"/>
              <a:t>Fantasy</a:t>
            </a:r>
            <a:r>
              <a:rPr lang="sr-Latn-RS" sz="1800" dirty="0"/>
              <a:t> |              Film-</a:t>
            </a:r>
            <a:r>
              <a:rPr lang="sr-Latn-RS" sz="1800" dirty="0" err="1"/>
              <a:t>Noir</a:t>
            </a:r>
            <a:r>
              <a:rPr lang="sr-Latn-RS" sz="1800" dirty="0"/>
              <a:t> | </a:t>
            </a:r>
            <a:r>
              <a:rPr lang="sr-Latn-RS" sz="1800" dirty="0" err="1"/>
              <a:t>Horror</a:t>
            </a:r>
            <a:r>
              <a:rPr lang="sr-Latn-RS" sz="1800" dirty="0"/>
              <a:t> | </a:t>
            </a:r>
            <a:r>
              <a:rPr lang="sr-Latn-RS" sz="1800" dirty="0" err="1"/>
              <a:t>Musical</a:t>
            </a:r>
            <a:r>
              <a:rPr lang="sr-Latn-RS" sz="1800" dirty="0"/>
              <a:t> | </a:t>
            </a:r>
            <a:r>
              <a:rPr lang="sr-Latn-RS" sz="1800" dirty="0" err="1"/>
              <a:t>Mystery</a:t>
            </a:r>
            <a:r>
              <a:rPr lang="sr-Latn-RS" sz="1800" dirty="0"/>
              <a:t> | </a:t>
            </a:r>
            <a:r>
              <a:rPr lang="sr-Latn-RS" sz="1800" dirty="0" err="1"/>
              <a:t>Romance</a:t>
            </a:r>
            <a:r>
              <a:rPr lang="sr-Latn-RS" sz="1800" dirty="0"/>
              <a:t> | </a:t>
            </a:r>
            <a:r>
              <a:rPr lang="sr-Latn-RS" sz="1800" dirty="0" err="1"/>
              <a:t>Sci</a:t>
            </a:r>
            <a:r>
              <a:rPr lang="sr-Latn-RS" sz="1800" dirty="0"/>
              <a:t>-Fi |              </a:t>
            </a:r>
            <a:r>
              <a:rPr lang="sr-Latn-RS" sz="1800" dirty="0" err="1"/>
              <a:t>Thriller</a:t>
            </a:r>
            <a:r>
              <a:rPr lang="sr-Latn-RS" sz="1800" dirty="0"/>
              <a:t> | </a:t>
            </a:r>
            <a:r>
              <a:rPr lang="sr-Latn-RS" sz="1800" dirty="0" err="1"/>
              <a:t>War</a:t>
            </a:r>
            <a:r>
              <a:rPr lang="sr-Latn-RS" sz="1800" dirty="0"/>
              <a:t> | </a:t>
            </a:r>
            <a:r>
              <a:rPr lang="sr-Latn-RS" sz="1800" dirty="0" err="1"/>
              <a:t>Western</a:t>
            </a:r>
            <a:r>
              <a:rPr lang="sr-Latn-RS" sz="1800" dirty="0"/>
              <a:t> </a:t>
            </a:r>
            <a:endParaRPr lang="sr-Latn-RS" sz="1800" dirty="0" smtClean="0"/>
          </a:p>
          <a:p>
            <a:pPr marL="0" indent="0">
              <a:lnSpc>
                <a:spcPct val="100000"/>
              </a:lnSpc>
              <a:spcBef>
                <a:spcPts val="0"/>
              </a:spcBef>
              <a:spcAft>
                <a:spcPts val="0"/>
              </a:spcAft>
              <a:buNone/>
            </a:pPr>
            <a:r>
              <a:rPr lang="sr-Latn-RS" sz="1800" dirty="0" smtClean="0"/>
              <a:t>Poslednjih 19 polja su žanrovi, 1 označava da film pripada tom žanru, 0 da ne. Film može biti u viže žanrova.</a:t>
            </a:r>
          </a:p>
          <a:p>
            <a:pPr>
              <a:lnSpc>
                <a:spcPct val="100000"/>
              </a:lnSpc>
              <a:spcBef>
                <a:spcPts val="0"/>
              </a:spcBef>
              <a:spcAft>
                <a:spcPts val="0"/>
              </a:spcAft>
              <a:buFont typeface="Arial" panose="020B0604020202020204" pitchFamily="34" charset="0"/>
              <a:buChar char="•"/>
            </a:pPr>
            <a:endParaRPr lang="sr-Latn-RS" sz="1800" dirty="0" smtClean="0"/>
          </a:p>
          <a:p>
            <a:pPr>
              <a:lnSpc>
                <a:spcPct val="100000"/>
              </a:lnSpc>
              <a:spcBef>
                <a:spcPts val="0"/>
              </a:spcBef>
              <a:spcAft>
                <a:spcPts val="0"/>
              </a:spcAft>
              <a:buFont typeface="Arial" panose="020B0604020202020204" pitchFamily="34" charset="0"/>
              <a:buChar char="•"/>
            </a:pPr>
            <a:r>
              <a:rPr lang="sr-Latn-RS" sz="1800" dirty="0" smtClean="0"/>
              <a:t>Fajl sa podacima o rejtinzima korisnika odgovarajućih filmova </a:t>
            </a:r>
            <a:r>
              <a:rPr lang="sr-Latn-RS" sz="1800" dirty="0"/>
              <a:t>sa linijama po formatu:</a:t>
            </a:r>
            <a:br>
              <a:rPr lang="sr-Latn-RS" sz="1800" dirty="0"/>
            </a:br>
            <a:r>
              <a:rPr lang="sr-Latn-RS" sz="1800" dirty="0" err="1"/>
              <a:t>user</a:t>
            </a:r>
            <a:r>
              <a:rPr lang="sr-Latn-RS" sz="1800" dirty="0"/>
              <a:t> </a:t>
            </a:r>
            <a:r>
              <a:rPr lang="sr-Latn-RS" sz="1800" dirty="0" err="1"/>
              <a:t>id</a:t>
            </a:r>
            <a:r>
              <a:rPr lang="sr-Latn-RS" sz="1800" dirty="0"/>
              <a:t> | </a:t>
            </a:r>
            <a:r>
              <a:rPr lang="sr-Latn-RS" sz="1800" dirty="0" err="1"/>
              <a:t>item</a:t>
            </a:r>
            <a:r>
              <a:rPr lang="sr-Latn-RS" sz="1800" dirty="0"/>
              <a:t> </a:t>
            </a:r>
            <a:r>
              <a:rPr lang="sr-Latn-RS" sz="1800" dirty="0" err="1"/>
              <a:t>id</a:t>
            </a:r>
            <a:r>
              <a:rPr lang="sr-Latn-RS" sz="1800" dirty="0"/>
              <a:t> | </a:t>
            </a:r>
            <a:r>
              <a:rPr lang="sr-Latn-RS" sz="1800" dirty="0" err="1"/>
              <a:t>rating</a:t>
            </a:r>
            <a:r>
              <a:rPr lang="sr-Latn-RS" sz="1800" dirty="0"/>
              <a:t> | </a:t>
            </a:r>
            <a:r>
              <a:rPr lang="sr-Latn-RS" sz="1800" dirty="0" err="1"/>
              <a:t>timestamp</a:t>
            </a:r>
            <a:endParaRPr lang="sr-Latn-RS" sz="1800" dirty="0" smtClean="0"/>
          </a:p>
          <a:p>
            <a:endParaRPr lang="en-US" sz="1800" dirty="0"/>
          </a:p>
        </p:txBody>
      </p:sp>
      <p:sp>
        <p:nvSpPr>
          <p:cNvPr id="6" name="Slide Number Placeholder 5"/>
          <p:cNvSpPr>
            <a:spLocks noGrp="1"/>
          </p:cNvSpPr>
          <p:nvPr>
            <p:ph type="sldNum" sz="quarter" idx="12"/>
          </p:nvPr>
        </p:nvSpPr>
        <p:spPr/>
        <p:txBody>
          <a:bodyPr/>
          <a:lstStyle/>
          <a:p>
            <a:fld id="{1A91FF65-C93D-4857-A0D8-DD1B548DCA18}" type="slidenum">
              <a:rPr lang="en-US" smtClean="0"/>
              <a:pPr/>
              <a:t>7</a:t>
            </a:fld>
            <a:r>
              <a:rPr lang="sr-Latn-RS" smtClean="0"/>
              <a:t>/13</a:t>
            </a:r>
            <a:endParaRPr lang="sr-Latn-RS" dirty="0" smtClean="0"/>
          </a:p>
        </p:txBody>
      </p:sp>
    </p:spTree>
    <p:extLst>
      <p:ext uri="{BB962C8B-B14F-4D97-AF65-F5344CB8AC3E}">
        <p14:creationId xmlns:p14="http://schemas.microsoft.com/office/powerpoint/2010/main" val="426212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Algoritam</a:t>
            </a:r>
            <a:endParaRPr lang="en-US" dirty="0"/>
          </a:p>
        </p:txBody>
      </p:sp>
      <p:sp>
        <p:nvSpPr>
          <p:cNvPr id="3" name="Content Placeholder 2"/>
          <p:cNvSpPr>
            <a:spLocks noGrp="1"/>
          </p:cNvSpPr>
          <p:nvPr>
            <p:ph idx="1"/>
          </p:nvPr>
        </p:nvSpPr>
        <p:spPr/>
        <p:txBody>
          <a:bodyPr>
            <a:normAutofit/>
          </a:bodyPr>
          <a:lstStyle/>
          <a:p>
            <a:r>
              <a:rPr lang="en-US" sz="1800" dirty="0" err="1" smtClean="0"/>
              <a:t>Algoritam</a:t>
            </a:r>
            <a:r>
              <a:rPr lang="en-US" sz="1800" dirty="0" smtClean="0"/>
              <a:t> je </a:t>
            </a:r>
            <a:r>
              <a:rPr lang="en-US" sz="1800" dirty="0" err="1" smtClean="0"/>
              <a:t>podeljen</a:t>
            </a:r>
            <a:r>
              <a:rPr lang="en-US" sz="1800" dirty="0" smtClean="0"/>
              <a:t> u </a:t>
            </a:r>
            <a:r>
              <a:rPr lang="sr-Latn-RS" sz="1800" dirty="0" smtClean="0"/>
              <a:t>dve</a:t>
            </a:r>
            <a:r>
              <a:rPr lang="en-US" sz="1800" dirty="0" smtClean="0"/>
              <a:t> </a:t>
            </a:r>
            <a:r>
              <a:rPr lang="en-US" sz="1800" dirty="0" err="1" smtClean="0"/>
              <a:t>etape</a:t>
            </a:r>
            <a:r>
              <a:rPr lang="en-US" sz="1800" dirty="0" smtClean="0"/>
              <a:t>:</a:t>
            </a:r>
          </a:p>
          <a:p>
            <a:pPr marL="457200" indent="-457200">
              <a:buFont typeface="+mj-lt"/>
              <a:buAutoNum type="arabicPeriod"/>
            </a:pPr>
            <a:r>
              <a:rPr lang="sr-Latn-RS" sz="1800" dirty="0" smtClean="0"/>
              <a:t>Računanje sličnosti</a:t>
            </a:r>
            <a:r>
              <a:rPr lang="en-US" sz="1800" dirty="0" smtClean="0"/>
              <a:t> </a:t>
            </a:r>
            <a:r>
              <a:rPr lang="en-US" sz="1800" dirty="0" err="1" smtClean="0"/>
              <a:t>izme</a:t>
            </a:r>
            <a:r>
              <a:rPr lang="sr-Latn-RS" sz="1800" dirty="0" err="1" smtClean="0"/>
              <a:t>đu</a:t>
            </a:r>
            <a:r>
              <a:rPr lang="sr-Latn-RS" sz="1800" dirty="0" smtClean="0"/>
              <a:t> korisnika </a:t>
            </a:r>
            <a:endParaRPr lang="en-US" sz="1800" dirty="0" smtClean="0"/>
          </a:p>
          <a:p>
            <a:pPr marL="457200" indent="-457200">
              <a:buFont typeface="+mj-lt"/>
              <a:buAutoNum type="arabicPeriod"/>
            </a:pPr>
            <a:r>
              <a:rPr lang="sr-Latn-RS" sz="1800" dirty="0"/>
              <a:t>Računanje </a:t>
            </a:r>
            <a:r>
              <a:rPr lang="sr-Latn-RS" sz="1800" dirty="0" smtClean="0"/>
              <a:t>rejtinga za filmove koji nisu ocenjeni za korisnika na osnovu sličnosti i poznatih rejtinga drugih korisnika</a:t>
            </a:r>
          </a:p>
          <a:p>
            <a:r>
              <a:rPr lang="sr-Latn-RS" sz="1800" dirty="0" smtClean="0"/>
              <a:t>Pri obe etape se bira fiksiran broj najboljih rezultata kako bi se uštedeo prostor.</a:t>
            </a:r>
          </a:p>
        </p:txBody>
      </p:sp>
      <p:sp>
        <p:nvSpPr>
          <p:cNvPr id="6" name="Slide Number Placeholder 5"/>
          <p:cNvSpPr>
            <a:spLocks noGrp="1"/>
          </p:cNvSpPr>
          <p:nvPr>
            <p:ph type="sldNum" sz="quarter" idx="12"/>
          </p:nvPr>
        </p:nvSpPr>
        <p:spPr/>
        <p:txBody>
          <a:bodyPr/>
          <a:lstStyle/>
          <a:p>
            <a:fld id="{1A91FF65-C93D-4857-A0D8-DD1B548DCA18}" type="slidenum">
              <a:rPr lang="en-US" smtClean="0"/>
              <a:pPr/>
              <a:t>8</a:t>
            </a:fld>
            <a:r>
              <a:rPr lang="sr-Latn-RS" smtClean="0"/>
              <a:t>/13</a:t>
            </a:r>
            <a:endParaRPr lang="sr-Latn-RS" dirty="0" smtClean="0"/>
          </a:p>
        </p:txBody>
      </p:sp>
    </p:spTree>
    <p:extLst>
      <p:ext uri="{BB962C8B-B14F-4D97-AF65-F5344CB8AC3E}">
        <p14:creationId xmlns:p14="http://schemas.microsoft.com/office/powerpoint/2010/main" val="4849316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a:t>Algoritam</a:t>
            </a:r>
            <a:endParaRPr lang="en-US" dirty="0"/>
          </a:p>
        </p:txBody>
      </p:sp>
      <p:sp>
        <p:nvSpPr>
          <p:cNvPr id="3" name="Content Placeholder 2"/>
          <p:cNvSpPr>
            <a:spLocks noGrp="1"/>
          </p:cNvSpPr>
          <p:nvPr>
            <p:ph idx="1"/>
          </p:nvPr>
        </p:nvSpPr>
        <p:spPr/>
        <p:txBody>
          <a:bodyPr>
            <a:normAutofit fontScale="92500" lnSpcReduction="10000"/>
          </a:bodyPr>
          <a:lstStyle/>
          <a:p>
            <a:pPr>
              <a:lnSpc>
                <a:spcPct val="120000"/>
              </a:lnSpc>
              <a:spcBef>
                <a:spcPts val="0"/>
              </a:spcBef>
              <a:spcAft>
                <a:spcPts val="0"/>
              </a:spcAft>
            </a:pPr>
            <a:r>
              <a:rPr lang="sr-Latn-RS" dirty="0"/>
              <a:t>Računanje sličnosti</a:t>
            </a:r>
            <a:r>
              <a:rPr lang="en-US" dirty="0"/>
              <a:t> </a:t>
            </a:r>
            <a:r>
              <a:rPr lang="en-US" dirty="0" err="1"/>
              <a:t>izme</a:t>
            </a:r>
            <a:r>
              <a:rPr lang="sr-Latn-RS" dirty="0" err="1"/>
              <a:t>đu</a:t>
            </a:r>
            <a:r>
              <a:rPr lang="sr-Latn-RS" dirty="0"/>
              <a:t> </a:t>
            </a:r>
            <a:r>
              <a:rPr lang="sr-Latn-RS" dirty="0" smtClean="0"/>
              <a:t>korisnika - </a:t>
            </a:r>
            <a:r>
              <a:rPr lang="sr-Latn-RS" dirty="0" err="1" smtClean="0"/>
              <a:t>pseudokod</a:t>
            </a:r>
            <a:endParaRPr lang="en-US" dirty="0" smtClean="0"/>
          </a:p>
          <a:p>
            <a:pPr>
              <a:lnSpc>
                <a:spcPct val="120000"/>
              </a:lnSpc>
              <a:spcBef>
                <a:spcPts val="0"/>
              </a:spcBef>
              <a:spcAft>
                <a:spcPts val="0"/>
              </a:spcAft>
            </a:pPr>
            <a:r>
              <a:rPr lang="sr-Latn-RS" sz="1700" dirty="0" err="1" smtClean="0">
                <a:latin typeface="+mj-lt"/>
              </a:rPr>
              <a:t>foreach</a:t>
            </a:r>
            <a:r>
              <a:rPr lang="sr-Latn-RS" sz="1700" dirty="0" smtClean="0">
                <a:latin typeface="+mj-lt"/>
              </a:rPr>
              <a:t>(</a:t>
            </a:r>
            <a:r>
              <a:rPr lang="sr-Latn-RS" sz="1700" dirty="0" err="1" smtClean="0">
                <a:latin typeface="+mj-lt"/>
              </a:rPr>
              <a:t>User</a:t>
            </a:r>
            <a:r>
              <a:rPr lang="sr-Latn-RS" sz="1700" dirty="0" smtClean="0">
                <a:latin typeface="+mj-lt"/>
              </a:rPr>
              <a:t> u1: </a:t>
            </a:r>
            <a:r>
              <a:rPr lang="sr-Latn-RS" sz="1700" dirty="0" err="1" smtClean="0">
                <a:latin typeface="+mj-lt"/>
              </a:rPr>
              <a:t>userCollection</a:t>
            </a:r>
            <a:r>
              <a:rPr lang="sr-Latn-RS" sz="1700" dirty="0" smtClean="0">
                <a:latin typeface="+mj-lt"/>
              </a:rPr>
              <a:t>)</a:t>
            </a:r>
          </a:p>
          <a:p>
            <a:pPr>
              <a:lnSpc>
                <a:spcPct val="120000"/>
              </a:lnSpc>
              <a:spcBef>
                <a:spcPts val="0"/>
              </a:spcBef>
              <a:spcAft>
                <a:spcPts val="0"/>
              </a:spcAft>
            </a:pPr>
            <a:r>
              <a:rPr lang="sr-Latn-RS" sz="1700" dirty="0" smtClean="0">
                <a:latin typeface="+mj-lt"/>
              </a:rPr>
              <a:t>  </a:t>
            </a:r>
            <a:r>
              <a:rPr lang="sr-Latn-RS" sz="1700" dirty="0" err="1" smtClean="0">
                <a:latin typeface="+mj-lt"/>
              </a:rPr>
              <a:t>Begin</a:t>
            </a:r>
            <a:endParaRPr lang="en-US" sz="1700" dirty="0" smtClean="0">
              <a:latin typeface="+mj-lt"/>
            </a:endParaRPr>
          </a:p>
          <a:p>
            <a:pPr>
              <a:lnSpc>
                <a:spcPct val="120000"/>
              </a:lnSpc>
              <a:spcBef>
                <a:spcPts val="0"/>
              </a:spcBef>
              <a:spcAft>
                <a:spcPts val="0"/>
              </a:spcAft>
            </a:pPr>
            <a:r>
              <a:rPr lang="en-US" sz="1700" dirty="0">
                <a:latin typeface="+mj-lt"/>
              </a:rPr>
              <a:t> </a:t>
            </a:r>
            <a:r>
              <a:rPr lang="en-US" sz="1700" dirty="0" smtClean="0">
                <a:latin typeface="+mj-lt"/>
              </a:rPr>
              <a:t>   similarities = empty;</a:t>
            </a:r>
            <a:endParaRPr lang="sr-Latn-RS" sz="1700" dirty="0" smtClean="0">
              <a:latin typeface="+mj-lt"/>
            </a:endParaRPr>
          </a:p>
          <a:p>
            <a:pPr>
              <a:lnSpc>
                <a:spcPct val="120000"/>
              </a:lnSpc>
              <a:spcBef>
                <a:spcPts val="0"/>
              </a:spcBef>
              <a:spcAft>
                <a:spcPts val="0"/>
              </a:spcAft>
            </a:pPr>
            <a:r>
              <a:rPr lang="sr-Latn-RS" sz="1700" dirty="0" smtClean="0">
                <a:latin typeface="+mj-lt"/>
              </a:rPr>
              <a:t>    </a:t>
            </a:r>
            <a:r>
              <a:rPr lang="sr-Latn-RS" sz="1700" dirty="0" err="1" smtClean="0">
                <a:latin typeface="+mj-lt"/>
              </a:rPr>
              <a:t>foreach</a:t>
            </a:r>
            <a:r>
              <a:rPr lang="sr-Latn-RS" sz="1700" dirty="0" smtClean="0">
                <a:latin typeface="+mj-lt"/>
              </a:rPr>
              <a:t>(</a:t>
            </a:r>
            <a:r>
              <a:rPr lang="sr-Latn-RS" sz="1700" dirty="0" err="1" smtClean="0">
                <a:latin typeface="+mj-lt"/>
              </a:rPr>
              <a:t>User</a:t>
            </a:r>
            <a:r>
              <a:rPr lang="sr-Latn-RS" sz="1700" dirty="0" smtClean="0">
                <a:latin typeface="+mj-lt"/>
              </a:rPr>
              <a:t> u2: </a:t>
            </a:r>
            <a:r>
              <a:rPr lang="sr-Latn-RS" sz="1700" dirty="0" err="1">
                <a:latin typeface="+mj-lt"/>
              </a:rPr>
              <a:t>userCollection</a:t>
            </a:r>
            <a:r>
              <a:rPr lang="sr-Latn-RS" sz="1700" dirty="0">
                <a:latin typeface="+mj-lt"/>
              </a:rPr>
              <a:t>)</a:t>
            </a:r>
            <a:endParaRPr lang="en-US" sz="1700" dirty="0">
              <a:latin typeface="+mj-lt"/>
            </a:endParaRPr>
          </a:p>
          <a:p>
            <a:pPr>
              <a:lnSpc>
                <a:spcPct val="120000"/>
              </a:lnSpc>
              <a:spcBef>
                <a:spcPts val="0"/>
              </a:spcBef>
              <a:spcAft>
                <a:spcPts val="0"/>
              </a:spcAft>
            </a:pPr>
            <a:r>
              <a:rPr lang="sr-Latn-RS" sz="1700" dirty="0" smtClean="0">
                <a:latin typeface="+mj-lt"/>
              </a:rPr>
              <a:t>      </a:t>
            </a:r>
            <a:r>
              <a:rPr lang="sr-Latn-RS" sz="1700" dirty="0" err="1" smtClean="0">
                <a:latin typeface="+mj-lt"/>
              </a:rPr>
              <a:t>Begin</a:t>
            </a:r>
            <a:endParaRPr lang="sr-Latn-RS" sz="1700" dirty="0" smtClean="0">
              <a:latin typeface="+mj-lt"/>
            </a:endParaRPr>
          </a:p>
          <a:p>
            <a:pPr>
              <a:lnSpc>
                <a:spcPct val="120000"/>
              </a:lnSpc>
              <a:spcBef>
                <a:spcPts val="0"/>
              </a:spcBef>
              <a:spcAft>
                <a:spcPts val="0"/>
              </a:spcAft>
            </a:pPr>
            <a:r>
              <a:rPr lang="sr-Latn-RS" sz="1700" dirty="0">
                <a:latin typeface="+mj-lt"/>
              </a:rPr>
              <a:t> </a:t>
            </a:r>
            <a:r>
              <a:rPr lang="sr-Latn-RS" sz="1700" dirty="0" smtClean="0">
                <a:latin typeface="+mj-lt"/>
              </a:rPr>
              <a:t>        </a:t>
            </a:r>
            <a:r>
              <a:rPr lang="sr-Latn-RS" sz="1700" dirty="0" err="1" smtClean="0">
                <a:latin typeface="+mj-lt"/>
              </a:rPr>
              <a:t>similarity</a:t>
            </a:r>
            <a:r>
              <a:rPr lang="sr-Latn-RS" sz="1700" dirty="0" smtClean="0">
                <a:latin typeface="+mj-lt"/>
              </a:rPr>
              <a:t> </a:t>
            </a:r>
            <a:r>
              <a:rPr lang="en-US" sz="1700" dirty="0" smtClean="0">
                <a:latin typeface="+mj-lt"/>
              </a:rPr>
              <a:t>= </a:t>
            </a:r>
            <a:r>
              <a:rPr lang="en-US" sz="1700" dirty="0" err="1" smtClean="0">
                <a:latin typeface="+mj-lt"/>
              </a:rPr>
              <a:t>calculateSimilarity</a:t>
            </a:r>
            <a:r>
              <a:rPr lang="en-US" sz="1700" dirty="0" smtClean="0">
                <a:latin typeface="+mj-lt"/>
              </a:rPr>
              <a:t>(u1,u2);</a:t>
            </a:r>
          </a:p>
          <a:p>
            <a:pPr>
              <a:lnSpc>
                <a:spcPct val="120000"/>
              </a:lnSpc>
              <a:spcBef>
                <a:spcPts val="0"/>
              </a:spcBef>
              <a:spcAft>
                <a:spcPts val="0"/>
              </a:spcAft>
            </a:pPr>
            <a:r>
              <a:rPr lang="en-US" sz="1700" dirty="0">
                <a:latin typeface="+mj-lt"/>
              </a:rPr>
              <a:t> </a:t>
            </a:r>
            <a:r>
              <a:rPr lang="en-US" sz="1700" dirty="0" smtClean="0">
                <a:latin typeface="+mj-lt"/>
              </a:rPr>
              <a:t>        if (similarity &gt; 0) </a:t>
            </a:r>
          </a:p>
          <a:p>
            <a:pPr>
              <a:lnSpc>
                <a:spcPct val="120000"/>
              </a:lnSpc>
              <a:spcBef>
                <a:spcPts val="0"/>
              </a:spcBef>
              <a:spcAft>
                <a:spcPts val="0"/>
              </a:spcAft>
            </a:pPr>
            <a:r>
              <a:rPr lang="en-US" sz="1700" dirty="0">
                <a:latin typeface="+mj-lt"/>
              </a:rPr>
              <a:t> </a:t>
            </a:r>
            <a:r>
              <a:rPr lang="en-US" sz="1700" dirty="0" smtClean="0">
                <a:latin typeface="+mj-lt"/>
              </a:rPr>
              <a:t>           </a:t>
            </a:r>
            <a:r>
              <a:rPr lang="en-US" sz="1700" dirty="0" err="1" smtClean="0">
                <a:latin typeface="+mj-lt"/>
              </a:rPr>
              <a:t>similarities.add</a:t>
            </a:r>
            <a:r>
              <a:rPr lang="en-US" sz="1700" dirty="0" smtClean="0">
                <a:latin typeface="+mj-lt"/>
              </a:rPr>
              <a:t>(u1, u2, similarity)</a:t>
            </a:r>
          </a:p>
          <a:p>
            <a:pPr>
              <a:lnSpc>
                <a:spcPct val="120000"/>
              </a:lnSpc>
              <a:spcBef>
                <a:spcPts val="0"/>
              </a:spcBef>
              <a:spcAft>
                <a:spcPts val="0"/>
              </a:spcAft>
            </a:pPr>
            <a:r>
              <a:rPr lang="en-US" sz="1700" dirty="0" smtClean="0">
                <a:latin typeface="+mj-lt"/>
              </a:rPr>
              <a:t>      End</a:t>
            </a:r>
          </a:p>
          <a:p>
            <a:pPr>
              <a:lnSpc>
                <a:spcPct val="120000"/>
              </a:lnSpc>
              <a:spcBef>
                <a:spcPts val="0"/>
              </a:spcBef>
              <a:spcAft>
                <a:spcPts val="0"/>
              </a:spcAft>
            </a:pPr>
            <a:r>
              <a:rPr lang="en-US" sz="1700" dirty="0" smtClean="0">
                <a:latin typeface="+mj-lt"/>
              </a:rPr>
              <a:t>  End</a:t>
            </a:r>
            <a:endParaRPr lang="sr-Latn-RS" dirty="0">
              <a:latin typeface="+mj-lt"/>
            </a:endParaRPr>
          </a:p>
          <a:p>
            <a:r>
              <a:rPr lang="en-US" dirty="0" err="1" smtClean="0"/>
              <a:t>Izlazni</a:t>
            </a:r>
            <a:r>
              <a:rPr lang="en-US" dirty="0" smtClean="0"/>
              <a:t> </a:t>
            </a:r>
            <a:r>
              <a:rPr lang="en-US" dirty="0" err="1" smtClean="0"/>
              <a:t>fajl</a:t>
            </a:r>
            <a:r>
              <a:rPr lang="en-US" dirty="0" smtClean="0"/>
              <a:t> </a:t>
            </a:r>
            <a:r>
              <a:rPr lang="en-US" dirty="0" err="1" smtClean="0"/>
              <a:t>sadr</a:t>
            </a:r>
            <a:r>
              <a:rPr lang="sr-Latn-RS" dirty="0" err="1" smtClean="0"/>
              <a:t>ži</a:t>
            </a:r>
            <a:r>
              <a:rPr lang="sr-Latn-RS" dirty="0" smtClean="0"/>
              <a:t> </a:t>
            </a:r>
            <a:r>
              <a:rPr lang="sr-Latn-RS" dirty="0"/>
              <a:t>linije oblika:</a:t>
            </a:r>
            <a:br>
              <a:rPr lang="sr-Latn-RS" dirty="0"/>
            </a:br>
            <a:r>
              <a:rPr lang="sr-Latn-RS" dirty="0" smtClean="0"/>
              <a:t>(</a:t>
            </a:r>
            <a:r>
              <a:rPr lang="sr-Latn-RS" dirty="0" err="1" smtClean="0"/>
              <a:t>user</a:t>
            </a:r>
            <a:r>
              <a:rPr lang="sr-Latn-RS" dirty="0" smtClean="0"/>
              <a:t> id1, </a:t>
            </a:r>
            <a:r>
              <a:rPr lang="sr-Latn-RS" dirty="0" err="1" smtClean="0"/>
              <a:t>user</a:t>
            </a:r>
            <a:r>
              <a:rPr lang="sr-Latn-RS" dirty="0" smtClean="0"/>
              <a:t> id2, </a:t>
            </a:r>
            <a:r>
              <a:rPr lang="sr-Latn-RS" dirty="0" err="1" smtClean="0"/>
              <a:t>similarity</a:t>
            </a:r>
            <a:r>
              <a:rPr lang="sr-Latn-RS" dirty="0" smtClean="0"/>
              <a:t>),</a:t>
            </a:r>
            <a:endParaRPr lang="en-US" dirty="0"/>
          </a:p>
          <a:p>
            <a:endParaRPr lang="en-US" dirty="0"/>
          </a:p>
        </p:txBody>
      </p:sp>
      <p:sp>
        <p:nvSpPr>
          <p:cNvPr id="5" name="Slide Number Placeholder 4"/>
          <p:cNvSpPr>
            <a:spLocks noGrp="1"/>
          </p:cNvSpPr>
          <p:nvPr>
            <p:ph type="sldNum" sz="quarter" idx="12"/>
          </p:nvPr>
        </p:nvSpPr>
        <p:spPr/>
        <p:txBody>
          <a:bodyPr/>
          <a:lstStyle/>
          <a:p>
            <a:fld id="{1A91FF65-C93D-4857-A0D8-DD1B548DCA18}" type="slidenum">
              <a:rPr lang="en-US" smtClean="0"/>
              <a:pPr/>
              <a:t>9</a:t>
            </a:fld>
            <a:r>
              <a:rPr lang="sr-Latn-RS" smtClean="0"/>
              <a:t>/13</a:t>
            </a:r>
            <a:endParaRPr lang="sr-Latn-RS" dirty="0" smtClean="0"/>
          </a:p>
        </p:txBody>
      </p:sp>
    </p:spTree>
    <p:extLst>
      <p:ext uri="{BB962C8B-B14F-4D97-AF65-F5344CB8AC3E}">
        <p14:creationId xmlns:p14="http://schemas.microsoft.com/office/powerpoint/2010/main" val="2579141591"/>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1457</TotalTime>
  <Words>1018</Words>
  <Application>Microsoft Office PowerPoint</Application>
  <PresentationFormat>Widescreen</PresentationFormat>
  <Paragraphs>400</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Retrospect</vt:lpstr>
      <vt:lpstr>Pronalaženje skrivenog znanja Reccommender systems – Sistemi za preporučivanje</vt:lpstr>
      <vt:lpstr>Primena sistema za preporučivanje</vt:lpstr>
      <vt:lpstr>Primena sistema za preporučivanje</vt:lpstr>
      <vt:lpstr>Primena sistema za preporučivanje</vt:lpstr>
      <vt:lpstr>PowerPoint Presentation</vt:lpstr>
      <vt:lpstr>Postavka problema</vt:lpstr>
      <vt:lpstr>Ulazni podaci</vt:lpstr>
      <vt:lpstr>Algoritam</vt:lpstr>
      <vt:lpstr>Algoritam</vt:lpstr>
      <vt:lpstr>Algoritam</vt:lpstr>
      <vt:lpstr>Implementacija DFE - kernel</vt:lpstr>
      <vt:lpstr>Implementacija DFE - kernel</vt:lpstr>
      <vt:lpstr>Implementacija DFE –  graf kernela</vt:lpstr>
      <vt:lpstr>Algoritam</vt:lpstr>
      <vt:lpstr>Implementacija DFE – CPU kod</vt:lpstr>
      <vt:lpstr>Implementacija DFE – CPU kod</vt:lpstr>
      <vt:lpstr>Implementacija DFE – CPU kod</vt:lpstr>
      <vt:lpstr>Implementacija DFE – CPU kod</vt:lpstr>
      <vt:lpstr>Implementacija DFE – CPU kod</vt:lpstr>
      <vt:lpstr>Implementacija DFE – CPU kod</vt:lpstr>
      <vt:lpstr>Implementacija DFE – CPU kod</vt:lpstr>
      <vt:lpstr>Primer output fajla</vt:lpstr>
      <vt:lpstr>Dalji koraci</vt:lpstr>
      <vt:lpstr>Reference </vt:lpstr>
      <vt:lpstr>Hvala na pažnji!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Pronalaženje skrivenog znanja Reccommender sistemi</dc:title>
  <dc:creator>Marija Civovic</dc:creator>
  <cp:lastModifiedBy>Marija Civovic</cp:lastModifiedBy>
  <cp:revision>71</cp:revision>
  <dcterms:created xsi:type="dcterms:W3CDTF">2015-12-24T23:27:47Z</dcterms:created>
  <dcterms:modified xsi:type="dcterms:W3CDTF">2016-01-11T00:11:23Z</dcterms:modified>
</cp:coreProperties>
</file>