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1DC31-769F-4823-AE9A-EEA3CDBBB74F}" type="datetimeFigureOut">
              <a:rPr lang="en-US" smtClean="0"/>
              <a:t>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712FE-0B1E-4ACB-81C3-6E0481C42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5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7D393-922F-4BA4-A36B-5E05D46D7A3A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4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D109-3C86-4792-AE96-B07E38262EE4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4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891BF-5B31-4252-BED9-947202B39B62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16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6EA0-59A1-4121-A4BA-521A60800A6D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8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690D-0BFA-45CD-A963-F33D14253966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4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D38B9-9207-4730-9317-F9D87685DC99}" type="datetime1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4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BE351-0FC3-443F-8491-C2000BAF90B3}" type="datetime1">
              <a:rPr lang="en-US" smtClean="0"/>
              <a:t>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3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61BEB-23DA-45D3-B085-49F19BA13FC0}" type="datetime1">
              <a:rPr lang="en-US" smtClean="0"/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9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D9B69-F5EA-4FEC-B32E-37A7447C5271}" type="datetime1">
              <a:rPr lang="en-US" smtClean="0"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38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F8E97-C6D9-4043-A030-0B9016BBC145}" type="datetime1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6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3B43-35BF-4372-967A-C5BCA6D9E51A}" type="datetime1">
              <a:rPr lang="en-US" smtClean="0"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BE310-BAFC-445E-87B0-60D7720811B9}" type="datetime1">
              <a:rPr lang="en-US" smtClean="0"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2D424-FC27-40F6-ACA6-167F95EBFB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qC</a:t>
            </a:r>
            <a:r>
              <a:rPr lang="en-US" dirty="0"/>
              <a:t> = Enabler </a:t>
            </a:r>
            <a:r>
              <a:rPr lang="en-US" dirty="0" smtClean="0"/>
              <a:t>Technology </a:t>
            </a:r>
            <a:br>
              <a:rPr lang="en-US" dirty="0" smtClean="0"/>
            </a:br>
            <a:r>
              <a:rPr lang="en-US" dirty="0" smtClean="0"/>
              <a:t>for </a:t>
            </a:r>
            <a:br>
              <a:rPr lang="en-US" dirty="0" smtClean="0"/>
            </a:br>
            <a:r>
              <a:rPr lang="en-US" dirty="0" smtClean="0"/>
              <a:t>Computational Genomics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9817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Veljko</a:t>
            </a:r>
            <a:r>
              <a:rPr lang="en-US" sz="2800" dirty="0" smtClean="0"/>
              <a:t> </a:t>
            </a:r>
            <a:r>
              <a:rPr lang="en-US" sz="2800" dirty="0" err="1" smtClean="0"/>
              <a:t>Milutinovic</a:t>
            </a:r>
            <a:r>
              <a:rPr lang="en-US" sz="2800" dirty="0" smtClean="0"/>
              <a:t> and </a:t>
            </a:r>
            <a:r>
              <a:rPr lang="en-US" sz="2800" dirty="0" err="1" smtClean="0"/>
              <a:t>Nemanja</a:t>
            </a:r>
            <a:r>
              <a:rPr lang="en-US" sz="2800" dirty="0" smtClean="0"/>
              <a:t> </a:t>
            </a:r>
            <a:r>
              <a:rPr lang="en-US" sz="2800" dirty="0" err="1" smtClean="0"/>
              <a:t>Trifunovic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133600"/>
            <a:ext cx="5375891" cy="37338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stA="0" endPos="6500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2570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qC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Turing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1. Both: Skip on Condition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2. Simulated Annealing </a:t>
            </a:r>
            <a:r>
              <a:rPr lang="en-US" dirty="0" err="1"/>
              <a:t>vs</a:t>
            </a:r>
            <a:r>
              <a:rPr lang="en-US" dirty="0"/>
              <a:t> Binary Increment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What </a:t>
            </a:r>
            <a:r>
              <a:rPr lang="en-US" dirty="0">
                <a:solidFill>
                  <a:srgbClr val="FF0000"/>
                </a:solidFill>
              </a:rPr>
              <a:t>algorithms can be mapped, and 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49669" y="6248400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2/3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0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492" y="1600200"/>
            <a:ext cx="6559015" cy="4525963"/>
          </a:xfrm>
        </p:spPr>
      </p:pic>
    </p:spTree>
    <p:extLst>
      <p:ext uri="{BB962C8B-B14F-4D97-AF65-F5344CB8AC3E}">
        <p14:creationId xmlns:p14="http://schemas.microsoft.com/office/powerpoint/2010/main" val="282026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qC = Enabler Technology  for  Computational Genomics</vt:lpstr>
      <vt:lpstr>qC vs Turing Machine</vt:lpstr>
      <vt:lpstr>Q&amp;A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Nemanja</dc:creator>
  <cp:lastModifiedBy>Nemanja</cp:lastModifiedBy>
  <cp:revision>3</cp:revision>
  <dcterms:created xsi:type="dcterms:W3CDTF">2014-01-20T10:38:51Z</dcterms:created>
  <dcterms:modified xsi:type="dcterms:W3CDTF">2014-01-20T10:47:36Z</dcterms:modified>
</cp:coreProperties>
</file>